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Layouts/slideLayout.xml" ContentType="application/vnd.openxmlformats-officedocument.presentationml.slideLayout+xml"/>
  <Override PartName="/ppt/slideLayouts/slideMasters/slideMaster.xml" ContentType="application/vnd.openxmlformats-officedocument.presentationml.slideMaster+xml"/>
  <Override PartName="/ppt/slideLayouts/slideMasters/theme/theme.xml" ContentType="application/vnd.openxmlformats-officedocument.theme+xml"/>
  <Override PartName="/ppt/slides/slide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<Relationships xmlns="http://schemas.openxmlformats.org/package/2006/relationships"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00815e2714da42da" Type="http://schemas.openxmlformats.org/officeDocument/2006/relationships/officeDocument" Target="ppt/presentation.xml"/></Relationships>
</file>

<file path=ppt/presentation.xml><?xml version="1.0" encoding="utf-8"?>
<p:presentation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10024"/>
    <p:sldId id="257" r:id="R10025"/>
    <p:sldId id="258" r:id="R10026"/>
    <p:sldId id="259" r:id="R10027"/>
    <p:sldId id="260" r:id="R10028"/>
    <p:sldId id="261" r:id="R10029"/>
    <p:sldId id="262" r:id="R10030"/>
    <p:sldId id="263" r:id="R10031"/>
    <p:sldId id="264" r:id="R10032"/>
    <p:sldId id="265" r:id="R10033"/>
    <p:sldId id="266" r:id="R10034"/>
    <p:sldId id="267" r:id="R10035"/>
    <p:sldId id="268" r:id="R10036"/>
    <p:sldId id="269" r:id="R10037"/>
    <p:sldId id="270" r:id="R10038"/>
    <p:sldId id="271" r:id="R10039"/>
    <p:sldId id="272" r:id="R10040"/>
    <p:sldId id="273" r:id="R10041"/>
    <p:sldId id="274" r:id="R10042"/>
    <p:sldId id="275" r:id="R10043"/>
    <p:sldId id="276" r:id="R10044"/>
    <p:sldId id="277" r:id="R10045"/>
    <p:sldId id="278" r:id="R10046"/>
    <p:sldId id="279" r:id="R10047"/>
    <p:sldId id="280" r:id="R10048"/>
    <p:sldId id="281" r:id="R10049"/>
    <p:sldId id="282" r:id="R10050"/>
    <p:sldId id="283" r:id="R10051"/>
    <p:sldId id="284" r:id="R10052"/>
    <p:sldId id="285" r:id="R10053"/>
    <p:sldId id="286" r:id="R10054"/>
    <p:sldId id="287" r:id="R10055"/>
    <p:sldId id="288" r:id="R10056"/>
  </p:sldIdLst>
  <p:sldSz cx="9144000" cy="6858000" type="custom"/>
  <p:notesSz cx="9144000" cy="6858000"/>
  <p:defaultTextStyle/>
</p:presentation>
</file>

<file path=ppt/_rels/presentation.xml.rels><?xml version="1.0" encoding="UTF-8"?><Relationships xmlns="http://schemas.openxmlformats.org/package/2006/relationships"><Relationship Id="rId1" Type="http://schemas.openxmlformats.org/officeDocument/2006/relationships/slideMaster" Target="slideLayouts/slideMasters/slideMaster.xml"/><Relationship Id="rId3" Type="http://schemas.openxmlformats.org/officeDocument/2006/relationships/theme" Target="slideLayouts/slideMasters/theme/theme.xml"/><Relationship Id="R10024" Type="http://schemas.openxmlformats.org/officeDocument/2006/relationships/slide" Target="slides/slide.xml"/><Relationship Id="R10025" Type="http://schemas.openxmlformats.org/officeDocument/2006/relationships/slide" Target="slides/slide2.xml"/><Relationship Id="R10026" Type="http://schemas.openxmlformats.org/officeDocument/2006/relationships/slide" Target="slides/slide3.xml"/><Relationship Id="R10027" Type="http://schemas.openxmlformats.org/officeDocument/2006/relationships/slide" Target="slides/slide4.xml"/><Relationship Id="R10028" Type="http://schemas.openxmlformats.org/officeDocument/2006/relationships/slide" Target="slides/slide5.xml"/><Relationship Id="R10029" Type="http://schemas.openxmlformats.org/officeDocument/2006/relationships/slide" Target="slides/slide6.xml"/><Relationship Id="R10030" Type="http://schemas.openxmlformats.org/officeDocument/2006/relationships/slide" Target="slides/slide7.xml"/><Relationship Id="R10031" Type="http://schemas.openxmlformats.org/officeDocument/2006/relationships/slide" Target="slides/slide8.xml"/><Relationship Id="R10032" Type="http://schemas.openxmlformats.org/officeDocument/2006/relationships/slide" Target="slides/slide9.xml"/><Relationship Id="R10033" Type="http://schemas.openxmlformats.org/officeDocument/2006/relationships/slide" Target="slides/slide10.xml"/><Relationship Id="R10034" Type="http://schemas.openxmlformats.org/officeDocument/2006/relationships/slide" Target="slides/slide11.xml"/><Relationship Id="R10035" Type="http://schemas.openxmlformats.org/officeDocument/2006/relationships/slide" Target="slides/slide12.xml"/><Relationship Id="R10036" Type="http://schemas.openxmlformats.org/officeDocument/2006/relationships/slide" Target="slides/slide13.xml"/><Relationship Id="R10037" Type="http://schemas.openxmlformats.org/officeDocument/2006/relationships/slide" Target="slides/slide14.xml"/><Relationship Id="R10038" Type="http://schemas.openxmlformats.org/officeDocument/2006/relationships/slide" Target="slides/slide15.xml"/><Relationship Id="R10039" Type="http://schemas.openxmlformats.org/officeDocument/2006/relationships/slide" Target="slides/slide16.xml"/><Relationship Id="R10040" Type="http://schemas.openxmlformats.org/officeDocument/2006/relationships/slide" Target="slides/slide17.xml"/><Relationship Id="R10041" Type="http://schemas.openxmlformats.org/officeDocument/2006/relationships/slide" Target="slides/slide18.xml"/><Relationship Id="R10042" Type="http://schemas.openxmlformats.org/officeDocument/2006/relationships/slide" Target="slides/slide19.xml"/><Relationship Id="R10043" Type="http://schemas.openxmlformats.org/officeDocument/2006/relationships/slide" Target="slides/slide20.xml"/><Relationship Id="R10044" Type="http://schemas.openxmlformats.org/officeDocument/2006/relationships/slide" Target="slides/slide21.xml"/><Relationship Id="R10045" Type="http://schemas.openxmlformats.org/officeDocument/2006/relationships/slide" Target="slides/slide22.xml"/><Relationship Id="R10046" Type="http://schemas.openxmlformats.org/officeDocument/2006/relationships/slide" Target="slides/slide23.xml"/><Relationship Id="R10047" Type="http://schemas.openxmlformats.org/officeDocument/2006/relationships/slide" Target="slides/slide24.xml"/><Relationship Id="R10048" Type="http://schemas.openxmlformats.org/officeDocument/2006/relationships/slide" Target="slides/slide25.xml"/><Relationship Id="R10049" Type="http://schemas.openxmlformats.org/officeDocument/2006/relationships/slide" Target="slides/slide26.xml"/><Relationship Id="R10050" Type="http://schemas.openxmlformats.org/officeDocument/2006/relationships/slide" Target="slides/slide27.xml"/><Relationship Id="R10051" Type="http://schemas.openxmlformats.org/officeDocument/2006/relationships/slide" Target="slides/slide28.xml"/><Relationship Id="R10052" Type="http://schemas.openxmlformats.org/officeDocument/2006/relationships/slide" Target="slides/slide29.xml"/><Relationship Id="R10053" Type="http://schemas.openxmlformats.org/officeDocument/2006/relationships/slide" Target="slides/slide30.xml"/><Relationship Id="R10054" Type="http://schemas.openxmlformats.org/officeDocument/2006/relationships/slide" Target="slides/slide31.xml"/><Relationship Id="R10055" Type="http://schemas.openxmlformats.org/officeDocument/2006/relationships/slide" Target="slides/slide32.xml"/><Relationship Id="R10056" Type="http://schemas.openxmlformats.org/officeDocument/2006/relationships/slide" Target="slides/slide33.xml"/></Relationships>
</file>

<file path=ppt/slideLayouts/_rels/slideLayout.xml.rels><?xml version="1.0" encoding="UTF-8"?><Relationships xmlns="http://schemas.openxmlformats.org/package/2006/relationships"><Relationship Id="rId1" Type="http://schemas.openxmlformats.org/officeDocument/2006/relationships/slideMaster" Target="slideMasters/slideMaster.xml"/></Relationships>
</file>

<file path=ppt/slideLayouts/slideLayout.xml><?xml version="1.0" encoding="utf-8"?>
<p:sldLayout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Layouts/slideMasters/_rels/slideMaster.xml.rels><?xml version="1.0" encoding="UTF-8"?><Relationships xmlns="http://schemas.openxmlformats.org/package/2006/relationships"><Relationship Id="rId1" Type="http://schemas.openxmlformats.org/officeDocument/2006/relationships/slideLayout" Target="../slideLayout.xml"/><Relationship Id="rId3" Type="http://schemas.openxmlformats.org/officeDocument/2006/relationships/theme" Target="theme/theme.xml"/></Relationships>
</file>

<file path=ppt/slideLayouts/slideMasters/slideMaster.xml><?xml version="1.0" encoding="utf-8"?>
<p:sldMaster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49" r:id="rId1"/>
  </p:sldLayoutIdLst>
  <p:txStyles>
    <p:titleStyle/>
    <p:bodyStyle/>
    <p:otherStyle/>
  </p:txStyles>
</p:sldMaster>
</file>

<file path=ppt/slideLayouts/slideMasters/theme/theme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<?xml version="1.0" encoding="UTF-8"?><Relationships xmlns="http://schemas.openxmlformats.org/package/2006/relationships"><Relationship Id="rId1" Type="http://schemas.openxmlformats.org/officeDocument/2006/relationships/slideLayout" Target="../slideLayouts/slideLayout.xml"/><Relationship Id="rId100" Type="http://schemas.openxmlformats.org/officeDocument/2006/relationships/hyperlink" TargetMode="External" Target="http://www.itcast.cn"/><Relationship Id="rId102" Type="http://schemas.openxmlformats.org/officeDocument/2006/relationships/image" Target="../media/image102.png"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.xml"/><Relationship Id="rId100" Type="http://schemas.openxmlformats.org/officeDocument/2006/relationships/hyperlink" TargetMode="External" Target="http://www.itcast.cn"/><Relationship Id="rId347" Type="http://schemas.openxmlformats.org/officeDocument/2006/relationships/image" Target="../media/image102.png"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.xml"/><Relationship Id="rId100" Type="http://schemas.openxmlformats.org/officeDocument/2006/relationships/hyperlink" TargetMode="External" Target="http://www.itcast.cn"/><Relationship Id="rId378" Type="http://schemas.openxmlformats.org/officeDocument/2006/relationships/image" Target="../media/image102.png"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.xml"/><Relationship Id="rId100" Type="http://schemas.openxmlformats.org/officeDocument/2006/relationships/hyperlink" TargetMode="External" Target="http://www.itcast.cn"/><Relationship Id="rId418" Type="http://schemas.openxmlformats.org/officeDocument/2006/relationships/image" Target="../media/image102.png"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.xml"/><Relationship Id="rId100" Type="http://schemas.openxmlformats.org/officeDocument/2006/relationships/hyperlink" TargetMode="External" Target="http://www.itcast.cn"/><Relationship Id="rId443" Type="http://schemas.openxmlformats.org/officeDocument/2006/relationships/image" Target="../media/image102.png"/><Relationship Id="rId451" Type="http://schemas.openxmlformats.org/officeDocument/2006/relationships/image" Target="../media/image451.png"/><Relationship Id="rId452" Type="http://schemas.openxmlformats.org/officeDocument/2006/relationships/image" Target="../media/image452.png"/><Relationship Id="rId453" Type="http://schemas.openxmlformats.org/officeDocument/2006/relationships/image" Target="../media/image453.png"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.xml"/><Relationship Id="rId100" Type="http://schemas.openxmlformats.org/officeDocument/2006/relationships/hyperlink" TargetMode="External" Target="http://www.itcast.cn"/><Relationship Id="rId477" Type="http://schemas.openxmlformats.org/officeDocument/2006/relationships/image" Target="../media/image102.png"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.xml"/><Relationship Id="rId100" Type="http://schemas.openxmlformats.org/officeDocument/2006/relationships/hyperlink" TargetMode="External" Target="http://www.itcast.cn"/><Relationship Id="rId506" Type="http://schemas.openxmlformats.org/officeDocument/2006/relationships/image" Target="../media/image102.png"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.xml"/><Relationship Id="rId100" Type="http://schemas.openxmlformats.org/officeDocument/2006/relationships/hyperlink" TargetMode="External" Target="http://www.itcast.cn"/><Relationship Id="rId541" Type="http://schemas.openxmlformats.org/officeDocument/2006/relationships/image" Target="../media/image102.png"/><Relationship Id="rId542" Type="http://schemas.openxmlformats.org/officeDocument/2006/relationships/image" Target="../media/image542.png"/><Relationship Id="rId543" Type="http://schemas.openxmlformats.org/officeDocument/2006/relationships/image" Target="../media/image543.png"/><Relationship Id="rId544" Type="http://schemas.openxmlformats.org/officeDocument/2006/relationships/image" Target="../media/image544.png"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.xml"/><Relationship Id="rId100" Type="http://schemas.openxmlformats.org/officeDocument/2006/relationships/hyperlink" TargetMode="External" Target="http://www.itcast.cn"/><Relationship Id="rId101" Type="http://schemas.openxmlformats.org/officeDocument/2006/relationships/hyperlink" TargetMode="External" Target="http://www.oracle.com"/><Relationship Id="rId102" Type="http://schemas.openxmlformats.org/officeDocument/2006/relationships/hyperlink" TargetMode="External" Target="http://java.sun.com"/><Relationship Id="rId564" Type="http://schemas.openxmlformats.org/officeDocument/2006/relationships/image" Target="../media/image102.png"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.xml"/><Relationship Id="rId100" Type="http://schemas.openxmlformats.org/officeDocument/2006/relationships/hyperlink" TargetMode="External" Target="http://www.itcast.cn"/><Relationship Id="rId589" Type="http://schemas.openxmlformats.org/officeDocument/2006/relationships/image" Target="../media/image102.png"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.xml"/><Relationship Id="rId100" Type="http://schemas.openxmlformats.org/officeDocument/2006/relationships/hyperlink" TargetMode="External" Target="http://www.itcast.cn"/><Relationship Id="rId617" Type="http://schemas.openxmlformats.org/officeDocument/2006/relationships/image" Target="../media/image102.png"/><Relationship Id="rId618" Type="http://schemas.openxmlformats.org/officeDocument/2006/relationships/image" Target="../media/image618.png"/><Relationship Id="rId619" Type="http://schemas.openxmlformats.org/officeDocument/2006/relationships/image" Target="../media/image619.png"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.xml"/><Relationship Id="rId100" Type="http://schemas.openxmlformats.org/officeDocument/2006/relationships/hyperlink" TargetMode="External" Target="http://www.itcast.cn"/><Relationship Id="rId129" Type="http://schemas.openxmlformats.org/officeDocument/2006/relationships/image" Target="../media/image102.png"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.xml"/><Relationship Id="rId100" Type="http://schemas.openxmlformats.org/officeDocument/2006/relationships/hyperlink" TargetMode="External" Target="http://www.itcast.cn"/><Relationship Id="rId646" Type="http://schemas.openxmlformats.org/officeDocument/2006/relationships/image" Target="../media/image102.png"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.xml"/><Relationship Id="rId100" Type="http://schemas.openxmlformats.org/officeDocument/2006/relationships/hyperlink" TargetMode="External" Target="http://www.itcast.cn"/><Relationship Id="rId673" Type="http://schemas.openxmlformats.org/officeDocument/2006/relationships/image" Target="../media/image102.png"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.xml"/><Relationship Id="rId100" Type="http://schemas.openxmlformats.org/officeDocument/2006/relationships/hyperlink" TargetMode="External" Target="http://www.itcast.cn"/><Relationship Id="rId705" Type="http://schemas.openxmlformats.org/officeDocument/2006/relationships/image" Target="../media/image102.png"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.xml"/><Relationship Id="rId100" Type="http://schemas.openxmlformats.org/officeDocument/2006/relationships/hyperlink" TargetMode="External" Target="http://www.itcast.cn"/><Relationship Id="rId735" Type="http://schemas.openxmlformats.org/officeDocument/2006/relationships/image" Target="../media/image102.png"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.xml"/><Relationship Id="rId100" Type="http://schemas.openxmlformats.org/officeDocument/2006/relationships/hyperlink" TargetMode="External" Target="http://www.itcast.cn"/><Relationship Id="rId762" Type="http://schemas.openxmlformats.org/officeDocument/2006/relationships/image" Target="../media/image102.png"/><Relationship Id="rId765" Type="http://schemas.openxmlformats.org/officeDocument/2006/relationships/image" Target="../media/image765.png"/><Relationship Id="rId769" Type="http://schemas.openxmlformats.org/officeDocument/2006/relationships/image" Target="../media/image769.png"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.xml"/><Relationship Id="rId100" Type="http://schemas.openxmlformats.org/officeDocument/2006/relationships/hyperlink" TargetMode="External" Target="http://www.itcast.cn"/><Relationship Id="rId801" Type="http://schemas.openxmlformats.org/officeDocument/2006/relationships/image" Target="../media/image102.png"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.xml"/><Relationship Id="rId100" Type="http://schemas.openxmlformats.org/officeDocument/2006/relationships/hyperlink" TargetMode="External" Target="http://www.itcast.cn"/><Relationship Id="rId825" Type="http://schemas.openxmlformats.org/officeDocument/2006/relationships/image" Target="../media/image102.png"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.xml"/><Relationship Id="rId100" Type="http://schemas.openxmlformats.org/officeDocument/2006/relationships/hyperlink" TargetMode="External" Target="http://www.itcast.cn"/><Relationship Id="rId850" Type="http://schemas.openxmlformats.org/officeDocument/2006/relationships/image" Target="../media/image102.png"/><Relationship Id="rId851" Type="http://schemas.openxmlformats.org/officeDocument/2006/relationships/image" Target="../media/image851.png"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.xml"/><Relationship Id="rId100" Type="http://schemas.openxmlformats.org/officeDocument/2006/relationships/hyperlink" TargetMode="External" Target="http://www.itcast.cn"/><Relationship Id="rId879" Type="http://schemas.openxmlformats.org/officeDocument/2006/relationships/image" Target="../media/image102.png"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.xml"/><Relationship Id="rId100" Type="http://schemas.openxmlformats.org/officeDocument/2006/relationships/hyperlink" TargetMode="External" Target="http://www.itcast.cn"/><Relationship Id="rId907" Type="http://schemas.openxmlformats.org/officeDocument/2006/relationships/image" Target="../media/image102.png"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.xml"/><Relationship Id="rId100" Type="http://schemas.openxmlformats.org/officeDocument/2006/relationships/hyperlink" TargetMode="External" Target="http://www.itcast.cn"/><Relationship Id="rId159" Type="http://schemas.openxmlformats.org/officeDocument/2006/relationships/image" Target="../media/image102.png"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.xml"/><Relationship Id="rId100" Type="http://schemas.openxmlformats.org/officeDocument/2006/relationships/hyperlink" TargetMode="External" Target="http://www.itcast.cn"/><Relationship Id="rId933" Type="http://schemas.openxmlformats.org/officeDocument/2006/relationships/image" Target="../media/image102.png"/><Relationship Id="rId934" Type="http://schemas.openxmlformats.org/officeDocument/2006/relationships/image" Target="../media/image934.png"/><Relationship Id="rId935" Type="http://schemas.openxmlformats.org/officeDocument/2006/relationships/image" Target="../media/image935.png"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.xml"/><Relationship Id="rId100" Type="http://schemas.openxmlformats.org/officeDocument/2006/relationships/hyperlink" TargetMode="External" Target="http://www.itcast.cn"/><Relationship Id="rId956" Type="http://schemas.openxmlformats.org/officeDocument/2006/relationships/image" Target="../media/image102.png"/><Relationship Id="rId957" Type="http://schemas.openxmlformats.org/officeDocument/2006/relationships/image" Target="../media/image957.png"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.xml"/><Relationship Id="rId100" Type="http://schemas.openxmlformats.org/officeDocument/2006/relationships/hyperlink" TargetMode="External" Target="http://www.itcast.cn"/><Relationship Id="rId978" Type="http://schemas.openxmlformats.org/officeDocument/2006/relationships/image" Target="../media/image102.png"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.xml"/><Relationship Id="rId100" Type="http://schemas.openxmlformats.org/officeDocument/2006/relationships/hyperlink" TargetMode="External" Target="http://www.itcast.cn"/><Relationship Id="rId1006" Type="http://schemas.openxmlformats.org/officeDocument/2006/relationships/image" Target="../media/image102.png"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.xml"/><Relationship Id="rId100" Type="http://schemas.openxmlformats.org/officeDocument/2006/relationships/hyperlink" TargetMode="External" Target="http://www.itcast.cn"/><Relationship Id="rId193" Type="http://schemas.openxmlformats.org/officeDocument/2006/relationships/image" Target="../media/image102.png"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.xml"/><Relationship Id="rId100" Type="http://schemas.openxmlformats.org/officeDocument/2006/relationships/hyperlink" TargetMode="External" Target="http://www.itcast.cn"/><Relationship Id="rId218" Type="http://schemas.openxmlformats.org/officeDocument/2006/relationships/image" Target="../media/image102.png"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.xml"/><Relationship Id="rId100" Type="http://schemas.openxmlformats.org/officeDocument/2006/relationships/hyperlink" TargetMode="External" Target="http://www.itcast.cn"/><Relationship Id="rId245" Type="http://schemas.openxmlformats.org/officeDocument/2006/relationships/image" Target="../media/image102.png"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.xml"/><Relationship Id="rId100" Type="http://schemas.openxmlformats.org/officeDocument/2006/relationships/hyperlink" TargetMode="External" Target="http://www.itcast.cn"/><Relationship Id="rId271" Type="http://schemas.openxmlformats.org/officeDocument/2006/relationships/image" Target="../media/image102.png"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.xml"/><Relationship Id="rId100" Type="http://schemas.openxmlformats.org/officeDocument/2006/relationships/hyperlink" TargetMode="External" Target="http://www.itcast.cn"/><Relationship Id="rId298" Type="http://schemas.openxmlformats.org/officeDocument/2006/relationships/image" Target="../media/image102.png"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.xml"/><Relationship Id="rId100" Type="http://schemas.openxmlformats.org/officeDocument/2006/relationships/hyperlink" TargetMode="External" Target="http://www.itcast.cn"/><Relationship Id="rId322" Type="http://schemas.openxmlformats.org/officeDocument/2006/relationships/image" Target="../media/image102.png"/></Relationships>
</file>

<file path=ppt/slides/slid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/>
      </p:grpSpPr>
      <p:sp>
        <p:nvSpPr>
          <p:cNvPr id="100" name="Freeform 100"/>
          <p:cNvSpPr/>
          <p:nvPr/>
        </p:nvSpPr>
        <p:spPr>
          <a:xfrm rot="5400000" flipH="0" flipV="0">
            <a:off x="1531379" y="-1164843"/>
            <a:ext cx="6119621" cy="8823959"/>
          </a:xfrm>
          <a:custGeom>
            <a:pathLst>
              <a:path w="6119621" h="8823959">
                <a:moveTo>
                  <a:pt x="0" y="8147304"/>
                </a:moveTo>
                <a:cubicBezTo>
                  <a:pt x="0" y="8521445"/>
                  <a:pt x="302513" y="8823959"/>
                  <a:pt x="675894" y="8823959"/>
                </a:cubicBezTo>
                <a:lnTo>
                  <a:pt x="5443728" y="8823959"/>
                </a:lnTo>
                <a:cubicBezTo>
                  <a:pt x="5817108" y="8823959"/>
                  <a:pt x="6119621" y="8521445"/>
                  <a:pt x="6119621" y="8147304"/>
                </a:cubicBezTo>
                <a:lnTo>
                  <a:pt x="6119621" y="676657"/>
                </a:lnTo>
                <a:cubicBezTo>
                  <a:pt x="6119621" y="303276"/>
                  <a:pt x="5817108" y="0"/>
                  <a:pt x="5443728" y="0"/>
                </a:cubicBezTo>
                <a:lnTo>
                  <a:pt x="675894" y="0"/>
                </a:lnTo>
                <a:cubicBezTo>
                  <a:pt x="302513" y="0"/>
                  <a:pt x="0" y="303276"/>
                  <a:pt x="0" y="676657"/>
                </a:cubicBezTo>
                <a:close/>
              </a:path>
            </a:pathLst>
          </a:custGeom>
          <a:noFill/>
          <a:ln w="28575" cap="rnd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1" name="Freeform 101"/>
          <p:cNvSpPr/>
          <p:nvPr/>
        </p:nvSpPr>
        <p:spPr>
          <a:xfrm rot="5400000" flipH="0" flipV="0">
            <a:off x="4604143" y="-2004947"/>
            <a:ext cx="0" cy="7696200"/>
          </a:xfrm>
          <a:custGeom>
            <a:pathLst>
              <a:path w="0" h="7696200">
                <a:moveTo>
                  <a:pt x="0" y="7696200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2" name="Picture 102"/>
          <p:cNvPicPr>
            <a:picLocks noChangeAspect="0" noChangeArrowheads="1"/>
          </p:cNvPicPr>
          <p:nvPr/>
        </p:nvPicPr>
        <p:blipFill>
          <a:blip r:embed="rId10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900061" y="332105"/>
            <a:ext cx="1582673" cy="633222"/>
          </a:xfrm>
          <a:prstGeom prst="rect">
            <a:avLst/>
          </a:prstGeom>
          <a:noFill/>
          <a:extLst/>
        </p:spPr>
      </p:pic>
      <p:sp>
        <p:nvSpPr>
          <p:cNvPr id="103" name="Rectangle 103"/>
          <p:cNvSpPr/>
          <p:nvPr/>
        </p:nvSpPr>
        <p:spPr>
          <a:xfrm rot="0" flipH="0" flipV="0">
            <a:off x="3522097" y="6419821"/>
            <a:ext cx="2557727" cy="23776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0" i="0" dirty="0" spc="0">
                <a:latin typeface="宋体" pitchFamily="0" charset="1"/>
              </a:rPr>
              <a:t>北京传智播客教</a:t>
            </a:r>
            <a:r>
              <a:rPr lang="en-US" sz="1397" baseline="0" b="0" i="0" dirty="0" spc="397">
                <a:latin typeface="宋体" pitchFamily="0" charset="1"/>
              </a:rPr>
              <a:t>育</a:t>
            </a:r>
            <a:r>
              <a:rPr lang="en-US" sz="1397" baseline="0" b="0" i="0" dirty="0" spc="0">
                <a:latin typeface="Arial" pitchFamily="0" charset="1"/>
                <a:hlinkClick r:id="rId100"/>
              </a:rPr>
              <a:t>www.itcast.cn</a:t>
            </a:r>
          </a:p>
        </p:txBody>
      </p:sp>
      <p:sp>
        <p:nvSpPr>
          <p:cNvPr id="104" name="Rectangle 104"/>
          <p:cNvSpPr/>
          <p:nvPr/>
        </p:nvSpPr>
        <p:spPr>
          <a:xfrm rot="0" flipH="0" flipV="0">
            <a:off x="2648083" y="151519"/>
            <a:ext cx="5675955" cy="708613"/>
          </a:xfrm>
          <a:prstGeom prst="rect">
            <a:avLst/>
          </a:prstGeom>
        </p:spPr>
      </p:sp>
      <p:sp>
        <p:nvSpPr>
          <p:cNvPr id="105" name="Freeform 105"/>
          <p:cNvSpPr/>
          <p:nvPr/>
        </p:nvSpPr>
        <p:spPr>
          <a:xfrm rot="0" flipH="0" flipV="0">
            <a:off x="2645568" y="598615"/>
            <a:ext cx="424129" cy="45262"/>
          </a:xfrm>
          <a:custGeom>
            <a:pathLst>
              <a:path w="12852400" h="1371600">
                <a:moveTo>
                  <a:pt x="0" y="0"/>
                </a:moveTo>
                <a:lnTo>
                  <a:pt x="12852400" y="0"/>
                </a:lnTo>
                <a:lnTo>
                  <a:pt x="12852400" y="1371600"/>
                </a:lnTo>
                <a:lnTo>
                  <a:pt x="0" y="1371600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41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6" name="Freeform 106"/>
          <p:cNvSpPr/>
          <p:nvPr/>
        </p:nvSpPr>
        <p:spPr>
          <a:xfrm rot="0" flipH="0" flipV="0">
            <a:off x="3077189" y="458963"/>
            <a:ext cx="402728" cy="267315"/>
          </a:xfrm>
          <a:custGeom>
            <a:pathLst>
              <a:path w="12203906" h="8100484">
                <a:moveTo>
                  <a:pt x="4762500" y="892969"/>
                </a:moveTo>
                <a:cubicBezTo>
                  <a:pt x="4828646" y="363802"/>
                  <a:pt x="5060156" y="66146"/>
                  <a:pt x="5457031" y="0"/>
                </a:cubicBezTo>
                <a:cubicBezTo>
                  <a:pt x="5853906" y="66146"/>
                  <a:pt x="6151563" y="198438"/>
                  <a:pt x="6350000" y="396875"/>
                </a:cubicBezTo>
                <a:cubicBezTo>
                  <a:pt x="6482292" y="463021"/>
                  <a:pt x="6581511" y="628386"/>
                  <a:pt x="6647656" y="892969"/>
                </a:cubicBezTo>
                <a:cubicBezTo>
                  <a:pt x="9756511" y="959115"/>
                  <a:pt x="11608594" y="1025261"/>
                  <a:pt x="12203906" y="1091407"/>
                </a:cubicBezTo>
                <a:cubicBezTo>
                  <a:pt x="11542448" y="2215886"/>
                  <a:pt x="10847917" y="2612761"/>
                  <a:pt x="10120313" y="2282032"/>
                </a:cubicBezTo>
                <a:cubicBezTo>
                  <a:pt x="9591146" y="2083594"/>
                  <a:pt x="9061979" y="1918229"/>
                  <a:pt x="8532813" y="1785938"/>
                </a:cubicBezTo>
                <a:cubicBezTo>
                  <a:pt x="7871354" y="1653646"/>
                  <a:pt x="7176823" y="1587500"/>
                  <a:pt x="6449219" y="1587500"/>
                </a:cubicBezTo>
                <a:cubicBezTo>
                  <a:pt x="4398698" y="1587500"/>
                  <a:pt x="2711979" y="1719792"/>
                  <a:pt x="1389063" y="1984375"/>
                </a:cubicBezTo>
                <a:cubicBezTo>
                  <a:pt x="1058333" y="2116667"/>
                  <a:pt x="760677" y="2215886"/>
                  <a:pt x="496094" y="2282032"/>
                </a:cubicBezTo>
                <a:cubicBezTo>
                  <a:pt x="297656" y="2348178"/>
                  <a:pt x="198438" y="2182813"/>
                  <a:pt x="198438" y="1785938"/>
                </a:cubicBezTo>
                <a:cubicBezTo>
                  <a:pt x="396875" y="1389063"/>
                  <a:pt x="661458" y="1124480"/>
                  <a:pt x="992188" y="992188"/>
                </a:cubicBezTo>
                <a:cubicBezTo>
                  <a:pt x="1256771" y="992188"/>
                  <a:pt x="1455208" y="1025261"/>
                  <a:pt x="1587500" y="1091407"/>
                </a:cubicBezTo>
                <a:cubicBezTo>
                  <a:pt x="2315104" y="1091407"/>
                  <a:pt x="3373438" y="1025261"/>
                  <a:pt x="4762500" y="892969"/>
                </a:cubicBezTo>
                <a:close/>
                <a:moveTo>
                  <a:pt x="3472656" y="1984375"/>
                </a:moveTo>
                <a:cubicBezTo>
                  <a:pt x="3671094" y="1984375"/>
                  <a:pt x="3803385" y="2017448"/>
                  <a:pt x="3869531" y="2083594"/>
                </a:cubicBezTo>
                <a:cubicBezTo>
                  <a:pt x="5390885" y="2083594"/>
                  <a:pt x="6515364" y="2116667"/>
                  <a:pt x="7242969" y="2182813"/>
                </a:cubicBezTo>
                <a:cubicBezTo>
                  <a:pt x="7573698" y="2116667"/>
                  <a:pt x="7904427" y="2083594"/>
                  <a:pt x="8235156" y="2083594"/>
                </a:cubicBezTo>
                <a:cubicBezTo>
                  <a:pt x="8698177" y="2215886"/>
                  <a:pt x="8863542" y="2447396"/>
                  <a:pt x="8731250" y="2778125"/>
                </a:cubicBezTo>
                <a:cubicBezTo>
                  <a:pt x="8665104" y="3042709"/>
                  <a:pt x="8598958" y="3307292"/>
                  <a:pt x="8532813" y="3571875"/>
                </a:cubicBezTo>
                <a:cubicBezTo>
                  <a:pt x="8400521" y="3836459"/>
                  <a:pt x="8202083" y="3902604"/>
                  <a:pt x="7937500" y="3770313"/>
                </a:cubicBezTo>
                <a:cubicBezTo>
                  <a:pt x="7606771" y="3704167"/>
                  <a:pt x="7209896" y="3638021"/>
                  <a:pt x="6746875" y="3571875"/>
                </a:cubicBezTo>
                <a:cubicBezTo>
                  <a:pt x="5953125" y="3505729"/>
                  <a:pt x="5192448" y="3505729"/>
                  <a:pt x="4464844" y="3571875"/>
                </a:cubicBezTo>
                <a:cubicBezTo>
                  <a:pt x="4200260" y="3638021"/>
                  <a:pt x="3968750" y="3704167"/>
                  <a:pt x="3770313" y="3770313"/>
                </a:cubicBezTo>
                <a:cubicBezTo>
                  <a:pt x="3439583" y="3902604"/>
                  <a:pt x="3241146" y="3869532"/>
                  <a:pt x="3175000" y="3671094"/>
                </a:cubicBezTo>
                <a:cubicBezTo>
                  <a:pt x="3108854" y="3406511"/>
                  <a:pt x="3042708" y="3042709"/>
                  <a:pt x="2976563" y="2579688"/>
                </a:cubicBezTo>
                <a:cubicBezTo>
                  <a:pt x="2910417" y="2182813"/>
                  <a:pt x="3075781" y="1984375"/>
                  <a:pt x="3472656" y="1984375"/>
                </a:cubicBezTo>
                <a:close/>
                <a:moveTo>
                  <a:pt x="4266406" y="3073400"/>
                </a:moveTo>
                <a:cubicBezTo>
                  <a:pt x="5258594" y="3007254"/>
                  <a:pt x="6316927" y="3007254"/>
                  <a:pt x="7441406" y="3073400"/>
                </a:cubicBezTo>
                <a:cubicBezTo>
                  <a:pt x="7639844" y="2810140"/>
                  <a:pt x="7606771" y="2645569"/>
                  <a:pt x="7342188" y="2579688"/>
                </a:cubicBezTo>
                <a:cubicBezTo>
                  <a:pt x="6350000" y="2513542"/>
                  <a:pt x="5291667" y="2513542"/>
                  <a:pt x="4167188" y="2579688"/>
                </a:cubicBezTo>
                <a:cubicBezTo>
                  <a:pt x="3968750" y="2711318"/>
                  <a:pt x="4001823" y="2875889"/>
                  <a:pt x="4266406" y="3073400"/>
                </a:cubicBezTo>
                <a:close/>
                <a:moveTo>
                  <a:pt x="3571875" y="4164807"/>
                </a:moveTo>
                <a:cubicBezTo>
                  <a:pt x="3902604" y="4098661"/>
                  <a:pt x="4266406" y="4065588"/>
                  <a:pt x="4663281" y="4065588"/>
                </a:cubicBezTo>
                <a:cubicBezTo>
                  <a:pt x="6118490" y="3999442"/>
                  <a:pt x="7507552" y="4032515"/>
                  <a:pt x="8830469" y="4164807"/>
                </a:cubicBezTo>
                <a:cubicBezTo>
                  <a:pt x="8962761" y="4164807"/>
                  <a:pt x="9095052" y="4131734"/>
                  <a:pt x="9227344" y="4065588"/>
                </a:cubicBezTo>
                <a:cubicBezTo>
                  <a:pt x="9293489" y="3999442"/>
                  <a:pt x="9425781" y="3999442"/>
                  <a:pt x="9624219" y="4065588"/>
                </a:cubicBezTo>
                <a:cubicBezTo>
                  <a:pt x="10087239" y="4330171"/>
                  <a:pt x="10252604" y="4561682"/>
                  <a:pt x="10120313" y="4760119"/>
                </a:cubicBezTo>
                <a:cubicBezTo>
                  <a:pt x="9988021" y="5024702"/>
                  <a:pt x="9954948" y="5355432"/>
                  <a:pt x="10021094" y="5752307"/>
                </a:cubicBezTo>
                <a:cubicBezTo>
                  <a:pt x="10021094" y="6413765"/>
                  <a:pt x="10054167" y="6942932"/>
                  <a:pt x="10120313" y="7339807"/>
                </a:cubicBezTo>
                <a:cubicBezTo>
                  <a:pt x="10120313" y="7670536"/>
                  <a:pt x="9954948" y="7902046"/>
                  <a:pt x="9624219" y="8034338"/>
                </a:cubicBezTo>
                <a:cubicBezTo>
                  <a:pt x="9293489" y="8100484"/>
                  <a:pt x="9095052" y="8034338"/>
                  <a:pt x="9028906" y="7835900"/>
                </a:cubicBezTo>
                <a:cubicBezTo>
                  <a:pt x="8962761" y="7372880"/>
                  <a:pt x="8929688" y="6413765"/>
                  <a:pt x="8929688" y="4958557"/>
                </a:cubicBezTo>
                <a:cubicBezTo>
                  <a:pt x="8797396" y="4693973"/>
                  <a:pt x="7705989" y="4561682"/>
                  <a:pt x="5655469" y="4561682"/>
                </a:cubicBezTo>
                <a:cubicBezTo>
                  <a:pt x="4861719" y="4627828"/>
                  <a:pt x="4067969" y="4693973"/>
                  <a:pt x="3274219" y="4760119"/>
                </a:cubicBezTo>
                <a:cubicBezTo>
                  <a:pt x="3141927" y="4826265"/>
                  <a:pt x="3075781" y="4925484"/>
                  <a:pt x="3075781" y="5057775"/>
                </a:cubicBezTo>
                <a:cubicBezTo>
                  <a:pt x="3141927" y="6116109"/>
                  <a:pt x="2910417" y="6909859"/>
                  <a:pt x="2381250" y="7439025"/>
                </a:cubicBezTo>
                <a:cubicBezTo>
                  <a:pt x="1785938" y="7902046"/>
                  <a:pt x="1256771" y="8034338"/>
                  <a:pt x="793750" y="7835900"/>
                </a:cubicBezTo>
                <a:cubicBezTo>
                  <a:pt x="330729" y="7703609"/>
                  <a:pt x="66146" y="7538244"/>
                  <a:pt x="0" y="7339807"/>
                </a:cubicBezTo>
                <a:cubicBezTo>
                  <a:pt x="0" y="7207515"/>
                  <a:pt x="198438" y="7108296"/>
                  <a:pt x="595313" y="7042150"/>
                </a:cubicBezTo>
                <a:cubicBezTo>
                  <a:pt x="1256771" y="6909859"/>
                  <a:pt x="1686719" y="6678348"/>
                  <a:pt x="1885156" y="6347619"/>
                </a:cubicBezTo>
                <a:cubicBezTo>
                  <a:pt x="2215885" y="5620015"/>
                  <a:pt x="2215885" y="5024702"/>
                  <a:pt x="1885156" y="4561682"/>
                </a:cubicBezTo>
                <a:cubicBezTo>
                  <a:pt x="1752865" y="4098661"/>
                  <a:pt x="2050521" y="3933296"/>
                  <a:pt x="2778125" y="4065588"/>
                </a:cubicBezTo>
                <a:cubicBezTo>
                  <a:pt x="2976563" y="4197879"/>
                  <a:pt x="3241146" y="4230953"/>
                  <a:pt x="3571875" y="4164807"/>
                </a:cubicBezTo>
                <a:close/>
                <a:moveTo>
                  <a:pt x="7242969" y="5057775"/>
                </a:moveTo>
                <a:cubicBezTo>
                  <a:pt x="7904427" y="5057775"/>
                  <a:pt x="8135938" y="5289286"/>
                  <a:pt x="7937500" y="5752307"/>
                </a:cubicBezTo>
                <a:cubicBezTo>
                  <a:pt x="7871354" y="6215327"/>
                  <a:pt x="7772136" y="6645275"/>
                  <a:pt x="7639844" y="7042150"/>
                </a:cubicBezTo>
                <a:cubicBezTo>
                  <a:pt x="7573698" y="7240588"/>
                  <a:pt x="7441406" y="7306734"/>
                  <a:pt x="7242969" y="7240588"/>
                </a:cubicBezTo>
                <a:cubicBezTo>
                  <a:pt x="7044531" y="7174442"/>
                  <a:pt x="6879167" y="7108296"/>
                  <a:pt x="6746875" y="7042150"/>
                </a:cubicBezTo>
                <a:cubicBezTo>
                  <a:pt x="6217708" y="6976005"/>
                  <a:pt x="5688542" y="6976005"/>
                  <a:pt x="5159375" y="7042150"/>
                </a:cubicBezTo>
                <a:cubicBezTo>
                  <a:pt x="4762500" y="7306734"/>
                  <a:pt x="4464844" y="7339807"/>
                  <a:pt x="4266406" y="7141369"/>
                </a:cubicBezTo>
                <a:cubicBezTo>
                  <a:pt x="4067969" y="6612202"/>
                  <a:pt x="3968750" y="6083036"/>
                  <a:pt x="3968750" y="5553869"/>
                </a:cubicBezTo>
                <a:cubicBezTo>
                  <a:pt x="4034896" y="5223140"/>
                  <a:pt x="4299479" y="5057775"/>
                  <a:pt x="4762500" y="5057775"/>
                </a:cubicBezTo>
                <a:cubicBezTo>
                  <a:pt x="5291667" y="5190067"/>
                  <a:pt x="6118490" y="5190067"/>
                  <a:pt x="7242969" y="5057775"/>
                </a:cubicBezTo>
                <a:close/>
                <a:moveTo>
                  <a:pt x="5060156" y="5752307"/>
                </a:moveTo>
                <a:cubicBezTo>
                  <a:pt x="4861719" y="6016890"/>
                  <a:pt x="4894792" y="6281473"/>
                  <a:pt x="5159375" y="6546057"/>
                </a:cubicBezTo>
                <a:cubicBezTo>
                  <a:pt x="5688542" y="6479911"/>
                  <a:pt x="6184635" y="6479911"/>
                  <a:pt x="6647656" y="6546057"/>
                </a:cubicBezTo>
                <a:cubicBezTo>
                  <a:pt x="6846094" y="6479911"/>
                  <a:pt x="6945313" y="6380692"/>
                  <a:pt x="6945313" y="6248400"/>
                </a:cubicBezTo>
                <a:cubicBezTo>
                  <a:pt x="7011458" y="5917671"/>
                  <a:pt x="6945313" y="5719234"/>
                  <a:pt x="6746875" y="5653088"/>
                </a:cubicBezTo>
                <a:cubicBezTo>
                  <a:pt x="6217708" y="5586942"/>
                  <a:pt x="5655469" y="5620015"/>
                  <a:pt x="5060156" y="5752307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7" name="Freeform 107"/>
          <p:cNvSpPr/>
          <p:nvPr/>
        </p:nvSpPr>
        <p:spPr>
          <a:xfrm rot="0" flipH="0" flipV="0">
            <a:off x="3500758" y="476347"/>
            <a:ext cx="399454" cy="244383"/>
          </a:xfrm>
          <a:custGeom>
            <a:pathLst>
              <a:path w="12104687" h="7405555">
                <a:moveTo>
                  <a:pt x="6746875" y="2742274"/>
                </a:moveTo>
                <a:cubicBezTo>
                  <a:pt x="7408333" y="3403732"/>
                  <a:pt x="8036719" y="3899826"/>
                  <a:pt x="8632031" y="4230555"/>
                </a:cubicBezTo>
                <a:cubicBezTo>
                  <a:pt x="8764323" y="3965972"/>
                  <a:pt x="8863542" y="3668315"/>
                  <a:pt x="8929687" y="3337586"/>
                </a:cubicBezTo>
                <a:cubicBezTo>
                  <a:pt x="8995833" y="3006857"/>
                  <a:pt x="8896614" y="2841492"/>
                  <a:pt x="8632031" y="2841492"/>
                </a:cubicBezTo>
                <a:cubicBezTo>
                  <a:pt x="8036719" y="2907638"/>
                  <a:pt x="7772135" y="2775545"/>
                  <a:pt x="7838281" y="2445213"/>
                </a:cubicBezTo>
                <a:cubicBezTo>
                  <a:pt x="7970573" y="2115013"/>
                  <a:pt x="8102864" y="1784747"/>
                  <a:pt x="8235156" y="1454414"/>
                </a:cubicBezTo>
                <a:cubicBezTo>
                  <a:pt x="8433594" y="1124214"/>
                  <a:pt x="8334375" y="959114"/>
                  <a:pt x="7937500" y="959114"/>
                </a:cubicBezTo>
                <a:lnTo>
                  <a:pt x="6846094" y="959114"/>
                </a:lnTo>
                <a:cubicBezTo>
                  <a:pt x="6779948" y="1487487"/>
                  <a:pt x="6746875" y="2081874"/>
                  <a:pt x="6746875" y="2742274"/>
                </a:cubicBezTo>
                <a:close/>
                <a:moveTo>
                  <a:pt x="5655469" y="66146"/>
                </a:moveTo>
                <a:cubicBezTo>
                  <a:pt x="5986198" y="264583"/>
                  <a:pt x="6846094" y="330729"/>
                  <a:pt x="8235156" y="264583"/>
                </a:cubicBezTo>
                <a:cubicBezTo>
                  <a:pt x="8433594" y="264583"/>
                  <a:pt x="8665104" y="198438"/>
                  <a:pt x="8929687" y="66146"/>
                </a:cubicBezTo>
                <a:cubicBezTo>
                  <a:pt x="9392708" y="0"/>
                  <a:pt x="9624219" y="198438"/>
                  <a:pt x="9624219" y="661458"/>
                </a:cubicBezTo>
                <a:cubicBezTo>
                  <a:pt x="9491927" y="859499"/>
                  <a:pt x="9359635" y="1057605"/>
                  <a:pt x="9227344" y="1255778"/>
                </a:cubicBezTo>
                <a:cubicBezTo>
                  <a:pt x="8896614" y="1850032"/>
                  <a:pt x="8797395" y="2180167"/>
                  <a:pt x="8929687" y="2246180"/>
                </a:cubicBezTo>
                <a:lnTo>
                  <a:pt x="9525000" y="2246180"/>
                </a:lnTo>
                <a:cubicBezTo>
                  <a:pt x="9921875" y="2246180"/>
                  <a:pt x="10087239" y="2444617"/>
                  <a:pt x="10021094" y="2841492"/>
                </a:cubicBezTo>
                <a:cubicBezTo>
                  <a:pt x="9822656" y="3370659"/>
                  <a:pt x="9591145" y="3965972"/>
                  <a:pt x="9326562" y="4627430"/>
                </a:cubicBezTo>
                <a:cubicBezTo>
                  <a:pt x="10318750" y="5156597"/>
                  <a:pt x="11244792" y="5586545"/>
                  <a:pt x="12104687" y="5917274"/>
                </a:cubicBezTo>
                <a:cubicBezTo>
                  <a:pt x="11310937" y="7107899"/>
                  <a:pt x="10649479" y="7405555"/>
                  <a:pt x="10120312" y="6810242"/>
                </a:cubicBezTo>
                <a:cubicBezTo>
                  <a:pt x="9789583" y="6347222"/>
                  <a:pt x="9326562" y="5884201"/>
                  <a:pt x="8731250" y="5421180"/>
                </a:cubicBezTo>
                <a:cubicBezTo>
                  <a:pt x="8334375" y="5818055"/>
                  <a:pt x="7904427" y="6115711"/>
                  <a:pt x="7441406" y="6314149"/>
                </a:cubicBezTo>
                <a:cubicBezTo>
                  <a:pt x="6515364" y="6644878"/>
                  <a:pt x="5920052" y="6644878"/>
                  <a:pt x="5655469" y="6314149"/>
                </a:cubicBezTo>
                <a:cubicBezTo>
                  <a:pt x="5589323" y="6181857"/>
                  <a:pt x="5622396" y="6115711"/>
                  <a:pt x="5754687" y="6115711"/>
                </a:cubicBezTo>
                <a:cubicBezTo>
                  <a:pt x="5953125" y="6115711"/>
                  <a:pt x="6151562" y="6082638"/>
                  <a:pt x="6350000" y="6016492"/>
                </a:cubicBezTo>
                <a:cubicBezTo>
                  <a:pt x="7276042" y="5685763"/>
                  <a:pt x="7871354" y="5321961"/>
                  <a:pt x="8135937" y="4925086"/>
                </a:cubicBezTo>
                <a:cubicBezTo>
                  <a:pt x="7540625" y="4395920"/>
                  <a:pt x="7011458" y="3899826"/>
                  <a:pt x="6548437" y="3436805"/>
                </a:cubicBezTo>
                <a:cubicBezTo>
                  <a:pt x="6416145" y="4098263"/>
                  <a:pt x="6250781" y="4660503"/>
                  <a:pt x="6052344" y="5123524"/>
                </a:cubicBezTo>
                <a:cubicBezTo>
                  <a:pt x="5853906" y="5520399"/>
                  <a:pt x="5622396" y="5884201"/>
                  <a:pt x="5357812" y="6214930"/>
                </a:cubicBezTo>
                <a:cubicBezTo>
                  <a:pt x="5159375" y="6479513"/>
                  <a:pt x="4894791" y="6711024"/>
                  <a:pt x="4564062" y="6909461"/>
                </a:cubicBezTo>
                <a:cubicBezTo>
                  <a:pt x="3902604" y="7240190"/>
                  <a:pt x="3373437" y="7207117"/>
                  <a:pt x="2976562" y="6810242"/>
                </a:cubicBezTo>
                <a:cubicBezTo>
                  <a:pt x="2910416" y="6677951"/>
                  <a:pt x="2976562" y="6578732"/>
                  <a:pt x="3175000" y="6512586"/>
                </a:cubicBezTo>
                <a:cubicBezTo>
                  <a:pt x="3505729" y="6512586"/>
                  <a:pt x="3968750" y="6281208"/>
                  <a:pt x="4564062" y="5818452"/>
                </a:cubicBezTo>
                <a:cubicBezTo>
                  <a:pt x="4828646" y="5554001"/>
                  <a:pt x="5093229" y="5157324"/>
                  <a:pt x="5357812" y="4628422"/>
                </a:cubicBezTo>
                <a:cubicBezTo>
                  <a:pt x="5556250" y="4165666"/>
                  <a:pt x="5688541" y="3702843"/>
                  <a:pt x="5754687" y="3239955"/>
                </a:cubicBezTo>
                <a:cubicBezTo>
                  <a:pt x="5953125" y="2380588"/>
                  <a:pt x="6019271" y="1620308"/>
                  <a:pt x="5953125" y="959114"/>
                </a:cubicBezTo>
                <a:cubicBezTo>
                  <a:pt x="5622396" y="1025128"/>
                  <a:pt x="5357812" y="1157155"/>
                  <a:pt x="5159375" y="1355196"/>
                </a:cubicBezTo>
                <a:cubicBezTo>
                  <a:pt x="4894791" y="1355196"/>
                  <a:pt x="4762500" y="1256175"/>
                  <a:pt x="4762500" y="1058135"/>
                </a:cubicBezTo>
                <a:cubicBezTo>
                  <a:pt x="4894791" y="595246"/>
                  <a:pt x="5192448" y="264583"/>
                  <a:pt x="5655469" y="66146"/>
                </a:cubicBezTo>
                <a:close/>
                <a:moveTo>
                  <a:pt x="3869531" y="361024"/>
                </a:moveTo>
                <a:cubicBezTo>
                  <a:pt x="4001823" y="559461"/>
                  <a:pt x="3968750" y="757899"/>
                  <a:pt x="3770312" y="956336"/>
                </a:cubicBezTo>
                <a:cubicBezTo>
                  <a:pt x="3175000" y="1419357"/>
                  <a:pt x="2612760" y="1915451"/>
                  <a:pt x="2083594" y="2444617"/>
                </a:cubicBezTo>
                <a:cubicBezTo>
                  <a:pt x="1951302" y="2643055"/>
                  <a:pt x="2149739" y="2742274"/>
                  <a:pt x="2678906" y="2742274"/>
                </a:cubicBezTo>
                <a:cubicBezTo>
                  <a:pt x="3075781" y="2411809"/>
                  <a:pt x="3538802" y="2048272"/>
                  <a:pt x="4067969" y="1651661"/>
                </a:cubicBezTo>
                <a:cubicBezTo>
                  <a:pt x="4398698" y="1585515"/>
                  <a:pt x="4564062" y="1651661"/>
                  <a:pt x="4564062" y="1850099"/>
                </a:cubicBezTo>
                <a:cubicBezTo>
                  <a:pt x="4696354" y="2048536"/>
                  <a:pt x="4597135" y="2279981"/>
                  <a:pt x="4266406" y="2544432"/>
                </a:cubicBezTo>
                <a:cubicBezTo>
                  <a:pt x="3538802" y="2875028"/>
                  <a:pt x="2910416" y="3337851"/>
                  <a:pt x="2381250" y="3932899"/>
                </a:cubicBezTo>
                <a:cubicBezTo>
                  <a:pt x="2315104" y="4065190"/>
                  <a:pt x="2348177" y="4131336"/>
                  <a:pt x="2480469" y="4131336"/>
                </a:cubicBezTo>
                <a:cubicBezTo>
                  <a:pt x="3141927" y="3999045"/>
                  <a:pt x="3770312" y="3767534"/>
                  <a:pt x="4365625" y="3436805"/>
                </a:cubicBezTo>
                <a:cubicBezTo>
                  <a:pt x="4696354" y="3370659"/>
                  <a:pt x="4828646" y="3436805"/>
                  <a:pt x="4762500" y="3635242"/>
                </a:cubicBezTo>
                <a:cubicBezTo>
                  <a:pt x="4762500" y="3767534"/>
                  <a:pt x="4530989" y="3932899"/>
                  <a:pt x="4067969" y="4131336"/>
                </a:cubicBezTo>
                <a:cubicBezTo>
                  <a:pt x="3141927" y="4594357"/>
                  <a:pt x="2282031" y="4892013"/>
                  <a:pt x="1488281" y="5024305"/>
                </a:cubicBezTo>
                <a:cubicBezTo>
                  <a:pt x="1223698" y="5090451"/>
                  <a:pt x="1025260" y="4991232"/>
                  <a:pt x="892969" y="4726649"/>
                </a:cubicBezTo>
                <a:cubicBezTo>
                  <a:pt x="826823" y="4462065"/>
                  <a:pt x="859896" y="4296701"/>
                  <a:pt x="992187" y="4230555"/>
                </a:cubicBezTo>
                <a:cubicBezTo>
                  <a:pt x="1322916" y="4098263"/>
                  <a:pt x="1686719" y="3800607"/>
                  <a:pt x="2083594" y="3337586"/>
                </a:cubicBezTo>
                <a:cubicBezTo>
                  <a:pt x="1752864" y="3271440"/>
                  <a:pt x="1389062" y="3304513"/>
                  <a:pt x="992187" y="3436805"/>
                </a:cubicBezTo>
                <a:cubicBezTo>
                  <a:pt x="661458" y="3436805"/>
                  <a:pt x="496094" y="3271440"/>
                  <a:pt x="496094" y="2940711"/>
                </a:cubicBezTo>
                <a:cubicBezTo>
                  <a:pt x="496094" y="2676128"/>
                  <a:pt x="562239" y="2477690"/>
                  <a:pt x="694531" y="2345399"/>
                </a:cubicBezTo>
                <a:cubicBezTo>
                  <a:pt x="1025260" y="2213107"/>
                  <a:pt x="1322916" y="2047742"/>
                  <a:pt x="1587500" y="1849305"/>
                </a:cubicBezTo>
                <a:cubicBezTo>
                  <a:pt x="2116666" y="1386284"/>
                  <a:pt x="2546614" y="890191"/>
                  <a:pt x="2877344" y="361024"/>
                </a:cubicBezTo>
                <a:cubicBezTo>
                  <a:pt x="3340364" y="30294"/>
                  <a:pt x="3671094" y="30294"/>
                  <a:pt x="3869531" y="361024"/>
                </a:cubicBezTo>
                <a:close/>
                <a:moveTo>
                  <a:pt x="4564062" y="4627430"/>
                </a:moveTo>
                <a:cubicBezTo>
                  <a:pt x="4828646" y="4627430"/>
                  <a:pt x="4894791" y="4726649"/>
                  <a:pt x="4762500" y="4925086"/>
                </a:cubicBezTo>
                <a:cubicBezTo>
                  <a:pt x="4034896" y="5454253"/>
                  <a:pt x="3108854" y="5950347"/>
                  <a:pt x="1984375" y="6413367"/>
                </a:cubicBezTo>
                <a:cubicBezTo>
                  <a:pt x="1587500" y="6545659"/>
                  <a:pt x="1190625" y="6677951"/>
                  <a:pt x="793750" y="6810242"/>
                </a:cubicBezTo>
                <a:cubicBezTo>
                  <a:pt x="330729" y="6942534"/>
                  <a:pt x="66146" y="6777170"/>
                  <a:pt x="0" y="6314149"/>
                </a:cubicBezTo>
                <a:cubicBezTo>
                  <a:pt x="0" y="6049565"/>
                  <a:pt x="99219" y="5884201"/>
                  <a:pt x="297656" y="5818055"/>
                </a:cubicBezTo>
                <a:cubicBezTo>
                  <a:pt x="760677" y="5751909"/>
                  <a:pt x="1223698" y="5652690"/>
                  <a:pt x="1686719" y="5520399"/>
                </a:cubicBezTo>
                <a:cubicBezTo>
                  <a:pt x="2678906" y="5321961"/>
                  <a:pt x="3638021" y="5024305"/>
                  <a:pt x="4564062" y="462743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8" name="Freeform 108"/>
          <p:cNvSpPr/>
          <p:nvPr/>
        </p:nvSpPr>
        <p:spPr>
          <a:xfrm rot="0" flipH="0" flipV="0">
            <a:off x="3921445" y="463237"/>
            <a:ext cx="399297" cy="267305"/>
          </a:xfrm>
          <a:custGeom>
            <a:pathLst>
              <a:path w="12099925" h="8100153">
                <a:moveTo>
                  <a:pt x="3969941" y="4430977"/>
                </a:moveTo>
                <a:lnTo>
                  <a:pt x="3969941" y="5123921"/>
                </a:lnTo>
                <a:lnTo>
                  <a:pt x="5458222" y="5024702"/>
                </a:lnTo>
                <a:cubicBezTo>
                  <a:pt x="5723070" y="5090848"/>
                  <a:pt x="5855494" y="5223007"/>
                  <a:pt x="5855494" y="5421180"/>
                </a:cubicBezTo>
                <a:cubicBezTo>
                  <a:pt x="5789348" y="5553472"/>
                  <a:pt x="5623917" y="5619618"/>
                  <a:pt x="5359202" y="5619618"/>
                </a:cubicBezTo>
                <a:cubicBezTo>
                  <a:pt x="4962327" y="5619618"/>
                  <a:pt x="4499240" y="5652691"/>
                  <a:pt x="3969941" y="5718836"/>
                </a:cubicBezTo>
                <a:lnTo>
                  <a:pt x="3969941" y="7504774"/>
                </a:lnTo>
                <a:cubicBezTo>
                  <a:pt x="3969941" y="7637066"/>
                  <a:pt x="3837583" y="7736284"/>
                  <a:pt x="3572867" y="7802430"/>
                </a:cubicBezTo>
                <a:cubicBezTo>
                  <a:pt x="3175860" y="7868576"/>
                  <a:pt x="2977356" y="7736284"/>
                  <a:pt x="2977356" y="7405555"/>
                </a:cubicBezTo>
                <a:lnTo>
                  <a:pt x="2977356" y="5818055"/>
                </a:lnTo>
                <a:cubicBezTo>
                  <a:pt x="1918626" y="5884201"/>
                  <a:pt x="1091539" y="6049566"/>
                  <a:pt x="496094" y="6314149"/>
                </a:cubicBezTo>
                <a:cubicBezTo>
                  <a:pt x="231510" y="6314149"/>
                  <a:pt x="66146" y="6181857"/>
                  <a:pt x="0" y="5917274"/>
                </a:cubicBezTo>
                <a:cubicBezTo>
                  <a:pt x="66146" y="5520399"/>
                  <a:pt x="231510" y="5288888"/>
                  <a:pt x="496094" y="5222743"/>
                </a:cubicBezTo>
                <a:cubicBezTo>
                  <a:pt x="1157817" y="5288888"/>
                  <a:pt x="1984904" y="5288888"/>
                  <a:pt x="2977356" y="5222743"/>
                </a:cubicBezTo>
                <a:lnTo>
                  <a:pt x="2977356" y="4430977"/>
                </a:lnTo>
                <a:cubicBezTo>
                  <a:pt x="2249488" y="4430977"/>
                  <a:pt x="1653977" y="4496990"/>
                  <a:pt x="1190823" y="4629018"/>
                </a:cubicBezTo>
                <a:cubicBezTo>
                  <a:pt x="860094" y="4430712"/>
                  <a:pt x="760876" y="4166261"/>
                  <a:pt x="893167" y="3835664"/>
                </a:cubicBezTo>
                <a:cubicBezTo>
                  <a:pt x="1025459" y="3703373"/>
                  <a:pt x="1157751" y="3571147"/>
                  <a:pt x="1290042" y="3438988"/>
                </a:cubicBezTo>
                <a:cubicBezTo>
                  <a:pt x="1620904" y="3108391"/>
                  <a:pt x="1885619" y="2645569"/>
                  <a:pt x="2084189" y="2050521"/>
                </a:cubicBezTo>
                <a:cubicBezTo>
                  <a:pt x="1687182" y="2050521"/>
                  <a:pt x="1323247" y="2116667"/>
                  <a:pt x="992386" y="2248958"/>
                </a:cubicBezTo>
                <a:cubicBezTo>
                  <a:pt x="727670" y="2315104"/>
                  <a:pt x="595313" y="2248958"/>
                  <a:pt x="595313" y="2050521"/>
                </a:cubicBezTo>
                <a:cubicBezTo>
                  <a:pt x="595313" y="1653646"/>
                  <a:pt x="793816" y="1355989"/>
                  <a:pt x="1190823" y="1157552"/>
                </a:cubicBezTo>
                <a:cubicBezTo>
                  <a:pt x="1455539" y="1289844"/>
                  <a:pt x="1852546" y="1355989"/>
                  <a:pt x="2381845" y="1355989"/>
                </a:cubicBezTo>
                <a:cubicBezTo>
                  <a:pt x="2580415" y="959114"/>
                  <a:pt x="2712773" y="595313"/>
                  <a:pt x="2778919" y="264583"/>
                </a:cubicBezTo>
                <a:cubicBezTo>
                  <a:pt x="2845065" y="66146"/>
                  <a:pt x="3043568" y="0"/>
                  <a:pt x="3374430" y="66146"/>
                </a:cubicBezTo>
                <a:cubicBezTo>
                  <a:pt x="3837451" y="264583"/>
                  <a:pt x="3903596" y="694531"/>
                  <a:pt x="3572867" y="1355989"/>
                </a:cubicBezTo>
                <a:cubicBezTo>
                  <a:pt x="5027414" y="1355989"/>
                  <a:pt x="5754688" y="1455208"/>
                  <a:pt x="5754688" y="1653646"/>
                </a:cubicBezTo>
                <a:cubicBezTo>
                  <a:pt x="5754688" y="1785937"/>
                  <a:pt x="5655866" y="1885156"/>
                  <a:pt x="5458222" y="1951302"/>
                </a:cubicBezTo>
                <a:lnTo>
                  <a:pt x="3175794" y="1951302"/>
                </a:lnTo>
                <a:cubicBezTo>
                  <a:pt x="2712641" y="2546614"/>
                  <a:pt x="2348772" y="3141927"/>
                  <a:pt x="2084189" y="3737239"/>
                </a:cubicBezTo>
                <a:cubicBezTo>
                  <a:pt x="2084189" y="3935677"/>
                  <a:pt x="2381911" y="4001823"/>
                  <a:pt x="2977356" y="3935677"/>
                </a:cubicBezTo>
                <a:cubicBezTo>
                  <a:pt x="2977356" y="3538802"/>
                  <a:pt x="3010429" y="3208073"/>
                  <a:pt x="3076575" y="2943489"/>
                </a:cubicBezTo>
                <a:cubicBezTo>
                  <a:pt x="3208999" y="2678906"/>
                  <a:pt x="3374430" y="2546614"/>
                  <a:pt x="3572867" y="2546614"/>
                </a:cubicBezTo>
                <a:cubicBezTo>
                  <a:pt x="3771437" y="2612760"/>
                  <a:pt x="3903795" y="2745052"/>
                  <a:pt x="3969941" y="2943489"/>
                </a:cubicBezTo>
                <a:lnTo>
                  <a:pt x="3969941" y="3935677"/>
                </a:lnTo>
                <a:lnTo>
                  <a:pt x="5160963" y="3935677"/>
                </a:lnTo>
                <a:cubicBezTo>
                  <a:pt x="5359400" y="4001690"/>
                  <a:pt x="5425546" y="4100777"/>
                  <a:pt x="5359400" y="4232936"/>
                </a:cubicBezTo>
                <a:cubicBezTo>
                  <a:pt x="5359400" y="4431109"/>
                  <a:pt x="4896247" y="4497123"/>
                  <a:pt x="3969941" y="4430977"/>
                </a:cubicBezTo>
                <a:close/>
                <a:moveTo>
                  <a:pt x="7138988" y="2745052"/>
                </a:moveTo>
                <a:cubicBezTo>
                  <a:pt x="7469717" y="2678906"/>
                  <a:pt x="7668154" y="2745052"/>
                  <a:pt x="7734300" y="2943489"/>
                </a:cubicBezTo>
                <a:lnTo>
                  <a:pt x="7734300" y="4034896"/>
                </a:lnTo>
                <a:cubicBezTo>
                  <a:pt x="9520238" y="5356489"/>
                  <a:pt x="10975446" y="6248532"/>
                  <a:pt x="12099925" y="6711024"/>
                </a:cubicBezTo>
                <a:cubicBezTo>
                  <a:pt x="11107738" y="7967795"/>
                  <a:pt x="10280914" y="8100153"/>
                  <a:pt x="9619456" y="7108097"/>
                </a:cubicBezTo>
                <a:cubicBezTo>
                  <a:pt x="8957998" y="6116042"/>
                  <a:pt x="8296539" y="5388636"/>
                  <a:pt x="7635081" y="4925880"/>
                </a:cubicBezTo>
                <a:cubicBezTo>
                  <a:pt x="6974814" y="6248268"/>
                  <a:pt x="6215459" y="7041753"/>
                  <a:pt x="5357019" y="7306336"/>
                </a:cubicBezTo>
                <a:cubicBezTo>
                  <a:pt x="4762765" y="7504774"/>
                  <a:pt x="4399624" y="7405555"/>
                  <a:pt x="4267597" y="7008680"/>
                </a:cubicBezTo>
                <a:cubicBezTo>
                  <a:pt x="4267597" y="6942534"/>
                  <a:pt x="4597532" y="6777302"/>
                  <a:pt x="5257403" y="6512983"/>
                </a:cubicBezTo>
                <a:cubicBezTo>
                  <a:pt x="5587338" y="6314678"/>
                  <a:pt x="5917274" y="6017220"/>
                  <a:pt x="6247209" y="5620610"/>
                </a:cubicBezTo>
                <a:cubicBezTo>
                  <a:pt x="6577145" y="5025694"/>
                  <a:pt x="6742113" y="4496858"/>
                  <a:pt x="6742113" y="4034102"/>
                </a:cubicBezTo>
                <a:lnTo>
                  <a:pt x="6742113" y="3141729"/>
                </a:lnTo>
                <a:cubicBezTo>
                  <a:pt x="6742113" y="2943423"/>
                  <a:pt x="6874404" y="2811198"/>
                  <a:pt x="7138988" y="2745052"/>
                </a:cubicBezTo>
                <a:close/>
                <a:moveTo>
                  <a:pt x="6643688" y="363802"/>
                </a:moveTo>
                <a:cubicBezTo>
                  <a:pt x="6709701" y="165364"/>
                  <a:pt x="6874801" y="66146"/>
                  <a:pt x="7138988" y="66146"/>
                </a:cubicBezTo>
                <a:cubicBezTo>
                  <a:pt x="7602008" y="132291"/>
                  <a:pt x="7800446" y="363802"/>
                  <a:pt x="7734300" y="760677"/>
                </a:cubicBezTo>
                <a:cubicBezTo>
                  <a:pt x="7469717" y="1422135"/>
                  <a:pt x="7568936" y="1752864"/>
                  <a:pt x="8031956" y="1752864"/>
                </a:cubicBezTo>
                <a:cubicBezTo>
                  <a:pt x="8759561" y="1752864"/>
                  <a:pt x="9354873" y="1686719"/>
                  <a:pt x="9817894" y="1554427"/>
                </a:cubicBezTo>
                <a:cubicBezTo>
                  <a:pt x="10214769" y="1686719"/>
                  <a:pt x="10380133" y="1984375"/>
                  <a:pt x="10313988" y="2447396"/>
                </a:cubicBezTo>
                <a:cubicBezTo>
                  <a:pt x="9850967" y="3175000"/>
                  <a:pt x="9288727" y="3704167"/>
                  <a:pt x="8627269" y="4034896"/>
                </a:cubicBezTo>
                <a:cubicBezTo>
                  <a:pt x="8296672" y="4034896"/>
                  <a:pt x="8296672" y="3869531"/>
                  <a:pt x="8627269" y="3538802"/>
                </a:cubicBezTo>
                <a:cubicBezTo>
                  <a:pt x="8825706" y="3274219"/>
                  <a:pt x="8991071" y="3009635"/>
                  <a:pt x="9123363" y="2745052"/>
                </a:cubicBezTo>
                <a:cubicBezTo>
                  <a:pt x="9189508" y="2480469"/>
                  <a:pt x="8991071" y="2348177"/>
                  <a:pt x="8528050" y="2348177"/>
                </a:cubicBezTo>
                <a:cubicBezTo>
                  <a:pt x="7866856" y="2348177"/>
                  <a:pt x="7404034" y="2315104"/>
                  <a:pt x="7139583" y="2248958"/>
                </a:cubicBezTo>
                <a:cubicBezTo>
                  <a:pt x="6941278" y="2381250"/>
                  <a:pt x="6742906" y="2546614"/>
                  <a:pt x="6544469" y="2745052"/>
                </a:cubicBezTo>
                <a:cubicBezTo>
                  <a:pt x="6213739" y="3075781"/>
                  <a:pt x="5849938" y="3340364"/>
                  <a:pt x="5453063" y="3538802"/>
                </a:cubicBezTo>
                <a:cubicBezTo>
                  <a:pt x="5188479" y="3604948"/>
                  <a:pt x="4990042" y="3538802"/>
                  <a:pt x="4857750" y="3340364"/>
                </a:cubicBezTo>
                <a:cubicBezTo>
                  <a:pt x="5386917" y="3009635"/>
                  <a:pt x="5849938" y="2513542"/>
                  <a:pt x="6246813" y="1852083"/>
                </a:cubicBezTo>
                <a:cubicBezTo>
                  <a:pt x="6511396" y="1322916"/>
                  <a:pt x="6643688" y="826823"/>
                  <a:pt x="6643688" y="363802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9" name="Freeform 109"/>
          <p:cNvSpPr/>
          <p:nvPr/>
        </p:nvSpPr>
        <p:spPr>
          <a:xfrm rot="0" flipH="0" flipV="0">
            <a:off x="4342106" y="467681"/>
            <a:ext cx="398337" cy="261937"/>
          </a:xfrm>
          <a:custGeom>
            <a:pathLst>
              <a:path w="12070820" h="7937500">
                <a:moveTo>
                  <a:pt x="6746081" y="2315104"/>
                </a:moveTo>
                <a:lnTo>
                  <a:pt x="5158978" y="2315104"/>
                </a:lnTo>
                <a:cubicBezTo>
                  <a:pt x="4762235" y="2513541"/>
                  <a:pt x="4266274" y="2711979"/>
                  <a:pt x="3671093" y="2910416"/>
                </a:cubicBezTo>
                <a:cubicBezTo>
                  <a:pt x="3472656" y="2976562"/>
                  <a:pt x="3373437" y="2910416"/>
                  <a:pt x="3373437" y="2711979"/>
                </a:cubicBezTo>
                <a:cubicBezTo>
                  <a:pt x="3902471" y="2315104"/>
                  <a:pt x="4332287" y="1918229"/>
                  <a:pt x="4662884" y="1521354"/>
                </a:cubicBezTo>
                <a:cubicBezTo>
                  <a:pt x="4927467" y="1190625"/>
                  <a:pt x="5158978" y="892968"/>
                  <a:pt x="5357415" y="628385"/>
                </a:cubicBezTo>
                <a:cubicBezTo>
                  <a:pt x="5555720" y="496093"/>
                  <a:pt x="5754092" y="496093"/>
                  <a:pt x="5952529" y="628385"/>
                </a:cubicBezTo>
                <a:cubicBezTo>
                  <a:pt x="6283259" y="959115"/>
                  <a:pt x="6217112" y="1322916"/>
                  <a:pt x="5754092" y="1719791"/>
                </a:cubicBezTo>
                <a:lnTo>
                  <a:pt x="6746081" y="1719791"/>
                </a:lnTo>
                <a:lnTo>
                  <a:pt x="6746081" y="727604"/>
                </a:lnTo>
                <a:cubicBezTo>
                  <a:pt x="6746081" y="396875"/>
                  <a:pt x="6812226" y="198437"/>
                  <a:pt x="6944518" y="132291"/>
                </a:cubicBezTo>
                <a:cubicBezTo>
                  <a:pt x="7209101" y="0"/>
                  <a:pt x="7440612" y="0"/>
                  <a:pt x="7639050" y="132291"/>
                </a:cubicBezTo>
                <a:cubicBezTo>
                  <a:pt x="7837487" y="198437"/>
                  <a:pt x="8002851" y="396875"/>
                  <a:pt x="8135143" y="727604"/>
                </a:cubicBezTo>
                <a:cubicBezTo>
                  <a:pt x="8068998" y="926041"/>
                  <a:pt x="8035925" y="1256771"/>
                  <a:pt x="8035925" y="1719791"/>
                </a:cubicBezTo>
                <a:lnTo>
                  <a:pt x="10119518" y="1719791"/>
                </a:lnTo>
                <a:cubicBezTo>
                  <a:pt x="10582539" y="1852083"/>
                  <a:pt x="10615612" y="2050521"/>
                  <a:pt x="10218737" y="2315104"/>
                </a:cubicBezTo>
                <a:lnTo>
                  <a:pt x="8035925" y="2315104"/>
                </a:lnTo>
                <a:lnTo>
                  <a:pt x="8035925" y="3604948"/>
                </a:lnTo>
                <a:cubicBezTo>
                  <a:pt x="9557279" y="3737239"/>
                  <a:pt x="10880195" y="3770312"/>
                  <a:pt x="12004675" y="3704166"/>
                </a:cubicBezTo>
                <a:cubicBezTo>
                  <a:pt x="12070820" y="3770312"/>
                  <a:pt x="12004675" y="4001823"/>
                  <a:pt x="11806237" y="4398698"/>
                </a:cubicBezTo>
                <a:cubicBezTo>
                  <a:pt x="11475508" y="5060156"/>
                  <a:pt x="10979414" y="5258594"/>
                  <a:pt x="10317956" y="4994010"/>
                </a:cubicBezTo>
                <a:cubicBezTo>
                  <a:pt x="9656498" y="4663281"/>
                  <a:pt x="8895820" y="4497916"/>
                  <a:pt x="8035925" y="4497916"/>
                </a:cubicBezTo>
                <a:lnTo>
                  <a:pt x="8035925" y="6680729"/>
                </a:lnTo>
                <a:cubicBezTo>
                  <a:pt x="8168216" y="7408333"/>
                  <a:pt x="7969779" y="7805208"/>
                  <a:pt x="7440612" y="7871354"/>
                </a:cubicBezTo>
                <a:cubicBezTo>
                  <a:pt x="6911445" y="7937500"/>
                  <a:pt x="6679935" y="7573698"/>
                  <a:pt x="6746081" y="6779948"/>
                </a:cubicBezTo>
                <a:lnTo>
                  <a:pt x="6746081" y="4497916"/>
                </a:lnTo>
                <a:cubicBezTo>
                  <a:pt x="5357283" y="4431771"/>
                  <a:pt x="4332287" y="4597135"/>
                  <a:pt x="3671093" y="4994010"/>
                </a:cubicBezTo>
                <a:cubicBezTo>
                  <a:pt x="3406510" y="5060156"/>
                  <a:pt x="3274218" y="4960937"/>
                  <a:pt x="3274218" y="4696354"/>
                </a:cubicBezTo>
                <a:cubicBezTo>
                  <a:pt x="3274218" y="4365625"/>
                  <a:pt x="3373371" y="4101041"/>
                  <a:pt x="3571676" y="3902604"/>
                </a:cubicBezTo>
                <a:cubicBezTo>
                  <a:pt x="3770114" y="3704166"/>
                  <a:pt x="4001624" y="3571875"/>
                  <a:pt x="4266207" y="3505729"/>
                </a:cubicBezTo>
                <a:cubicBezTo>
                  <a:pt x="4662950" y="3704166"/>
                  <a:pt x="5489575" y="3737239"/>
                  <a:pt x="6746081" y="3604948"/>
                </a:cubicBezTo>
                <a:close/>
                <a:moveTo>
                  <a:pt x="4067968" y="628385"/>
                </a:moveTo>
                <a:cubicBezTo>
                  <a:pt x="3803385" y="1091406"/>
                  <a:pt x="3406510" y="1554427"/>
                  <a:pt x="2877343" y="2017448"/>
                </a:cubicBezTo>
                <a:lnTo>
                  <a:pt x="2877343" y="6482291"/>
                </a:lnTo>
                <a:cubicBezTo>
                  <a:pt x="2877343" y="6813021"/>
                  <a:pt x="2844270" y="7110677"/>
                  <a:pt x="2778125" y="7375260"/>
                </a:cubicBezTo>
                <a:cubicBezTo>
                  <a:pt x="2579687" y="7573698"/>
                  <a:pt x="2348177" y="7672916"/>
                  <a:pt x="2083593" y="7672916"/>
                </a:cubicBezTo>
                <a:cubicBezTo>
                  <a:pt x="1819010" y="7672916"/>
                  <a:pt x="1686718" y="7507552"/>
                  <a:pt x="1686718" y="7176823"/>
                </a:cubicBezTo>
                <a:cubicBezTo>
                  <a:pt x="1885156" y="5126302"/>
                  <a:pt x="1918229" y="3571875"/>
                  <a:pt x="1785937" y="2513541"/>
                </a:cubicBezTo>
                <a:cubicBezTo>
                  <a:pt x="992187" y="2910416"/>
                  <a:pt x="496093" y="2910416"/>
                  <a:pt x="297656" y="2513541"/>
                </a:cubicBezTo>
                <a:cubicBezTo>
                  <a:pt x="165364" y="2315104"/>
                  <a:pt x="66145" y="2050521"/>
                  <a:pt x="0" y="1719791"/>
                </a:cubicBezTo>
                <a:cubicBezTo>
                  <a:pt x="66145" y="1587500"/>
                  <a:pt x="330729" y="1488281"/>
                  <a:pt x="793750" y="1422135"/>
                </a:cubicBezTo>
                <a:cubicBezTo>
                  <a:pt x="1852083" y="1223698"/>
                  <a:pt x="2877343" y="859896"/>
                  <a:pt x="3869531" y="330729"/>
                </a:cubicBezTo>
                <a:cubicBezTo>
                  <a:pt x="4067968" y="264583"/>
                  <a:pt x="4134114" y="363802"/>
                  <a:pt x="4067968" y="628385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0" name="Freeform 110"/>
          <p:cNvSpPr/>
          <p:nvPr/>
        </p:nvSpPr>
        <p:spPr>
          <a:xfrm rot="0" flipH="0" flipV="0">
            <a:off x="4760532" y="475242"/>
            <a:ext cx="400546" cy="257571"/>
          </a:xfrm>
          <a:custGeom>
            <a:pathLst>
              <a:path w="12137760" h="7805207">
                <a:moveTo>
                  <a:pt x="5423958" y="0"/>
                </a:moveTo>
                <a:cubicBezTo>
                  <a:pt x="6085416" y="132292"/>
                  <a:pt x="6383072" y="429948"/>
                  <a:pt x="6316927" y="892969"/>
                </a:cubicBezTo>
                <a:cubicBezTo>
                  <a:pt x="6118489" y="1488281"/>
                  <a:pt x="5986198" y="1918229"/>
                  <a:pt x="5920052" y="2182812"/>
                </a:cubicBezTo>
                <a:cubicBezTo>
                  <a:pt x="8433594" y="4630208"/>
                  <a:pt x="10484114" y="5986198"/>
                  <a:pt x="12071614" y="6250781"/>
                </a:cubicBezTo>
                <a:cubicBezTo>
                  <a:pt x="12137760" y="6449219"/>
                  <a:pt x="11906250" y="6813021"/>
                  <a:pt x="11377083" y="7342187"/>
                </a:cubicBezTo>
                <a:cubicBezTo>
                  <a:pt x="10914062" y="7805207"/>
                  <a:pt x="10318750" y="7739062"/>
                  <a:pt x="9591146" y="7143750"/>
                </a:cubicBezTo>
                <a:cubicBezTo>
                  <a:pt x="8797396" y="6416146"/>
                  <a:pt x="8069791" y="5721615"/>
                  <a:pt x="7408333" y="5060156"/>
                </a:cubicBezTo>
                <a:cubicBezTo>
                  <a:pt x="6746875" y="4464844"/>
                  <a:pt x="6151562" y="3902604"/>
                  <a:pt x="5622396" y="3373437"/>
                </a:cubicBezTo>
                <a:cubicBezTo>
                  <a:pt x="5291666" y="4167187"/>
                  <a:pt x="4861718" y="4861719"/>
                  <a:pt x="4332552" y="5457031"/>
                </a:cubicBezTo>
                <a:cubicBezTo>
                  <a:pt x="3208073" y="6515365"/>
                  <a:pt x="2116666" y="7077604"/>
                  <a:pt x="1058333" y="7143750"/>
                </a:cubicBezTo>
                <a:cubicBezTo>
                  <a:pt x="330729" y="7143750"/>
                  <a:pt x="0" y="6813021"/>
                  <a:pt x="66146" y="6151562"/>
                </a:cubicBezTo>
                <a:cubicBezTo>
                  <a:pt x="198437" y="6085417"/>
                  <a:pt x="694531" y="5986198"/>
                  <a:pt x="1554427" y="5853906"/>
                </a:cubicBezTo>
                <a:cubicBezTo>
                  <a:pt x="2612760" y="5589323"/>
                  <a:pt x="3505729" y="4861719"/>
                  <a:pt x="4233333" y="3671094"/>
                </a:cubicBezTo>
                <a:cubicBezTo>
                  <a:pt x="4696354" y="2745052"/>
                  <a:pt x="4894791" y="1951302"/>
                  <a:pt x="4828646" y="1289844"/>
                </a:cubicBezTo>
                <a:cubicBezTo>
                  <a:pt x="4828646" y="429948"/>
                  <a:pt x="5027083" y="0"/>
                  <a:pt x="5423958" y="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1" name="Freeform 111"/>
          <p:cNvSpPr/>
          <p:nvPr/>
        </p:nvSpPr>
        <p:spPr>
          <a:xfrm rot="0" flipH="0" flipV="0">
            <a:off x="5194290" y="465472"/>
            <a:ext cx="385266" cy="267145"/>
          </a:xfrm>
          <a:custGeom>
            <a:pathLst>
              <a:path w="11674740" h="8095323">
                <a:moveTo>
                  <a:pt x="6515365" y="1488281"/>
                </a:moveTo>
                <a:cubicBezTo>
                  <a:pt x="6515365" y="1091406"/>
                  <a:pt x="6482292" y="760677"/>
                  <a:pt x="6416146" y="496094"/>
                </a:cubicBezTo>
                <a:cubicBezTo>
                  <a:pt x="6416146" y="165365"/>
                  <a:pt x="6581510" y="0"/>
                  <a:pt x="6912240" y="0"/>
                </a:cubicBezTo>
                <a:cubicBezTo>
                  <a:pt x="7044532" y="0"/>
                  <a:pt x="7209896" y="33073"/>
                  <a:pt x="7408334" y="99219"/>
                </a:cubicBezTo>
                <a:cubicBezTo>
                  <a:pt x="7739063" y="363802"/>
                  <a:pt x="7871354" y="661458"/>
                  <a:pt x="7805209" y="992188"/>
                </a:cubicBezTo>
                <a:lnTo>
                  <a:pt x="7805209" y="1488281"/>
                </a:lnTo>
                <a:cubicBezTo>
                  <a:pt x="9326563" y="1620573"/>
                  <a:pt x="10616407" y="1653646"/>
                  <a:pt x="11674740" y="1587500"/>
                </a:cubicBezTo>
                <a:cubicBezTo>
                  <a:pt x="11211719" y="2710260"/>
                  <a:pt x="10616407" y="3205560"/>
                  <a:pt x="9888802" y="3073400"/>
                </a:cubicBezTo>
                <a:cubicBezTo>
                  <a:pt x="9293490" y="2875360"/>
                  <a:pt x="8598959" y="2677253"/>
                  <a:pt x="7805209" y="2479080"/>
                </a:cubicBezTo>
                <a:cubicBezTo>
                  <a:pt x="7739063" y="2545093"/>
                  <a:pt x="7739063" y="2875293"/>
                  <a:pt x="7805209" y="3469680"/>
                </a:cubicBezTo>
                <a:cubicBezTo>
                  <a:pt x="7937500" y="5186826"/>
                  <a:pt x="7805209" y="6375929"/>
                  <a:pt x="7408334" y="7036991"/>
                </a:cubicBezTo>
                <a:cubicBezTo>
                  <a:pt x="6482292" y="7963033"/>
                  <a:pt x="5324740" y="8095323"/>
                  <a:pt x="3935677" y="7433866"/>
                </a:cubicBezTo>
                <a:cubicBezTo>
                  <a:pt x="3208073" y="6904699"/>
                  <a:pt x="3009636" y="6573970"/>
                  <a:pt x="3340365" y="6441678"/>
                </a:cubicBezTo>
                <a:cubicBezTo>
                  <a:pt x="3671094" y="6640116"/>
                  <a:pt x="4001823" y="6772408"/>
                  <a:pt x="4332552" y="6838553"/>
                </a:cubicBezTo>
                <a:cubicBezTo>
                  <a:pt x="5457031" y="6838553"/>
                  <a:pt x="6085417" y="6673387"/>
                  <a:pt x="6217709" y="6343055"/>
                </a:cubicBezTo>
                <a:cubicBezTo>
                  <a:pt x="6482292" y="6012723"/>
                  <a:pt x="6581510" y="5054666"/>
                  <a:pt x="6515365" y="3468886"/>
                </a:cubicBezTo>
                <a:cubicBezTo>
                  <a:pt x="5258594" y="4723540"/>
                  <a:pt x="3869531" y="5449888"/>
                  <a:pt x="2348177" y="5647928"/>
                </a:cubicBezTo>
                <a:cubicBezTo>
                  <a:pt x="1951302" y="5647928"/>
                  <a:pt x="1587500" y="5515637"/>
                  <a:pt x="1256771" y="5251053"/>
                </a:cubicBezTo>
                <a:cubicBezTo>
                  <a:pt x="926042" y="4920324"/>
                  <a:pt x="926042" y="4721887"/>
                  <a:pt x="1256771" y="4655741"/>
                </a:cubicBezTo>
                <a:cubicBezTo>
                  <a:pt x="2976563" y="4589595"/>
                  <a:pt x="4729427" y="3798359"/>
                  <a:pt x="6515365" y="2282031"/>
                </a:cubicBezTo>
                <a:cubicBezTo>
                  <a:pt x="3604948" y="2282031"/>
                  <a:pt x="1620573" y="2447396"/>
                  <a:pt x="562240" y="2778125"/>
                </a:cubicBezTo>
                <a:cubicBezTo>
                  <a:pt x="165365" y="2910417"/>
                  <a:pt x="0" y="2811198"/>
                  <a:pt x="66146" y="2480469"/>
                </a:cubicBezTo>
                <a:cubicBezTo>
                  <a:pt x="463021" y="1686719"/>
                  <a:pt x="826823" y="1355990"/>
                  <a:pt x="1157552" y="1488281"/>
                </a:cubicBezTo>
                <a:cubicBezTo>
                  <a:pt x="1951302" y="1620573"/>
                  <a:pt x="3737240" y="1620573"/>
                  <a:pt x="6515365" y="1488281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2" name="Freeform 112"/>
          <p:cNvSpPr/>
          <p:nvPr/>
        </p:nvSpPr>
        <p:spPr>
          <a:xfrm rot="0" flipH="0" flipV="0">
            <a:off x="5603932" y="459963"/>
            <a:ext cx="396180" cy="272864"/>
          </a:xfrm>
          <a:custGeom>
            <a:pathLst>
              <a:path w="12005468" h="8268625">
                <a:moveTo>
                  <a:pt x="6449218" y="264583"/>
                </a:moveTo>
                <a:cubicBezTo>
                  <a:pt x="6647656" y="463021"/>
                  <a:pt x="6813020" y="760677"/>
                  <a:pt x="6945312" y="1157552"/>
                </a:cubicBezTo>
                <a:cubicBezTo>
                  <a:pt x="7474479" y="1223698"/>
                  <a:pt x="8334375" y="1223698"/>
                  <a:pt x="9525000" y="1157552"/>
                </a:cubicBezTo>
                <a:cubicBezTo>
                  <a:pt x="10120312" y="959115"/>
                  <a:pt x="10484114" y="1091208"/>
                  <a:pt x="10616406" y="1553832"/>
                </a:cubicBezTo>
                <a:cubicBezTo>
                  <a:pt x="10748698" y="2610710"/>
                  <a:pt x="10649479" y="3403336"/>
                  <a:pt x="10318750" y="3931708"/>
                </a:cubicBezTo>
                <a:cubicBezTo>
                  <a:pt x="10120312" y="4196292"/>
                  <a:pt x="9954948" y="4196292"/>
                  <a:pt x="9822656" y="3931708"/>
                </a:cubicBezTo>
                <a:cubicBezTo>
                  <a:pt x="9888801" y="2743333"/>
                  <a:pt x="9756510" y="2083131"/>
                  <a:pt x="9425781" y="1951104"/>
                </a:cubicBezTo>
                <a:cubicBezTo>
                  <a:pt x="8565885" y="1885090"/>
                  <a:pt x="7606770" y="1852083"/>
                  <a:pt x="6548437" y="1852083"/>
                </a:cubicBezTo>
                <a:cubicBezTo>
                  <a:pt x="5820833" y="1785938"/>
                  <a:pt x="4530989" y="1818944"/>
                  <a:pt x="2678906" y="1951104"/>
                </a:cubicBezTo>
                <a:cubicBezTo>
                  <a:pt x="2215885" y="2083131"/>
                  <a:pt x="1984375" y="2677187"/>
                  <a:pt x="1984375" y="3733271"/>
                </a:cubicBezTo>
                <a:cubicBezTo>
                  <a:pt x="1852083" y="4064000"/>
                  <a:pt x="1686718" y="4064000"/>
                  <a:pt x="1488281" y="3733271"/>
                </a:cubicBezTo>
                <a:cubicBezTo>
                  <a:pt x="1289843" y="3072871"/>
                  <a:pt x="1223697" y="2379464"/>
                  <a:pt x="1289843" y="1653051"/>
                </a:cubicBezTo>
                <a:cubicBezTo>
                  <a:pt x="1422135" y="1124281"/>
                  <a:pt x="1752864" y="959115"/>
                  <a:pt x="2282031" y="1157552"/>
                </a:cubicBezTo>
                <a:cubicBezTo>
                  <a:pt x="3075781" y="1223698"/>
                  <a:pt x="3935677" y="1223698"/>
                  <a:pt x="4861718" y="1157552"/>
                </a:cubicBezTo>
                <a:cubicBezTo>
                  <a:pt x="5060156" y="628385"/>
                  <a:pt x="5225520" y="330729"/>
                  <a:pt x="5357812" y="264583"/>
                </a:cubicBezTo>
                <a:cubicBezTo>
                  <a:pt x="5688541" y="0"/>
                  <a:pt x="6052343" y="0"/>
                  <a:pt x="6449218" y="264583"/>
                </a:cubicBezTo>
                <a:close/>
                <a:moveTo>
                  <a:pt x="1488281" y="4829043"/>
                </a:moveTo>
                <a:cubicBezTo>
                  <a:pt x="2943489" y="4762897"/>
                  <a:pt x="4431770" y="4729824"/>
                  <a:pt x="5953125" y="4729824"/>
                </a:cubicBezTo>
                <a:cubicBezTo>
                  <a:pt x="6283854" y="4199599"/>
                  <a:pt x="6515364" y="3437467"/>
                  <a:pt x="6647656" y="2443427"/>
                </a:cubicBezTo>
                <a:cubicBezTo>
                  <a:pt x="6647656" y="2179770"/>
                  <a:pt x="6746875" y="2047941"/>
                  <a:pt x="6945312" y="2047941"/>
                </a:cubicBezTo>
                <a:cubicBezTo>
                  <a:pt x="7342187" y="2180365"/>
                  <a:pt x="7573698" y="2412140"/>
                  <a:pt x="7639843" y="2743266"/>
                </a:cubicBezTo>
                <a:cubicBezTo>
                  <a:pt x="7705989" y="3206816"/>
                  <a:pt x="7573698" y="3869002"/>
                  <a:pt x="7242968" y="4729824"/>
                </a:cubicBezTo>
                <a:cubicBezTo>
                  <a:pt x="9491926" y="4729824"/>
                  <a:pt x="11079426" y="4762897"/>
                  <a:pt x="12005468" y="4829043"/>
                </a:cubicBezTo>
                <a:cubicBezTo>
                  <a:pt x="11476301" y="6019668"/>
                  <a:pt x="10847916" y="6449616"/>
                  <a:pt x="10120312" y="6118887"/>
                </a:cubicBezTo>
                <a:cubicBezTo>
                  <a:pt x="8929687" y="5788157"/>
                  <a:pt x="7838281" y="5589720"/>
                  <a:pt x="6846093" y="5523574"/>
                </a:cubicBezTo>
                <a:cubicBezTo>
                  <a:pt x="5523177" y="7574095"/>
                  <a:pt x="3737239" y="8268625"/>
                  <a:pt x="1488281" y="7607168"/>
                </a:cubicBezTo>
                <a:cubicBezTo>
                  <a:pt x="1289843" y="7408730"/>
                  <a:pt x="1289843" y="7243366"/>
                  <a:pt x="1488281" y="7111074"/>
                </a:cubicBezTo>
                <a:cubicBezTo>
                  <a:pt x="3406510" y="6912637"/>
                  <a:pt x="4762500" y="6350397"/>
                  <a:pt x="5556250" y="5424355"/>
                </a:cubicBezTo>
                <a:cubicBezTo>
                  <a:pt x="3042708" y="5490501"/>
                  <a:pt x="1355989" y="5655866"/>
                  <a:pt x="496093" y="5920449"/>
                </a:cubicBezTo>
                <a:cubicBezTo>
                  <a:pt x="231510" y="6118887"/>
                  <a:pt x="66145" y="6052741"/>
                  <a:pt x="0" y="5722012"/>
                </a:cubicBezTo>
                <a:cubicBezTo>
                  <a:pt x="66145" y="5325137"/>
                  <a:pt x="198437" y="5060553"/>
                  <a:pt x="396875" y="4928262"/>
                </a:cubicBezTo>
                <a:cubicBezTo>
                  <a:pt x="727604" y="4729824"/>
                  <a:pt x="1091406" y="4696751"/>
                  <a:pt x="1488281" y="4829043"/>
                </a:cubicBezTo>
                <a:close/>
                <a:moveTo>
                  <a:pt x="5060156" y="2443427"/>
                </a:moveTo>
                <a:cubicBezTo>
                  <a:pt x="5457031" y="2575719"/>
                  <a:pt x="5787760" y="2741083"/>
                  <a:pt x="6052343" y="2939521"/>
                </a:cubicBezTo>
                <a:cubicBezTo>
                  <a:pt x="6184635" y="3071813"/>
                  <a:pt x="6151562" y="3171031"/>
                  <a:pt x="5953125" y="3237177"/>
                </a:cubicBezTo>
                <a:cubicBezTo>
                  <a:pt x="5490104" y="3237177"/>
                  <a:pt x="5060156" y="3204104"/>
                  <a:pt x="4663281" y="3137958"/>
                </a:cubicBezTo>
                <a:cubicBezTo>
                  <a:pt x="3737239" y="3071813"/>
                  <a:pt x="3373437" y="2840302"/>
                  <a:pt x="3571875" y="2443427"/>
                </a:cubicBezTo>
                <a:cubicBezTo>
                  <a:pt x="3638020" y="2244990"/>
                  <a:pt x="3770312" y="2145771"/>
                  <a:pt x="3968750" y="2145771"/>
                </a:cubicBezTo>
                <a:cubicBezTo>
                  <a:pt x="4233333" y="2145771"/>
                  <a:pt x="4597135" y="2244990"/>
                  <a:pt x="5060156" y="2443427"/>
                </a:cubicBezTo>
                <a:close/>
                <a:moveTo>
                  <a:pt x="3274218" y="3336396"/>
                </a:moveTo>
                <a:cubicBezTo>
                  <a:pt x="3472656" y="3402542"/>
                  <a:pt x="3671093" y="3468688"/>
                  <a:pt x="3869531" y="3534833"/>
                </a:cubicBezTo>
                <a:cubicBezTo>
                  <a:pt x="4067968" y="3600979"/>
                  <a:pt x="4299479" y="3667125"/>
                  <a:pt x="4564062" y="3733271"/>
                </a:cubicBezTo>
                <a:lnTo>
                  <a:pt x="5357812" y="4030927"/>
                </a:lnTo>
                <a:cubicBezTo>
                  <a:pt x="5556250" y="4163219"/>
                  <a:pt x="5457031" y="4262438"/>
                  <a:pt x="5060156" y="4328583"/>
                </a:cubicBezTo>
                <a:cubicBezTo>
                  <a:pt x="4332552" y="4328583"/>
                  <a:pt x="3604947" y="4295511"/>
                  <a:pt x="2877343" y="4229365"/>
                </a:cubicBezTo>
                <a:cubicBezTo>
                  <a:pt x="2546614" y="4163219"/>
                  <a:pt x="2447395" y="3931708"/>
                  <a:pt x="2579687" y="3534833"/>
                </a:cubicBezTo>
                <a:cubicBezTo>
                  <a:pt x="2711979" y="3270250"/>
                  <a:pt x="2943489" y="3204104"/>
                  <a:pt x="3274218" y="3336396"/>
                </a:cubicBezTo>
                <a:close/>
                <a:moveTo>
                  <a:pt x="7540625" y="5920449"/>
                </a:moveTo>
                <a:cubicBezTo>
                  <a:pt x="8069791" y="6118887"/>
                  <a:pt x="8632031" y="6383470"/>
                  <a:pt x="9227343" y="6714199"/>
                </a:cubicBezTo>
                <a:cubicBezTo>
                  <a:pt x="9888801" y="7177220"/>
                  <a:pt x="10285676" y="7507949"/>
                  <a:pt x="10417968" y="7706387"/>
                </a:cubicBezTo>
                <a:cubicBezTo>
                  <a:pt x="10550260" y="7904824"/>
                  <a:pt x="10484114" y="8004043"/>
                  <a:pt x="10219531" y="8004043"/>
                </a:cubicBezTo>
                <a:cubicBezTo>
                  <a:pt x="9954948" y="8004043"/>
                  <a:pt x="9657291" y="7937897"/>
                  <a:pt x="9326562" y="7805605"/>
                </a:cubicBezTo>
                <a:cubicBezTo>
                  <a:pt x="8202083" y="7474876"/>
                  <a:pt x="7408333" y="7144147"/>
                  <a:pt x="6945312" y="6813418"/>
                </a:cubicBezTo>
                <a:cubicBezTo>
                  <a:pt x="6746875" y="6614980"/>
                  <a:pt x="6746875" y="6383470"/>
                  <a:pt x="6945312" y="6118887"/>
                </a:cubicBezTo>
                <a:cubicBezTo>
                  <a:pt x="7077604" y="5920449"/>
                  <a:pt x="7276041" y="5854303"/>
                  <a:pt x="7540625" y="5920449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3" name="Freeform 113"/>
          <p:cNvSpPr/>
          <p:nvPr/>
        </p:nvSpPr>
        <p:spPr>
          <a:xfrm rot="0" flipH="0" flipV="0">
            <a:off x="6021293" y="461185"/>
            <a:ext cx="401663" cy="268485"/>
          </a:xfrm>
          <a:custGeom>
            <a:pathLst>
              <a:path w="12171626" h="8135937">
                <a:moveTo>
                  <a:pt x="7938293" y="2214298"/>
                </a:moveTo>
                <a:lnTo>
                  <a:pt x="7938293" y="3303323"/>
                </a:lnTo>
                <a:lnTo>
                  <a:pt x="10418762" y="3303323"/>
                </a:lnTo>
                <a:cubicBezTo>
                  <a:pt x="10683345" y="3369601"/>
                  <a:pt x="10815637" y="3435879"/>
                  <a:pt x="10815637" y="3502157"/>
                </a:cubicBezTo>
                <a:cubicBezTo>
                  <a:pt x="11014075" y="3700859"/>
                  <a:pt x="10947929" y="3833349"/>
                  <a:pt x="10617200" y="3899627"/>
                </a:cubicBezTo>
                <a:cubicBezTo>
                  <a:pt x="9757304" y="4032052"/>
                  <a:pt x="8864335" y="4065191"/>
                  <a:pt x="7938293" y="3999045"/>
                </a:cubicBezTo>
                <a:lnTo>
                  <a:pt x="7938293" y="4893402"/>
                </a:lnTo>
                <a:lnTo>
                  <a:pt x="10319543" y="4893402"/>
                </a:lnTo>
                <a:cubicBezTo>
                  <a:pt x="11113293" y="4959681"/>
                  <a:pt x="11510168" y="5059098"/>
                  <a:pt x="11510168" y="5191654"/>
                </a:cubicBezTo>
                <a:cubicBezTo>
                  <a:pt x="11510168" y="5522912"/>
                  <a:pt x="11179439" y="5688541"/>
                  <a:pt x="10517981" y="5688541"/>
                </a:cubicBezTo>
                <a:cubicBezTo>
                  <a:pt x="9724231" y="5622263"/>
                  <a:pt x="8864335" y="5589124"/>
                  <a:pt x="7938293" y="5589124"/>
                </a:cubicBezTo>
                <a:lnTo>
                  <a:pt x="7938293" y="7573698"/>
                </a:lnTo>
                <a:cubicBezTo>
                  <a:pt x="7938293" y="7904427"/>
                  <a:pt x="7673710" y="8069791"/>
                  <a:pt x="7144543" y="8069791"/>
                </a:cubicBezTo>
                <a:cubicBezTo>
                  <a:pt x="6879960" y="8135937"/>
                  <a:pt x="6714595" y="8003646"/>
                  <a:pt x="6648450" y="7672916"/>
                </a:cubicBezTo>
                <a:lnTo>
                  <a:pt x="6648450" y="1917237"/>
                </a:lnTo>
                <a:cubicBezTo>
                  <a:pt x="5788554" y="2578695"/>
                  <a:pt x="4994804" y="3008643"/>
                  <a:pt x="4267200" y="3207081"/>
                </a:cubicBezTo>
                <a:cubicBezTo>
                  <a:pt x="3936470" y="3273227"/>
                  <a:pt x="3804179" y="3174008"/>
                  <a:pt x="3870325" y="2909424"/>
                </a:cubicBezTo>
                <a:cubicBezTo>
                  <a:pt x="5060950" y="1851620"/>
                  <a:pt x="5821627" y="958982"/>
                  <a:pt x="6152356" y="231510"/>
                </a:cubicBezTo>
                <a:cubicBezTo>
                  <a:pt x="6350793" y="33073"/>
                  <a:pt x="6549231" y="0"/>
                  <a:pt x="6747668" y="132291"/>
                </a:cubicBezTo>
                <a:cubicBezTo>
                  <a:pt x="7409126" y="463021"/>
                  <a:pt x="7574491" y="826823"/>
                  <a:pt x="7243762" y="1223698"/>
                </a:cubicBezTo>
                <a:cubicBezTo>
                  <a:pt x="8632825" y="1355990"/>
                  <a:pt x="10253398" y="1455208"/>
                  <a:pt x="12105481" y="1521354"/>
                </a:cubicBezTo>
                <a:cubicBezTo>
                  <a:pt x="12171626" y="1719395"/>
                  <a:pt x="12039335" y="2049595"/>
                  <a:pt x="11708606" y="2511954"/>
                </a:cubicBezTo>
                <a:cubicBezTo>
                  <a:pt x="11377876" y="2776537"/>
                  <a:pt x="10914856" y="2743464"/>
                  <a:pt x="10319543" y="2412735"/>
                </a:cubicBezTo>
                <a:cubicBezTo>
                  <a:pt x="9525793" y="2280444"/>
                  <a:pt x="8732043" y="2214298"/>
                  <a:pt x="7938293" y="2214298"/>
                </a:cubicBezTo>
                <a:close/>
                <a:moveTo>
                  <a:pt x="4067968" y="330134"/>
                </a:moveTo>
                <a:cubicBezTo>
                  <a:pt x="4597135" y="263988"/>
                  <a:pt x="4696354" y="495498"/>
                  <a:pt x="4365625" y="1024665"/>
                </a:cubicBezTo>
                <a:cubicBezTo>
                  <a:pt x="4101041" y="1289248"/>
                  <a:pt x="3836458" y="1520759"/>
                  <a:pt x="3571875" y="1719196"/>
                </a:cubicBezTo>
                <a:lnTo>
                  <a:pt x="3571875" y="6879166"/>
                </a:lnTo>
                <a:cubicBezTo>
                  <a:pt x="3638020" y="7276041"/>
                  <a:pt x="3472656" y="7540625"/>
                  <a:pt x="3075781" y="7672916"/>
                </a:cubicBezTo>
                <a:cubicBezTo>
                  <a:pt x="2612760" y="7871354"/>
                  <a:pt x="2381250" y="7772135"/>
                  <a:pt x="2381250" y="7375260"/>
                </a:cubicBezTo>
                <a:lnTo>
                  <a:pt x="2381250" y="2313318"/>
                </a:lnTo>
                <a:cubicBezTo>
                  <a:pt x="1653645" y="2710193"/>
                  <a:pt x="1157552" y="2809412"/>
                  <a:pt x="892968" y="2610974"/>
                </a:cubicBezTo>
                <a:cubicBezTo>
                  <a:pt x="165364" y="1884164"/>
                  <a:pt x="0" y="1487686"/>
                  <a:pt x="396875" y="1421540"/>
                </a:cubicBezTo>
                <a:cubicBezTo>
                  <a:pt x="1719791" y="1289248"/>
                  <a:pt x="2943489" y="925446"/>
                  <a:pt x="4067968" y="330134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4" name="Freeform 114"/>
          <p:cNvSpPr/>
          <p:nvPr/>
        </p:nvSpPr>
        <p:spPr>
          <a:xfrm rot="0" flipH="0" flipV="0">
            <a:off x="6442032" y="465525"/>
            <a:ext cx="401611" cy="258414"/>
          </a:xfrm>
          <a:custGeom>
            <a:pathLst>
              <a:path w="12170040" h="7830740">
                <a:moveTo>
                  <a:pt x="7341394" y="0"/>
                </a:moveTo>
                <a:cubicBezTo>
                  <a:pt x="7738269" y="0"/>
                  <a:pt x="8002852" y="165364"/>
                  <a:pt x="8135144" y="496093"/>
                </a:cubicBezTo>
                <a:cubicBezTo>
                  <a:pt x="8201290" y="1025260"/>
                  <a:pt x="8333582" y="1256770"/>
                  <a:pt x="8532019" y="1190625"/>
                </a:cubicBezTo>
                <a:cubicBezTo>
                  <a:pt x="8995040" y="1256770"/>
                  <a:pt x="9590352" y="1289843"/>
                  <a:pt x="10317957" y="1289843"/>
                </a:cubicBezTo>
                <a:cubicBezTo>
                  <a:pt x="10582540" y="1422135"/>
                  <a:pt x="10615613" y="1587500"/>
                  <a:pt x="10417175" y="1785937"/>
                </a:cubicBezTo>
                <a:cubicBezTo>
                  <a:pt x="10218738" y="1852083"/>
                  <a:pt x="10053373" y="1885156"/>
                  <a:pt x="9921082" y="1885156"/>
                </a:cubicBezTo>
                <a:cubicBezTo>
                  <a:pt x="9656498" y="1951302"/>
                  <a:pt x="9325769" y="1984375"/>
                  <a:pt x="8928894" y="1984375"/>
                </a:cubicBezTo>
                <a:cubicBezTo>
                  <a:pt x="9259623" y="2181489"/>
                  <a:pt x="9193477" y="2542844"/>
                  <a:pt x="8730457" y="3068439"/>
                </a:cubicBezTo>
                <a:cubicBezTo>
                  <a:pt x="10053373" y="3134585"/>
                  <a:pt x="11177852" y="3200863"/>
                  <a:pt x="12103894" y="3267273"/>
                </a:cubicBezTo>
                <a:cubicBezTo>
                  <a:pt x="12170040" y="3400226"/>
                  <a:pt x="12070821" y="3666133"/>
                  <a:pt x="11806238" y="4064992"/>
                </a:cubicBezTo>
                <a:cubicBezTo>
                  <a:pt x="11607800" y="4462793"/>
                  <a:pt x="11310144" y="4628621"/>
                  <a:pt x="10913269" y="4562475"/>
                </a:cubicBezTo>
                <a:cubicBezTo>
                  <a:pt x="9325769" y="3831960"/>
                  <a:pt x="7275380" y="3632861"/>
                  <a:pt x="4762103" y="3965178"/>
                </a:cubicBezTo>
                <a:cubicBezTo>
                  <a:pt x="4431374" y="4098131"/>
                  <a:pt x="4100645" y="4231084"/>
                  <a:pt x="3769916" y="4364037"/>
                </a:cubicBezTo>
                <a:cubicBezTo>
                  <a:pt x="3505332" y="4364037"/>
                  <a:pt x="3439187" y="4131468"/>
                  <a:pt x="3571478" y="3666331"/>
                </a:cubicBezTo>
                <a:cubicBezTo>
                  <a:pt x="3637624" y="3400425"/>
                  <a:pt x="3869135" y="3234266"/>
                  <a:pt x="4266010" y="3167856"/>
                </a:cubicBezTo>
                <a:cubicBezTo>
                  <a:pt x="4993482" y="3167856"/>
                  <a:pt x="5588662" y="3134651"/>
                  <a:pt x="6051550" y="3068240"/>
                </a:cubicBezTo>
                <a:cubicBezTo>
                  <a:pt x="5654675" y="2673879"/>
                  <a:pt x="5588529" y="2279518"/>
                  <a:pt x="5853113" y="1885156"/>
                </a:cubicBezTo>
                <a:cubicBezTo>
                  <a:pt x="5390092" y="1885156"/>
                  <a:pt x="4927071" y="1951302"/>
                  <a:pt x="4464050" y="2083593"/>
                </a:cubicBezTo>
                <a:cubicBezTo>
                  <a:pt x="4265613" y="2149739"/>
                  <a:pt x="4199467" y="2017448"/>
                  <a:pt x="4265613" y="1686718"/>
                </a:cubicBezTo>
                <a:cubicBezTo>
                  <a:pt x="4397904" y="1355989"/>
                  <a:pt x="4662488" y="1157552"/>
                  <a:pt x="5059363" y="1091406"/>
                </a:cubicBezTo>
                <a:cubicBezTo>
                  <a:pt x="5323946" y="1157552"/>
                  <a:pt x="5720821" y="1190625"/>
                  <a:pt x="6249988" y="1190625"/>
                </a:cubicBezTo>
                <a:cubicBezTo>
                  <a:pt x="6580717" y="1256770"/>
                  <a:pt x="6746082" y="959114"/>
                  <a:pt x="6746082" y="297656"/>
                </a:cubicBezTo>
                <a:cubicBezTo>
                  <a:pt x="6812227" y="99218"/>
                  <a:pt x="7010665" y="0"/>
                  <a:pt x="7341394" y="0"/>
                </a:cubicBezTo>
                <a:close/>
                <a:moveTo>
                  <a:pt x="8135144" y="1885156"/>
                </a:moveTo>
                <a:lnTo>
                  <a:pt x="6547644" y="1885156"/>
                </a:lnTo>
                <a:cubicBezTo>
                  <a:pt x="6547644" y="2279518"/>
                  <a:pt x="6646863" y="2673879"/>
                  <a:pt x="6845300" y="3068240"/>
                </a:cubicBezTo>
                <a:lnTo>
                  <a:pt x="7936707" y="3068240"/>
                </a:lnTo>
                <a:cubicBezTo>
                  <a:pt x="8068998" y="2673879"/>
                  <a:pt x="8135144" y="2279518"/>
                  <a:pt x="8135144" y="1885156"/>
                </a:cubicBezTo>
                <a:close/>
                <a:moveTo>
                  <a:pt x="2678907" y="297656"/>
                </a:moveTo>
                <a:cubicBezTo>
                  <a:pt x="3009636" y="363802"/>
                  <a:pt x="3208073" y="562239"/>
                  <a:pt x="3274219" y="892968"/>
                </a:cubicBezTo>
                <a:cubicBezTo>
                  <a:pt x="3141927" y="1223301"/>
                  <a:pt x="3075782" y="1685793"/>
                  <a:pt x="3075782" y="2280443"/>
                </a:cubicBezTo>
                <a:lnTo>
                  <a:pt x="3968353" y="2280443"/>
                </a:lnTo>
                <a:cubicBezTo>
                  <a:pt x="3968353" y="2346589"/>
                  <a:pt x="4001426" y="2379662"/>
                  <a:pt x="4067572" y="2379662"/>
                </a:cubicBezTo>
                <a:cubicBezTo>
                  <a:pt x="4199864" y="2710391"/>
                  <a:pt x="4067638" y="2908829"/>
                  <a:pt x="3670896" y="2974975"/>
                </a:cubicBezTo>
                <a:lnTo>
                  <a:pt x="3075782" y="2974975"/>
                </a:lnTo>
                <a:lnTo>
                  <a:pt x="3075782" y="4854178"/>
                </a:lnTo>
                <a:cubicBezTo>
                  <a:pt x="3869532" y="4788032"/>
                  <a:pt x="4365625" y="4788032"/>
                  <a:pt x="4564063" y="4854178"/>
                </a:cubicBezTo>
                <a:cubicBezTo>
                  <a:pt x="4696354" y="4986470"/>
                  <a:pt x="4663282" y="5151834"/>
                  <a:pt x="4464844" y="5350272"/>
                </a:cubicBezTo>
                <a:cubicBezTo>
                  <a:pt x="3208073" y="5681001"/>
                  <a:pt x="1984375" y="6077876"/>
                  <a:pt x="793750" y="6540897"/>
                </a:cubicBezTo>
                <a:cubicBezTo>
                  <a:pt x="264584" y="6607042"/>
                  <a:pt x="0" y="6441678"/>
                  <a:pt x="0" y="6044803"/>
                </a:cubicBezTo>
                <a:cubicBezTo>
                  <a:pt x="132292" y="5581782"/>
                  <a:pt x="429948" y="5317199"/>
                  <a:pt x="892969" y="5251053"/>
                </a:cubicBezTo>
                <a:cubicBezTo>
                  <a:pt x="1289844" y="5184907"/>
                  <a:pt x="1686719" y="5118761"/>
                  <a:pt x="2083594" y="5052615"/>
                </a:cubicBezTo>
                <a:lnTo>
                  <a:pt x="2083594" y="2974975"/>
                </a:lnTo>
                <a:cubicBezTo>
                  <a:pt x="1819011" y="2908829"/>
                  <a:pt x="1422136" y="2973123"/>
                  <a:pt x="892969" y="3167856"/>
                </a:cubicBezTo>
                <a:cubicBezTo>
                  <a:pt x="496094" y="3167856"/>
                  <a:pt x="330729" y="3036358"/>
                  <a:pt x="396875" y="2773362"/>
                </a:cubicBezTo>
                <a:cubicBezTo>
                  <a:pt x="463021" y="2444750"/>
                  <a:pt x="661459" y="2247569"/>
                  <a:pt x="992188" y="2181820"/>
                </a:cubicBezTo>
                <a:cubicBezTo>
                  <a:pt x="1322917" y="2247569"/>
                  <a:pt x="1686719" y="2280443"/>
                  <a:pt x="2083594" y="2280443"/>
                </a:cubicBezTo>
                <a:lnTo>
                  <a:pt x="2083594" y="793750"/>
                </a:lnTo>
                <a:cubicBezTo>
                  <a:pt x="2083594" y="396875"/>
                  <a:pt x="2282032" y="231510"/>
                  <a:pt x="2678907" y="297656"/>
                </a:cubicBezTo>
                <a:close/>
                <a:moveTo>
                  <a:pt x="6547644" y="5251053"/>
                </a:moveTo>
                <a:cubicBezTo>
                  <a:pt x="6150769" y="5184907"/>
                  <a:pt x="5985404" y="5284126"/>
                  <a:pt x="6051550" y="5548709"/>
                </a:cubicBezTo>
                <a:cubicBezTo>
                  <a:pt x="6051550" y="6408605"/>
                  <a:pt x="6150769" y="6805480"/>
                  <a:pt x="6349207" y="6739334"/>
                </a:cubicBezTo>
                <a:cubicBezTo>
                  <a:pt x="7010665" y="6739334"/>
                  <a:pt x="7771342" y="6706261"/>
                  <a:pt x="8631238" y="6640115"/>
                </a:cubicBezTo>
                <a:cubicBezTo>
                  <a:pt x="8829675" y="6309386"/>
                  <a:pt x="8862748" y="5945584"/>
                  <a:pt x="8730457" y="5548709"/>
                </a:cubicBezTo>
                <a:cubicBezTo>
                  <a:pt x="8730457" y="5284126"/>
                  <a:pt x="8002852" y="5184907"/>
                  <a:pt x="6547644" y="5251053"/>
                </a:cubicBezTo>
                <a:close/>
                <a:moveTo>
                  <a:pt x="5853113" y="4457303"/>
                </a:moveTo>
                <a:cubicBezTo>
                  <a:pt x="6514571" y="4589594"/>
                  <a:pt x="7374467" y="4622668"/>
                  <a:pt x="8432800" y="4556522"/>
                </a:cubicBezTo>
                <a:cubicBezTo>
                  <a:pt x="8763530" y="4556522"/>
                  <a:pt x="8995040" y="4524639"/>
                  <a:pt x="9127332" y="4460875"/>
                </a:cubicBezTo>
                <a:cubicBezTo>
                  <a:pt x="9325769" y="4460875"/>
                  <a:pt x="9524207" y="4559961"/>
                  <a:pt x="9722644" y="4758134"/>
                </a:cubicBezTo>
                <a:cubicBezTo>
                  <a:pt x="9921082" y="4956307"/>
                  <a:pt x="9954155" y="5187553"/>
                  <a:pt x="9821863" y="5451872"/>
                </a:cubicBezTo>
                <a:cubicBezTo>
                  <a:pt x="9755717" y="6112404"/>
                  <a:pt x="9689571" y="6739996"/>
                  <a:pt x="9623425" y="7334647"/>
                </a:cubicBezTo>
                <a:cubicBezTo>
                  <a:pt x="9491133" y="7665376"/>
                  <a:pt x="9193477" y="7764595"/>
                  <a:pt x="8730457" y="7632303"/>
                </a:cubicBezTo>
                <a:cubicBezTo>
                  <a:pt x="7870561" y="7433865"/>
                  <a:pt x="6944519" y="7433865"/>
                  <a:pt x="5952332" y="7632303"/>
                </a:cubicBezTo>
                <a:cubicBezTo>
                  <a:pt x="5489311" y="7830740"/>
                  <a:pt x="5224727" y="7698449"/>
                  <a:pt x="5158582" y="7235428"/>
                </a:cubicBezTo>
                <a:cubicBezTo>
                  <a:pt x="5158582" y="6507824"/>
                  <a:pt x="5092436" y="5780220"/>
                  <a:pt x="4960144" y="5052615"/>
                </a:cubicBezTo>
                <a:cubicBezTo>
                  <a:pt x="5092436" y="4589594"/>
                  <a:pt x="5390092" y="4391157"/>
                  <a:pt x="5853113" y="4457303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5" name="Freeform 115"/>
          <p:cNvSpPr/>
          <p:nvPr/>
        </p:nvSpPr>
        <p:spPr>
          <a:xfrm rot="0" flipH="0" flipV="0">
            <a:off x="6865863" y="465472"/>
            <a:ext cx="353707" cy="260846"/>
          </a:xfrm>
          <a:custGeom>
            <a:pathLst>
              <a:path w="10718403" h="7904427">
                <a:moveTo>
                  <a:pt x="2183606" y="297656"/>
                </a:moveTo>
                <a:cubicBezTo>
                  <a:pt x="2382043" y="363802"/>
                  <a:pt x="2580481" y="463021"/>
                  <a:pt x="2778918" y="595313"/>
                </a:cubicBezTo>
                <a:cubicBezTo>
                  <a:pt x="3109647" y="793750"/>
                  <a:pt x="3407304" y="992188"/>
                  <a:pt x="3671887" y="1190625"/>
                </a:cubicBezTo>
                <a:cubicBezTo>
                  <a:pt x="4068762" y="1455208"/>
                  <a:pt x="4267200" y="1620573"/>
                  <a:pt x="4267200" y="1686719"/>
                </a:cubicBezTo>
                <a:cubicBezTo>
                  <a:pt x="4333345" y="1819011"/>
                  <a:pt x="4167981" y="1852084"/>
                  <a:pt x="3771106" y="1785938"/>
                </a:cubicBezTo>
                <a:cubicBezTo>
                  <a:pt x="3308085" y="1719792"/>
                  <a:pt x="2845064" y="1653646"/>
                  <a:pt x="2382043" y="1587500"/>
                </a:cubicBezTo>
                <a:cubicBezTo>
                  <a:pt x="1588293" y="1389063"/>
                  <a:pt x="1290637" y="1025261"/>
                  <a:pt x="1489075" y="496094"/>
                </a:cubicBezTo>
                <a:cubicBezTo>
                  <a:pt x="1621366" y="231511"/>
                  <a:pt x="1852877" y="165365"/>
                  <a:pt x="2183606" y="297656"/>
                </a:cubicBezTo>
                <a:close/>
                <a:moveTo>
                  <a:pt x="0" y="3472656"/>
                </a:moveTo>
                <a:cubicBezTo>
                  <a:pt x="0" y="2877344"/>
                  <a:pt x="231510" y="2546615"/>
                  <a:pt x="694531" y="2480469"/>
                </a:cubicBezTo>
                <a:cubicBezTo>
                  <a:pt x="1157552" y="2678906"/>
                  <a:pt x="1719791" y="2711979"/>
                  <a:pt x="2381250" y="2579688"/>
                </a:cubicBezTo>
                <a:cubicBezTo>
                  <a:pt x="2778125" y="2447396"/>
                  <a:pt x="3075781" y="2480469"/>
                  <a:pt x="3274218" y="2678906"/>
                </a:cubicBezTo>
                <a:cubicBezTo>
                  <a:pt x="3472656" y="2811198"/>
                  <a:pt x="3538802" y="3009636"/>
                  <a:pt x="3472656" y="3274219"/>
                </a:cubicBezTo>
                <a:cubicBezTo>
                  <a:pt x="3274218" y="3869531"/>
                  <a:pt x="3175000" y="4564063"/>
                  <a:pt x="3175000" y="5357813"/>
                </a:cubicBezTo>
                <a:cubicBezTo>
                  <a:pt x="3241145" y="5423959"/>
                  <a:pt x="3373437" y="5390886"/>
                  <a:pt x="3571875" y="5258594"/>
                </a:cubicBezTo>
                <a:cubicBezTo>
                  <a:pt x="3770312" y="5060156"/>
                  <a:pt x="4001822" y="4861719"/>
                  <a:pt x="4266406" y="4663281"/>
                </a:cubicBezTo>
                <a:cubicBezTo>
                  <a:pt x="4530989" y="4597136"/>
                  <a:pt x="4597135" y="4729427"/>
                  <a:pt x="4464843" y="5060156"/>
                </a:cubicBezTo>
                <a:cubicBezTo>
                  <a:pt x="4001822" y="5721615"/>
                  <a:pt x="3472656" y="6350000"/>
                  <a:pt x="2877343" y="6945313"/>
                </a:cubicBezTo>
                <a:cubicBezTo>
                  <a:pt x="2414322" y="7408334"/>
                  <a:pt x="1984375" y="7474479"/>
                  <a:pt x="1587500" y="7143750"/>
                </a:cubicBezTo>
                <a:cubicBezTo>
                  <a:pt x="1389062" y="6945313"/>
                  <a:pt x="1355989" y="6746875"/>
                  <a:pt x="1488281" y="6548438"/>
                </a:cubicBezTo>
                <a:cubicBezTo>
                  <a:pt x="2083593" y="5953125"/>
                  <a:pt x="2381250" y="4994011"/>
                  <a:pt x="2381250" y="3671094"/>
                </a:cubicBezTo>
                <a:cubicBezTo>
                  <a:pt x="2447395" y="3340365"/>
                  <a:pt x="1819010" y="3340365"/>
                  <a:pt x="496093" y="3671094"/>
                </a:cubicBezTo>
                <a:cubicBezTo>
                  <a:pt x="231510" y="3803386"/>
                  <a:pt x="66145" y="3737240"/>
                  <a:pt x="0" y="3472656"/>
                </a:cubicBezTo>
                <a:close/>
                <a:moveTo>
                  <a:pt x="5557837" y="99219"/>
                </a:moveTo>
                <a:cubicBezTo>
                  <a:pt x="6087400" y="99219"/>
                  <a:pt x="6319109" y="330730"/>
                  <a:pt x="6252964" y="793750"/>
                </a:cubicBezTo>
                <a:cubicBezTo>
                  <a:pt x="6319109" y="2116667"/>
                  <a:pt x="6352182" y="3075781"/>
                  <a:pt x="6352182" y="3671094"/>
                </a:cubicBezTo>
                <a:cubicBezTo>
                  <a:pt x="6286037" y="4927865"/>
                  <a:pt x="6120540" y="5787761"/>
                  <a:pt x="5855692" y="6250781"/>
                </a:cubicBezTo>
                <a:cubicBezTo>
                  <a:pt x="5326393" y="7110677"/>
                  <a:pt x="4565650" y="7474479"/>
                  <a:pt x="3573462" y="7342188"/>
                </a:cubicBezTo>
                <a:cubicBezTo>
                  <a:pt x="3110441" y="7209896"/>
                  <a:pt x="3143514" y="7011459"/>
                  <a:pt x="3672681" y="6746875"/>
                </a:cubicBezTo>
                <a:cubicBezTo>
                  <a:pt x="4532577" y="6151563"/>
                  <a:pt x="5028670" y="5523177"/>
                  <a:pt x="5160962" y="4861719"/>
                </a:cubicBezTo>
                <a:cubicBezTo>
                  <a:pt x="5359400" y="3737240"/>
                  <a:pt x="5326327" y="2414323"/>
                  <a:pt x="5061743" y="892969"/>
                </a:cubicBezTo>
                <a:cubicBezTo>
                  <a:pt x="4995597" y="429948"/>
                  <a:pt x="5160962" y="165365"/>
                  <a:pt x="5557837" y="99219"/>
                </a:cubicBezTo>
                <a:close/>
                <a:moveTo>
                  <a:pt x="7741840" y="694531"/>
                </a:moveTo>
                <a:cubicBezTo>
                  <a:pt x="8072570" y="760677"/>
                  <a:pt x="8271007" y="959115"/>
                  <a:pt x="8337153" y="1289844"/>
                </a:cubicBezTo>
                <a:cubicBezTo>
                  <a:pt x="8204861" y="3075781"/>
                  <a:pt x="8204861" y="4894792"/>
                  <a:pt x="8337153" y="6746875"/>
                </a:cubicBezTo>
                <a:cubicBezTo>
                  <a:pt x="8337153" y="7011459"/>
                  <a:pt x="8171788" y="7176823"/>
                  <a:pt x="7841059" y="7242969"/>
                </a:cubicBezTo>
                <a:cubicBezTo>
                  <a:pt x="7510329" y="7242969"/>
                  <a:pt x="7311892" y="7077604"/>
                  <a:pt x="7245746" y="6746875"/>
                </a:cubicBezTo>
                <a:cubicBezTo>
                  <a:pt x="7378038" y="4960938"/>
                  <a:pt x="7378038" y="3141927"/>
                  <a:pt x="7245746" y="1289844"/>
                </a:cubicBezTo>
                <a:cubicBezTo>
                  <a:pt x="7245746" y="892969"/>
                  <a:pt x="7411111" y="694531"/>
                  <a:pt x="7741840" y="694531"/>
                </a:cubicBezTo>
                <a:close/>
                <a:moveTo>
                  <a:pt x="10321528" y="198438"/>
                </a:moveTo>
                <a:cubicBezTo>
                  <a:pt x="10519965" y="264583"/>
                  <a:pt x="10619184" y="496094"/>
                  <a:pt x="10619184" y="892969"/>
                </a:cubicBezTo>
                <a:cubicBezTo>
                  <a:pt x="10486892" y="2943490"/>
                  <a:pt x="10519965" y="5027084"/>
                  <a:pt x="10718403" y="7143750"/>
                </a:cubicBezTo>
                <a:cubicBezTo>
                  <a:pt x="10718403" y="7540625"/>
                  <a:pt x="10553038" y="7772136"/>
                  <a:pt x="10222309" y="7838281"/>
                </a:cubicBezTo>
                <a:cubicBezTo>
                  <a:pt x="9891579" y="7904427"/>
                  <a:pt x="9660070" y="7838281"/>
                  <a:pt x="9527778" y="7639844"/>
                </a:cubicBezTo>
                <a:cubicBezTo>
                  <a:pt x="9395486" y="7507552"/>
                  <a:pt x="9362413" y="5754688"/>
                  <a:pt x="9428559" y="2381250"/>
                </a:cubicBezTo>
                <a:cubicBezTo>
                  <a:pt x="9428559" y="1785938"/>
                  <a:pt x="9395486" y="1289844"/>
                  <a:pt x="9329340" y="892969"/>
                </a:cubicBezTo>
                <a:cubicBezTo>
                  <a:pt x="9263195" y="562240"/>
                  <a:pt x="9296267" y="330730"/>
                  <a:pt x="9428559" y="198438"/>
                </a:cubicBezTo>
                <a:cubicBezTo>
                  <a:pt x="9626996" y="0"/>
                  <a:pt x="9924653" y="0"/>
                  <a:pt x="10321528" y="198438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6" name="Freeform 116"/>
          <p:cNvSpPr/>
          <p:nvPr/>
        </p:nvSpPr>
        <p:spPr>
          <a:xfrm rot="0" flipH="0" flipV="0">
            <a:off x="7282002" y="456715"/>
            <a:ext cx="397271" cy="276125"/>
          </a:xfrm>
          <a:custGeom>
            <a:pathLst>
              <a:path w="12038542" h="8367447">
                <a:moveTo>
                  <a:pt x="4795573" y="2050521"/>
                </a:moveTo>
                <a:cubicBezTo>
                  <a:pt x="3803385" y="2116667"/>
                  <a:pt x="2877344" y="2248958"/>
                  <a:pt x="2017448" y="2447396"/>
                </a:cubicBezTo>
                <a:cubicBezTo>
                  <a:pt x="1686719" y="2579688"/>
                  <a:pt x="1521354" y="2480469"/>
                  <a:pt x="1521354" y="2149740"/>
                </a:cubicBezTo>
                <a:cubicBezTo>
                  <a:pt x="1719792" y="1620573"/>
                  <a:pt x="2083594" y="1355990"/>
                  <a:pt x="2612760" y="1355990"/>
                </a:cubicBezTo>
                <a:cubicBezTo>
                  <a:pt x="3141927" y="1488282"/>
                  <a:pt x="3869531" y="1521354"/>
                  <a:pt x="4795573" y="1455208"/>
                </a:cubicBezTo>
                <a:cubicBezTo>
                  <a:pt x="4795573" y="1124479"/>
                  <a:pt x="4762500" y="859896"/>
                  <a:pt x="4696354" y="661458"/>
                </a:cubicBezTo>
                <a:cubicBezTo>
                  <a:pt x="4696354" y="198438"/>
                  <a:pt x="4894792" y="0"/>
                  <a:pt x="5291667" y="66146"/>
                </a:cubicBezTo>
                <a:cubicBezTo>
                  <a:pt x="5820833" y="132292"/>
                  <a:pt x="6151562" y="297657"/>
                  <a:pt x="6283854" y="562240"/>
                </a:cubicBezTo>
                <a:cubicBezTo>
                  <a:pt x="6350000" y="694532"/>
                  <a:pt x="6316927" y="992188"/>
                  <a:pt x="6184635" y="1455208"/>
                </a:cubicBezTo>
                <a:lnTo>
                  <a:pt x="9359635" y="1455208"/>
                </a:lnTo>
                <a:cubicBezTo>
                  <a:pt x="9690365" y="1653646"/>
                  <a:pt x="9690365" y="1852083"/>
                  <a:pt x="9359635" y="2050521"/>
                </a:cubicBezTo>
                <a:lnTo>
                  <a:pt x="6184635" y="2050521"/>
                </a:lnTo>
                <a:cubicBezTo>
                  <a:pt x="6118489" y="2381250"/>
                  <a:pt x="6085417" y="2678906"/>
                  <a:pt x="6085417" y="2943490"/>
                </a:cubicBezTo>
                <a:cubicBezTo>
                  <a:pt x="9194271" y="3075781"/>
                  <a:pt x="11178646" y="3175000"/>
                  <a:pt x="12038542" y="3241146"/>
                </a:cubicBezTo>
                <a:cubicBezTo>
                  <a:pt x="11575521" y="4497917"/>
                  <a:pt x="10914062" y="4894792"/>
                  <a:pt x="10054167" y="4431771"/>
                </a:cubicBezTo>
                <a:cubicBezTo>
                  <a:pt x="8995833" y="4034896"/>
                  <a:pt x="7639843" y="3803386"/>
                  <a:pt x="5986198" y="3737240"/>
                </a:cubicBezTo>
                <a:cubicBezTo>
                  <a:pt x="5787760" y="4332552"/>
                  <a:pt x="5787760" y="4630208"/>
                  <a:pt x="5986198" y="4630208"/>
                </a:cubicBezTo>
                <a:cubicBezTo>
                  <a:pt x="6713802" y="4630208"/>
                  <a:pt x="7507552" y="4597136"/>
                  <a:pt x="8367448" y="4530990"/>
                </a:cubicBezTo>
                <a:cubicBezTo>
                  <a:pt x="8698177" y="4464844"/>
                  <a:pt x="8962760" y="4696354"/>
                  <a:pt x="9161198" y="5225521"/>
                </a:cubicBezTo>
                <a:cubicBezTo>
                  <a:pt x="9161198" y="5490104"/>
                  <a:pt x="9028906" y="5655469"/>
                  <a:pt x="8764323" y="5721615"/>
                </a:cubicBezTo>
                <a:cubicBezTo>
                  <a:pt x="7838281" y="6250781"/>
                  <a:pt x="7077604" y="6680729"/>
                  <a:pt x="6482292" y="7011458"/>
                </a:cubicBezTo>
                <a:lnTo>
                  <a:pt x="7276042" y="7309115"/>
                </a:lnTo>
                <a:cubicBezTo>
                  <a:pt x="8202083" y="7705990"/>
                  <a:pt x="8665104" y="7937500"/>
                  <a:pt x="8665104" y="8003646"/>
                </a:cubicBezTo>
                <a:cubicBezTo>
                  <a:pt x="8995833" y="8268229"/>
                  <a:pt x="8797396" y="8367447"/>
                  <a:pt x="8069792" y="8301301"/>
                </a:cubicBezTo>
                <a:cubicBezTo>
                  <a:pt x="6746875" y="7970573"/>
                  <a:pt x="5324739" y="7507552"/>
                  <a:pt x="3803385" y="6912240"/>
                </a:cubicBezTo>
                <a:cubicBezTo>
                  <a:pt x="3208073" y="6713802"/>
                  <a:pt x="3042708" y="6416146"/>
                  <a:pt x="3307292" y="6019271"/>
                </a:cubicBezTo>
                <a:cubicBezTo>
                  <a:pt x="3571875" y="5754688"/>
                  <a:pt x="3902604" y="5721615"/>
                  <a:pt x="4299479" y="5920052"/>
                </a:cubicBezTo>
                <a:cubicBezTo>
                  <a:pt x="4828646" y="6184636"/>
                  <a:pt x="5357812" y="6449219"/>
                  <a:pt x="5886979" y="6713802"/>
                </a:cubicBezTo>
                <a:cubicBezTo>
                  <a:pt x="6350000" y="6316927"/>
                  <a:pt x="6779948" y="5920052"/>
                  <a:pt x="7176823" y="5523177"/>
                </a:cubicBezTo>
                <a:cubicBezTo>
                  <a:pt x="7441406" y="5192448"/>
                  <a:pt x="6713802" y="5159375"/>
                  <a:pt x="4994010" y="5423958"/>
                </a:cubicBezTo>
                <a:cubicBezTo>
                  <a:pt x="4332552" y="5556250"/>
                  <a:pt x="4067969" y="5390886"/>
                  <a:pt x="4200260" y="4927865"/>
                </a:cubicBezTo>
                <a:cubicBezTo>
                  <a:pt x="4464844" y="4530990"/>
                  <a:pt x="4597135" y="4134115"/>
                  <a:pt x="4597135" y="3737240"/>
                </a:cubicBezTo>
                <a:cubicBezTo>
                  <a:pt x="3075781" y="3803386"/>
                  <a:pt x="1719792" y="4001823"/>
                  <a:pt x="529167" y="4332552"/>
                </a:cubicBezTo>
                <a:cubicBezTo>
                  <a:pt x="132292" y="4464844"/>
                  <a:pt x="0" y="4233333"/>
                  <a:pt x="132292" y="3638021"/>
                </a:cubicBezTo>
                <a:cubicBezTo>
                  <a:pt x="396875" y="3241146"/>
                  <a:pt x="727604" y="3042708"/>
                  <a:pt x="1124479" y="3042708"/>
                </a:cubicBezTo>
                <a:cubicBezTo>
                  <a:pt x="1852083" y="3108854"/>
                  <a:pt x="3042708" y="3075781"/>
                  <a:pt x="4696354" y="294349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7" name="Freeform 117"/>
          <p:cNvSpPr/>
          <p:nvPr/>
        </p:nvSpPr>
        <p:spPr>
          <a:xfrm rot="0" flipH="0" flipV="0">
            <a:off x="7706950" y="460068"/>
            <a:ext cx="396206" cy="266093"/>
          </a:xfrm>
          <a:custGeom>
            <a:pathLst>
              <a:path w="12006262" h="8063442">
                <a:moveTo>
                  <a:pt x="4762500" y="3532452"/>
                </a:moveTo>
                <a:cubicBezTo>
                  <a:pt x="3770312" y="3863181"/>
                  <a:pt x="2976562" y="4094692"/>
                  <a:pt x="2381250" y="4226983"/>
                </a:cubicBezTo>
                <a:cubicBezTo>
                  <a:pt x="1918229" y="4226983"/>
                  <a:pt x="1686719" y="4094692"/>
                  <a:pt x="1686719" y="3830108"/>
                </a:cubicBezTo>
                <a:cubicBezTo>
                  <a:pt x="2877344" y="3565525"/>
                  <a:pt x="4101041" y="3201723"/>
                  <a:pt x="5357812" y="2738702"/>
                </a:cubicBezTo>
                <a:cubicBezTo>
                  <a:pt x="4101041" y="2672556"/>
                  <a:pt x="3241146" y="2705629"/>
                  <a:pt x="2778125" y="2837921"/>
                </a:cubicBezTo>
                <a:cubicBezTo>
                  <a:pt x="2381250" y="2705762"/>
                  <a:pt x="2381250" y="2474516"/>
                  <a:pt x="2778125" y="2144183"/>
                </a:cubicBezTo>
                <a:cubicBezTo>
                  <a:pt x="3108854" y="2144183"/>
                  <a:pt x="3406510" y="2176992"/>
                  <a:pt x="3671094" y="2242608"/>
                </a:cubicBezTo>
                <a:lnTo>
                  <a:pt x="8930283" y="2242608"/>
                </a:lnTo>
                <a:cubicBezTo>
                  <a:pt x="9261012" y="2374900"/>
                  <a:pt x="9294084" y="2540265"/>
                  <a:pt x="9029501" y="2738702"/>
                </a:cubicBezTo>
                <a:lnTo>
                  <a:pt x="6449219" y="2738702"/>
                </a:lnTo>
                <a:cubicBezTo>
                  <a:pt x="6184635" y="2937140"/>
                  <a:pt x="5920052" y="3102504"/>
                  <a:pt x="5655469" y="3234796"/>
                </a:cubicBezTo>
                <a:lnTo>
                  <a:pt x="6350000" y="4028546"/>
                </a:lnTo>
                <a:cubicBezTo>
                  <a:pt x="6945445" y="3763963"/>
                  <a:pt x="7408531" y="3400161"/>
                  <a:pt x="7739261" y="2937140"/>
                </a:cubicBezTo>
                <a:cubicBezTo>
                  <a:pt x="8202281" y="2804848"/>
                  <a:pt x="8466865" y="2970213"/>
                  <a:pt x="8533011" y="3433233"/>
                </a:cubicBezTo>
                <a:cubicBezTo>
                  <a:pt x="8599156" y="3565525"/>
                  <a:pt x="8533011" y="3697817"/>
                  <a:pt x="8334573" y="3830108"/>
                </a:cubicBezTo>
                <a:cubicBezTo>
                  <a:pt x="7937698" y="4028546"/>
                  <a:pt x="7540823" y="4160838"/>
                  <a:pt x="7143948" y="4226983"/>
                </a:cubicBezTo>
                <a:cubicBezTo>
                  <a:pt x="8996296" y="5219171"/>
                  <a:pt x="10617067" y="5715265"/>
                  <a:pt x="12006262" y="5715265"/>
                </a:cubicBezTo>
                <a:cubicBezTo>
                  <a:pt x="11940117" y="6178286"/>
                  <a:pt x="11675467" y="6608233"/>
                  <a:pt x="11212314" y="7005108"/>
                </a:cubicBezTo>
                <a:cubicBezTo>
                  <a:pt x="10749293" y="7401983"/>
                  <a:pt x="10186987" y="7335838"/>
                  <a:pt x="9525397" y="6806671"/>
                </a:cubicBezTo>
                <a:cubicBezTo>
                  <a:pt x="8533077" y="6012921"/>
                  <a:pt x="7540757" y="5318390"/>
                  <a:pt x="6548437" y="4723077"/>
                </a:cubicBezTo>
                <a:cubicBezTo>
                  <a:pt x="6879167" y="5384536"/>
                  <a:pt x="6879167" y="6178286"/>
                  <a:pt x="6548437" y="7104327"/>
                </a:cubicBezTo>
                <a:cubicBezTo>
                  <a:pt x="6350000" y="7567348"/>
                  <a:pt x="5953125" y="7865004"/>
                  <a:pt x="5357812" y="7997296"/>
                </a:cubicBezTo>
                <a:cubicBezTo>
                  <a:pt x="4233333" y="8063442"/>
                  <a:pt x="3472656" y="7732713"/>
                  <a:pt x="3075781" y="7005108"/>
                </a:cubicBezTo>
                <a:cubicBezTo>
                  <a:pt x="3075781" y="6938963"/>
                  <a:pt x="3108854" y="6905890"/>
                  <a:pt x="3175000" y="6905890"/>
                </a:cubicBezTo>
                <a:cubicBezTo>
                  <a:pt x="3770312" y="7170473"/>
                  <a:pt x="4332552" y="7203546"/>
                  <a:pt x="4861719" y="7005108"/>
                </a:cubicBezTo>
                <a:cubicBezTo>
                  <a:pt x="5126302" y="6872817"/>
                  <a:pt x="5291666" y="6707452"/>
                  <a:pt x="5357812" y="6509015"/>
                </a:cubicBezTo>
                <a:cubicBezTo>
                  <a:pt x="5490104" y="6178286"/>
                  <a:pt x="5523177" y="5847556"/>
                  <a:pt x="5457031" y="5516827"/>
                </a:cubicBezTo>
                <a:cubicBezTo>
                  <a:pt x="4663281" y="5847556"/>
                  <a:pt x="3803385" y="6145213"/>
                  <a:pt x="2877344" y="6409796"/>
                </a:cubicBezTo>
                <a:cubicBezTo>
                  <a:pt x="2282031" y="6608233"/>
                  <a:pt x="1686719" y="6740525"/>
                  <a:pt x="1091406" y="6806671"/>
                </a:cubicBezTo>
                <a:cubicBezTo>
                  <a:pt x="562239" y="6938963"/>
                  <a:pt x="198437" y="6806671"/>
                  <a:pt x="0" y="6409796"/>
                </a:cubicBezTo>
                <a:cubicBezTo>
                  <a:pt x="0" y="6343650"/>
                  <a:pt x="198437" y="6277504"/>
                  <a:pt x="595312" y="6211358"/>
                </a:cubicBezTo>
                <a:cubicBezTo>
                  <a:pt x="1124479" y="6145213"/>
                  <a:pt x="1686719" y="6045994"/>
                  <a:pt x="2282031" y="5913702"/>
                </a:cubicBezTo>
                <a:cubicBezTo>
                  <a:pt x="3737239" y="5516827"/>
                  <a:pt x="4762500" y="5186098"/>
                  <a:pt x="5357812" y="4921515"/>
                </a:cubicBezTo>
                <a:lnTo>
                  <a:pt x="5159375" y="4326202"/>
                </a:lnTo>
                <a:cubicBezTo>
                  <a:pt x="4233333" y="4789223"/>
                  <a:pt x="3340364" y="5119952"/>
                  <a:pt x="2480469" y="5318390"/>
                </a:cubicBezTo>
                <a:cubicBezTo>
                  <a:pt x="2017448" y="5450681"/>
                  <a:pt x="1719791" y="5351463"/>
                  <a:pt x="1587500" y="5020733"/>
                </a:cubicBezTo>
                <a:cubicBezTo>
                  <a:pt x="1653646" y="4954588"/>
                  <a:pt x="2315104" y="4756150"/>
                  <a:pt x="3571875" y="4425421"/>
                </a:cubicBezTo>
                <a:cubicBezTo>
                  <a:pt x="3968750" y="4293129"/>
                  <a:pt x="4431771" y="4094692"/>
                  <a:pt x="4960937" y="3830108"/>
                </a:cubicBezTo>
                <a:close/>
                <a:moveTo>
                  <a:pt x="5853906" y="66146"/>
                </a:moveTo>
                <a:cubicBezTo>
                  <a:pt x="6052344" y="66146"/>
                  <a:pt x="6250781" y="132292"/>
                  <a:pt x="6449219" y="264583"/>
                </a:cubicBezTo>
                <a:cubicBezTo>
                  <a:pt x="6449219" y="595313"/>
                  <a:pt x="6482292" y="826823"/>
                  <a:pt x="6548437" y="959115"/>
                </a:cubicBezTo>
                <a:cubicBezTo>
                  <a:pt x="7408465" y="959115"/>
                  <a:pt x="8268494" y="992055"/>
                  <a:pt x="9128522" y="1057937"/>
                </a:cubicBezTo>
                <a:cubicBezTo>
                  <a:pt x="9459383" y="992055"/>
                  <a:pt x="9724033" y="892969"/>
                  <a:pt x="9922470" y="760677"/>
                </a:cubicBezTo>
                <a:cubicBezTo>
                  <a:pt x="10451769" y="694532"/>
                  <a:pt x="10716419" y="1024202"/>
                  <a:pt x="10716419" y="1749690"/>
                </a:cubicBezTo>
                <a:cubicBezTo>
                  <a:pt x="10716419" y="2344473"/>
                  <a:pt x="10650273" y="2840302"/>
                  <a:pt x="10517981" y="3237177"/>
                </a:cubicBezTo>
                <a:cubicBezTo>
                  <a:pt x="10385689" y="3435615"/>
                  <a:pt x="10253398" y="3435615"/>
                  <a:pt x="10121106" y="3237177"/>
                </a:cubicBezTo>
                <a:cubicBezTo>
                  <a:pt x="10054960" y="2708011"/>
                  <a:pt x="9955742" y="2278063"/>
                  <a:pt x="9823450" y="1947333"/>
                </a:cubicBezTo>
                <a:cubicBezTo>
                  <a:pt x="9823450" y="1619250"/>
                  <a:pt x="9029634" y="1455208"/>
                  <a:pt x="7442001" y="1455208"/>
                </a:cubicBezTo>
                <a:lnTo>
                  <a:pt x="4663479" y="1455208"/>
                </a:lnTo>
                <a:cubicBezTo>
                  <a:pt x="3869729" y="1455208"/>
                  <a:pt x="3142059" y="1488149"/>
                  <a:pt x="2480469" y="1554030"/>
                </a:cubicBezTo>
                <a:cubicBezTo>
                  <a:pt x="1951302" y="1751806"/>
                  <a:pt x="1686719" y="2312062"/>
                  <a:pt x="1686719" y="3234796"/>
                </a:cubicBezTo>
                <a:cubicBezTo>
                  <a:pt x="1554427" y="3433233"/>
                  <a:pt x="1389062" y="3433233"/>
                  <a:pt x="1190625" y="3234796"/>
                </a:cubicBezTo>
                <a:cubicBezTo>
                  <a:pt x="1058333" y="2772966"/>
                  <a:pt x="992187" y="2278195"/>
                  <a:pt x="992187" y="1750483"/>
                </a:cubicBezTo>
                <a:cubicBezTo>
                  <a:pt x="1058333" y="1024070"/>
                  <a:pt x="1289844" y="693936"/>
                  <a:pt x="1686719" y="760082"/>
                </a:cubicBezTo>
                <a:cubicBezTo>
                  <a:pt x="2414323" y="1024136"/>
                  <a:pt x="3472656" y="1057143"/>
                  <a:pt x="4861719" y="859102"/>
                </a:cubicBezTo>
                <a:cubicBezTo>
                  <a:pt x="4927864" y="726943"/>
                  <a:pt x="4960937" y="561843"/>
                  <a:pt x="4960937" y="363802"/>
                </a:cubicBezTo>
                <a:cubicBezTo>
                  <a:pt x="5093229" y="99219"/>
                  <a:pt x="5390885" y="0"/>
                  <a:pt x="5853906" y="66146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8" name="Freeform 118"/>
          <p:cNvSpPr/>
          <p:nvPr/>
        </p:nvSpPr>
        <p:spPr>
          <a:xfrm rot="0" flipH="0" flipV="0">
            <a:off x="8194798" y="436004"/>
            <a:ext cx="45839" cy="292990"/>
          </a:xfrm>
          <a:custGeom>
            <a:pathLst>
              <a:path w="1389063" h="8878491">
                <a:moveTo>
                  <a:pt x="694531" y="8878491"/>
                </a:moveTo>
                <a:cubicBezTo>
                  <a:pt x="496094" y="8878491"/>
                  <a:pt x="330729" y="8812345"/>
                  <a:pt x="198438" y="8680054"/>
                </a:cubicBezTo>
                <a:cubicBezTo>
                  <a:pt x="66146" y="8547762"/>
                  <a:pt x="0" y="8382397"/>
                  <a:pt x="0" y="8183960"/>
                </a:cubicBezTo>
                <a:cubicBezTo>
                  <a:pt x="0" y="7985522"/>
                  <a:pt x="66146" y="7820158"/>
                  <a:pt x="198438" y="7687866"/>
                </a:cubicBezTo>
                <a:cubicBezTo>
                  <a:pt x="330729" y="7555574"/>
                  <a:pt x="496094" y="7489429"/>
                  <a:pt x="694531" y="7489429"/>
                </a:cubicBezTo>
                <a:cubicBezTo>
                  <a:pt x="892969" y="7489429"/>
                  <a:pt x="1058333" y="7555574"/>
                  <a:pt x="1190625" y="7687866"/>
                </a:cubicBezTo>
                <a:cubicBezTo>
                  <a:pt x="1322917" y="7820158"/>
                  <a:pt x="1389063" y="7985522"/>
                  <a:pt x="1389063" y="8183960"/>
                </a:cubicBezTo>
                <a:cubicBezTo>
                  <a:pt x="1389063" y="8382397"/>
                  <a:pt x="1322917" y="8547762"/>
                  <a:pt x="1190625" y="8680054"/>
                </a:cubicBezTo>
                <a:cubicBezTo>
                  <a:pt x="1058333" y="8812345"/>
                  <a:pt x="892969" y="8878491"/>
                  <a:pt x="694531" y="8878491"/>
                </a:cubicBezTo>
                <a:close/>
                <a:moveTo>
                  <a:pt x="892969" y="5556250"/>
                </a:moveTo>
                <a:lnTo>
                  <a:pt x="892969" y="6052344"/>
                </a:lnTo>
                <a:lnTo>
                  <a:pt x="496094" y="6052344"/>
                </a:lnTo>
                <a:lnTo>
                  <a:pt x="496094" y="5556250"/>
                </a:lnTo>
                <a:cubicBezTo>
                  <a:pt x="496094" y="4663282"/>
                  <a:pt x="438216" y="3762045"/>
                  <a:pt x="322461" y="2852540"/>
                </a:cubicBezTo>
                <a:cubicBezTo>
                  <a:pt x="206706" y="1943035"/>
                  <a:pt x="148828" y="1273308"/>
                  <a:pt x="148828" y="843360"/>
                </a:cubicBezTo>
                <a:cubicBezTo>
                  <a:pt x="148828" y="578777"/>
                  <a:pt x="190169" y="372071"/>
                  <a:pt x="272852" y="223243"/>
                </a:cubicBezTo>
                <a:cubicBezTo>
                  <a:pt x="355534" y="74415"/>
                  <a:pt x="496094" y="0"/>
                  <a:pt x="694531" y="0"/>
                </a:cubicBezTo>
                <a:cubicBezTo>
                  <a:pt x="926042" y="0"/>
                  <a:pt x="1074870" y="82683"/>
                  <a:pt x="1141016" y="248047"/>
                </a:cubicBezTo>
                <a:cubicBezTo>
                  <a:pt x="1207162" y="413412"/>
                  <a:pt x="1240234" y="611849"/>
                  <a:pt x="1240234" y="843360"/>
                </a:cubicBezTo>
                <a:cubicBezTo>
                  <a:pt x="1240234" y="1273308"/>
                  <a:pt x="1182357" y="1943035"/>
                  <a:pt x="1066602" y="2852540"/>
                </a:cubicBezTo>
                <a:cubicBezTo>
                  <a:pt x="950846" y="3762045"/>
                  <a:pt x="892969" y="4663282"/>
                  <a:pt x="892969" y="555625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9" name="Rectangle 119"/>
          <p:cNvSpPr/>
          <p:nvPr/>
        </p:nvSpPr>
        <p:spPr>
          <a:xfrm rot="0" flipH="0" flipV="0">
            <a:off x="776611" y="1211956"/>
            <a:ext cx="7136329" cy="128656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300" baseline="0" b="0" i="0" dirty="0" spc="0">
                <a:solidFill>
                  <a:srgbClr val="336565"/>
                </a:solidFill>
                <a:latin typeface="宋体" pitchFamily="0" charset="1"/>
              </a:rPr>
              <a:t>预热班要求</a:t>
            </a:r>
          </a:p>
          <a:p>
            <a:pPr marL="71627">
              <a:lnSpc>
                <a:spcPts val="6174"/>
              </a:lnSpc>
            </a:pPr>
            <a:r>
              <a:rPr lang="en-US" sz="2202" baseline="0" b="0" i="0" dirty="0" spc="1055">
                <a:latin typeface="Wingdings" pitchFamily="0" charset="1"/>
              </a:rPr>
              <a:t></a:t>
            </a:r>
            <a:r>
              <a:rPr lang="en-US" sz="3102" baseline="0" b="0" i="0" dirty="0" spc="0">
                <a:ln w="7874">
                  <a:solidFill>
                    <a:srgbClr val="000000"/>
                  </a:solidFill>
                  <a:prstDash val="solid"/>
                </a:ln>
                <a:latin typeface="宋体" pitchFamily="0" charset="1"/>
              </a:rPr>
              <a:t>上课不要迟到早退，特殊情况提前请假</a:t>
            </a:r>
          </a:p>
        </p:txBody>
      </p:sp>
      <p:sp>
        <p:nvSpPr>
          <p:cNvPr id="120" name="Rectangle 120"/>
          <p:cNvSpPr/>
          <p:nvPr/>
        </p:nvSpPr>
        <p:spPr>
          <a:xfrm rot="0" flipH="0" flipV="0">
            <a:off x="1831782" y="2435379"/>
            <a:ext cx="69913" cy="44095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121" name="Rectangle 121"/>
          <p:cNvSpPr/>
          <p:nvPr/>
        </p:nvSpPr>
        <p:spPr>
          <a:xfrm rot="0" flipH="0" flipV="0">
            <a:off x="848239" y="2752675"/>
            <a:ext cx="5482738" cy="47584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1055">
                <a:latin typeface="Wingdings" pitchFamily="0" charset="1"/>
              </a:rPr>
              <a:t></a:t>
            </a:r>
            <a:r>
              <a:rPr lang="en-US" sz="3102" baseline="0" b="0" i="0" dirty="0" spc="0">
                <a:ln w="7874">
                  <a:solidFill>
                    <a:srgbClr val="000000"/>
                  </a:solidFill>
                  <a:prstDash val="solid"/>
                </a:ln>
                <a:latin typeface="宋体" pitchFamily="0" charset="1"/>
              </a:rPr>
              <a:t>上课将手机调成静音或者振动</a:t>
            </a:r>
          </a:p>
        </p:txBody>
      </p:sp>
      <p:sp>
        <p:nvSpPr>
          <p:cNvPr id="122" name="Rectangle 122"/>
          <p:cNvSpPr/>
          <p:nvPr/>
        </p:nvSpPr>
        <p:spPr>
          <a:xfrm rot="0" flipH="0" flipV="0">
            <a:off x="1831782" y="3165375"/>
            <a:ext cx="69913" cy="44095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123" name="Rectangle 123"/>
          <p:cNvSpPr/>
          <p:nvPr/>
        </p:nvSpPr>
        <p:spPr>
          <a:xfrm rot="0" flipH="0" flipV="0">
            <a:off x="848239" y="3510103"/>
            <a:ext cx="4691758" cy="47584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1055">
                <a:latin typeface="Wingdings" pitchFamily="0" charset="1"/>
              </a:rPr>
              <a:t></a:t>
            </a:r>
            <a:r>
              <a:rPr lang="en-US" sz="3102" baseline="0" b="0" i="0" dirty="0" spc="0">
                <a:ln w="7874">
                  <a:solidFill>
                    <a:srgbClr val="000000"/>
                  </a:solidFill>
                  <a:prstDash val="solid"/>
                </a:ln>
                <a:latin typeface="宋体" pitchFamily="0" charset="1"/>
              </a:rPr>
              <a:t>上课禁止看电影，玩游戏</a:t>
            </a:r>
          </a:p>
        </p:txBody>
      </p:sp>
      <p:sp>
        <p:nvSpPr>
          <p:cNvPr id="124" name="Rectangle 124"/>
          <p:cNvSpPr/>
          <p:nvPr/>
        </p:nvSpPr>
        <p:spPr>
          <a:xfrm rot="0" flipH="0" flipV="0">
            <a:off x="1831782" y="3922803"/>
            <a:ext cx="69913" cy="44095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125" name="Rectangle 125"/>
          <p:cNvSpPr/>
          <p:nvPr/>
        </p:nvSpPr>
        <p:spPr>
          <a:xfrm rot="0" flipH="0" flipV="0">
            <a:off x="848239" y="4267531"/>
            <a:ext cx="6273719" cy="47584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1055">
                <a:latin typeface="Wingdings" pitchFamily="0" charset="1"/>
              </a:rPr>
              <a:t></a:t>
            </a:r>
            <a:r>
              <a:rPr lang="en-US" sz="3102" baseline="0" b="0" i="0" dirty="0" spc="0">
                <a:ln w="7874">
                  <a:solidFill>
                    <a:srgbClr val="000000"/>
                  </a:solidFill>
                  <a:prstDash val="solid"/>
                </a:ln>
                <a:latin typeface="宋体" pitchFamily="0" charset="1"/>
              </a:rPr>
              <a:t>教室电脑严禁挪动，私自设置密码</a:t>
            </a:r>
          </a:p>
        </p:txBody>
      </p:sp>
      <p:sp>
        <p:nvSpPr>
          <p:cNvPr id="126" name="Rectangle 126"/>
          <p:cNvSpPr/>
          <p:nvPr/>
        </p:nvSpPr>
        <p:spPr>
          <a:xfrm rot="0" flipH="0" flipV="0">
            <a:off x="1831782" y="4680231"/>
            <a:ext cx="69913" cy="44095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0">
                <a:latin typeface="Times New Roman" pitchFamily="0" charset="1"/>
              </a:rPr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/>
      </p:grpSpPr>
      <p:sp>
        <p:nvSpPr>
          <p:cNvPr id="345" name="Freeform 345"/>
          <p:cNvSpPr/>
          <p:nvPr/>
        </p:nvSpPr>
        <p:spPr>
          <a:xfrm rot="5400000" flipH="0" flipV="0">
            <a:off x="1531379" y="-1164843"/>
            <a:ext cx="6119621" cy="8823959"/>
          </a:xfrm>
          <a:custGeom>
            <a:pathLst>
              <a:path w="6119621" h="8823959">
                <a:moveTo>
                  <a:pt x="0" y="8147304"/>
                </a:moveTo>
                <a:cubicBezTo>
                  <a:pt x="0" y="8521445"/>
                  <a:pt x="302513" y="8823959"/>
                  <a:pt x="675894" y="8823959"/>
                </a:cubicBezTo>
                <a:lnTo>
                  <a:pt x="5443728" y="8823959"/>
                </a:lnTo>
                <a:cubicBezTo>
                  <a:pt x="5817108" y="8823959"/>
                  <a:pt x="6119621" y="8521445"/>
                  <a:pt x="6119621" y="8147304"/>
                </a:cubicBezTo>
                <a:lnTo>
                  <a:pt x="6119621" y="676657"/>
                </a:lnTo>
                <a:cubicBezTo>
                  <a:pt x="6119621" y="303276"/>
                  <a:pt x="5817108" y="0"/>
                  <a:pt x="5443728" y="0"/>
                </a:cubicBezTo>
                <a:lnTo>
                  <a:pt x="675894" y="0"/>
                </a:lnTo>
                <a:cubicBezTo>
                  <a:pt x="302513" y="0"/>
                  <a:pt x="0" y="303276"/>
                  <a:pt x="0" y="676657"/>
                </a:cubicBezTo>
                <a:close/>
              </a:path>
            </a:pathLst>
          </a:custGeom>
          <a:noFill/>
          <a:ln w="28575" cap="rnd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6" name="Freeform 346"/>
          <p:cNvSpPr/>
          <p:nvPr/>
        </p:nvSpPr>
        <p:spPr>
          <a:xfrm rot="5400000" flipH="0" flipV="0">
            <a:off x="4604143" y="-2004947"/>
            <a:ext cx="0" cy="7696200"/>
          </a:xfrm>
          <a:custGeom>
            <a:pathLst>
              <a:path w="0" h="7696200">
                <a:moveTo>
                  <a:pt x="0" y="7696200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47" name="Picture 102"/>
          <p:cNvPicPr>
            <a:picLocks noChangeAspect="0" noChangeArrowheads="1"/>
          </p:cNvPicPr>
          <p:nvPr/>
        </p:nvPicPr>
        <p:blipFill>
          <a:blip r:embed="rId3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900061" y="332105"/>
            <a:ext cx="1582673" cy="633222"/>
          </a:xfrm>
          <a:prstGeom prst="rect">
            <a:avLst/>
          </a:prstGeom>
          <a:noFill/>
          <a:extLst/>
        </p:spPr>
      </p:pic>
      <p:sp>
        <p:nvSpPr>
          <p:cNvPr id="348" name="Rectangle 348"/>
          <p:cNvSpPr/>
          <p:nvPr/>
        </p:nvSpPr>
        <p:spPr>
          <a:xfrm rot="0" flipH="0" flipV="0">
            <a:off x="3522097" y="6419821"/>
            <a:ext cx="2557727" cy="23776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0" i="0" dirty="0" spc="0">
                <a:latin typeface="宋体" pitchFamily="0" charset="1"/>
              </a:rPr>
              <a:t>北京传智播客教</a:t>
            </a:r>
            <a:r>
              <a:rPr lang="en-US" sz="1397" baseline="0" b="0" i="0" dirty="0" spc="397">
                <a:latin typeface="宋体" pitchFamily="0" charset="1"/>
              </a:rPr>
              <a:t>育</a:t>
            </a:r>
            <a:r>
              <a:rPr lang="en-US" sz="1397" baseline="0" b="0" i="0" dirty="0" spc="0">
                <a:latin typeface="Arial" pitchFamily="0" charset="1"/>
                <a:hlinkClick r:id="rId100"/>
              </a:rPr>
              <a:t>www.itcast.cn</a:t>
            </a:r>
          </a:p>
        </p:txBody>
      </p:sp>
      <p:sp>
        <p:nvSpPr>
          <p:cNvPr id="349" name="Rectangle 349"/>
          <p:cNvSpPr/>
          <p:nvPr/>
        </p:nvSpPr>
        <p:spPr>
          <a:xfrm rot="0" flipH="0" flipV="0">
            <a:off x="776611" y="151519"/>
            <a:ext cx="7547427" cy="15925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lnSpc>
                <a:spcPts val="6960"/>
              </a:lnSpc>
            </a:pPr>
            <a:r>
              <a:rPr lang="en-US" sz="3300" baseline="0" b="1" i="0" dirty="0" spc="0">
                <a:solidFill>
                  <a:srgbClr val="336565"/>
                </a:solidFill>
                <a:latin typeface="Arial Black" pitchFamily="0" charset="1"/>
              </a:rPr>
              <a:t>1.2 Java</a:t>
            </a:r>
            <a:r>
              <a:rPr lang="en-US" sz="3300" baseline="0" b="0" i="0" dirty="0" spc="0">
                <a:solidFill>
                  <a:srgbClr val="336565"/>
                </a:solidFill>
                <a:latin typeface="宋体" pitchFamily="0" charset="1"/>
              </a:rPr>
              <a:t>语言概述</a:t>
            </a:r>
          </a:p>
        </p:txBody>
      </p:sp>
      <p:sp>
        <p:nvSpPr>
          <p:cNvPr id="350" name="Freeform 350"/>
          <p:cNvSpPr/>
          <p:nvPr/>
        </p:nvSpPr>
        <p:spPr>
          <a:xfrm rot="0" flipH="0" flipV="0">
            <a:off x="2645568" y="598615"/>
            <a:ext cx="424129" cy="45262"/>
          </a:xfrm>
          <a:custGeom>
            <a:pathLst>
              <a:path w="12852400" h="1371600">
                <a:moveTo>
                  <a:pt x="0" y="0"/>
                </a:moveTo>
                <a:lnTo>
                  <a:pt x="12852400" y="0"/>
                </a:lnTo>
                <a:lnTo>
                  <a:pt x="12852400" y="1371600"/>
                </a:lnTo>
                <a:lnTo>
                  <a:pt x="0" y="1371600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41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1" name="Freeform 351"/>
          <p:cNvSpPr/>
          <p:nvPr/>
        </p:nvSpPr>
        <p:spPr>
          <a:xfrm rot="0" flipH="0" flipV="0">
            <a:off x="3077189" y="458963"/>
            <a:ext cx="402728" cy="267315"/>
          </a:xfrm>
          <a:custGeom>
            <a:pathLst>
              <a:path w="12203906" h="8100484">
                <a:moveTo>
                  <a:pt x="4762500" y="892969"/>
                </a:moveTo>
                <a:cubicBezTo>
                  <a:pt x="4828646" y="363802"/>
                  <a:pt x="5060156" y="66146"/>
                  <a:pt x="5457031" y="0"/>
                </a:cubicBezTo>
                <a:cubicBezTo>
                  <a:pt x="5853906" y="66146"/>
                  <a:pt x="6151563" y="198438"/>
                  <a:pt x="6350000" y="396875"/>
                </a:cubicBezTo>
                <a:cubicBezTo>
                  <a:pt x="6482292" y="463021"/>
                  <a:pt x="6581511" y="628386"/>
                  <a:pt x="6647656" y="892969"/>
                </a:cubicBezTo>
                <a:cubicBezTo>
                  <a:pt x="9756511" y="959115"/>
                  <a:pt x="11608594" y="1025261"/>
                  <a:pt x="12203906" y="1091407"/>
                </a:cubicBezTo>
                <a:cubicBezTo>
                  <a:pt x="11542448" y="2215886"/>
                  <a:pt x="10847917" y="2612761"/>
                  <a:pt x="10120313" y="2282032"/>
                </a:cubicBezTo>
                <a:cubicBezTo>
                  <a:pt x="9591146" y="2083594"/>
                  <a:pt x="9061979" y="1918229"/>
                  <a:pt x="8532813" y="1785938"/>
                </a:cubicBezTo>
                <a:cubicBezTo>
                  <a:pt x="7871354" y="1653646"/>
                  <a:pt x="7176823" y="1587500"/>
                  <a:pt x="6449219" y="1587500"/>
                </a:cubicBezTo>
                <a:cubicBezTo>
                  <a:pt x="4398698" y="1587500"/>
                  <a:pt x="2711979" y="1719792"/>
                  <a:pt x="1389063" y="1984375"/>
                </a:cubicBezTo>
                <a:cubicBezTo>
                  <a:pt x="1058333" y="2116667"/>
                  <a:pt x="760677" y="2215886"/>
                  <a:pt x="496094" y="2282032"/>
                </a:cubicBezTo>
                <a:cubicBezTo>
                  <a:pt x="297656" y="2348178"/>
                  <a:pt x="198438" y="2182813"/>
                  <a:pt x="198438" y="1785938"/>
                </a:cubicBezTo>
                <a:cubicBezTo>
                  <a:pt x="396875" y="1389063"/>
                  <a:pt x="661458" y="1124480"/>
                  <a:pt x="992188" y="992188"/>
                </a:cubicBezTo>
                <a:cubicBezTo>
                  <a:pt x="1256771" y="992188"/>
                  <a:pt x="1455208" y="1025261"/>
                  <a:pt x="1587500" y="1091407"/>
                </a:cubicBezTo>
                <a:cubicBezTo>
                  <a:pt x="2315104" y="1091407"/>
                  <a:pt x="3373438" y="1025261"/>
                  <a:pt x="4762500" y="892969"/>
                </a:cubicBezTo>
                <a:close/>
                <a:moveTo>
                  <a:pt x="3472656" y="1984375"/>
                </a:moveTo>
                <a:cubicBezTo>
                  <a:pt x="3671094" y="1984375"/>
                  <a:pt x="3803385" y="2017448"/>
                  <a:pt x="3869531" y="2083594"/>
                </a:cubicBezTo>
                <a:cubicBezTo>
                  <a:pt x="5390885" y="2083594"/>
                  <a:pt x="6515364" y="2116667"/>
                  <a:pt x="7242969" y="2182813"/>
                </a:cubicBezTo>
                <a:cubicBezTo>
                  <a:pt x="7573698" y="2116667"/>
                  <a:pt x="7904427" y="2083594"/>
                  <a:pt x="8235156" y="2083594"/>
                </a:cubicBezTo>
                <a:cubicBezTo>
                  <a:pt x="8698177" y="2215886"/>
                  <a:pt x="8863542" y="2447396"/>
                  <a:pt x="8731250" y="2778125"/>
                </a:cubicBezTo>
                <a:cubicBezTo>
                  <a:pt x="8665104" y="3042709"/>
                  <a:pt x="8598958" y="3307292"/>
                  <a:pt x="8532813" y="3571875"/>
                </a:cubicBezTo>
                <a:cubicBezTo>
                  <a:pt x="8400521" y="3836459"/>
                  <a:pt x="8202083" y="3902604"/>
                  <a:pt x="7937500" y="3770313"/>
                </a:cubicBezTo>
                <a:cubicBezTo>
                  <a:pt x="7606771" y="3704167"/>
                  <a:pt x="7209896" y="3638021"/>
                  <a:pt x="6746875" y="3571875"/>
                </a:cubicBezTo>
                <a:cubicBezTo>
                  <a:pt x="5953125" y="3505729"/>
                  <a:pt x="5192448" y="3505729"/>
                  <a:pt x="4464844" y="3571875"/>
                </a:cubicBezTo>
                <a:cubicBezTo>
                  <a:pt x="4200260" y="3638021"/>
                  <a:pt x="3968750" y="3704167"/>
                  <a:pt x="3770313" y="3770313"/>
                </a:cubicBezTo>
                <a:cubicBezTo>
                  <a:pt x="3439583" y="3902604"/>
                  <a:pt x="3241146" y="3869532"/>
                  <a:pt x="3175000" y="3671094"/>
                </a:cubicBezTo>
                <a:cubicBezTo>
                  <a:pt x="3108854" y="3406511"/>
                  <a:pt x="3042708" y="3042709"/>
                  <a:pt x="2976563" y="2579688"/>
                </a:cubicBezTo>
                <a:cubicBezTo>
                  <a:pt x="2910417" y="2182813"/>
                  <a:pt x="3075781" y="1984375"/>
                  <a:pt x="3472656" y="1984375"/>
                </a:cubicBezTo>
                <a:close/>
                <a:moveTo>
                  <a:pt x="4266406" y="3073400"/>
                </a:moveTo>
                <a:cubicBezTo>
                  <a:pt x="5258594" y="3007254"/>
                  <a:pt x="6316927" y="3007254"/>
                  <a:pt x="7441406" y="3073400"/>
                </a:cubicBezTo>
                <a:cubicBezTo>
                  <a:pt x="7639844" y="2810140"/>
                  <a:pt x="7606771" y="2645569"/>
                  <a:pt x="7342188" y="2579688"/>
                </a:cubicBezTo>
                <a:cubicBezTo>
                  <a:pt x="6350000" y="2513542"/>
                  <a:pt x="5291667" y="2513542"/>
                  <a:pt x="4167188" y="2579688"/>
                </a:cubicBezTo>
                <a:cubicBezTo>
                  <a:pt x="3968750" y="2711318"/>
                  <a:pt x="4001823" y="2875889"/>
                  <a:pt x="4266406" y="3073400"/>
                </a:cubicBezTo>
                <a:close/>
                <a:moveTo>
                  <a:pt x="3571875" y="4164807"/>
                </a:moveTo>
                <a:cubicBezTo>
                  <a:pt x="3902604" y="4098661"/>
                  <a:pt x="4266406" y="4065588"/>
                  <a:pt x="4663281" y="4065588"/>
                </a:cubicBezTo>
                <a:cubicBezTo>
                  <a:pt x="6118490" y="3999442"/>
                  <a:pt x="7507552" y="4032515"/>
                  <a:pt x="8830469" y="4164807"/>
                </a:cubicBezTo>
                <a:cubicBezTo>
                  <a:pt x="8962761" y="4164807"/>
                  <a:pt x="9095052" y="4131734"/>
                  <a:pt x="9227344" y="4065588"/>
                </a:cubicBezTo>
                <a:cubicBezTo>
                  <a:pt x="9293489" y="3999442"/>
                  <a:pt x="9425781" y="3999442"/>
                  <a:pt x="9624219" y="4065588"/>
                </a:cubicBezTo>
                <a:cubicBezTo>
                  <a:pt x="10087239" y="4330171"/>
                  <a:pt x="10252604" y="4561682"/>
                  <a:pt x="10120313" y="4760119"/>
                </a:cubicBezTo>
                <a:cubicBezTo>
                  <a:pt x="9988021" y="5024702"/>
                  <a:pt x="9954948" y="5355432"/>
                  <a:pt x="10021094" y="5752307"/>
                </a:cubicBezTo>
                <a:cubicBezTo>
                  <a:pt x="10021094" y="6413765"/>
                  <a:pt x="10054167" y="6942932"/>
                  <a:pt x="10120313" y="7339807"/>
                </a:cubicBezTo>
                <a:cubicBezTo>
                  <a:pt x="10120313" y="7670536"/>
                  <a:pt x="9954948" y="7902046"/>
                  <a:pt x="9624219" y="8034338"/>
                </a:cubicBezTo>
                <a:cubicBezTo>
                  <a:pt x="9293489" y="8100484"/>
                  <a:pt x="9095052" y="8034338"/>
                  <a:pt x="9028906" y="7835900"/>
                </a:cubicBezTo>
                <a:cubicBezTo>
                  <a:pt x="8962761" y="7372880"/>
                  <a:pt x="8929688" y="6413765"/>
                  <a:pt x="8929688" y="4958557"/>
                </a:cubicBezTo>
                <a:cubicBezTo>
                  <a:pt x="8797396" y="4693973"/>
                  <a:pt x="7705989" y="4561682"/>
                  <a:pt x="5655469" y="4561682"/>
                </a:cubicBezTo>
                <a:cubicBezTo>
                  <a:pt x="4861719" y="4627828"/>
                  <a:pt x="4067969" y="4693973"/>
                  <a:pt x="3274219" y="4760119"/>
                </a:cubicBezTo>
                <a:cubicBezTo>
                  <a:pt x="3141927" y="4826265"/>
                  <a:pt x="3075781" y="4925484"/>
                  <a:pt x="3075781" y="5057775"/>
                </a:cubicBezTo>
                <a:cubicBezTo>
                  <a:pt x="3141927" y="6116109"/>
                  <a:pt x="2910417" y="6909859"/>
                  <a:pt x="2381250" y="7439025"/>
                </a:cubicBezTo>
                <a:cubicBezTo>
                  <a:pt x="1785938" y="7902046"/>
                  <a:pt x="1256771" y="8034338"/>
                  <a:pt x="793750" y="7835900"/>
                </a:cubicBezTo>
                <a:cubicBezTo>
                  <a:pt x="330729" y="7703609"/>
                  <a:pt x="66146" y="7538244"/>
                  <a:pt x="0" y="7339807"/>
                </a:cubicBezTo>
                <a:cubicBezTo>
                  <a:pt x="0" y="7207515"/>
                  <a:pt x="198438" y="7108296"/>
                  <a:pt x="595313" y="7042150"/>
                </a:cubicBezTo>
                <a:cubicBezTo>
                  <a:pt x="1256771" y="6909859"/>
                  <a:pt x="1686719" y="6678348"/>
                  <a:pt x="1885156" y="6347619"/>
                </a:cubicBezTo>
                <a:cubicBezTo>
                  <a:pt x="2215885" y="5620015"/>
                  <a:pt x="2215885" y="5024702"/>
                  <a:pt x="1885156" y="4561682"/>
                </a:cubicBezTo>
                <a:cubicBezTo>
                  <a:pt x="1752865" y="4098661"/>
                  <a:pt x="2050521" y="3933296"/>
                  <a:pt x="2778125" y="4065588"/>
                </a:cubicBezTo>
                <a:cubicBezTo>
                  <a:pt x="2976563" y="4197879"/>
                  <a:pt x="3241146" y="4230953"/>
                  <a:pt x="3571875" y="4164807"/>
                </a:cubicBezTo>
                <a:close/>
                <a:moveTo>
                  <a:pt x="7242969" y="5057775"/>
                </a:moveTo>
                <a:cubicBezTo>
                  <a:pt x="7904427" y="5057775"/>
                  <a:pt x="8135938" y="5289286"/>
                  <a:pt x="7937500" y="5752307"/>
                </a:cubicBezTo>
                <a:cubicBezTo>
                  <a:pt x="7871354" y="6215327"/>
                  <a:pt x="7772136" y="6645275"/>
                  <a:pt x="7639844" y="7042150"/>
                </a:cubicBezTo>
                <a:cubicBezTo>
                  <a:pt x="7573698" y="7240588"/>
                  <a:pt x="7441406" y="7306734"/>
                  <a:pt x="7242969" y="7240588"/>
                </a:cubicBezTo>
                <a:cubicBezTo>
                  <a:pt x="7044531" y="7174442"/>
                  <a:pt x="6879167" y="7108296"/>
                  <a:pt x="6746875" y="7042150"/>
                </a:cubicBezTo>
                <a:cubicBezTo>
                  <a:pt x="6217708" y="6976005"/>
                  <a:pt x="5688542" y="6976005"/>
                  <a:pt x="5159375" y="7042150"/>
                </a:cubicBezTo>
                <a:cubicBezTo>
                  <a:pt x="4762500" y="7306734"/>
                  <a:pt x="4464844" y="7339807"/>
                  <a:pt x="4266406" y="7141369"/>
                </a:cubicBezTo>
                <a:cubicBezTo>
                  <a:pt x="4067969" y="6612202"/>
                  <a:pt x="3968750" y="6083036"/>
                  <a:pt x="3968750" y="5553869"/>
                </a:cubicBezTo>
                <a:cubicBezTo>
                  <a:pt x="4034896" y="5223140"/>
                  <a:pt x="4299479" y="5057775"/>
                  <a:pt x="4762500" y="5057775"/>
                </a:cubicBezTo>
                <a:cubicBezTo>
                  <a:pt x="5291667" y="5190067"/>
                  <a:pt x="6118490" y="5190067"/>
                  <a:pt x="7242969" y="5057775"/>
                </a:cubicBezTo>
                <a:close/>
                <a:moveTo>
                  <a:pt x="5060156" y="5752307"/>
                </a:moveTo>
                <a:cubicBezTo>
                  <a:pt x="4861719" y="6016890"/>
                  <a:pt x="4894792" y="6281473"/>
                  <a:pt x="5159375" y="6546057"/>
                </a:cubicBezTo>
                <a:cubicBezTo>
                  <a:pt x="5688542" y="6479911"/>
                  <a:pt x="6184635" y="6479911"/>
                  <a:pt x="6647656" y="6546057"/>
                </a:cubicBezTo>
                <a:cubicBezTo>
                  <a:pt x="6846094" y="6479911"/>
                  <a:pt x="6945313" y="6380692"/>
                  <a:pt x="6945313" y="6248400"/>
                </a:cubicBezTo>
                <a:cubicBezTo>
                  <a:pt x="7011458" y="5917671"/>
                  <a:pt x="6945313" y="5719234"/>
                  <a:pt x="6746875" y="5653088"/>
                </a:cubicBezTo>
                <a:cubicBezTo>
                  <a:pt x="6217708" y="5586942"/>
                  <a:pt x="5655469" y="5620015"/>
                  <a:pt x="5060156" y="5752307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2" name="Freeform 352"/>
          <p:cNvSpPr/>
          <p:nvPr/>
        </p:nvSpPr>
        <p:spPr>
          <a:xfrm rot="0" flipH="0" flipV="0">
            <a:off x="3500758" y="476347"/>
            <a:ext cx="399454" cy="244383"/>
          </a:xfrm>
          <a:custGeom>
            <a:pathLst>
              <a:path w="12104687" h="7405555">
                <a:moveTo>
                  <a:pt x="6746875" y="2742274"/>
                </a:moveTo>
                <a:cubicBezTo>
                  <a:pt x="7408333" y="3403732"/>
                  <a:pt x="8036719" y="3899826"/>
                  <a:pt x="8632031" y="4230555"/>
                </a:cubicBezTo>
                <a:cubicBezTo>
                  <a:pt x="8764323" y="3965972"/>
                  <a:pt x="8863542" y="3668315"/>
                  <a:pt x="8929687" y="3337586"/>
                </a:cubicBezTo>
                <a:cubicBezTo>
                  <a:pt x="8995833" y="3006857"/>
                  <a:pt x="8896614" y="2841492"/>
                  <a:pt x="8632031" y="2841492"/>
                </a:cubicBezTo>
                <a:cubicBezTo>
                  <a:pt x="8036719" y="2907638"/>
                  <a:pt x="7772135" y="2775545"/>
                  <a:pt x="7838281" y="2445213"/>
                </a:cubicBezTo>
                <a:cubicBezTo>
                  <a:pt x="7970573" y="2115013"/>
                  <a:pt x="8102864" y="1784747"/>
                  <a:pt x="8235156" y="1454414"/>
                </a:cubicBezTo>
                <a:cubicBezTo>
                  <a:pt x="8433594" y="1124214"/>
                  <a:pt x="8334375" y="959114"/>
                  <a:pt x="7937500" y="959114"/>
                </a:cubicBezTo>
                <a:lnTo>
                  <a:pt x="6846094" y="959114"/>
                </a:lnTo>
                <a:cubicBezTo>
                  <a:pt x="6779948" y="1487487"/>
                  <a:pt x="6746875" y="2081874"/>
                  <a:pt x="6746875" y="2742274"/>
                </a:cubicBezTo>
                <a:close/>
                <a:moveTo>
                  <a:pt x="5655469" y="66146"/>
                </a:moveTo>
                <a:cubicBezTo>
                  <a:pt x="5986198" y="264583"/>
                  <a:pt x="6846094" y="330729"/>
                  <a:pt x="8235156" y="264583"/>
                </a:cubicBezTo>
                <a:cubicBezTo>
                  <a:pt x="8433594" y="264583"/>
                  <a:pt x="8665104" y="198438"/>
                  <a:pt x="8929687" y="66146"/>
                </a:cubicBezTo>
                <a:cubicBezTo>
                  <a:pt x="9392708" y="0"/>
                  <a:pt x="9624219" y="198438"/>
                  <a:pt x="9624219" y="661458"/>
                </a:cubicBezTo>
                <a:cubicBezTo>
                  <a:pt x="9491927" y="859499"/>
                  <a:pt x="9359635" y="1057605"/>
                  <a:pt x="9227344" y="1255778"/>
                </a:cubicBezTo>
                <a:cubicBezTo>
                  <a:pt x="8896614" y="1850032"/>
                  <a:pt x="8797395" y="2180167"/>
                  <a:pt x="8929687" y="2246180"/>
                </a:cubicBezTo>
                <a:lnTo>
                  <a:pt x="9525000" y="2246180"/>
                </a:lnTo>
                <a:cubicBezTo>
                  <a:pt x="9921875" y="2246180"/>
                  <a:pt x="10087239" y="2444617"/>
                  <a:pt x="10021094" y="2841492"/>
                </a:cubicBezTo>
                <a:cubicBezTo>
                  <a:pt x="9822656" y="3370659"/>
                  <a:pt x="9591145" y="3965972"/>
                  <a:pt x="9326562" y="4627430"/>
                </a:cubicBezTo>
                <a:cubicBezTo>
                  <a:pt x="10318750" y="5156597"/>
                  <a:pt x="11244792" y="5586545"/>
                  <a:pt x="12104687" y="5917274"/>
                </a:cubicBezTo>
                <a:cubicBezTo>
                  <a:pt x="11310937" y="7107899"/>
                  <a:pt x="10649479" y="7405555"/>
                  <a:pt x="10120312" y="6810242"/>
                </a:cubicBezTo>
                <a:cubicBezTo>
                  <a:pt x="9789583" y="6347222"/>
                  <a:pt x="9326562" y="5884201"/>
                  <a:pt x="8731250" y="5421180"/>
                </a:cubicBezTo>
                <a:cubicBezTo>
                  <a:pt x="8334375" y="5818055"/>
                  <a:pt x="7904427" y="6115711"/>
                  <a:pt x="7441406" y="6314149"/>
                </a:cubicBezTo>
                <a:cubicBezTo>
                  <a:pt x="6515364" y="6644878"/>
                  <a:pt x="5920052" y="6644878"/>
                  <a:pt x="5655469" y="6314149"/>
                </a:cubicBezTo>
                <a:cubicBezTo>
                  <a:pt x="5589323" y="6181857"/>
                  <a:pt x="5622396" y="6115711"/>
                  <a:pt x="5754687" y="6115711"/>
                </a:cubicBezTo>
                <a:cubicBezTo>
                  <a:pt x="5953125" y="6115711"/>
                  <a:pt x="6151562" y="6082638"/>
                  <a:pt x="6350000" y="6016492"/>
                </a:cubicBezTo>
                <a:cubicBezTo>
                  <a:pt x="7276042" y="5685763"/>
                  <a:pt x="7871354" y="5321961"/>
                  <a:pt x="8135937" y="4925086"/>
                </a:cubicBezTo>
                <a:cubicBezTo>
                  <a:pt x="7540625" y="4395920"/>
                  <a:pt x="7011458" y="3899826"/>
                  <a:pt x="6548437" y="3436805"/>
                </a:cubicBezTo>
                <a:cubicBezTo>
                  <a:pt x="6416145" y="4098263"/>
                  <a:pt x="6250781" y="4660503"/>
                  <a:pt x="6052344" y="5123524"/>
                </a:cubicBezTo>
                <a:cubicBezTo>
                  <a:pt x="5853906" y="5520399"/>
                  <a:pt x="5622396" y="5884201"/>
                  <a:pt x="5357812" y="6214930"/>
                </a:cubicBezTo>
                <a:cubicBezTo>
                  <a:pt x="5159375" y="6479513"/>
                  <a:pt x="4894791" y="6711024"/>
                  <a:pt x="4564062" y="6909461"/>
                </a:cubicBezTo>
                <a:cubicBezTo>
                  <a:pt x="3902604" y="7240190"/>
                  <a:pt x="3373437" y="7207117"/>
                  <a:pt x="2976562" y="6810242"/>
                </a:cubicBezTo>
                <a:cubicBezTo>
                  <a:pt x="2910416" y="6677951"/>
                  <a:pt x="2976562" y="6578732"/>
                  <a:pt x="3175000" y="6512586"/>
                </a:cubicBezTo>
                <a:cubicBezTo>
                  <a:pt x="3505729" y="6512586"/>
                  <a:pt x="3968750" y="6281208"/>
                  <a:pt x="4564062" y="5818452"/>
                </a:cubicBezTo>
                <a:cubicBezTo>
                  <a:pt x="4828646" y="5554001"/>
                  <a:pt x="5093229" y="5157324"/>
                  <a:pt x="5357812" y="4628422"/>
                </a:cubicBezTo>
                <a:cubicBezTo>
                  <a:pt x="5556250" y="4165666"/>
                  <a:pt x="5688541" y="3702843"/>
                  <a:pt x="5754687" y="3239955"/>
                </a:cubicBezTo>
                <a:cubicBezTo>
                  <a:pt x="5953125" y="2380588"/>
                  <a:pt x="6019271" y="1620308"/>
                  <a:pt x="5953125" y="959114"/>
                </a:cubicBezTo>
                <a:cubicBezTo>
                  <a:pt x="5622396" y="1025128"/>
                  <a:pt x="5357812" y="1157155"/>
                  <a:pt x="5159375" y="1355196"/>
                </a:cubicBezTo>
                <a:cubicBezTo>
                  <a:pt x="4894791" y="1355196"/>
                  <a:pt x="4762500" y="1256175"/>
                  <a:pt x="4762500" y="1058135"/>
                </a:cubicBezTo>
                <a:cubicBezTo>
                  <a:pt x="4894791" y="595246"/>
                  <a:pt x="5192448" y="264583"/>
                  <a:pt x="5655469" y="66146"/>
                </a:cubicBezTo>
                <a:close/>
                <a:moveTo>
                  <a:pt x="3869531" y="361024"/>
                </a:moveTo>
                <a:cubicBezTo>
                  <a:pt x="4001823" y="559461"/>
                  <a:pt x="3968750" y="757899"/>
                  <a:pt x="3770312" y="956336"/>
                </a:cubicBezTo>
                <a:cubicBezTo>
                  <a:pt x="3175000" y="1419357"/>
                  <a:pt x="2612760" y="1915451"/>
                  <a:pt x="2083594" y="2444617"/>
                </a:cubicBezTo>
                <a:cubicBezTo>
                  <a:pt x="1951302" y="2643055"/>
                  <a:pt x="2149739" y="2742274"/>
                  <a:pt x="2678906" y="2742274"/>
                </a:cubicBezTo>
                <a:cubicBezTo>
                  <a:pt x="3075781" y="2411809"/>
                  <a:pt x="3538802" y="2048272"/>
                  <a:pt x="4067969" y="1651661"/>
                </a:cubicBezTo>
                <a:cubicBezTo>
                  <a:pt x="4398698" y="1585515"/>
                  <a:pt x="4564062" y="1651661"/>
                  <a:pt x="4564062" y="1850099"/>
                </a:cubicBezTo>
                <a:cubicBezTo>
                  <a:pt x="4696354" y="2048536"/>
                  <a:pt x="4597135" y="2279981"/>
                  <a:pt x="4266406" y="2544432"/>
                </a:cubicBezTo>
                <a:cubicBezTo>
                  <a:pt x="3538802" y="2875028"/>
                  <a:pt x="2910416" y="3337851"/>
                  <a:pt x="2381250" y="3932899"/>
                </a:cubicBezTo>
                <a:cubicBezTo>
                  <a:pt x="2315104" y="4065190"/>
                  <a:pt x="2348177" y="4131336"/>
                  <a:pt x="2480469" y="4131336"/>
                </a:cubicBezTo>
                <a:cubicBezTo>
                  <a:pt x="3141927" y="3999045"/>
                  <a:pt x="3770312" y="3767534"/>
                  <a:pt x="4365625" y="3436805"/>
                </a:cubicBezTo>
                <a:cubicBezTo>
                  <a:pt x="4696354" y="3370659"/>
                  <a:pt x="4828646" y="3436805"/>
                  <a:pt x="4762500" y="3635242"/>
                </a:cubicBezTo>
                <a:cubicBezTo>
                  <a:pt x="4762500" y="3767534"/>
                  <a:pt x="4530989" y="3932899"/>
                  <a:pt x="4067969" y="4131336"/>
                </a:cubicBezTo>
                <a:cubicBezTo>
                  <a:pt x="3141927" y="4594357"/>
                  <a:pt x="2282031" y="4892013"/>
                  <a:pt x="1488281" y="5024305"/>
                </a:cubicBezTo>
                <a:cubicBezTo>
                  <a:pt x="1223698" y="5090451"/>
                  <a:pt x="1025260" y="4991232"/>
                  <a:pt x="892969" y="4726649"/>
                </a:cubicBezTo>
                <a:cubicBezTo>
                  <a:pt x="826823" y="4462065"/>
                  <a:pt x="859896" y="4296701"/>
                  <a:pt x="992187" y="4230555"/>
                </a:cubicBezTo>
                <a:cubicBezTo>
                  <a:pt x="1322916" y="4098263"/>
                  <a:pt x="1686719" y="3800607"/>
                  <a:pt x="2083594" y="3337586"/>
                </a:cubicBezTo>
                <a:cubicBezTo>
                  <a:pt x="1752864" y="3271440"/>
                  <a:pt x="1389062" y="3304513"/>
                  <a:pt x="992187" y="3436805"/>
                </a:cubicBezTo>
                <a:cubicBezTo>
                  <a:pt x="661458" y="3436805"/>
                  <a:pt x="496094" y="3271440"/>
                  <a:pt x="496094" y="2940711"/>
                </a:cubicBezTo>
                <a:cubicBezTo>
                  <a:pt x="496094" y="2676128"/>
                  <a:pt x="562239" y="2477690"/>
                  <a:pt x="694531" y="2345399"/>
                </a:cubicBezTo>
                <a:cubicBezTo>
                  <a:pt x="1025260" y="2213107"/>
                  <a:pt x="1322916" y="2047742"/>
                  <a:pt x="1587500" y="1849305"/>
                </a:cubicBezTo>
                <a:cubicBezTo>
                  <a:pt x="2116666" y="1386284"/>
                  <a:pt x="2546614" y="890191"/>
                  <a:pt x="2877344" y="361024"/>
                </a:cubicBezTo>
                <a:cubicBezTo>
                  <a:pt x="3340364" y="30294"/>
                  <a:pt x="3671094" y="30294"/>
                  <a:pt x="3869531" y="361024"/>
                </a:cubicBezTo>
                <a:close/>
                <a:moveTo>
                  <a:pt x="4564062" y="4627430"/>
                </a:moveTo>
                <a:cubicBezTo>
                  <a:pt x="4828646" y="4627430"/>
                  <a:pt x="4894791" y="4726649"/>
                  <a:pt x="4762500" y="4925086"/>
                </a:cubicBezTo>
                <a:cubicBezTo>
                  <a:pt x="4034896" y="5454253"/>
                  <a:pt x="3108854" y="5950347"/>
                  <a:pt x="1984375" y="6413367"/>
                </a:cubicBezTo>
                <a:cubicBezTo>
                  <a:pt x="1587500" y="6545659"/>
                  <a:pt x="1190625" y="6677951"/>
                  <a:pt x="793750" y="6810242"/>
                </a:cubicBezTo>
                <a:cubicBezTo>
                  <a:pt x="330729" y="6942534"/>
                  <a:pt x="66146" y="6777170"/>
                  <a:pt x="0" y="6314149"/>
                </a:cubicBezTo>
                <a:cubicBezTo>
                  <a:pt x="0" y="6049565"/>
                  <a:pt x="99219" y="5884201"/>
                  <a:pt x="297656" y="5818055"/>
                </a:cubicBezTo>
                <a:cubicBezTo>
                  <a:pt x="760677" y="5751909"/>
                  <a:pt x="1223698" y="5652690"/>
                  <a:pt x="1686719" y="5520399"/>
                </a:cubicBezTo>
                <a:cubicBezTo>
                  <a:pt x="2678906" y="5321961"/>
                  <a:pt x="3638021" y="5024305"/>
                  <a:pt x="4564062" y="462743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3" name="Freeform 353"/>
          <p:cNvSpPr/>
          <p:nvPr/>
        </p:nvSpPr>
        <p:spPr>
          <a:xfrm rot="0" flipH="0" flipV="0">
            <a:off x="3921445" y="463237"/>
            <a:ext cx="399297" cy="267305"/>
          </a:xfrm>
          <a:custGeom>
            <a:pathLst>
              <a:path w="12099925" h="8100153">
                <a:moveTo>
                  <a:pt x="3969941" y="4430977"/>
                </a:moveTo>
                <a:lnTo>
                  <a:pt x="3969941" y="5123921"/>
                </a:lnTo>
                <a:lnTo>
                  <a:pt x="5458222" y="5024702"/>
                </a:lnTo>
                <a:cubicBezTo>
                  <a:pt x="5723070" y="5090848"/>
                  <a:pt x="5855494" y="5223007"/>
                  <a:pt x="5855494" y="5421180"/>
                </a:cubicBezTo>
                <a:cubicBezTo>
                  <a:pt x="5789348" y="5553472"/>
                  <a:pt x="5623917" y="5619618"/>
                  <a:pt x="5359202" y="5619618"/>
                </a:cubicBezTo>
                <a:cubicBezTo>
                  <a:pt x="4962327" y="5619618"/>
                  <a:pt x="4499240" y="5652691"/>
                  <a:pt x="3969941" y="5718836"/>
                </a:cubicBezTo>
                <a:lnTo>
                  <a:pt x="3969941" y="7504774"/>
                </a:lnTo>
                <a:cubicBezTo>
                  <a:pt x="3969941" y="7637066"/>
                  <a:pt x="3837583" y="7736284"/>
                  <a:pt x="3572867" y="7802430"/>
                </a:cubicBezTo>
                <a:cubicBezTo>
                  <a:pt x="3175860" y="7868576"/>
                  <a:pt x="2977356" y="7736284"/>
                  <a:pt x="2977356" y="7405555"/>
                </a:cubicBezTo>
                <a:lnTo>
                  <a:pt x="2977356" y="5818055"/>
                </a:lnTo>
                <a:cubicBezTo>
                  <a:pt x="1918626" y="5884201"/>
                  <a:pt x="1091539" y="6049566"/>
                  <a:pt x="496094" y="6314149"/>
                </a:cubicBezTo>
                <a:cubicBezTo>
                  <a:pt x="231510" y="6314149"/>
                  <a:pt x="66146" y="6181857"/>
                  <a:pt x="0" y="5917274"/>
                </a:cubicBezTo>
                <a:cubicBezTo>
                  <a:pt x="66146" y="5520399"/>
                  <a:pt x="231510" y="5288888"/>
                  <a:pt x="496094" y="5222743"/>
                </a:cubicBezTo>
                <a:cubicBezTo>
                  <a:pt x="1157817" y="5288888"/>
                  <a:pt x="1984904" y="5288888"/>
                  <a:pt x="2977356" y="5222743"/>
                </a:cubicBezTo>
                <a:lnTo>
                  <a:pt x="2977356" y="4430977"/>
                </a:lnTo>
                <a:cubicBezTo>
                  <a:pt x="2249488" y="4430977"/>
                  <a:pt x="1653977" y="4496990"/>
                  <a:pt x="1190823" y="4629018"/>
                </a:cubicBezTo>
                <a:cubicBezTo>
                  <a:pt x="860094" y="4430712"/>
                  <a:pt x="760876" y="4166261"/>
                  <a:pt x="893167" y="3835664"/>
                </a:cubicBezTo>
                <a:cubicBezTo>
                  <a:pt x="1025459" y="3703373"/>
                  <a:pt x="1157751" y="3571147"/>
                  <a:pt x="1290042" y="3438988"/>
                </a:cubicBezTo>
                <a:cubicBezTo>
                  <a:pt x="1620904" y="3108391"/>
                  <a:pt x="1885619" y="2645569"/>
                  <a:pt x="2084189" y="2050521"/>
                </a:cubicBezTo>
                <a:cubicBezTo>
                  <a:pt x="1687182" y="2050521"/>
                  <a:pt x="1323247" y="2116667"/>
                  <a:pt x="992386" y="2248958"/>
                </a:cubicBezTo>
                <a:cubicBezTo>
                  <a:pt x="727670" y="2315104"/>
                  <a:pt x="595313" y="2248958"/>
                  <a:pt x="595313" y="2050521"/>
                </a:cubicBezTo>
                <a:cubicBezTo>
                  <a:pt x="595313" y="1653646"/>
                  <a:pt x="793816" y="1355989"/>
                  <a:pt x="1190823" y="1157552"/>
                </a:cubicBezTo>
                <a:cubicBezTo>
                  <a:pt x="1455539" y="1289844"/>
                  <a:pt x="1852546" y="1355989"/>
                  <a:pt x="2381845" y="1355989"/>
                </a:cubicBezTo>
                <a:cubicBezTo>
                  <a:pt x="2580415" y="959114"/>
                  <a:pt x="2712773" y="595313"/>
                  <a:pt x="2778919" y="264583"/>
                </a:cubicBezTo>
                <a:cubicBezTo>
                  <a:pt x="2845065" y="66146"/>
                  <a:pt x="3043568" y="0"/>
                  <a:pt x="3374430" y="66146"/>
                </a:cubicBezTo>
                <a:cubicBezTo>
                  <a:pt x="3837451" y="264583"/>
                  <a:pt x="3903596" y="694531"/>
                  <a:pt x="3572867" y="1355989"/>
                </a:cubicBezTo>
                <a:cubicBezTo>
                  <a:pt x="5027414" y="1355989"/>
                  <a:pt x="5754688" y="1455208"/>
                  <a:pt x="5754688" y="1653646"/>
                </a:cubicBezTo>
                <a:cubicBezTo>
                  <a:pt x="5754688" y="1785937"/>
                  <a:pt x="5655866" y="1885156"/>
                  <a:pt x="5458222" y="1951302"/>
                </a:cubicBezTo>
                <a:lnTo>
                  <a:pt x="3175794" y="1951302"/>
                </a:lnTo>
                <a:cubicBezTo>
                  <a:pt x="2712641" y="2546614"/>
                  <a:pt x="2348772" y="3141927"/>
                  <a:pt x="2084189" y="3737239"/>
                </a:cubicBezTo>
                <a:cubicBezTo>
                  <a:pt x="2084189" y="3935677"/>
                  <a:pt x="2381911" y="4001823"/>
                  <a:pt x="2977356" y="3935677"/>
                </a:cubicBezTo>
                <a:cubicBezTo>
                  <a:pt x="2977356" y="3538802"/>
                  <a:pt x="3010429" y="3208073"/>
                  <a:pt x="3076575" y="2943489"/>
                </a:cubicBezTo>
                <a:cubicBezTo>
                  <a:pt x="3208999" y="2678906"/>
                  <a:pt x="3374430" y="2546614"/>
                  <a:pt x="3572867" y="2546614"/>
                </a:cubicBezTo>
                <a:cubicBezTo>
                  <a:pt x="3771437" y="2612760"/>
                  <a:pt x="3903795" y="2745052"/>
                  <a:pt x="3969941" y="2943489"/>
                </a:cubicBezTo>
                <a:lnTo>
                  <a:pt x="3969941" y="3935677"/>
                </a:lnTo>
                <a:lnTo>
                  <a:pt x="5160963" y="3935677"/>
                </a:lnTo>
                <a:cubicBezTo>
                  <a:pt x="5359400" y="4001690"/>
                  <a:pt x="5425546" y="4100777"/>
                  <a:pt x="5359400" y="4232936"/>
                </a:cubicBezTo>
                <a:cubicBezTo>
                  <a:pt x="5359400" y="4431109"/>
                  <a:pt x="4896247" y="4497123"/>
                  <a:pt x="3969941" y="4430977"/>
                </a:cubicBezTo>
                <a:close/>
                <a:moveTo>
                  <a:pt x="7138988" y="2745052"/>
                </a:moveTo>
                <a:cubicBezTo>
                  <a:pt x="7469717" y="2678906"/>
                  <a:pt x="7668154" y="2745052"/>
                  <a:pt x="7734300" y="2943489"/>
                </a:cubicBezTo>
                <a:lnTo>
                  <a:pt x="7734300" y="4034896"/>
                </a:lnTo>
                <a:cubicBezTo>
                  <a:pt x="9520238" y="5356489"/>
                  <a:pt x="10975446" y="6248532"/>
                  <a:pt x="12099925" y="6711024"/>
                </a:cubicBezTo>
                <a:cubicBezTo>
                  <a:pt x="11107738" y="7967795"/>
                  <a:pt x="10280914" y="8100153"/>
                  <a:pt x="9619456" y="7108097"/>
                </a:cubicBezTo>
                <a:cubicBezTo>
                  <a:pt x="8957998" y="6116042"/>
                  <a:pt x="8296539" y="5388636"/>
                  <a:pt x="7635081" y="4925880"/>
                </a:cubicBezTo>
                <a:cubicBezTo>
                  <a:pt x="6974814" y="6248268"/>
                  <a:pt x="6215459" y="7041753"/>
                  <a:pt x="5357019" y="7306336"/>
                </a:cubicBezTo>
                <a:cubicBezTo>
                  <a:pt x="4762765" y="7504774"/>
                  <a:pt x="4399624" y="7405555"/>
                  <a:pt x="4267597" y="7008680"/>
                </a:cubicBezTo>
                <a:cubicBezTo>
                  <a:pt x="4267597" y="6942534"/>
                  <a:pt x="4597532" y="6777302"/>
                  <a:pt x="5257403" y="6512983"/>
                </a:cubicBezTo>
                <a:cubicBezTo>
                  <a:pt x="5587338" y="6314678"/>
                  <a:pt x="5917274" y="6017220"/>
                  <a:pt x="6247209" y="5620610"/>
                </a:cubicBezTo>
                <a:cubicBezTo>
                  <a:pt x="6577145" y="5025694"/>
                  <a:pt x="6742113" y="4496858"/>
                  <a:pt x="6742113" y="4034102"/>
                </a:cubicBezTo>
                <a:lnTo>
                  <a:pt x="6742113" y="3141729"/>
                </a:lnTo>
                <a:cubicBezTo>
                  <a:pt x="6742113" y="2943423"/>
                  <a:pt x="6874404" y="2811198"/>
                  <a:pt x="7138988" y="2745052"/>
                </a:cubicBezTo>
                <a:close/>
                <a:moveTo>
                  <a:pt x="6643688" y="363802"/>
                </a:moveTo>
                <a:cubicBezTo>
                  <a:pt x="6709701" y="165364"/>
                  <a:pt x="6874801" y="66146"/>
                  <a:pt x="7138988" y="66146"/>
                </a:cubicBezTo>
                <a:cubicBezTo>
                  <a:pt x="7602008" y="132291"/>
                  <a:pt x="7800446" y="363802"/>
                  <a:pt x="7734300" y="760677"/>
                </a:cubicBezTo>
                <a:cubicBezTo>
                  <a:pt x="7469717" y="1422135"/>
                  <a:pt x="7568936" y="1752864"/>
                  <a:pt x="8031956" y="1752864"/>
                </a:cubicBezTo>
                <a:cubicBezTo>
                  <a:pt x="8759561" y="1752864"/>
                  <a:pt x="9354873" y="1686719"/>
                  <a:pt x="9817894" y="1554427"/>
                </a:cubicBezTo>
                <a:cubicBezTo>
                  <a:pt x="10214769" y="1686719"/>
                  <a:pt x="10380133" y="1984375"/>
                  <a:pt x="10313988" y="2447396"/>
                </a:cubicBezTo>
                <a:cubicBezTo>
                  <a:pt x="9850967" y="3175000"/>
                  <a:pt x="9288727" y="3704167"/>
                  <a:pt x="8627269" y="4034896"/>
                </a:cubicBezTo>
                <a:cubicBezTo>
                  <a:pt x="8296672" y="4034896"/>
                  <a:pt x="8296672" y="3869531"/>
                  <a:pt x="8627269" y="3538802"/>
                </a:cubicBezTo>
                <a:cubicBezTo>
                  <a:pt x="8825706" y="3274219"/>
                  <a:pt x="8991071" y="3009635"/>
                  <a:pt x="9123363" y="2745052"/>
                </a:cubicBezTo>
                <a:cubicBezTo>
                  <a:pt x="9189508" y="2480469"/>
                  <a:pt x="8991071" y="2348177"/>
                  <a:pt x="8528050" y="2348177"/>
                </a:cubicBezTo>
                <a:cubicBezTo>
                  <a:pt x="7866856" y="2348177"/>
                  <a:pt x="7404034" y="2315104"/>
                  <a:pt x="7139583" y="2248958"/>
                </a:cubicBezTo>
                <a:cubicBezTo>
                  <a:pt x="6941278" y="2381250"/>
                  <a:pt x="6742906" y="2546614"/>
                  <a:pt x="6544469" y="2745052"/>
                </a:cubicBezTo>
                <a:cubicBezTo>
                  <a:pt x="6213739" y="3075781"/>
                  <a:pt x="5849938" y="3340364"/>
                  <a:pt x="5453063" y="3538802"/>
                </a:cubicBezTo>
                <a:cubicBezTo>
                  <a:pt x="5188479" y="3604948"/>
                  <a:pt x="4990042" y="3538802"/>
                  <a:pt x="4857750" y="3340364"/>
                </a:cubicBezTo>
                <a:cubicBezTo>
                  <a:pt x="5386917" y="3009635"/>
                  <a:pt x="5849938" y="2513542"/>
                  <a:pt x="6246813" y="1852083"/>
                </a:cubicBezTo>
                <a:cubicBezTo>
                  <a:pt x="6511396" y="1322916"/>
                  <a:pt x="6643688" y="826823"/>
                  <a:pt x="6643688" y="363802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4" name="Freeform 354"/>
          <p:cNvSpPr/>
          <p:nvPr/>
        </p:nvSpPr>
        <p:spPr>
          <a:xfrm rot="0" flipH="0" flipV="0">
            <a:off x="4342106" y="467681"/>
            <a:ext cx="398337" cy="261937"/>
          </a:xfrm>
          <a:custGeom>
            <a:pathLst>
              <a:path w="12070820" h="7937500">
                <a:moveTo>
                  <a:pt x="6746081" y="2315104"/>
                </a:moveTo>
                <a:lnTo>
                  <a:pt x="5158978" y="2315104"/>
                </a:lnTo>
                <a:cubicBezTo>
                  <a:pt x="4762235" y="2513541"/>
                  <a:pt x="4266274" y="2711979"/>
                  <a:pt x="3671093" y="2910416"/>
                </a:cubicBezTo>
                <a:cubicBezTo>
                  <a:pt x="3472656" y="2976562"/>
                  <a:pt x="3373437" y="2910416"/>
                  <a:pt x="3373437" y="2711979"/>
                </a:cubicBezTo>
                <a:cubicBezTo>
                  <a:pt x="3902471" y="2315104"/>
                  <a:pt x="4332287" y="1918229"/>
                  <a:pt x="4662884" y="1521354"/>
                </a:cubicBezTo>
                <a:cubicBezTo>
                  <a:pt x="4927467" y="1190625"/>
                  <a:pt x="5158978" y="892968"/>
                  <a:pt x="5357415" y="628385"/>
                </a:cubicBezTo>
                <a:cubicBezTo>
                  <a:pt x="5555720" y="496093"/>
                  <a:pt x="5754092" y="496093"/>
                  <a:pt x="5952529" y="628385"/>
                </a:cubicBezTo>
                <a:cubicBezTo>
                  <a:pt x="6283259" y="959115"/>
                  <a:pt x="6217112" y="1322916"/>
                  <a:pt x="5754092" y="1719791"/>
                </a:cubicBezTo>
                <a:lnTo>
                  <a:pt x="6746081" y="1719791"/>
                </a:lnTo>
                <a:lnTo>
                  <a:pt x="6746081" y="727604"/>
                </a:lnTo>
                <a:cubicBezTo>
                  <a:pt x="6746081" y="396875"/>
                  <a:pt x="6812226" y="198437"/>
                  <a:pt x="6944518" y="132291"/>
                </a:cubicBezTo>
                <a:cubicBezTo>
                  <a:pt x="7209101" y="0"/>
                  <a:pt x="7440612" y="0"/>
                  <a:pt x="7639050" y="132291"/>
                </a:cubicBezTo>
                <a:cubicBezTo>
                  <a:pt x="7837487" y="198437"/>
                  <a:pt x="8002851" y="396875"/>
                  <a:pt x="8135143" y="727604"/>
                </a:cubicBezTo>
                <a:cubicBezTo>
                  <a:pt x="8068998" y="926041"/>
                  <a:pt x="8035925" y="1256771"/>
                  <a:pt x="8035925" y="1719791"/>
                </a:cubicBezTo>
                <a:lnTo>
                  <a:pt x="10119518" y="1719791"/>
                </a:lnTo>
                <a:cubicBezTo>
                  <a:pt x="10582539" y="1852083"/>
                  <a:pt x="10615612" y="2050521"/>
                  <a:pt x="10218737" y="2315104"/>
                </a:cubicBezTo>
                <a:lnTo>
                  <a:pt x="8035925" y="2315104"/>
                </a:lnTo>
                <a:lnTo>
                  <a:pt x="8035925" y="3604948"/>
                </a:lnTo>
                <a:cubicBezTo>
                  <a:pt x="9557279" y="3737239"/>
                  <a:pt x="10880195" y="3770312"/>
                  <a:pt x="12004675" y="3704166"/>
                </a:cubicBezTo>
                <a:cubicBezTo>
                  <a:pt x="12070820" y="3770312"/>
                  <a:pt x="12004675" y="4001823"/>
                  <a:pt x="11806237" y="4398698"/>
                </a:cubicBezTo>
                <a:cubicBezTo>
                  <a:pt x="11475508" y="5060156"/>
                  <a:pt x="10979414" y="5258594"/>
                  <a:pt x="10317956" y="4994010"/>
                </a:cubicBezTo>
                <a:cubicBezTo>
                  <a:pt x="9656498" y="4663281"/>
                  <a:pt x="8895820" y="4497916"/>
                  <a:pt x="8035925" y="4497916"/>
                </a:cubicBezTo>
                <a:lnTo>
                  <a:pt x="8035925" y="6680729"/>
                </a:lnTo>
                <a:cubicBezTo>
                  <a:pt x="8168216" y="7408333"/>
                  <a:pt x="7969779" y="7805208"/>
                  <a:pt x="7440612" y="7871354"/>
                </a:cubicBezTo>
                <a:cubicBezTo>
                  <a:pt x="6911445" y="7937500"/>
                  <a:pt x="6679935" y="7573698"/>
                  <a:pt x="6746081" y="6779948"/>
                </a:cubicBezTo>
                <a:lnTo>
                  <a:pt x="6746081" y="4497916"/>
                </a:lnTo>
                <a:cubicBezTo>
                  <a:pt x="5357283" y="4431771"/>
                  <a:pt x="4332287" y="4597135"/>
                  <a:pt x="3671093" y="4994010"/>
                </a:cubicBezTo>
                <a:cubicBezTo>
                  <a:pt x="3406510" y="5060156"/>
                  <a:pt x="3274218" y="4960937"/>
                  <a:pt x="3274218" y="4696354"/>
                </a:cubicBezTo>
                <a:cubicBezTo>
                  <a:pt x="3274218" y="4365625"/>
                  <a:pt x="3373371" y="4101041"/>
                  <a:pt x="3571676" y="3902604"/>
                </a:cubicBezTo>
                <a:cubicBezTo>
                  <a:pt x="3770114" y="3704166"/>
                  <a:pt x="4001624" y="3571875"/>
                  <a:pt x="4266207" y="3505729"/>
                </a:cubicBezTo>
                <a:cubicBezTo>
                  <a:pt x="4662950" y="3704166"/>
                  <a:pt x="5489575" y="3737239"/>
                  <a:pt x="6746081" y="3604948"/>
                </a:cubicBezTo>
                <a:close/>
                <a:moveTo>
                  <a:pt x="4067968" y="628385"/>
                </a:moveTo>
                <a:cubicBezTo>
                  <a:pt x="3803385" y="1091406"/>
                  <a:pt x="3406510" y="1554427"/>
                  <a:pt x="2877343" y="2017448"/>
                </a:cubicBezTo>
                <a:lnTo>
                  <a:pt x="2877343" y="6482291"/>
                </a:lnTo>
                <a:cubicBezTo>
                  <a:pt x="2877343" y="6813021"/>
                  <a:pt x="2844270" y="7110677"/>
                  <a:pt x="2778125" y="7375260"/>
                </a:cubicBezTo>
                <a:cubicBezTo>
                  <a:pt x="2579687" y="7573698"/>
                  <a:pt x="2348177" y="7672916"/>
                  <a:pt x="2083593" y="7672916"/>
                </a:cubicBezTo>
                <a:cubicBezTo>
                  <a:pt x="1819010" y="7672916"/>
                  <a:pt x="1686718" y="7507552"/>
                  <a:pt x="1686718" y="7176823"/>
                </a:cubicBezTo>
                <a:cubicBezTo>
                  <a:pt x="1885156" y="5126302"/>
                  <a:pt x="1918229" y="3571875"/>
                  <a:pt x="1785937" y="2513541"/>
                </a:cubicBezTo>
                <a:cubicBezTo>
                  <a:pt x="992187" y="2910416"/>
                  <a:pt x="496093" y="2910416"/>
                  <a:pt x="297656" y="2513541"/>
                </a:cubicBezTo>
                <a:cubicBezTo>
                  <a:pt x="165364" y="2315104"/>
                  <a:pt x="66145" y="2050521"/>
                  <a:pt x="0" y="1719791"/>
                </a:cubicBezTo>
                <a:cubicBezTo>
                  <a:pt x="66145" y="1587500"/>
                  <a:pt x="330729" y="1488281"/>
                  <a:pt x="793750" y="1422135"/>
                </a:cubicBezTo>
                <a:cubicBezTo>
                  <a:pt x="1852083" y="1223698"/>
                  <a:pt x="2877343" y="859896"/>
                  <a:pt x="3869531" y="330729"/>
                </a:cubicBezTo>
                <a:cubicBezTo>
                  <a:pt x="4067968" y="264583"/>
                  <a:pt x="4134114" y="363802"/>
                  <a:pt x="4067968" y="628385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5" name="Freeform 355"/>
          <p:cNvSpPr/>
          <p:nvPr/>
        </p:nvSpPr>
        <p:spPr>
          <a:xfrm rot="0" flipH="0" flipV="0">
            <a:off x="4760532" y="475242"/>
            <a:ext cx="400546" cy="257571"/>
          </a:xfrm>
          <a:custGeom>
            <a:pathLst>
              <a:path w="12137760" h="7805207">
                <a:moveTo>
                  <a:pt x="5423958" y="0"/>
                </a:moveTo>
                <a:cubicBezTo>
                  <a:pt x="6085416" y="132292"/>
                  <a:pt x="6383072" y="429948"/>
                  <a:pt x="6316927" y="892969"/>
                </a:cubicBezTo>
                <a:cubicBezTo>
                  <a:pt x="6118489" y="1488281"/>
                  <a:pt x="5986198" y="1918229"/>
                  <a:pt x="5920052" y="2182812"/>
                </a:cubicBezTo>
                <a:cubicBezTo>
                  <a:pt x="8433594" y="4630208"/>
                  <a:pt x="10484114" y="5986198"/>
                  <a:pt x="12071614" y="6250781"/>
                </a:cubicBezTo>
                <a:cubicBezTo>
                  <a:pt x="12137760" y="6449219"/>
                  <a:pt x="11906250" y="6813021"/>
                  <a:pt x="11377083" y="7342187"/>
                </a:cubicBezTo>
                <a:cubicBezTo>
                  <a:pt x="10914062" y="7805207"/>
                  <a:pt x="10318750" y="7739062"/>
                  <a:pt x="9591146" y="7143750"/>
                </a:cubicBezTo>
                <a:cubicBezTo>
                  <a:pt x="8797396" y="6416146"/>
                  <a:pt x="8069791" y="5721615"/>
                  <a:pt x="7408333" y="5060156"/>
                </a:cubicBezTo>
                <a:cubicBezTo>
                  <a:pt x="6746875" y="4464844"/>
                  <a:pt x="6151562" y="3902604"/>
                  <a:pt x="5622396" y="3373437"/>
                </a:cubicBezTo>
                <a:cubicBezTo>
                  <a:pt x="5291666" y="4167187"/>
                  <a:pt x="4861718" y="4861719"/>
                  <a:pt x="4332552" y="5457031"/>
                </a:cubicBezTo>
                <a:cubicBezTo>
                  <a:pt x="3208073" y="6515365"/>
                  <a:pt x="2116666" y="7077604"/>
                  <a:pt x="1058333" y="7143750"/>
                </a:cubicBezTo>
                <a:cubicBezTo>
                  <a:pt x="330729" y="7143750"/>
                  <a:pt x="0" y="6813021"/>
                  <a:pt x="66146" y="6151562"/>
                </a:cubicBezTo>
                <a:cubicBezTo>
                  <a:pt x="198437" y="6085417"/>
                  <a:pt x="694531" y="5986198"/>
                  <a:pt x="1554427" y="5853906"/>
                </a:cubicBezTo>
                <a:cubicBezTo>
                  <a:pt x="2612760" y="5589323"/>
                  <a:pt x="3505729" y="4861719"/>
                  <a:pt x="4233333" y="3671094"/>
                </a:cubicBezTo>
                <a:cubicBezTo>
                  <a:pt x="4696354" y="2745052"/>
                  <a:pt x="4894791" y="1951302"/>
                  <a:pt x="4828646" y="1289844"/>
                </a:cubicBezTo>
                <a:cubicBezTo>
                  <a:pt x="4828646" y="429948"/>
                  <a:pt x="5027083" y="0"/>
                  <a:pt x="5423958" y="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6" name="Freeform 356"/>
          <p:cNvSpPr/>
          <p:nvPr/>
        </p:nvSpPr>
        <p:spPr>
          <a:xfrm rot="0" flipH="0" flipV="0">
            <a:off x="5194290" y="465472"/>
            <a:ext cx="385266" cy="267145"/>
          </a:xfrm>
          <a:custGeom>
            <a:pathLst>
              <a:path w="11674740" h="8095323">
                <a:moveTo>
                  <a:pt x="6515365" y="1488281"/>
                </a:moveTo>
                <a:cubicBezTo>
                  <a:pt x="6515365" y="1091406"/>
                  <a:pt x="6482292" y="760677"/>
                  <a:pt x="6416146" y="496094"/>
                </a:cubicBezTo>
                <a:cubicBezTo>
                  <a:pt x="6416146" y="165365"/>
                  <a:pt x="6581510" y="0"/>
                  <a:pt x="6912240" y="0"/>
                </a:cubicBezTo>
                <a:cubicBezTo>
                  <a:pt x="7044532" y="0"/>
                  <a:pt x="7209896" y="33073"/>
                  <a:pt x="7408334" y="99219"/>
                </a:cubicBezTo>
                <a:cubicBezTo>
                  <a:pt x="7739063" y="363802"/>
                  <a:pt x="7871354" y="661458"/>
                  <a:pt x="7805209" y="992188"/>
                </a:cubicBezTo>
                <a:lnTo>
                  <a:pt x="7805209" y="1488281"/>
                </a:lnTo>
                <a:cubicBezTo>
                  <a:pt x="9326563" y="1620573"/>
                  <a:pt x="10616407" y="1653646"/>
                  <a:pt x="11674740" y="1587500"/>
                </a:cubicBezTo>
                <a:cubicBezTo>
                  <a:pt x="11211719" y="2710260"/>
                  <a:pt x="10616407" y="3205560"/>
                  <a:pt x="9888802" y="3073400"/>
                </a:cubicBezTo>
                <a:cubicBezTo>
                  <a:pt x="9293490" y="2875360"/>
                  <a:pt x="8598959" y="2677253"/>
                  <a:pt x="7805209" y="2479080"/>
                </a:cubicBezTo>
                <a:cubicBezTo>
                  <a:pt x="7739063" y="2545093"/>
                  <a:pt x="7739063" y="2875293"/>
                  <a:pt x="7805209" y="3469680"/>
                </a:cubicBezTo>
                <a:cubicBezTo>
                  <a:pt x="7937500" y="5186826"/>
                  <a:pt x="7805209" y="6375929"/>
                  <a:pt x="7408334" y="7036991"/>
                </a:cubicBezTo>
                <a:cubicBezTo>
                  <a:pt x="6482292" y="7963033"/>
                  <a:pt x="5324740" y="8095323"/>
                  <a:pt x="3935677" y="7433866"/>
                </a:cubicBezTo>
                <a:cubicBezTo>
                  <a:pt x="3208073" y="6904699"/>
                  <a:pt x="3009636" y="6573970"/>
                  <a:pt x="3340365" y="6441678"/>
                </a:cubicBezTo>
                <a:cubicBezTo>
                  <a:pt x="3671094" y="6640116"/>
                  <a:pt x="4001823" y="6772408"/>
                  <a:pt x="4332552" y="6838553"/>
                </a:cubicBezTo>
                <a:cubicBezTo>
                  <a:pt x="5457031" y="6838553"/>
                  <a:pt x="6085417" y="6673387"/>
                  <a:pt x="6217709" y="6343055"/>
                </a:cubicBezTo>
                <a:cubicBezTo>
                  <a:pt x="6482292" y="6012723"/>
                  <a:pt x="6581510" y="5054666"/>
                  <a:pt x="6515365" y="3468886"/>
                </a:cubicBezTo>
                <a:cubicBezTo>
                  <a:pt x="5258594" y="4723540"/>
                  <a:pt x="3869531" y="5449888"/>
                  <a:pt x="2348177" y="5647928"/>
                </a:cubicBezTo>
                <a:cubicBezTo>
                  <a:pt x="1951302" y="5647928"/>
                  <a:pt x="1587500" y="5515637"/>
                  <a:pt x="1256771" y="5251053"/>
                </a:cubicBezTo>
                <a:cubicBezTo>
                  <a:pt x="926042" y="4920324"/>
                  <a:pt x="926042" y="4721887"/>
                  <a:pt x="1256771" y="4655741"/>
                </a:cubicBezTo>
                <a:cubicBezTo>
                  <a:pt x="2976563" y="4589595"/>
                  <a:pt x="4729427" y="3798359"/>
                  <a:pt x="6515365" y="2282031"/>
                </a:cubicBezTo>
                <a:cubicBezTo>
                  <a:pt x="3604948" y="2282031"/>
                  <a:pt x="1620573" y="2447396"/>
                  <a:pt x="562240" y="2778125"/>
                </a:cubicBezTo>
                <a:cubicBezTo>
                  <a:pt x="165365" y="2910417"/>
                  <a:pt x="0" y="2811198"/>
                  <a:pt x="66146" y="2480469"/>
                </a:cubicBezTo>
                <a:cubicBezTo>
                  <a:pt x="463021" y="1686719"/>
                  <a:pt x="826823" y="1355990"/>
                  <a:pt x="1157552" y="1488281"/>
                </a:cubicBezTo>
                <a:cubicBezTo>
                  <a:pt x="1951302" y="1620573"/>
                  <a:pt x="3737240" y="1620573"/>
                  <a:pt x="6515365" y="1488281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7" name="Freeform 357"/>
          <p:cNvSpPr/>
          <p:nvPr/>
        </p:nvSpPr>
        <p:spPr>
          <a:xfrm rot="0" flipH="0" flipV="0">
            <a:off x="5603932" y="459963"/>
            <a:ext cx="396180" cy="272864"/>
          </a:xfrm>
          <a:custGeom>
            <a:pathLst>
              <a:path w="12005468" h="8268625">
                <a:moveTo>
                  <a:pt x="6449218" y="264583"/>
                </a:moveTo>
                <a:cubicBezTo>
                  <a:pt x="6647656" y="463021"/>
                  <a:pt x="6813020" y="760677"/>
                  <a:pt x="6945312" y="1157552"/>
                </a:cubicBezTo>
                <a:cubicBezTo>
                  <a:pt x="7474479" y="1223698"/>
                  <a:pt x="8334375" y="1223698"/>
                  <a:pt x="9525000" y="1157552"/>
                </a:cubicBezTo>
                <a:cubicBezTo>
                  <a:pt x="10120312" y="959115"/>
                  <a:pt x="10484114" y="1091208"/>
                  <a:pt x="10616406" y="1553832"/>
                </a:cubicBezTo>
                <a:cubicBezTo>
                  <a:pt x="10748698" y="2610710"/>
                  <a:pt x="10649479" y="3403336"/>
                  <a:pt x="10318750" y="3931708"/>
                </a:cubicBezTo>
                <a:cubicBezTo>
                  <a:pt x="10120312" y="4196292"/>
                  <a:pt x="9954948" y="4196292"/>
                  <a:pt x="9822656" y="3931708"/>
                </a:cubicBezTo>
                <a:cubicBezTo>
                  <a:pt x="9888801" y="2743333"/>
                  <a:pt x="9756510" y="2083131"/>
                  <a:pt x="9425781" y="1951104"/>
                </a:cubicBezTo>
                <a:cubicBezTo>
                  <a:pt x="8565885" y="1885090"/>
                  <a:pt x="7606770" y="1852083"/>
                  <a:pt x="6548437" y="1852083"/>
                </a:cubicBezTo>
                <a:cubicBezTo>
                  <a:pt x="5820833" y="1785938"/>
                  <a:pt x="4530989" y="1818944"/>
                  <a:pt x="2678906" y="1951104"/>
                </a:cubicBezTo>
                <a:cubicBezTo>
                  <a:pt x="2215885" y="2083131"/>
                  <a:pt x="1984375" y="2677187"/>
                  <a:pt x="1984375" y="3733271"/>
                </a:cubicBezTo>
                <a:cubicBezTo>
                  <a:pt x="1852083" y="4064000"/>
                  <a:pt x="1686718" y="4064000"/>
                  <a:pt x="1488281" y="3733271"/>
                </a:cubicBezTo>
                <a:cubicBezTo>
                  <a:pt x="1289843" y="3072871"/>
                  <a:pt x="1223697" y="2379464"/>
                  <a:pt x="1289843" y="1653051"/>
                </a:cubicBezTo>
                <a:cubicBezTo>
                  <a:pt x="1422135" y="1124281"/>
                  <a:pt x="1752864" y="959115"/>
                  <a:pt x="2282031" y="1157552"/>
                </a:cubicBezTo>
                <a:cubicBezTo>
                  <a:pt x="3075781" y="1223698"/>
                  <a:pt x="3935677" y="1223698"/>
                  <a:pt x="4861718" y="1157552"/>
                </a:cubicBezTo>
                <a:cubicBezTo>
                  <a:pt x="5060156" y="628385"/>
                  <a:pt x="5225520" y="330729"/>
                  <a:pt x="5357812" y="264583"/>
                </a:cubicBezTo>
                <a:cubicBezTo>
                  <a:pt x="5688541" y="0"/>
                  <a:pt x="6052343" y="0"/>
                  <a:pt x="6449218" y="264583"/>
                </a:cubicBezTo>
                <a:close/>
                <a:moveTo>
                  <a:pt x="1488281" y="4829043"/>
                </a:moveTo>
                <a:cubicBezTo>
                  <a:pt x="2943489" y="4762897"/>
                  <a:pt x="4431770" y="4729824"/>
                  <a:pt x="5953125" y="4729824"/>
                </a:cubicBezTo>
                <a:cubicBezTo>
                  <a:pt x="6283854" y="4199599"/>
                  <a:pt x="6515364" y="3437467"/>
                  <a:pt x="6647656" y="2443427"/>
                </a:cubicBezTo>
                <a:cubicBezTo>
                  <a:pt x="6647656" y="2179770"/>
                  <a:pt x="6746875" y="2047941"/>
                  <a:pt x="6945312" y="2047941"/>
                </a:cubicBezTo>
                <a:cubicBezTo>
                  <a:pt x="7342187" y="2180365"/>
                  <a:pt x="7573698" y="2412140"/>
                  <a:pt x="7639843" y="2743266"/>
                </a:cubicBezTo>
                <a:cubicBezTo>
                  <a:pt x="7705989" y="3206816"/>
                  <a:pt x="7573698" y="3869002"/>
                  <a:pt x="7242968" y="4729824"/>
                </a:cubicBezTo>
                <a:cubicBezTo>
                  <a:pt x="9491926" y="4729824"/>
                  <a:pt x="11079426" y="4762897"/>
                  <a:pt x="12005468" y="4829043"/>
                </a:cubicBezTo>
                <a:cubicBezTo>
                  <a:pt x="11476301" y="6019668"/>
                  <a:pt x="10847916" y="6449616"/>
                  <a:pt x="10120312" y="6118887"/>
                </a:cubicBezTo>
                <a:cubicBezTo>
                  <a:pt x="8929687" y="5788157"/>
                  <a:pt x="7838281" y="5589720"/>
                  <a:pt x="6846093" y="5523574"/>
                </a:cubicBezTo>
                <a:cubicBezTo>
                  <a:pt x="5523177" y="7574095"/>
                  <a:pt x="3737239" y="8268625"/>
                  <a:pt x="1488281" y="7607168"/>
                </a:cubicBezTo>
                <a:cubicBezTo>
                  <a:pt x="1289843" y="7408730"/>
                  <a:pt x="1289843" y="7243366"/>
                  <a:pt x="1488281" y="7111074"/>
                </a:cubicBezTo>
                <a:cubicBezTo>
                  <a:pt x="3406510" y="6912637"/>
                  <a:pt x="4762500" y="6350397"/>
                  <a:pt x="5556250" y="5424355"/>
                </a:cubicBezTo>
                <a:cubicBezTo>
                  <a:pt x="3042708" y="5490501"/>
                  <a:pt x="1355989" y="5655866"/>
                  <a:pt x="496093" y="5920449"/>
                </a:cubicBezTo>
                <a:cubicBezTo>
                  <a:pt x="231510" y="6118887"/>
                  <a:pt x="66145" y="6052741"/>
                  <a:pt x="0" y="5722012"/>
                </a:cubicBezTo>
                <a:cubicBezTo>
                  <a:pt x="66145" y="5325137"/>
                  <a:pt x="198437" y="5060553"/>
                  <a:pt x="396875" y="4928262"/>
                </a:cubicBezTo>
                <a:cubicBezTo>
                  <a:pt x="727604" y="4729824"/>
                  <a:pt x="1091406" y="4696751"/>
                  <a:pt x="1488281" y="4829043"/>
                </a:cubicBezTo>
                <a:close/>
                <a:moveTo>
                  <a:pt x="5060156" y="2443427"/>
                </a:moveTo>
                <a:cubicBezTo>
                  <a:pt x="5457031" y="2575719"/>
                  <a:pt x="5787760" y="2741083"/>
                  <a:pt x="6052343" y="2939521"/>
                </a:cubicBezTo>
                <a:cubicBezTo>
                  <a:pt x="6184635" y="3071813"/>
                  <a:pt x="6151562" y="3171031"/>
                  <a:pt x="5953125" y="3237177"/>
                </a:cubicBezTo>
                <a:cubicBezTo>
                  <a:pt x="5490104" y="3237177"/>
                  <a:pt x="5060156" y="3204104"/>
                  <a:pt x="4663281" y="3137958"/>
                </a:cubicBezTo>
                <a:cubicBezTo>
                  <a:pt x="3737239" y="3071813"/>
                  <a:pt x="3373437" y="2840302"/>
                  <a:pt x="3571875" y="2443427"/>
                </a:cubicBezTo>
                <a:cubicBezTo>
                  <a:pt x="3638020" y="2244990"/>
                  <a:pt x="3770312" y="2145771"/>
                  <a:pt x="3968750" y="2145771"/>
                </a:cubicBezTo>
                <a:cubicBezTo>
                  <a:pt x="4233333" y="2145771"/>
                  <a:pt x="4597135" y="2244990"/>
                  <a:pt x="5060156" y="2443427"/>
                </a:cubicBezTo>
                <a:close/>
                <a:moveTo>
                  <a:pt x="3274218" y="3336396"/>
                </a:moveTo>
                <a:cubicBezTo>
                  <a:pt x="3472656" y="3402542"/>
                  <a:pt x="3671093" y="3468688"/>
                  <a:pt x="3869531" y="3534833"/>
                </a:cubicBezTo>
                <a:cubicBezTo>
                  <a:pt x="4067968" y="3600979"/>
                  <a:pt x="4299479" y="3667125"/>
                  <a:pt x="4564062" y="3733271"/>
                </a:cubicBezTo>
                <a:lnTo>
                  <a:pt x="5357812" y="4030927"/>
                </a:lnTo>
                <a:cubicBezTo>
                  <a:pt x="5556250" y="4163219"/>
                  <a:pt x="5457031" y="4262438"/>
                  <a:pt x="5060156" y="4328583"/>
                </a:cubicBezTo>
                <a:cubicBezTo>
                  <a:pt x="4332552" y="4328583"/>
                  <a:pt x="3604947" y="4295511"/>
                  <a:pt x="2877343" y="4229365"/>
                </a:cubicBezTo>
                <a:cubicBezTo>
                  <a:pt x="2546614" y="4163219"/>
                  <a:pt x="2447395" y="3931708"/>
                  <a:pt x="2579687" y="3534833"/>
                </a:cubicBezTo>
                <a:cubicBezTo>
                  <a:pt x="2711979" y="3270250"/>
                  <a:pt x="2943489" y="3204104"/>
                  <a:pt x="3274218" y="3336396"/>
                </a:cubicBezTo>
                <a:close/>
                <a:moveTo>
                  <a:pt x="7540625" y="5920449"/>
                </a:moveTo>
                <a:cubicBezTo>
                  <a:pt x="8069791" y="6118887"/>
                  <a:pt x="8632031" y="6383470"/>
                  <a:pt x="9227343" y="6714199"/>
                </a:cubicBezTo>
                <a:cubicBezTo>
                  <a:pt x="9888801" y="7177220"/>
                  <a:pt x="10285676" y="7507949"/>
                  <a:pt x="10417968" y="7706387"/>
                </a:cubicBezTo>
                <a:cubicBezTo>
                  <a:pt x="10550260" y="7904824"/>
                  <a:pt x="10484114" y="8004043"/>
                  <a:pt x="10219531" y="8004043"/>
                </a:cubicBezTo>
                <a:cubicBezTo>
                  <a:pt x="9954948" y="8004043"/>
                  <a:pt x="9657291" y="7937897"/>
                  <a:pt x="9326562" y="7805605"/>
                </a:cubicBezTo>
                <a:cubicBezTo>
                  <a:pt x="8202083" y="7474876"/>
                  <a:pt x="7408333" y="7144147"/>
                  <a:pt x="6945312" y="6813418"/>
                </a:cubicBezTo>
                <a:cubicBezTo>
                  <a:pt x="6746875" y="6614980"/>
                  <a:pt x="6746875" y="6383470"/>
                  <a:pt x="6945312" y="6118887"/>
                </a:cubicBezTo>
                <a:cubicBezTo>
                  <a:pt x="7077604" y="5920449"/>
                  <a:pt x="7276041" y="5854303"/>
                  <a:pt x="7540625" y="5920449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8" name="Freeform 358"/>
          <p:cNvSpPr/>
          <p:nvPr/>
        </p:nvSpPr>
        <p:spPr>
          <a:xfrm rot="0" flipH="0" flipV="0">
            <a:off x="6021293" y="461185"/>
            <a:ext cx="401663" cy="268485"/>
          </a:xfrm>
          <a:custGeom>
            <a:pathLst>
              <a:path w="12171626" h="8135937">
                <a:moveTo>
                  <a:pt x="7938293" y="2214298"/>
                </a:moveTo>
                <a:lnTo>
                  <a:pt x="7938293" y="3303323"/>
                </a:lnTo>
                <a:lnTo>
                  <a:pt x="10418762" y="3303323"/>
                </a:lnTo>
                <a:cubicBezTo>
                  <a:pt x="10683345" y="3369601"/>
                  <a:pt x="10815637" y="3435879"/>
                  <a:pt x="10815637" y="3502157"/>
                </a:cubicBezTo>
                <a:cubicBezTo>
                  <a:pt x="11014075" y="3700859"/>
                  <a:pt x="10947929" y="3833349"/>
                  <a:pt x="10617200" y="3899627"/>
                </a:cubicBezTo>
                <a:cubicBezTo>
                  <a:pt x="9757304" y="4032052"/>
                  <a:pt x="8864335" y="4065191"/>
                  <a:pt x="7938293" y="3999045"/>
                </a:cubicBezTo>
                <a:lnTo>
                  <a:pt x="7938293" y="4893402"/>
                </a:lnTo>
                <a:lnTo>
                  <a:pt x="10319543" y="4893402"/>
                </a:lnTo>
                <a:cubicBezTo>
                  <a:pt x="11113293" y="4959681"/>
                  <a:pt x="11510168" y="5059098"/>
                  <a:pt x="11510168" y="5191654"/>
                </a:cubicBezTo>
                <a:cubicBezTo>
                  <a:pt x="11510168" y="5522912"/>
                  <a:pt x="11179439" y="5688541"/>
                  <a:pt x="10517981" y="5688541"/>
                </a:cubicBezTo>
                <a:cubicBezTo>
                  <a:pt x="9724231" y="5622263"/>
                  <a:pt x="8864335" y="5589124"/>
                  <a:pt x="7938293" y="5589124"/>
                </a:cubicBezTo>
                <a:lnTo>
                  <a:pt x="7938293" y="7573698"/>
                </a:lnTo>
                <a:cubicBezTo>
                  <a:pt x="7938293" y="7904427"/>
                  <a:pt x="7673710" y="8069791"/>
                  <a:pt x="7144543" y="8069791"/>
                </a:cubicBezTo>
                <a:cubicBezTo>
                  <a:pt x="6879960" y="8135937"/>
                  <a:pt x="6714595" y="8003646"/>
                  <a:pt x="6648450" y="7672916"/>
                </a:cubicBezTo>
                <a:lnTo>
                  <a:pt x="6648450" y="1917237"/>
                </a:lnTo>
                <a:cubicBezTo>
                  <a:pt x="5788554" y="2578695"/>
                  <a:pt x="4994804" y="3008643"/>
                  <a:pt x="4267200" y="3207081"/>
                </a:cubicBezTo>
                <a:cubicBezTo>
                  <a:pt x="3936470" y="3273227"/>
                  <a:pt x="3804179" y="3174008"/>
                  <a:pt x="3870325" y="2909424"/>
                </a:cubicBezTo>
                <a:cubicBezTo>
                  <a:pt x="5060950" y="1851620"/>
                  <a:pt x="5821627" y="958982"/>
                  <a:pt x="6152356" y="231510"/>
                </a:cubicBezTo>
                <a:cubicBezTo>
                  <a:pt x="6350793" y="33073"/>
                  <a:pt x="6549231" y="0"/>
                  <a:pt x="6747668" y="132291"/>
                </a:cubicBezTo>
                <a:cubicBezTo>
                  <a:pt x="7409126" y="463021"/>
                  <a:pt x="7574491" y="826823"/>
                  <a:pt x="7243762" y="1223698"/>
                </a:cubicBezTo>
                <a:cubicBezTo>
                  <a:pt x="8632825" y="1355990"/>
                  <a:pt x="10253398" y="1455208"/>
                  <a:pt x="12105481" y="1521354"/>
                </a:cubicBezTo>
                <a:cubicBezTo>
                  <a:pt x="12171626" y="1719395"/>
                  <a:pt x="12039335" y="2049595"/>
                  <a:pt x="11708606" y="2511954"/>
                </a:cubicBezTo>
                <a:cubicBezTo>
                  <a:pt x="11377876" y="2776537"/>
                  <a:pt x="10914856" y="2743464"/>
                  <a:pt x="10319543" y="2412735"/>
                </a:cubicBezTo>
                <a:cubicBezTo>
                  <a:pt x="9525793" y="2280444"/>
                  <a:pt x="8732043" y="2214298"/>
                  <a:pt x="7938293" y="2214298"/>
                </a:cubicBezTo>
                <a:close/>
                <a:moveTo>
                  <a:pt x="4067968" y="330134"/>
                </a:moveTo>
                <a:cubicBezTo>
                  <a:pt x="4597135" y="263988"/>
                  <a:pt x="4696354" y="495498"/>
                  <a:pt x="4365625" y="1024665"/>
                </a:cubicBezTo>
                <a:cubicBezTo>
                  <a:pt x="4101041" y="1289248"/>
                  <a:pt x="3836458" y="1520759"/>
                  <a:pt x="3571875" y="1719196"/>
                </a:cubicBezTo>
                <a:lnTo>
                  <a:pt x="3571875" y="6879166"/>
                </a:lnTo>
                <a:cubicBezTo>
                  <a:pt x="3638020" y="7276041"/>
                  <a:pt x="3472656" y="7540625"/>
                  <a:pt x="3075781" y="7672916"/>
                </a:cubicBezTo>
                <a:cubicBezTo>
                  <a:pt x="2612760" y="7871354"/>
                  <a:pt x="2381250" y="7772135"/>
                  <a:pt x="2381250" y="7375260"/>
                </a:cubicBezTo>
                <a:lnTo>
                  <a:pt x="2381250" y="2313318"/>
                </a:lnTo>
                <a:cubicBezTo>
                  <a:pt x="1653645" y="2710193"/>
                  <a:pt x="1157552" y="2809412"/>
                  <a:pt x="892968" y="2610974"/>
                </a:cubicBezTo>
                <a:cubicBezTo>
                  <a:pt x="165364" y="1884164"/>
                  <a:pt x="0" y="1487686"/>
                  <a:pt x="396875" y="1421540"/>
                </a:cubicBezTo>
                <a:cubicBezTo>
                  <a:pt x="1719791" y="1289248"/>
                  <a:pt x="2943489" y="925446"/>
                  <a:pt x="4067968" y="330134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9" name="Freeform 359"/>
          <p:cNvSpPr/>
          <p:nvPr/>
        </p:nvSpPr>
        <p:spPr>
          <a:xfrm rot="0" flipH="0" flipV="0">
            <a:off x="6442032" y="465525"/>
            <a:ext cx="401611" cy="258414"/>
          </a:xfrm>
          <a:custGeom>
            <a:pathLst>
              <a:path w="12170040" h="7830740">
                <a:moveTo>
                  <a:pt x="7341394" y="0"/>
                </a:moveTo>
                <a:cubicBezTo>
                  <a:pt x="7738269" y="0"/>
                  <a:pt x="8002852" y="165364"/>
                  <a:pt x="8135144" y="496093"/>
                </a:cubicBezTo>
                <a:cubicBezTo>
                  <a:pt x="8201290" y="1025260"/>
                  <a:pt x="8333582" y="1256770"/>
                  <a:pt x="8532019" y="1190625"/>
                </a:cubicBezTo>
                <a:cubicBezTo>
                  <a:pt x="8995040" y="1256770"/>
                  <a:pt x="9590352" y="1289843"/>
                  <a:pt x="10317957" y="1289843"/>
                </a:cubicBezTo>
                <a:cubicBezTo>
                  <a:pt x="10582540" y="1422135"/>
                  <a:pt x="10615613" y="1587500"/>
                  <a:pt x="10417175" y="1785937"/>
                </a:cubicBezTo>
                <a:cubicBezTo>
                  <a:pt x="10218738" y="1852083"/>
                  <a:pt x="10053373" y="1885156"/>
                  <a:pt x="9921082" y="1885156"/>
                </a:cubicBezTo>
                <a:cubicBezTo>
                  <a:pt x="9656498" y="1951302"/>
                  <a:pt x="9325769" y="1984375"/>
                  <a:pt x="8928894" y="1984375"/>
                </a:cubicBezTo>
                <a:cubicBezTo>
                  <a:pt x="9259623" y="2181489"/>
                  <a:pt x="9193477" y="2542844"/>
                  <a:pt x="8730457" y="3068439"/>
                </a:cubicBezTo>
                <a:cubicBezTo>
                  <a:pt x="10053373" y="3134585"/>
                  <a:pt x="11177852" y="3200863"/>
                  <a:pt x="12103894" y="3267273"/>
                </a:cubicBezTo>
                <a:cubicBezTo>
                  <a:pt x="12170040" y="3400226"/>
                  <a:pt x="12070821" y="3666133"/>
                  <a:pt x="11806238" y="4064992"/>
                </a:cubicBezTo>
                <a:cubicBezTo>
                  <a:pt x="11607800" y="4462793"/>
                  <a:pt x="11310144" y="4628621"/>
                  <a:pt x="10913269" y="4562475"/>
                </a:cubicBezTo>
                <a:cubicBezTo>
                  <a:pt x="9325769" y="3831960"/>
                  <a:pt x="7275380" y="3632861"/>
                  <a:pt x="4762103" y="3965178"/>
                </a:cubicBezTo>
                <a:cubicBezTo>
                  <a:pt x="4431374" y="4098131"/>
                  <a:pt x="4100645" y="4231084"/>
                  <a:pt x="3769916" y="4364037"/>
                </a:cubicBezTo>
                <a:cubicBezTo>
                  <a:pt x="3505332" y="4364037"/>
                  <a:pt x="3439187" y="4131468"/>
                  <a:pt x="3571478" y="3666331"/>
                </a:cubicBezTo>
                <a:cubicBezTo>
                  <a:pt x="3637624" y="3400425"/>
                  <a:pt x="3869135" y="3234266"/>
                  <a:pt x="4266010" y="3167856"/>
                </a:cubicBezTo>
                <a:cubicBezTo>
                  <a:pt x="4993482" y="3167856"/>
                  <a:pt x="5588662" y="3134651"/>
                  <a:pt x="6051550" y="3068240"/>
                </a:cubicBezTo>
                <a:cubicBezTo>
                  <a:pt x="5654675" y="2673879"/>
                  <a:pt x="5588529" y="2279518"/>
                  <a:pt x="5853113" y="1885156"/>
                </a:cubicBezTo>
                <a:cubicBezTo>
                  <a:pt x="5390092" y="1885156"/>
                  <a:pt x="4927071" y="1951302"/>
                  <a:pt x="4464050" y="2083593"/>
                </a:cubicBezTo>
                <a:cubicBezTo>
                  <a:pt x="4265613" y="2149739"/>
                  <a:pt x="4199467" y="2017448"/>
                  <a:pt x="4265613" y="1686718"/>
                </a:cubicBezTo>
                <a:cubicBezTo>
                  <a:pt x="4397904" y="1355989"/>
                  <a:pt x="4662488" y="1157552"/>
                  <a:pt x="5059363" y="1091406"/>
                </a:cubicBezTo>
                <a:cubicBezTo>
                  <a:pt x="5323946" y="1157552"/>
                  <a:pt x="5720821" y="1190625"/>
                  <a:pt x="6249988" y="1190625"/>
                </a:cubicBezTo>
                <a:cubicBezTo>
                  <a:pt x="6580717" y="1256770"/>
                  <a:pt x="6746082" y="959114"/>
                  <a:pt x="6746082" y="297656"/>
                </a:cubicBezTo>
                <a:cubicBezTo>
                  <a:pt x="6812227" y="99218"/>
                  <a:pt x="7010665" y="0"/>
                  <a:pt x="7341394" y="0"/>
                </a:cubicBezTo>
                <a:close/>
                <a:moveTo>
                  <a:pt x="8135144" y="1885156"/>
                </a:moveTo>
                <a:lnTo>
                  <a:pt x="6547644" y="1885156"/>
                </a:lnTo>
                <a:cubicBezTo>
                  <a:pt x="6547644" y="2279518"/>
                  <a:pt x="6646863" y="2673879"/>
                  <a:pt x="6845300" y="3068240"/>
                </a:cubicBezTo>
                <a:lnTo>
                  <a:pt x="7936707" y="3068240"/>
                </a:lnTo>
                <a:cubicBezTo>
                  <a:pt x="8068998" y="2673879"/>
                  <a:pt x="8135144" y="2279518"/>
                  <a:pt x="8135144" y="1885156"/>
                </a:cubicBezTo>
                <a:close/>
                <a:moveTo>
                  <a:pt x="2678907" y="297656"/>
                </a:moveTo>
                <a:cubicBezTo>
                  <a:pt x="3009636" y="363802"/>
                  <a:pt x="3208073" y="562239"/>
                  <a:pt x="3274219" y="892968"/>
                </a:cubicBezTo>
                <a:cubicBezTo>
                  <a:pt x="3141927" y="1223301"/>
                  <a:pt x="3075782" y="1685793"/>
                  <a:pt x="3075782" y="2280443"/>
                </a:cubicBezTo>
                <a:lnTo>
                  <a:pt x="3968353" y="2280443"/>
                </a:lnTo>
                <a:cubicBezTo>
                  <a:pt x="3968353" y="2346589"/>
                  <a:pt x="4001426" y="2379662"/>
                  <a:pt x="4067572" y="2379662"/>
                </a:cubicBezTo>
                <a:cubicBezTo>
                  <a:pt x="4199864" y="2710391"/>
                  <a:pt x="4067638" y="2908829"/>
                  <a:pt x="3670896" y="2974975"/>
                </a:cubicBezTo>
                <a:lnTo>
                  <a:pt x="3075782" y="2974975"/>
                </a:lnTo>
                <a:lnTo>
                  <a:pt x="3075782" y="4854178"/>
                </a:lnTo>
                <a:cubicBezTo>
                  <a:pt x="3869532" y="4788032"/>
                  <a:pt x="4365625" y="4788032"/>
                  <a:pt x="4564063" y="4854178"/>
                </a:cubicBezTo>
                <a:cubicBezTo>
                  <a:pt x="4696354" y="4986470"/>
                  <a:pt x="4663282" y="5151834"/>
                  <a:pt x="4464844" y="5350272"/>
                </a:cubicBezTo>
                <a:cubicBezTo>
                  <a:pt x="3208073" y="5681001"/>
                  <a:pt x="1984375" y="6077876"/>
                  <a:pt x="793750" y="6540897"/>
                </a:cubicBezTo>
                <a:cubicBezTo>
                  <a:pt x="264584" y="6607042"/>
                  <a:pt x="0" y="6441678"/>
                  <a:pt x="0" y="6044803"/>
                </a:cubicBezTo>
                <a:cubicBezTo>
                  <a:pt x="132292" y="5581782"/>
                  <a:pt x="429948" y="5317199"/>
                  <a:pt x="892969" y="5251053"/>
                </a:cubicBezTo>
                <a:cubicBezTo>
                  <a:pt x="1289844" y="5184907"/>
                  <a:pt x="1686719" y="5118761"/>
                  <a:pt x="2083594" y="5052615"/>
                </a:cubicBezTo>
                <a:lnTo>
                  <a:pt x="2083594" y="2974975"/>
                </a:lnTo>
                <a:cubicBezTo>
                  <a:pt x="1819011" y="2908829"/>
                  <a:pt x="1422136" y="2973123"/>
                  <a:pt x="892969" y="3167856"/>
                </a:cubicBezTo>
                <a:cubicBezTo>
                  <a:pt x="496094" y="3167856"/>
                  <a:pt x="330729" y="3036358"/>
                  <a:pt x="396875" y="2773362"/>
                </a:cubicBezTo>
                <a:cubicBezTo>
                  <a:pt x="463021" y="2444750"/>
                  <a:pt x="661459" y="2247569"/>
                  <a:pt x="992188" y="2181820"/>
                </a:cubicBezTo>
                <a:cubicBezTo>
                  <a:pt x="1322917" y="2247569"/>
                  <a:pt x="1686719" y="2280443"/>
                  <a:pt x="2083594" y="2280443"/>
                </a:cubicBezTo>
                <a:lnTo>
                  <a:pt x="2083594" y="793750"/>
                </a:lnTo>
                <a:cubicBezTo>
                  <a:pt x="2083594" y="396875"/>
                  <a:pt x="2282032" y="231510"/>
                  <a:pt x="2678907" y="297656"/>
                </a:cubicBezTo>
                <a:close/>
                <a:moveTo>
                  <a:pt x="6547644" y="5251053"/>
                </a:moveTo>
                <a:cubicBezTo>
                  <a:pt x="6150769" y="5184907"/>
                  <a:pt x="5985404" y="5284126"/>
                  <a:pt x="6051550" y="5548709"/>
                </a:cubicBezTo>
                <a:cubicBezTo>
                  <a:pt x="6051550" y="6408605"/>
                  <a:pt x="6150769" y="6805480"/>
                  <a:pt x="6349207" y="6739334"/>
                </a:cubicBezTo>
                <a:cubicBezTo>
                  <a:pt x="7010665" y="6739334"/>
                  <a:pt x="7771342" y="6706261"/>
                  <a:pt x="8631238" y="6640115"/>
                </a:cubicBezTo>
                <a:cubicBezTo>
                  <a:pt x="8829675" y="6309386"/>
                  <a:pt x="8862748" y="5945584"/>
                  <a:pt x="8730457" y="5548709"/>
                </a:cubicBezTo>
                <a:cubicBezTo>
                  <a:pt x="8730457" y="5284126"/>
                  <a:pt x="8002852" y="5184907"/>
                  <a:pt x="6547644" y="5251053"/>
                </a:cubicBezTo>
                <a:close/>
                <a:moveTo>
                  <a:pt x="5853113" y="4457303"/>
                </a:moveTo>
                <a:cubicBezTo>
                  <a:pt x="6514571" y="4589594"/>
                  <a:pt x="7374467" y="4622668"/>
                  <a:pt x="8432800" y="4556522"/>
                </a:cubicBezTo>
                <a:cubicBezTo>
                  <a:pt x="8763530" y="4556522"/>
                  <a:pt x="8995040" y="4524639"/>
                  <a:pt x="9127332" y="4460875"/>
                </a:cubicBezTo>
                <a:cubicBezTo>
                  <a:pt x="9325769" y="4460875"/>
                  <a:pt x="9524207" y="4559961"/>
                  <a:pt x="9722644" y="4758134"/>
                </a:cubicBezTo>
                <a:cubicBezTo>
                  <a:pt x="9921082" y="4956307"/>
                  <a:pt x="9954155" y="5187553"/>
                  <a:pt x="9821863" y="5451872"/>
                </a:cubicBezTo>
                <a:cubicBezTo>
                  <a:pt x="9755717" y="6112404"/>
                  <a:pt x="9689571" y="6739996"/>
                  <a:pt x="9623425" y="7334647"/>
                </a:cubicBezTo>
                <a:cubicBezTo>
                  <a:pt x="9491133" y="7665376"/>
                  <a:pt x="9193477" y="7764595"/>
                  <a:pt x="8730457" y="7632303"/>
                </a:cubicBezTo>
                <a:cubicBezTo>
                  <a:pt x="7870561" y="7433865"/>
                  <a:pt x="6944519" y="7433865"/>
                  <a:pt x="5952332" y="7632303"/>
                </a:cubicBezTo>
                <a:cubicBezTo>
                  <a:pt x="5489311" y="7830740"/>
                  <a:pt x="5224727" y="7698449"/>
                  <a:pt x="5158582" y="7235428"/>
                </a:cubicBezTo>
                <a:cubicBezTo>
                  <a:pt x="5158582" y="6507824"/>
                  <a:pt x="5092436" y="5780220"/>
                  <a:pt x="4960144" y="5052615"/>
                </a:cubicBezTo>
                <a:cubicBezTo>
                  <a:pt x="5092436" y="4589594"/>
                  <a:pt x="5390092" y="4391157"/>
                  <a:pt x="5853113" y="4457303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0" name="Freeform 360"/>
          <p:cNvSpPr/>
          <p:nvPr/>
        </p:nvSpPr>
        <p:spPr>
          <a:xfrm rot="0" flipH="0" flipV="0">
            <a:off x="6865863" y="465472"/>
            <a:ext cx="353707" cy="260846"/>
          </a:xfrm>
          <a:custGeom>
            <a:pathLst>
              <a:path w="10718403" h="7904427">
                <a:moveTo>
                  <a:pt x="2183606" y="297656"/>
                </a:moveTo>
                <a:cubicBezTo>
                  <a:pt x="2382043" y="363802"/>
                  <a:pt x="2580481" y="463021"/>
                  <a:pt x="2778918" y="595313"/>
                </a:cubicBezTo>
                <a:cubicBezTo>
                  <a:pt x="3109647" y="793750"/>
                  <a:pt x="3407304" y="992188"/>
                  <a:pt x="3671887" y="1190625"/>
                </a:cubicBezTo>
                <a:cubicBezTo>
                  <a:pt x="4068762" y="1455208"/>
                  <a:pt x="4267200" y="1620573"/>
                  <a:pt x="4267200" y="1686719"/>
                </a:cubicBezTo>
                <a:cubicBezTo>
                  <a:pt x="4333345" y="1819011"/>
                  <a:pt x="4167981" y="1852084"/>
                  <a:pt x="3771106" y="1785938"/>
                </a:cubicBezTo>
                <a:cubicBezTo>
                  <a:pt x="3308085" y="1719792"/>
                  <a:pt x="2845064" y="1653646"/>
                  <a:pt x="2382043" y="1587500"/>
                </a:cubicBezTo>
                <a:cubicBezTo>
                  <a:pt x="1588293" y="1389063"/>
                  <a:pt x="1290637" y="1025261"/>
                  <a:pt x="1489075" y="496094"/>
                </a:cubicBezTo>
                <a:cubicBezTo>
                  <a:pt x="1621366" y="231511"/>
                  <a:pt x="1852877" y="165365"/>
                  <a:pt x="2183606" y="297656"/>
                </a:cubicBezTo>
                <a:close/>
                <a:moveTo>
                  <a:pt x="0" y="3472656"/>
                </a:moveTo>
                <a:cubicBezTo>
                  <a:pt x="0" y="2877344"/>
                  <a:pt x="231510" y="2546615"/>
                  <a:pt x="694531" y="2480469"/>
                </a:cubicBezTo>
                <a:cubicBezTo>
                  <a:pt x="1157552" y="2678906"/>
                  <a:pt x="1719791" y="2711979"/>
                  <a:pt x="2381250" y="2579688"/>
                </a:cubicBezTo>
                <a:cubicBezTo>
                  <a:pt x="2778125" y="2447396"/>
                  <a:pt x="3075781" y="2480469"/>
                  <a:pt x="3274218" y="2678906"/>
                </a:cubicBezTo>
                <a:cubicBezTo>
                  <a:pt x="3472656" y="2811198"/>
                  <a:pt x="3538802" y="3009636"/>
                  <a:pt x="3472656" y="3274219"/>
                </a:cubicBezTo>
                <a:cubicBezTo>
                  <a:pt x="3274218" y="3869531"/>
                  <a:pt x="3175000" y="4564063"/>
                  <a:pt x="3175000" y="5357813"/>
                </a:cubicBezTo>
                <a:cubicBezTo>
                  <a:pt x="3241145" y="5423959"/>
                  <a:pt x="3373437" y="5390886"/>
                  <a:pt x="3571875" y="5258594"/>
                </a:cubicBezTo>
                <a:cubicBezTo>
                  <a:pt x="3770312" y="5060156"/>
                  <a:pt x="4001822" y="4861719"/>
                  <a:pt x="4266406" y="4663281"/>
                </a:cubicBezTo>
                <a:cubicBezTo>
                  <a:pt x="4530989" y="4597136"/>
                  <a:pt x="4597135" y="4729427"/>
                  <a:pt x="4464843" y="5060156"/>
                </a:cubicBezTo>
                <a:cubicBezTo>
                  <a:pt x="4001822" y="5721615"/>
                  <a:pt x="3472656" y="6350000"/>
                  <a:pt x="2877343" y="6945313"/>
                </a:cubicBezTo>
                <a:cubicBezTo>
                  <a:pt x="2414322" y="7408334"/>
                  <a:pt x="1984375" y="7474479"/>
                  <a:pt x="1587500" y="7143750"/>
                </a:cubicBezTo>
                <a:cubicBezTo>
                  <a:pt x="1389062" y="6945313"/>
                  <a:pt x="1355989" y="6746875"/>
                  <a:pt x="1488281" y="6548438"/>
                </a:cubicBezTo>
                <a:cubicBezTo>
                  <a:pt x="2083593" y="5953125"/>
                  <a:pt x="2381250" y="4994011"/>
                  <a:pt x="2381250" y="3671094"/>
                </a:cubicBezTo>
                <a:cubicBezTo>
                  <a:pt x="2447395" y="3340365"/>
                  <a:pt x="1819010" y="3340365"/>
                  <a:pt x="496093" y="3671094"/>
                </a:cubicBezTo>
                <a:cubicBezTo>
                  <a:pt x="231510" y="3803386"/>
                  <a:pt x="66145" y="3737240"/>
                  <a:pt x="0" y="3472656"/>
                </a:cubicBezTo>
                <a:close/>
                <a:moveTo>
                  <a:pt x="5557837" y="99219"/>
                </a:moveTo>
                <a:cubicBezTo>
                  <a:pt x="6087400" y="99219"/>
                  <a:pt x="6319109" y="330730"/>
                  <a:pt x="6252964" y="793750"/>
                </a:cubicBezTo>
                <a:cubicBezTo>
                  <a:pt x="6319109" y="2116667"/>
                  <a:pt x="6352182" y="3075781"/>
                  <a:pt x="6352182" y="3671094"/>
                </a:cubicBezTo>
                <a:cubicBezTo>
                  <a:pt x="6286037" y="4927865"/>
                  <a:pt x="6120540" y="5787761"/>
                  <a:pt x="5855692" y="6250781"/>
                </a:cubicBezTo>
                <a:cubicBezTo>
                  <a:pt x="5326393" y="7110677"/>
                  <a:pt x="4565650" y="7474479"/>
                  <a:pt x="3573462" y="7342188"/>
                </a:cubicBezTo>
                <a:cubicBezTo>
                  <a:pt x="3110441" y="7209896"/>
                  <a:pt x="3143514" y="7011459"/>
                  <a:pt x="3672681" y="6746875"/>
                </a:cubicBezTo>
                <a:cubicBezTo>
                  <a:pt x="4532577" y="6151563"/>
                  <a:pt x="5028670" y="5523177"/>
                  <a:pt x="5160962" y="4861719"/>
                </a:cubicBezTo>
                <a:cubicBezTo>
                  <a:pt x="5359400" y="3737240"/>
                  <a:pt x="5326327" y="2414323"/>
                  <a:pt x="5061743" y="892969"/>
                </a:cubicBezTo>
                <a:cubicBezTo>
                  <a:pt x="4995597" y="429948"/>
                  <a:pt x="5160962" y="165365"/>
                  <a:pt x="5557837" y="99219"/>
                </a:cubicBezTo>
                <a:close/>
                <a:moveTo>
                  <a:pt x="7741840" y="694531"/>
                </a:moveTo>
                <a:cubicBezTo>
                  <a:pt x="8072570" y="760677"/>
                  <a:pt x="8271007" y="959115"/>
                  <a:pt x="8337153" y="1289844"/>
                </a:cubicBezTo>
                <a:cubicBezTo>
                  <a:pt x="8204861" y="3075781"/>
                  <a:pt x="8204861" y="4894792"/>
                  <a:pt x="8337153" y="6746875"/>
                </a:cubicBezTo>
                <a:cubicBezTo>
                  <a:pt x="8337153" y="7011459"/>
                  <a:pt x="8171788" y="7176823"/>
                  <a:pt x="7841059" y="7242969"/>
                </a:cubicBezTo>
                <a:cubicBezTo>
                  <a:pt x="7510329" y="7242969"/>
                  <a:pt x="7311892" y="7077604"/>
                  <a:pt x="7245746" y="6746875"/>
                </a:cubicBezTo>
                <a:cubicBezTo>
                  <a:pt x="7378038" y="4960938"/>
                  <a:pt x="7378038" y="3141927"/>
                  <a:pt x="7245746" y="1289844"/>
                </a:cubicBezTo>
                <a:cubicBezTo>
                  <a:pt x="7245746" y="892969"/>
                  <a:pt x="7411111" y="694531"/>
                  <a:pt x="7741840" y="694531"/>
                </a:cubicBezTo>
                <a:close/>
                <a:moveTo>
                  <a:pt x="10321528" y="198438"/>
                </a:moveTo>
                <a:cubicBezTo>
                  <a:pt x="10519965" y="264583"/>
                  <a:pt x="10619184" y="496094"/>
                  <a:pt x="10619184" y="892969"/>
                </a:cubicBezTo>
                <a:cubicBezTo>
                  <a:pt x="10486892" y="2943490"/>
                  <a:pt x="10519965" y="5027084"/>
                  <a:pt x="10718403" y="7143750"/>
                </a:cubicBezTo>
                <a:cubicBezTo>
                  <a:pt x="10718403" y="7540625"/>
                  <a:pt x="10553038" y="7772136"/>
                  <a:pt x="10222309" y="7838281"/>
                </a:cubicBezTo>
                <a:cubicBezTo>
                  <a:pt x="9891579" y="7904427"/>
                  <a:pt x="9660070" y="7838281"/>
                  <a:pt x="9527778" y="7639844"/>
                </a:cubicBezTo>
                <a:cubicBezTo>
                  <a:pt x="9395486" y="7507552"/>
                  <a:pt x="9362413" y="5754688"/>
                  <a:pt x="9428559" y="2381250"/>
                </a:cubicBezTo>
                <a:cubicBezTo>
                  <a:pt x="9428559" y="1785938"/>
                  <a:pt x="9395486" y="1289844"/>
                  <a:pt x="9329340" y="892969"/>
                </a:cubicBezTo>
                <a:cubicBezTo>
                  <a:pt x="9263195" y="562240"/>
                  <a:pt x="9296267" y="330730"/>
                  <a:pt x="9428559" y="198438"/>
                </a:cubicBezTo>
                <a:cubicBezTo>
                  <a:pt x="9626996" y="0"/>
                  <a:pt x="9924653" y="0"/>
                  <a:pt x="10321528" y="198438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1" name="Freeform 361"/>
          <p:cNvSpPr/>
          <p:nvPr/>
        </p:nvSpPr>
        <p:spPr>
          <a:xfrm rot="0" flipH="0" flipV="0">
            <a:off x="7282002" y="456715"/>
            <a:ext cx="397271" cy="276125"/>
          </a:xfrm>
          <a:custGeom>
            <a:pathLst>
              <a:path w="12038542" h="8367447">
                <a:moveTo>
                  <a:pt x="4795573" y="2050521"/>
                </a:moveTo>
                <a:cubicBezTo>
                  <a:pt x="3803385" y="2116667"/>
                  <a:pt x="2877344" y="2248958"/>
                  <a:pt x="2017448" y="2447396"/>
                </a:cubicBezTo>
                <a:cubicBezTo>
                  <a:pt x="1686719" y="2579688"/>
                  <a:pt x="1521354" y="2480469"/>
                  <a:pt x="1521354" y="2149740"/>
                </a:cubicBezTo>
                <a:cubicBezTo>
                  <a:pt x="1719792" y="1620573"/>
                  <a:pt x="2083594" y="1355990"/>
                  <a:pt x="2612760" y="1355990"/>
                </a:cubicBezTo>
                <a:cubicBezTo>
                  <a:pt x="3141927" y="1488282"/>
                  <a:pt x="3869531" y="1521354"/>
                  <a:pt x="4795573" y="1455208"/>
                </a:cubicBezTo>
                <a:cubicBezTo>
                  <a:pt x="4795573" y="1124479"/>
                  <a:pt x="4762500" y="859896"/>
                  <a:pt x="4696354" y="661458"/>
                </a:cubicBezTo>
                <a:cubicBezTo>
                  <a:pt x="4696354" y="198438"/>
                  <a:pt x="4894792" y="0"/>
                  <a:pt x="5291667" y="66146"/>
                </a:cubicBezTo>
                <a:cubicBezTo>
                  <a:pt x="5820833" y="132292"/>
                  <a:pt x="6151562" y="297657"/>
                  <a:pt x="6283854" y="562240"/>
                </a:cubicBezTo>
                <a:cubicBezTo>
                  <a:pt x="6350000" y="694532"/>
                  <a:pt x="6316927" y="992188"/>
                  <a:pt x="6184635" y="1455208"/>
                </a:cubicBezTo>
                <a:lnTo>
                  <a:pt x="9359635" y="1455208"/>
                </a:lnTo>
                <a:cubicBezTo>
                  <a:pt x="9690365" y="1653646"/>
                  <a:pt x="9690365" y="1852083"/>
                  <a:pt x="9359635" y="2050521"/>
                </a:cubicBezTo>
                <a:lnTo>
                  <a:pt x="6184635" y="2050521"/>
                </a:lnTo>
                <a:cubicBezTo>
                  <a:pt x="6118489" y="2381250"/>
                  <a:pt x="6085417" y="2678906"/>
                  <a:pt x="6085417" y="2943490"/>
                </a:cubicBezTo>
                <a:cubicBezTo>
                  <a:pt x="9194271" y="3075781"/>
                  <a:pt x="11178646" y="3175000"/>
                  <a:pt x="12038542" y="3241146"/>
                </a:cubicBezTo>
                <a:cubicBezTo>
                  <a:pt x="11575521" y="4497917"/>
                  <a:pt x="10914062" y="4894792"/>
                  <a:pt x="10054167" y="4431771"/>
                </a:cubicBezTo>
                <a:cubicBezTo>
                  <a:pt x="8995833" y="4034896"/>
                  <a:pt x="7639843" y="3803386"/>
                  <a:pt x="5986198" y="3737240"/>
                </a:cubicBezTo>
                <a:cubicBezTo>
                  <a:pt x="5787760" y="4332552"/>
                  <a:pt x="5787760" y="4630208"/>
                  <a:pt x="5986198" y="4630208"/>
                </a:cubicBezTo>
                <a:cubicBezTo>
                  <a:pt x="6713802" y="4630208"/>
                  <a:pt x="7507552" y="4597136"/>
                  <a:pt x="8367448" y="4530990"/>
                </a:cubicBezTo>
                <a:cubicBezTo>
                  <a:pt x="8698177" y="4464844"/>
                  <a:pt x="8962760" y="4696354"/>
                  <a:pt x="9161198" y="5225521"/>
                </a:cubicBezTo>
                <a:cubicBezTo>
                  <a:pt x="9161198" y="5490104"/>
                  <a:pt x="9028906" y="5655469"/>
                  <a:pt x="8764323" y="5721615"/>
                </a:cubicBezTo>
                <a:cubicBezTo>
                  <a:pt x="7838281" y="6250781"/>
                  <a:pt x="7077604" y="6680729"/>
                  <a:pt x="6482292" y="7011458"/>
                </a:cubicBezTo>
                <a:lnTo>
                  <a:pt x="7276042" y="7309115"/>
                </a:lnTo>
                <a:cubicBezTo>
                  <a:pt x="8202083" y="7705990"/>
                  <a:pt x="8665104" y="7937500"/>
                  <a:pt x="8665104" y="8003646"/>
                </a:cubicBezTo>
                <a:cubicBezTo>
                  <a:pt x="8995833" y="8268229"/>
                  <a:pt x="8797396" y="8367447"/>
                  <a:pt x="8069792" y="8301301"/>
                </a:cubicBezTo>
                <a:cubicBezTo>
                  <a:pt x="6746875" y="7970573"/>
                  <a:pt x="5324739" y="7507552"/>
                  <a:pt x="3803385" y="6912240"/>
                </a:cubicBezTo>
                <a:cubicBezTo>
                  <a:pt x="3208073" y="6713802"/>
                  <a:pt x="3042708" y="6416146"/>
                  <a:pt x="3307292" y="6019271"/>
                </a:cubicBezTo>
                <a:cubicBezTo>
                  <a:pt x="3571875" y="5754688"/>
                  <a:pt x="3902604" y="5721615"/>
                  <a:pt x="4299479" y="5920052"/>
                </a:cubicBezTo>
                <a:cubicBezTo>
                  <a:pt x="4828646" y="6184636"/>
                  <a:pt x="5357812" y="6449219"/>
                  <a:pt x="5886979" y="6713802"/>
                </a:cubicBezTo>
                <a:cubicBezTo>
                  <a:pt x="6350000" y="6316927"/>
                  <a:pt x="6779948" y="5920052"/>
                  <a:pt x="7176823" y="5523177"/>
                </a:cubicBezTo>
                <a:cubicBezTo>
                  <a:pt x="7441406" y="5192448"/>
                  <a:pt x="6713802" y="5159375"/>
                  <a:pt x="4994010" y="5423958"/>
                </a:cubicBezTo>
                <a:cubicBezTo>
                  <a:pt x="4332552" y="5556250"/>
                  <a:pt x="4067969" y="5390886"/>
                  <a:pt x="4200260" y="4927865"/>
                </a:cubicBezTo>
                <a:cubicBezTo>
                  <a:pt x="4464844" y="4530990"/>
                  <a:pt x="4597135" y="4134115"/>
                  <a:pt x="4597135" y="3737240"/>
                </a:cubicBezTo>
                <a:cubicBezTo>
                  <a:pt x="3075781" y="3803386"/>
                  <a:pt x="1719792" y="4001823"/>
                  <a:pt x="529167" y="4332552"/>
                </a:cubicBezTo>
                <a:cubicBezTo>
                  <a:pt x="132292" y="4464844"/>
                  <a:pt x="0" y="4233333"/>
                  <a:pt x="132292" y="3638021"/>
                </a:cubicBezTo>
                <a:cubicBezTo>
                  <a:pt x="396875" y="3241146"/>
                  <a:pt x="727604" y="3042708"/>
                  <a:pt x="1124479" y="3042708"/>
                </a:cubicBezTo>
                <a:cubicBezTo>
                  <a:pt x="1852083" y="3108854"/>
                  <a:pt x="3042708" y="3075781"/>
                  <a:pt x="4696354" y="294349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2" name="Freeform 362"/>
          <p:cNvSpPr/>
          <p:nvPr/>
        </p:nvSpPr>
        <p:spPr>
          <a:xfrm rot="0" flipH="0" flipV="0">
            <a:off x="7706950" y="460068"/>
            <a:ext cx="396206" cy="266093"/>
          </a:xfrm>
          <a:custGeom>
            <a:pathLst>
              <a:path w="12006262" h="8063442">
                <a:moveTo>
                  <a:pt x="4762500" y="3532452"/>
                </a:moveTo>
                <a:cubicBezTo>
                  <a:pt x="3770312" y="3863181"/>
                  <a:pt x="2976562" y="4094692"/>
                  <a:pt x="2381250" y="4226983"/>
                </a:cubicBezTo>
                <a:cubicBezTo>
                  <a:pt x="1918229" y="4226983"/>
                  <a:pt x="1686719" y="4094692"/>
                  <a:pt x="1686719" y="3830108"/>
                </a:cubicBezTo>
                <a:cubicBezTo>
                  <a:pt x="2877344" y="3565525"/>
                  <a:pt x="4101041" y="3201723"/>
                  <a:pt x="5357812" y="2738702"/>
                </a:cubicBezTo>
                <a:cubicBezTo>
                  <a:pt x="4101041" y="2672556"/>
                  <a:pt x="3241146" y="2705629"/>
                  <a:pt x="2778125" y="2837921"/>
                </a:cubicBezTo>
                <a:cubicBezTo>
                  <a:pt x="2381250" y="2705762"/>
                  <a:pt x="2381250" y="2474516"/>
                  <a:pt x="2778125" y="2144183"/>
                </a:cubicBezTo>
                <a:cubicBezTo>
                  <a:pt x="3108854" y="2144183"/>
                  <a:pt x="3406510" y="2176992"/>
                  <a:pt x="3671094" y="2242608"/>
                </a:cubicBezTo>
                <a:lnTo>
                  <a:pt x="8930283" y="2242608"/>
                </a:lnTo>
                <a:cubicBezTo>
                  <a:pt x="9261012" y="2374900"/>
                  <a:pt x="9294084" y="2540265"/>
                  <a:pt x="9029501" y="2738702"/>
                </a:cubicBezTo>
                <a:lnTo>
                  <a:pt x="6449219" y="2738702"/>
                </a:lnTo>
                <a:cubicBezTo>
                  <a:pt x="6184635" y="2937140"/>
                  <a:pt x="5920052" y="3102504"/>
                  <a:pt x="5655469" y="3234796"/>
                </a:cubicBezTo>
                <a:lnTo>
                  <a:pt x="6350000" y="4028546"/>
                </a:lnTo>
                <a:cubicBezTo>
                  <a:pt x="6945445" y="3763963"/>
                  <a:pt x="7408531" y="3400161"/>
                  <a:pt x="7739261" y="2937140"/>
                </a:cubicBezTo>
                <a:cubicBezTo>
                  <a:pt x="8202281" y="2804848"/>
                  <a:pt x="8466865" y="2970213"/>
                  <a:pt x="8533011" y="3433233"/>
                </a:cubicBezTo>
                <a:cubicBezTo>
                  <a:pt x="8599156" y="3565525"/>
                  <a:pt x="8533011" y="3697817"/>
                  <a:pt x="8334573" y="3830108"/>
                </a:cubicBezTo>
                <a:cubicBezTo>
                  <a:pt x="7937698" y="4028546"/>
                  <a:pt x="7540823" y="4160838"/>
                  <a:pt x="7143948" y="4226983"/>
                </a:cubicBezTo>
                <a:cubicBezTo>
                  <a:pt x="8996296" y="5219171"/>
                  <a:pt x="10617067" y="5715265"/>
                  <a:pt x="12006262" y="5715265"/>
                </a:cubicBezTo>
                <a:cubicBezTo>
                  <a:pt x="11940117" y="6178286"/>
                  <a:pt x="11675467" y="6608233"/>
                  <a:pt x="11212314" y="7005108"/>
                </a:cubicBezTo>
                <a:cubicBezTo>
                  <a:pt x="10749293" y="7401983"/>
                  <a:pt x="10186987" y="7335838"/>
                  <a:pt x="9525397" y="6806671"/>
                </a:cubicBezTo>
                <a:cubicBezTo>
                  <a:pt x="8533077" y="6012921"/>
                  <a:pt x="7540757" y="5318390"/>
                  <a:pt x="6548437" y="4723077"/>
                </a:cubicBezTo>
                <a:cubicBezTo>
                  <a:pt x="6879167" y="5384536"/>
                  <a:pt x="6879167" y="6178286"/>
                  <a:pt x="6548437" y="7104327"/>
                </a:cubicBezTo>
                <a:cubicBezTo>
                  <a:pt x="6350000" y="7567348"/>
                  <a:pt x="5953125" y="7865004"/>
                  <a:pt x="5357812" y="7997296"/>
                </a:cubicBezTo>
                <a:cubicBezTo>
                  <a:pt x="4233333" y="8063442"/>
                  <a:pt x="3472656" y="7732713"/>
                  <a:pt x="3075781" y="7005108"/>
                </a:cubicBezTo>
                <a:cubicBezTo>
                  <a:pt x="3075781" y="6938963"/>
                  <a:pt x="3108854" y="6905890"/>
                  <a:pt x="3175000" y="6905890"/>
                </a:cubicBezTo>
                <a:cubicBezTo>
                  <a:pt x="3770312" y="7170473"/>
                  <a:pt x="4332552" y="7203546"/>
                  <a:pt x="4861719" y="7005108"/>
                </a:cubicBezTo>
                <a:cubicBezTo>
                  <a:pt x="5126302" y="6872817"/>
                  <a:pt x="5291666" y="6707452"/>
                  <a:pt x="5357812" y="6509015"/>
                </a:cubicBezTo>
                <a:cubicBezTo>
                  <a:pt x="5490104" y="6178286"/>
                  <a:pt x="5523177" y="5847556"/>
                  <a:pt x="5457031" y="5516827"/>
                </a:cubicBezTo>
                <a:cubicBezTo>
                  <a:pt x="4663281" y="5847556"/>
                  <a:pt x="3803385" y="6145213"/>
                  <a:pt x="2877344" y="6409796"/>
                </a:cubicBezTo>
                <a:cubicBezTo>
                  <a:pt x="2282031" y="6608233"/>
                  <a:pt x="1686719" y="6740525"/>
                  <a:pt x="1091406" y="6806671"/>
                </a:cubicBezTo>
                <a:cubicBezTo>
                  <a:pt x="562239" y="6938963"/>
                  <a:pt x="198437" y="6806671"/>
                  <a:pt x="0" y="6409796"/>
                </a:cubicBezTo>
                <a:cubicBezTo>
                  <a:pt x="0" y="6343650"/>
                  <a:pt x="198437" y="6277504"/>
                  <a:pt x="595312" y="6211358"/>
                </a:cubicBezTo>
                <a:cubicBezTo>
                  <a:pt x="1124479" y="6145213"/>
                  <a:pt x="1686719" y="6045994"/>
                  <a:pt x="2282031" y="5913702"/>
                </a:cubicBezTo>
                <a:cubicBezTo>
                  <a:pt x="3737239" y="5516827"/>
                  <a:pt x="4762500" y="5186098"/>
                  <a:pt x="5357812" y="4921515"/>
                </a:cubicBezTo>
                <a:lnTo>
                  <a:pt x="5159375" y="4326202"/>
                </a:lnTo>
                <a:cubicBezTo>
                  <a:pt x="4233333" y="4789223"/>
                  <a:pt x="3340364" y="5119952"/>
                  <a:pt x="2480469" y="5318390"/>
                </a:cubicBezTo>
                <a:cubicBezTo>
                  <a:pt x="2017448" y="5450681"/>
                  <a:pt x="1719791" y="5351463"/>
                  <a:pt x="1587500" y="5020733"/>
                </a:cubicBezTo>
                <a:cubicBezTo>
                  <a:pt x="1653646" y="4954588"/>
                  <a:pt x="2315104" y="4756150"/>
                  <a:pt x="3571875" y="4425421"/>
                </a:cubicBezTo>
                <a:cubicBezTo>
                  <a:pt x="3968750" y="4293129"/>
                  <a:pt x="4431771" y="4094692"/>
                  <a:pt x="4960937" y="3830108"/>
                </a:cubicBezTo>
                <a:close/>
                <a:moveTo>
                  <a:pt x="5853906" y="66146"/>
                </a:moveTo>
                <a:cubicBezTo>
                  <a:pt x="6052344" y="66146"/>
                  <a:pt x="6250781" y="132292"/>
                  <a:pt x="6449219" y="264583"/>
                </a:cubicBezTo>
                <a:cubicBezTo>
                  <a:pt x="6449219" y="595313"/>
                  <a:pt x="6482292" y="826823"/>
                  <a:pt x="6548437" y="959115"/>
                </a:cubicBezTo>
                <a:cubicBezTo>
                  <a:pt x="7408465" y="959115"/>
                  <a:pt x="8268494" y="992055"/>
                  <a:pt x="9128522" y="1057937"/>
                </a:cubicBezTo>
                <a:cubicBezTo>
                  <a:pt x="9459383" y="992055"/>
                  <a:pt x="9724033" y="892969"/>
                  <a:pt x="9922470" y="760677"/>
                </a:cubicBezTo>
                <a:cubicBezTo>
                  <a:pt x="10451769" y="694532"/>
                  <a:pt x="10716419" y="1024202"/>
                  <a:pt x="10716419" y="1749690"/>
                </a:cubicBezTo>
                <a:cubicBezTo>
                  <a:pt x="10716419" y="2344473"/>
                  <a:pt x="10650273" y="2840302"/>
                  <a:pt x="10517981" y="3237177"/>
                </a:cubicBezTo>
                <a:cubicBezTo>
                  <a:pt x="10385689" y="3435615"/>
                  <a:pt x="10253398" y="3435615"/>
                  <a:pt x="10121106" y="3237177"/>
                </a:cubicBezTo>
                <a:cubicBezTo>
                  <a:pt x="10054960" y="2708011"/>
                  <a:pt x="9955742" y="2278063"/>
                  <a:pt x="9823450" y="1947333"/>
                </a:cubicBezTo>
                <a:cubicBezTo>
                  <a:pt x="9823450" y="1619250"/>
                  <a:pt x="9029634" y="1455208"/>
                  <a:pt x="7442001" y="1455208"/>
                </a:cubicBezTo>
                <a:lnTo>
                  <a:pt x="4663479" y="1455208"/>
                </a:lnTo>
                <a:cubicBezTo>
                  <a:pt x="3869729" y="1455208"/>
                  <a:pt x="3142059" y="1488149"/>
                  <a:pt x="2480469" y="1554030"/>
                </a:cubicBezTo>
                <a:cubicBezTo>
                  <a:pt x="1951302" y="1751806"/>
                  <a:pt x="1686719" y="2312062"/>
                  <a:pt x="1686719" y="3234796"/>
                </a:cubicBezTo>
                <a:cubicBezTo>
                  <a:pt x="1554427" y="3433233"/>
                  <a:pt x="1389062" y="3433233"/>
                  <a:pt x="1190625" y="3234796"/>
                </a:cubicBezTo>
                <a:cubicBezTo>
                  <a:pt x="1058333" y="2772966"/>
                  <a:pt x="992187" y="2278195"/>
                  <a:pt x="992187" y="1750483"/>
                </a:cubicBezTo>
                <a:cubicBezTo>
                  <a:pt x="1058333" y="1024070"/>
                  <a:pt x="1289844" y="693936"/>
                  <a:pt x="1686719" y="760082"/>
                </a:cubicBezTo>
                <a:cubicBezTo>
                  <a:pt x="2414323" y="1024136"/>
                  <a:pt x="3472656" y="1057143"/>
                  <a:pt x="4861719" y="859102"/>
                </a:cubicBezTo>
                <a:cubicBezTo>
                  <a:pt x="4927864" y="726943"/>
                  <a:pt x="4960937" y="561843"/>
                  <a:pt x="4960937" y="363802"/>
                </a:cubicBezTo>
                <a:cubicBezTo>
                  <a:pt x="5093229" y="99219"/>
                  <a:pt x="5390885" y="0"/>
                  <a:pt x="5853906" y="66146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3" name="Freeform 363"/>
          <p:cNvSpPr/>
          <p:nvPr/>
        </p:nvSpPr>
        <p:spPr>
          <a:xfrm rot="0" flipH="0" flipV="0">
            <a:off x="8194798" y="436004"/>
            <a:ext cx="45839" cy="292990"/>
          </a:xfrm>
          <a:custGeom>
            <a:pathLst>
              <a:path w="1389063" h="8878491">
                <a:moveTo>
                  <a:pt x="694531" y="8878491"/>
                </a:moveTo>
                <a:cubicBezTo>
                  <a:pt x="496094" y="8878491"/>
                  <a:pt x="330729" y="8812345"/>
                  <a:pt x="198438" y="8680054"/>
                </a:cubicBezTo>
                <a:cubicBezTo>
                  <a:pt x="66146" y="8547762"/>
                  <a:pt x="0" y="8382397"/>
                  <a:pt x="0" y="8183960"/>
                </a:cubicBezTo>
                <a:cubicBezTo>
                  <a:pt x="0" y="7985522"/>
                  <a:pt x="66146" y="7820158"/>
                  <a:pt x="198438" y="7687866"/>
                </a:cubicBezTo>
                <a:cubicBezTo>
                  <a:pt x="330729" y="7555574"/>
                  <a:pt x="496094" y="7489429"/>
                  <a:pt x="694531" y="7489429"/>
                </a:cubicBezTo>
                <a:cubicBezTo>
                  <a:pt x="892969" y="7489429"/>
                  <a:pt x="1058333" y="7555574"/>
                  <a:pt x="1190625" y="7687866"/>
                </a:cubicBezTo>
                <a:cubicBezTo>
                  <a:pt x="1322917" y="7820158"/>
                  <a:pt x="1389063" y="7985522"/>
                  <a:pt x="1389063" y="8183960"/>
                </a:cubicBezTo>
                <a:cubicBezTo>
                  <a:pt x="1389063" y="8382397"/>
                  <a:pt x="1322917" y="8547762"/>
                  <a:pt x="1190625" y="8680054"/>
                </a:cubicBezTo>
                <a:cubicBezTo>
                  <a:pt x="1058333" y="8812345"/>
                  <a:pt x="892969" y="8878491"/>
                  <a:pt x="694531" y="8878491"/>
                </a:cubicBezTo>
                <a:close/>
                <a:moveTo>
                  <a:pt x="892969" y="5556250"/>
                </a:moveTo>
                <a:lnTo>
                  <a:pt x="892969" y="6052344"/>
                </a:lnTo>
                <a:lnTo>
                  <a:pt x="496094" y="6052344"/>
                </a:lnTo>
                <a:lnTo>
                  <a:pt x="496094" y="5556250"/>
                </a:lnTo>
                <a:cubicBezTo>
                  <a:pt x="496094" y="4663282"/>
                  <a:pt x="438216" y="3762045"/>
                  <a:pt x="322461" y="2852540"/>
                </a:cubicBezTo>
                <a:cubicBezTo>
                  <a:pt x="206706" y="1943035"/>
                  <a:pt x="148828" y="1273308"/>
                  <a:pt x="148828" y="843360"/>
                </a:cubicBezTo>
                <a:cubicBezTo>
                  <a:pt x="148828" y="578777"/>
                  <a:pt x="190169" y="372071"/>
                  <a:pt x="272852" y="223243"/>
                </a:cubicBezTo>
                <a:cubicBezTo>
                  <a:pt x="355534" y="74415"/>
                  <a:pt x="496094" y="0"/>
                  <a:pt x="694531" y="0"/>
                </a:cubicBezTo>
                <a:cubicBezTo>
                  <a:pt x="926042" y="0"/>
                  <a:pt x="1074870" y="82683"/>
                  <a:pt x="1141016" y="248047"/>
                </a:cubicBezTo>
                <a:cubicBezTo>
                  <a:pt x="1207162" y="413412"/>
                  <a:pt x="1240234" y="611849"/>
                  <a:pt x="1240234" y="843360"/>
                </a:cubicBezTo>
                <a:cubicBezTo>
                  <a:pt x="1240234" y="1273308"/>
                  <a:pt x="1182357" y="1943035"/>
                  <a:pt x="1066602" y="2852540"/>
                </a:cubicBezTo>
                <a:cubicBezTo>
                  <a:pt x="950846" y="3762045"/>
                  <a:pt x="892969" y="4663282"/>
                  <a:pt x="892969" y="555625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4" name="Rectangle 364"/>
          <p:cNvSpPr/>
          <p:nvPr/>
        </p:nvSpPr>
        <p:spPr>
          <a:xfrm rot="0" flipH="0" flipV="0">
            <a:off x="848239" y="2067279"/>
            <a:ext cx="7401691" cy="47655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997" baseline="0" b="0" i="0" dirty="0" spc="1207">
                <a:latin typeface="Wingdings" pitchFamily="0" charset="1"/>
              </a:rPr>
              <a:t></a:t>
            </a:r>
            <a:r>
              <a:rPr lang="en-US" sz="2802" baseline="0" b="0" i="0" dirty="0" spc="0">
                <a:latin typeface="宋体" pitchFamily="0" charset="1"/>
              </a:rPr>
              <a:t>是</a:t>
            </a:r>
            <a:r>
              <a:rPr lang="en-US" sz="2802" baseline="0" b="0" i="0" dirty="0" spc="0">
                <a:latin typeface="Arial" pitchFamily="0" charset="1"/>
              </a:rPr>
              <a:t>SUN(Stanford University Network</a:t>
            </a:r>
            <a:r>
              <a:rPr lang="en-US" sz="2802" baseline="0" b="0" i="0" dirty="0" spc="0">
                <a:latin typeface="宋体" pitchFamily="0" charset="1"/>
              </a:rPr>
              <a:t>，斯坦福</a:t>
            </a:r>
          </a:p>
        </p:txBody>
      </p:sp>
      <p:sp>
        <p:nvSpPr>
          <p:cNvPr id="365" name="Rectangle 365"/>
          <p:cNvSpPr/>
          <p:nvPr/>
        </p:nvSpPr>
        <p:spPr>
          <a:xfrm rot="0" flipH="0" flipV="0">
            <a:off x="1812474" y="2367567"/>
            <a:ext cx="7300686" cy="56094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tabLst>
                <a:tab pos="7211723" algn="l"/>
              </a:tabLst>
            </a:pPr>
            <a:r>
              <a:rPr lang="en-US" sz="1997" baseline="0" b="0" i="0" dirty="0" spc="0">
                <a:latin typeface="Times New Roman" pitchFamily="0" charset="1"/>
              </a:rPr>
              <a:t> 	</a:t>
            </a:r>
            <a:r>
              <a:rPr lang="en-US" sz="28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366" name="Rectangle 366"/>
          <p:cNvSpPr/>
          <p:nvPr/>
        </p:nvSpPr>
        <p:spPr>
          <a:xfrm rot="0" flipH="0" flipV="0">
            <a:off x="1191139" y="2600704"/>
            <a:ext cx="7312088" cy="47655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802" baseline="0" b="0" i="0" dirty="0" spc="0">
                <a:latin typeface="宋体" pitchFamily="0" charset="1"/>
              </a:rPr>
              <a:t>大学网络公司</a:t>
            </a:r>
            <a:r>
              <a:rPr lang="en-US" sz="2802" baseline="0" b="0" i="0" dirty="0" spc="0">
                <a:latin typeface="Arial" pitchFamily="0" charset="1"/>
              </a:rPr>
              <a:t>)1995</a:t>
            </a:r>
            <a:r>
              <a:rPr lang="en-US" sz="2802" baseline="0" b="0" i="0" dirty="0" spc="0">
                <a:latin typeface="宋体" pitchFamily="0" charset="1"/>
              </a:rPr>
              <a:t>年推出的一门高级编程语言</a:t>
            </a:r>
          </a:p>
        </p:txBody>
      </p:sp>
      <p:sp>
        <p:nvSpPr>
          <p:cNvPr id="367" name="Rectangle 367"/>
          <p:cNvSpPr/>
          <p:nvPr/>
        </p:nvSpPr>
        <p:spPr>
          <a:xfrm rot="0" flipH="0" flipV="0">
            <a:off x="1191139" y="2900831"/>
            <a:ext cx="8175389" cy="70950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tabLst>
                <a:tab pos="8086425" algn="l"/>
              </a:tabLst>
            </a:pPr>
            <a:r>
              <a:rPr lang="en-US" sz="4245" baseline="-58399" b="0" i="0" dirty="0" spc="0">
                <a:latin typeface="宋体" pitchFamily="0" charset="1"/>
              </a:rPr>
              <a:t>。	</a:t>
            </a:r>
            <a:r>
              <a:rPr lang="en-US" sz="28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368" name="Rectangle 368"/>
          <p:cNvSpPr/>
          <p:nvPr/>
        </p:nvSpPr>
        <p:spPr>
          <a:xfrm rot="0" flipH="0" flipV="0">
            <a:off x="848239" y="3752823"/>
            <a:ext cx="5461859" cy="47655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997" baseline="0" b="0" i="0" dirty="0" spc="1207">
                <a:latin typeface="Wingdings" pitchFamily="0" charset="1"/>
              </a:rPr>
              <a:t></a:t>
            </a:r>
            <a:r>
              <a:rPr lang="en-US" sz="2802" baseline="0" b="0" i="0" dirty="0" spc="0">
                <a:latin typeface="宋体" pitchFamily="0" charset="1"/>
              </a:rPr>
              <a:t>是一种面向</a:t>
            </a:r>
            <a:r>
              <a:rPr lang="en-US" sz="2802" baseline="0" b="0" i="0" dirty="0" spc="0">
                <a:latin typeface="Arial" pitchFamily="0" charset="1"/>
              </a:rPr>
              <a:t>Internet</a:t>
            </a:r>
            <a:r>
              <a:rPr lang="en-US" sz="2802" baseline="0" b="0" i="0" dirty="0" spc="0">
                <a:latin typeface="宋体" pitchFamily="0" charset="1"/>
              </a:rPr>
              <a:t>的编程语言。</a:t>
            </a:r>
          </a:p>
        </p:txBody>
      </p:sp>
      <p:sp>
        <p:nvSpPr>
          <p:cNvPr id="369" name="Rectangle 369"/>
          <p:cNvSpPr/>
          <p:nvPr/>
        </p:nvSpPr>
        <p:spPr>
          <a:xfrm rot="0" flipH="0" flipV="0">
            <a:off x="1812474" y="4182768"/>
            <a:ext cx="63436" cy="40010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997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370" name="Rectangle 370"/>
          <p:cNvSpPr/>
          <p:nvPr/>
        </p:nvSpPr>
        <p:spPr>
          <a:xfrm rot="0" flipH="0" flipV="0">
            <a:off x="848239" y="4372329"/>
            <a:ext cx="7438984" cy="47655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997" baseline="0" b="0" i="0" dirty="0" spc="1207">
                <a:latin typeface="Wingdings" pitchFamily="0" charset="1"/>
              </a:rPr>
              <a:t></a:t>
            </a:r>
            <a:r>
              <a:rPr lang="en-US" sz="2802" baseline="0" b="0" i="0" dirty="0" spc="0">
                <a:latin typeface="宋体" pitchFamily="0" charset="1"/>
              </a:rPr>
              <a:t>随着</a:t>
            </a:r>
            <a:r>
              <a:rPr lang="en-US" sz="2802" baseline="0" b="0" i="0" dirty="0" spc="0">
                <a:latin typeface="Arial" pitchFamily="0" charset="1"/>
              </a:rPr>
              <a:t>Java</a:t>
            </a:r>
            <a:r>
              <a:rPr lang="en-US" sz="2802" baseline="0" b="0" i="0" dirty="0" spc="0">
                <a:latin typeface="宋体" pitchFamily="0" charset="1"/>
              </a:rPr>
              <a:t>技术在</a:t>
            </a:r>
            <a:r>
              <a:rPr lang="en-US" sz="2802" baseline="0" b="0" i="0" dirty="0" spc="0">
                <a:latin typeface="Arial" pitchFamily="0" charset="1"/>
              </a:rPr>
              <a:t>web</a:t>
            </a:r>
            <a:r>
              <a:rPr lang="en-US" sz="2802" baseline="0" b="0" i="0" dirty="0" spc="0">
                <a:latin typeface="宋体" pitchFamily="0" charset="1"/>
              </a:rPr>
              <a:t>方面的不断成熟，已经成</a:t>
            </a:r>
          </a:p>
        </p:txBody>
      </p:sp>
      <p:sp>
        <p:nvSpPr>
          <p:cNvPr id="371" name="Rectangle 371"/>
          <p:cNvSpPr/>
          <p:nvPr/>
        </p:nvSpPr>
        <p:spPr>
          <a:xfrm rot="0" flipH="0" flipV="0">
            <a:off x="1191139" y="4672617"/>
            <a:ext cx="7959387" cy="68443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tabLst>
                <a:tab pos="621334" algn="l"/>
                <a:tab pos="7870423" algn="l"/>
              </a:tabLst>
            </a:pPr>
            <a:r>
              <a:rPr lang="en-US" sz="4245" baseline="-51354" b="0" i="0" dirty="0" spc="0">
                <a:latin typeface="宋体" pitchFamily="0" charset="1"/>
              </a:rPr>
              <a:t>为	</a:t>
            </a:r>
            <a:r>
              <a:rPr lang="en-US" sz="1997" baseline="0" b="0" i="0" dirty="0" spc="0">
                <a:latin typeface="Times New Roman" pitchFamily="0" charset="1"/>
              </a:rPr>
              <a:t> 	</a:t>
            </a:r>
            <a:r>
              <a:rPr lang="en-US" sz="28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372" name="Rectangle 372"/>
          <p:cNvSpPr/>
          <p:nvPr/>
        </p:nvSpPr>
        <p:spPr>
          <a:xfrm rot="0" flipH="0" flipV="0">
            <a:off x="1546281" y="4905754"/>
            <a:ext cx="4998361" cy="47655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802" baseline="0" b="0" i="0" dirty="0" spc="0">
                <a:latin typeface="Arial" pitchFamily="0" charset="1"/>
              </a:rPr>
              <a:t>Web</a:t>
            </a:r>
            <a:r>
              <a:rPr lang="en-US" sz="2802" baseline="0" b="0" i="0" dirty="0" spc="0">
                <a:latin typeface="宋体" pitchFamily="0" charset="1"/>
              </a:rPr>
              <a:t>应用程序的首选开发语言。</a:t>
            </a:r>
          </a:p>
        </p:txBody>
      </p:sp>
      <p:sp>
        <p:nvSpPr>
          <p:cNvPr id="373" name="Rectangle 373"/>
          <p:cNvSpPr/>
          <p:nvPr/>
        </p:nvSpPr>
        <p:spPr>
          <a:xfrm rot="0" flipH="0" flipV="0">
            <a:off x="848239" y="5574315"/>
            <a:ext cx="7453895" cy="43006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997" baseline="0" b="0" i="0" dirty="0" spc="1207">
                <a:latin typeface="Wingdings" pitchFamily="0" charset="1"/>
              </a:rPr>
              <a:t></a:t>
            </a:r>
            <a:r>
              <a:rPr lang="en-US" sz="2802" baseline="0" b="0" i="0" dirty="0" spc="0">
                <a:latin typeface="宋体" pitchFamily="0" charset="1"/>
              </a:rPr>
              <a:t>是简单易学，完全面向对象，安全可靠，与平</a:t>
            </a:r>
          </a:p>
        </p:txBody>
      </p:sp>
      <p:sp>
        <p:nvSpPr>
          <p:cNvPr id="374" name="Rectangle 374"/>
          <p:cNvSpPr/>
          <p:nvPr/>
        </p:nvSpPr>
        <p:spPr>
          <a:xfrm rot="0" flipH="0" flipV="0">
            <a:off x="1812474" y="5849907"/>
            <a:ext cx="7352997" cy="56094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tabLst>
                <a:tab pos="7264034" algn="l"/>
              </a:tabLst>
            </a:pPr>
            <a:r>
              <a:rPr lang="en-US" sz="1997" baseline="0" b="0" i="0" dirty="0" spc="0">
                <a:latin typeface="Times New Roman" pitchFamily="0" charset="1"/>
              </a:rPr>
              <a:t> 	</a:t>
            </a:r>
            <a:r>
              <a:rPr lang="en-US" sz="28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375" name="Rectangle 375"/>
          <p:cNvSpPr/>
          <p:nvPr/>
        </p:nvSpPr>
        <p:spPr>
          <a:xfrm rot="0" flipH="0" flipV="0">
            <a:off x="1191139" y="6107740"/>
            <a:ext cx="3199554" cy="42659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802" baseline="0" b="0" i="0" dirty="0" spc="0">
                <a:latin typeface="宋体" pitchFamily="0" charset="1"/>
              </a:rPr>
              <a:t>台无关的编程语言。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/>
      </p:grpSpPr>
      <p:sp>
        <p:nvSpPr>
          <p:cNvPr id="376" name="Freeform 376"/>
          <p:cNvSpPr/>
          <p:nvPr/>
        </p:nvSpPr>
        <p:spPr>
          <a:xfrm rot="5400000" flipH="0" flipV="0">
            <a:off x="1531379" y="-1164843"/>
            <a:ext cx="6119621" cy="8823959"/>
          </a:xfrm>
          <a:custGeom>
            <a:pathLst>
              <a:path w="6119621" h="8823959">
                <a:moveTo>
                  <a:pt x="0" y="8147304"/>
                </a:moveTo>
                <a:cubicBezTo>
                  <a:pt x="0" y="8521445"/>
                  <a:pt x="302513" y="8823959"/>
                  <a:pt x="675894" y="8823959"/>
                </a:cubicBezTo>
                <a:lnTo>
                  <a:pt x="5443728" y="8823959"/>
                </a:lnTo>
                <a:cubicBezTo>
                  <a:pt x="5817108" y="8823959"/>
                  <a:pt x="6119621" y="8521445"/>
                  <a:pt x="6119621" y="8147304"/>
                </a:cubicBezTo>
                <a:lnTo>
                  <a:pt x="6119621" y="676657"/>
                </a:lnTo>
                <a:cubicBezTo>
                  <a:pt x="6119621" y="303276"/>
                  <a:pt x="5817108" y="0"/>
                  <a:pt x="5443728" y="0"/>
                </a:cubicBezTo>
                <a:lnTo>
                  <a:pt x="675894" y="0"/>
                </a:lnTo>
                <a:cubicBezTo>
                  <a:pt x="302513" y="0"/>
                  <a:pt x="0" y="303276"/>
                  <a:pt x="0" y="676657"/>
                </a:cubicBezTo>
                <a:close/>
              </a:path>
            </a:pathLst>
          </a:custGeom>
          <a:noFill/>
          <a:ln w="28575" cap="rnd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7" name="Freeform 377"/>
          <p:cNvSpPr/>
          <p:nvPr/>
        </p:nvSpPr>
        <p:spPr>
          <a:xfrm rot="5400000" flipH="0" flipV="0">
            <a:off x="4604143" y="-2004947"/>
            <a:ext cx="0" cy="7696200"/>
          </a:xfrm>
          <a:custGeom>
            <a:pathLst>
              <a:path w="0" h="7696200">
                <a:moveTo>
                  <a:pt x="0" y="7696200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78" name="Picture 102"/>
          <p:cNvPicPr>
            <a:picLocks noChangeAspect="0" noChangeArrowheads="1"/>
          </p:cNvPicPr>
          <p:nvPr/>
        </p:nvPicPr>
        <p:blipFill>
          <a:blip r:embed="rId37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900061" y="332105"/>
            <a:ext cx="1582673" cy="633222"/>
          </a:xfrm>
          <a:prstGeom prst="rect">
            <a:avLst/>
          </a:prstGeom>
          <a:noFill/>
          <a:extLst/>
        </p:spPr>
      </p:pic>
      <p:sp>
        <p:nvSpPr>
          <p:cNvPr id="379" name="Freeform 379"/>
          <p:cNvSpPr/>
          <p:nvPr/>
        </p:nvSpPr>
        <p:spPr>
          <a:xfrm rot="5400000" flipH="0" flipV="0">
            <a:off x="4406023" y="-1660524"/>
            <a:ext cx="396240" cy="7696200"/>
          </a:xfrm>
          <a:custGeom>
            <a:pathLst>
              <a:path w="396240" h="7696200">
                <a:moveTo>
                  <a:pt x="0" y="7696200"/>
                </a:moveTo>
                <a:lnTo>
                  <a:pt x="396240" y="7696200"/>
                </a:lnTo>
                <a:lnTo>
                  <a:pt x="396240" y="0"/>
                </a:lnTo>
                <a:lnTo>
                  <a:pt x="0" y="0"/>
                </a:lnTo>
                <a:lnTo>
                  <a:pt x="0" y="7696200"/>
                </a:lnTo>
                <a:close/>
              </a:path>
            </a:pathLst>
          </a:custGeom>
          <a:solidFill>
            <a:srgbClr val="97CDCC">
              <a:alpha val="50000"/>
            </a:srgbClr>
          </a:solidFill>
          <a:ln w="8382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0" name="Freeform 380"/>
          <p:cNvSpPr/>
          <p:nvPr/>
        </p:nvSpPr>
        <p:spPr>
          <a:xfrm rot="5400000" flipH="0" flipV="0">
            <a:off x="4420882" y="-494282"/>
            <a:ext cx="366522" cy="7696200"/>
          </a:xfrm>
          <a:custGeom>
            <a:pathLst>
              <a:path w="366522" h="7696200">
                <a:moveTo>
                  <a:pt x="0" y="7696200"/>
                </a:moveTo>
                <a:lnTo>
                  <a:pt x="366522" y="7696200"/>
                </a:lnTo>
                <a:lnTo>
                  <a:pt x="366522" y="0"/>
                </a:lnTo>
                <a:lnTo>
                  <a:pt x="0" y="0"/>
                </a:lnTo>
                <a:lnTo>
                  <a:pt x="0" y="7696200"/>
                </a:lnTo>
                <a:close/>
              </a:path>
            </a:pathLst>
          </a:custGeom>
          <a:solidFill>
            <a:srgbClr val="97CDCC">
              <a:alpha val="50000"/>
            </a:srgbClr>
          </a:solidFill>
          <a:ln w="4572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1" name="Freeform 381"/>
          <p:cNvSpPr/>
          <p:nvPr/>
        </p:nvSpPr>
        <p:spPr>
          <a:xfrm rot="5400000" flipH="0" flipV="0">
            <a:off x="4406405" y="908558"/>
            <a:ext cx="395478" cy="7696200"/>
          </a:xfrm>
          <a:custGeom>
            <a:pathLst>
              <a:path w="395478" h="7696200">
                <a:moveTo>
                  <a:pt x="0" y="7696200"/>
                </a:moveTo>
                <a:lnTo>
                  <a:pt x="395478" y="7696200"/>
                </a:lnTo>
                <a:lnTo>
                  <a:pt x="395478" y="0"/>
                </a:lnTo>
                <a:lnTo>
                  <a:pt x="0" y="0"/>
                </a:lnTo>
                <a:lnTo>
                  <a:pt x="0" y="7696200"/>
                </a:lnTo>
                <a:close/>
              </a:path>
            </a:pathLst>
          </a:custGeom>
          <a:solidFill>
            <a:srgbClr val="97CDCC">
              <a:alpha val="50000"/>
            </a:srgbClr>
          </a:solidFill>
          <a:ln w="4572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2" name="Freeform 382"/>
          <p:cNvSpPr/>
          <p:nvPr/>
        </p:nvSpPr>
        <p:spPr>
          <a:xfrm rot="5400000" flipH="0" flipV="0">
            <a:off x="4360303" y="2154810"/>
            <a:ext cx="487680" cy="7696200"/>
          </a:xfrm>
          <a:custGeom>
            <a:pathLst>
              <a:path w="487680" h="7696200">
                <a:moveTo>
                  <a:pt x="0" y="7696200"/>
                </a:moveTo>
                <a:lnTo>
                  <a:pt x="487680" y="7696200"/>
                </a:lnTo>
                <a:lnTo>
                  <a:pt x="487680" y="0"/>
                </a:lnTo>
                <a:lnTo>
                  <a:pt x="0" y="0"/>
                </a:lnTo>
                <a:lnTo>
                  <a:pt x="0" y="7696200"/>
                </a:lnTo>
                <a:close/>
              </a:path>
            </a:pathLst>
          </a:custGeom>
          <a:solidFill>
            <a:srgbClr val="97CDCC">
              <a:alpha val="50000"/>
            </a:srgbClr>
          </a:solidFill>
          <a:ln w="4572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3" name="Freeform 383"/>
          <p:cNvSpPr/>
          <p:nvPr/>
        </p:nvSpPr>
        <p:spPr>
          <a:xfrm rot="5400000" flipH="0" flipV="0">
            <a:off x="4604143" y="-1859406"/>
            <a:ext cx="0" cy="7696200"/>
          </a:xfrm>
          <a:custGeom>
            <a:pathLst>
              <a:path w="0" h="7696200">
                <a:moveTo>
                  <a:pt x="0" y="7696200"/>
                </a:move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4" name="Freeform 384"/>
          <p:cNvSpPr/>
          <p:nvPr/>
        </p:nvSpPr>
        <p:spPr>
          <a:xfrm rot="5400000" flipH="0" flipV="0">
            <a:off x="4604143" y="-1462403"/>
            <a:ext cx="0" cy="7696200"/>
          </a:xfrm>
          <a:custGeom>
            <a:pathLst>
              <a:path w="0" h="7696200">
                <a:moveTo>
                  <a:pt x="0" y="7696200"/>
                </a:move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5" name="Freeform 385"/>
          <p:cNvSpPr/>
          <p:nvPr/>
        </p:nvSpPr>
        <p:spPr>
          <a:xfrm rot="5400000" flipH="0" flipV="0">
            <a:off x="4604143" y="-678306"/>
            <a:ext cx="0" cy="7696200"/>
          </a:xfrm>
          <a:custGeom>
            <a:pathLst>
              <a:path w="0" h="7696200">
                <a:moveTo>
                  <a:pt x="0" y="7696200"/>
                </a:move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6" name="Freeform 386"/>
          <p:cNvSpPr/>
          <p:nvPr/>
        </p:nvSpPr>
        <p:spPr>
          <a:xfrm rot="5400000" flipH="0" flipV="0">
            <a:off x="4604143" y="-311022"/>
            <a:ext cx="0" cy="7696200"/>
          </a:xfrm>
          <a:custGeom>
            <a:pathLst>
              <a:path w="0" h="7696200">
                <a:moveTo>
                  <a:pt x="0" y="7696200"/>
                </a:move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7" name="Freeform 387"/>
          <p:cNvSpPr/>
          <p:nvPr/>
        </p:nvSpPr>
        <p:spPr>
          <a:xfrm rot="5400000" flipH="0" flipV="0">
            <a:off x="4604143" y="710820"/>
            <a:ext cx="0" cy="7696200"/>
          </a:xfrm>
          <a:custGeom>
            <a:pathLst>
              <a:path w="0" h="7696200">
                <a:moveTo>
                  <a:pt x="0" y="7696200"/>
                </a:move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8" name="Freeform 388"/>
          <p:cNvSpPr/>
          <p:nvPr/>
        </p:nvSpPr>
        <p:spPr>
          <a:xfrm rot="5400000" flipH="0" flipV="0">
            <a:off x="4604143" y="1106299"/>
            <a:ext cx="0" cy="7696200"/>
          </a:xfrm>
          <a:custGeom>
            <a:pathLst>
              <a:path w="0" h="7696200">
                <a:moveTo>
                  <a:pt x="0" y="7696200"/>
                </a:move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9" name="Freeform 389"/>
          <p:cNvSpPr/>
          <p:nvPr/>
        </p:nvSpPr>
        <p:spPr>
          <a:xfrm rot="5400000" flipH="0" flipV="0">
            <a:off x="4604143" y="1910970"/>
            <a:ext cx="0" cy="7696200"/>
          </a:xfrm>
          <a:custGeom>
            <a:pathLst>
              <a:path w="0" h="7696200">
                <a:moveTo>
                  <a:pt x="0" y="7696200"/>
                </a:move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0" name="Freeform 390"/>
          <p:cNvSpPr/>
          <p:nvPr/>
        </p:nvSpPr>
        <p:spPr>
          <a:xfrm rot="5400000" flipH="0" flipV="0">
            <a:off x="4604143" y="2398650"/>
            <a:ext cx="0" cy="7696200"/>
          </a:xfrm>
          <a:custGeom>
            <a:pathLst>
              <a:path w="0" h="7696200">
                <a:moveTo>
                  <a:pt x="0" y="7696200"/>
                </a:move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1" name="Freeform 391"/>
          <p:cNvSpPr/>
          <p:nvPr/>
        </p:nvSpPr>
        <p:spPr>
          <a:xfrm rot="5400000" flipH="0" flipV="0">
            <a:off x="-1372984" y="4117720"/>
            <a:ext cx="4258055" cy="0"/>
          </a:xfrm>
          <a:custGeom>
            <a:pathLst>
              <a:path w="4258055" h="0">
                <a:moveTo>
                  <a:pt x="0" y="0"/>
                </a:moveTo>
                <a:lnTo>
                  <a:pt x="397002" y="0"/>
                </a:lnTo>
                <a:lnTo>
                  <a:pt x="1181100" y="0"/>
                </a:lnTo>
                <a:lnTo>
                  <a:pt x="1548383" y="0"/>
                </a:lnTo>
                <a:lnTo>
                  <a:pt x="2570226" y="0"/>
                </a:lnTo>
                <a:lnTo>
                  <a:pt x="2965704" y="0"/>
                </a:lnTo>
                <a:lnTo>
                  <a:pt x="3770376" y="0"/>
                </a:lnTo>
                <a:lnTo>
                  <a:pt x="4258055" y="0"/>
                </a:lnTo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2" name="Freeform 392"/>
          <p:cNvSpPr/>
          <p:nvPr/>
        </p:nvSpPr>
        <p:spPr>
          <a:xfrm rot="5400000" flipH="0" flipV="0">
            <a:off x="6323216" y="4117720"/>
            <a:ext cx="4258055" cy="0"/>
          </a:xfrm>
          <a:custGeom>
            <a:pathLst>
              <a:path w="4258055" h="0">
                <a:moveTo>
                  <a:pt x="0" y="0"/>
                </a:moveTo>
                <a:lnTo>
                  <a:pt x="397002" y="0"/>
                </a:lnTo>
                <a:lnTo>
                  <a:pt x="1181100" y="0"/>
                </a:lnTo>
                <a:lnTo>
                  <a:pt x="1548383" y="0"/>
                </a:lnTo>
                <a:lnTo>
                  <a:pt x="2570226" y="0"/>
                </a:lnTo>
                <a:lnTo>
                  <a:pt x="2965704" y="0"/>
                </a:lnTo>
                <a:lnTo>
                  <a:pt x="3770376" y="0"/>
                </a:lnTo>
                <a:lnTo>
                  <a:pt x="4258055" y="0"/>
                </a:lnTo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3" name="Rectangle 393"/>
          <p:cNvSpPr/>
          <p:nvPr/>
        </p:nvSpPr>
        <p:spPr>
          <a:xfrm rot="0" flipH="0" flipV="0">
            <a:off x="3522097" y="6419821"/>
            <a:ext cx="2557727" cy="23776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0" i="0" dirty="0" spc="0">
                <a:latin typeface="宋体" pitchFamily="0" charset="1"/>
              </a:rPr>
              <a:t>北京传智播客教</a:t>
            </a:r>
            <a:r>
              <a:rPr lang="en-US" sz="1397" baseline="0" b="0" i="0" dirty="0" spc="397">
                <a:latin typeface="宋体" pitchFamily="0" charset="1"/>
              </a:rPr>
              <a:t>育</a:t>
            </a:r>
            <a:r>
              <a:rPr lang="en-US" sz="1397" baseline="0" b="0" i="0" dirty="0" spc="0">
                <a:latin typeface="Arial" pitchFamily="0" charset="1"/>
                <a:hlinkClick r:id="rId100"/>
              </a:rPr>
              <a:t>www.itcast.cn</a:t>
            </a:r>
          </a:p>
        </p:txBody>
      </p:sp>
      <p:sp>
        <p:nvSpPr>
          <p:cNvPr id="394" name="Rectangle 394"/>
          <p:cNvSpPr/>
          <p:nvPr/>
        </p:nvSpPr>
        <p:spPr>
          <a:xfrm rot="0" flipH="0" flipV="0">
            <a:off x="2648083" y="151519"/>
            <a:ext cx="5675955" cy="708613"/>
          </a:xfrm>
          <a:prstGeom prst="rect">
            <a:avLst/>
          </a:prstGeom>
        </p:spPr>
      </p:sp>
      <p:sp>
        <p:nvSpPr>
          <p:cNvPr id="395" name="Freeform 395"/>
          <p:cNvSpPr/>
          <p:nvPr/>
        </p:nvSpPr>
        <p:spPr>
          <a:xfrm rot="0" flipH="0" flipV="0">
            <a:off x="2645568" y="598615"/>
            <a:ext cx="424129" cy="45262"/>
          </a:xfrm>
          <a:custGeom>
            <a:pathLst>
              <a:path w="12852400" h="1371600">
                <a:moveTo>
                  <a:pt x="0" y="0"/>
                </a:moveTo>
                <a:lnTo>
                  <a:pt x="12852400" y="0"/>
                </a:lnTo>
                <a:lnTo>
                  <a:pt x="12852400" y="1371600"/>
                </a:lnTo>
                <a:lnTo>
                  <a:pt x="0" y="1371600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41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6" name="Freeform 396"/>
          <p:cNvSpPr/>
          <p:nvPr/>
        </p:nvSpPr>
        <p:spPr>
          <a:xfrm rot="0" flipH="0" flipV="0">
            <a:off x="3077189" y="458963"/>
            <a:ext cx="402728" cy="267315"/>
          </a:xfrm>
          <a:custGeom>
            <a:pathLst>
              <a:path w="12203906" h="8100484">
                <a:moveTo>
                  <a:pt x="4762500" y="892969"/>
                </a:moveTo>
                <a:cubicBezTo>
                  <a:pt x="4828646" y="363802"/>
                  <a:pt x="5060156" y="66146"/>
                  <a:pt x="5457031" y="0"/>
                </a:cubicBezTo>
                <a:cubicBezTo>
                  <a:pt x="5853906" y="66146"/>
                  <a:pt x="6151563" y="198438"/>
                  <a:pt x="6350000" y="396875"/>
                </a:cubicBezTo>
                <a:cubicBezTo>
                  <a:pt x="6482292" y="463021"/>
                  <a:pt x="6581511" y="628386"/>
                  <a:pt x="6647656" y="892969"/>
                </a:cubicBezTo>
                <a:cubicBezTo>
                  <a:pt x="9756511" y="959115"/>
                  <a:pt x="11608594" y="1025261"/>
                  <a:pt x="12203906" y="1091407"/>
                </a:cubicBezTo>
                <a:cubicBezTo>
                  <a:pt x="11542448" y="2215886"/>
                  <a:pt x="10847917" y="2612761"/>
                  <a:pt x="10120313" y="2282032"/>
                </a:cubicBezTo>
                <a:cubicBezTo>
                  <a:pt x="9591146" y="2083594"/>
                  <a:pt x="9061979" y="1918229"/>
                  <a:pt x="8532813" y="1785938"/>
                </a:cubicBezTo>
                <a:cubicBezTo>
                  <a:pt x="7871354" y="1653646"/>
                  <a:pt x="7176823" y="1587500"/>
                  <a:pt x="6449219" y="1587500"/>
                </a:cubicBezTo>
                <a:cubicBezTo>
                  <a:pt x="4398698" y="1587500"/>
                  <a:pt x="2711979" y="1719792"/>
                  <a:pt x="1389063" y="1984375"/>
                </a:cubicBezTo>
                <a:cubicBezTo>
                  <a:pt x="1058333" y="2116667"/>
                  <a:pt x="760677" y="2215886"/>
                  <a:pt x="496094" y="2282032"/>
                </a:cubicBezTo>
                <a:cubicBezTo>
                  <a:pt x="297656" y="2348178"/>
                  <a:pt x="198438" y="2182813"/>
                  <a:pt x="198438" y="1785938"/>
                </a:cubicBezTo>
                <a:cubicBezTo>
                  <a:pt x="396875" y="1389063"/>
                  <a:pt x="661458" y="1124480"/>
                  <a:pt x="992188" y="992188"/>
                </a:cubicBezTo>
                <a:cubicBezTo>
                  <a:pt x="1256771" y="992188"/>
                  <a:pt x="1455208" y="1025261"/>
                  <a:pt x="1587500" y="1091407"/>
                </a:cubicBezTo>
                <a:cubicBezTo>
                  <a:pt x="2315104" y="1091407"/>
                  <a:pt x="3373438" y="1025261"/>
                  <a:pt x="4762500" y="892969"/>
                </a:cubicBezTo>
                <a:close/>
                <a:moveTo>
                  <a:pt x="3472656" y="1984375"/>
                </a:moveTo>
                <a:cubicBezTo>
                  <a:pt x="3671094" y="1984375"/>
                  <a:pt x="3803385" y="2017448"/>
                  <a:pt x="3869531" y="2083594"/>
                </a:cubicBezTo>
                <a:cubicBezTo>
                  <a:pt x="5390885" y="2083594"/>
                  <a:pt x="6515364" y="2116667"/>
                  <a:pt x="7242969" y="2182813"/>
                </a:cubicBezTo>
                <a:cubicBezTo>
                  <a:pt x="7573698" y="2116667"/>
                  <a:pt x="7904427" y="2083594"/>
                  <a:pt x="8235156" y="2083594"/>
                </a:cubicBezTo>
                <a:cubicBezTo>
                  <a:pt x="8698177" y="2215886"/>
                  <a:pt x="8863542" y="2447396"/>
                  <a:pt x="8731250" y="2778125"/>
                </a:cubicBezTo>
                <a:cubicBezTo>
                  <a:pt x="8665104" y="3042709"/>
                  <a:pt x="8598958" y="3307292"/>
                  <a:pt x="8532813" y="3571875"/>
                </a:cubicBezTo>
                <a:cubicBezTo>
                  <a:pt x="8400521" y="3836459"/>
                  <a:pt x="8202083" y="3902604"/>
                  <a:pt x="7937500" y="3770313"/>
                </a:cubicBezTo>
                <a:cubicBezTo>
                  <a:pt x="7606771" y="3704167"/>
                  <a:pt x="7209896" y="3638021"/>
                  <a:pt x="6746875" y="3571875"/>
                </a:cubicBezTo>
                <a:cubicBezTo>
                  <a:pt x="5953125" y="3505729"/>
                  <a:pt x="5192448" y="3505729"/>
                  <a:pt x="4464844" y="3571875"/>
                </a:cubicBezTo>
                <a:cubicBezTo>
                  <a:pt x="4200260" y="3638021"/>
                  <a:pt x="3968750" y="3704167"/>
                  <a:pt x="3770313" y="3770313"/>
                </a:cubicBezTo>
                <a:cubicBezTo>
                  <a:pt x="3439583" y="3902604"/>
                  <a:pt x="3241146" y="3869532"/>
                  <a:pt x="3175000" y="3671094"/>
                </a:cubicBezTo>
                <a:cubicBezTo>
                  <a:pt x="3108854" y="3406511"/>
                  <a:pt x="3042708" y="3042709"/>
                  <a:pt x="2976563" y="2579688"/>
                </a:cubicBezTo>
                <a:cubicBezTo>
                  <a:pt x="2910417" y="2182813"/>
                  <a:pt x="3075781" y="1984375"/>
                  <a:pt x="3472656" y="1984375"/>
                </a:cubicBezTo>
                <a:close/>
                <a:moveTo>
                  <a:pt x="4266406" y="3073400"/>
                </a:moveTo>
                <a:cubicBezTo>
                  <a:pt x="5258594" y="3007254"/>
                  <a:pt x="6316927" y="3007254"/>
                  <a:pt x="7441406" y="3073400"/>
                </a:cubicBezTo>
                <a:cubicBezTo>
                  <a:pt x="7639844" y="2810140"/>
                  <a:pt x="7606771" y="2645569"/>
                  <a:pt x="7342188" y="2579688"/>
                </a:cubicBezTo>
                <a:cubicBezTo>
                  <a:pt x="6350000" y="2513542"/>
                  <a:pt x="5291667" y="2513542"/>
                  <a:pt x="4167188" y="2579688"/>
                </a:cubicBezTo>
                <a:cubicBezTo>
                  <a:pt x="3968750" y="2711318"/>
                  <a:pt x="4001823" y="2875889"/>
                  <a:pt x="4266406" y="3073400"/>
                </a:cubicBezTo>
                <a:close/>
                <a:moveTo>
                  <a:pt x="3571875" y="4164807"/>
                </a:moveTo>
                <a:cubicBezTo>
                  <a:pt x="3902604" y="4098661"/>
                  <a:pt x="4266406" y="4065588"/>
                  <a:pt x="4663281" y="4065588"/>
                </a:cubicBezTo>
                <a:cubicBezTo>
                  <a:pt x="6118490" y="3999442"/>
                  <a:pt x="7507552" y="4032515"/>
                  <a:pt x="8830469" y="4164807"/>
                </a:cubicBezTo>
                <a:cubicBezTo>
                  <a:pt x="8962761" y="4164807"/>
                  <a:pt x="9095052" y="4131734"/>
                  <a:pt x="9227344" y="4065588"/>
                </a:cubicBezTo>
                <a:cubicBezTo>
                  <a:pt x="9293489" y="3999442"/>
                  <a:pt x="9425781" y="3999442"/>
                  <a:pt x="9624219" y="4065588"/>
                </a:cubicBezTo>
                <a:cubicBezTo>
                  <a:pt x="10087239" y="4330171"/>
                  <a:pt x="10252604" y="4561682"/>
                  <a:pt x="10120313" y="4760119"/>
                </a:cubicBezTo>
                <a:cubicBezTo>
                  <a:pt x="9988021" y="5024702"/>
                  <a:pt x="9954948" y="5355432"/>
                  <a:pt x="10021094" y="5752307"/>
                </a:cubicBezTo>
                <a:cubicBezTo>
                  <a:pt x="10021094" y="6413765"/>
                  <a:pt x="10054167" y="6942932"/>
                  <a:pt x="10120313" y="7339807"/>
                </a:cubicBezTo>
                <a:cubicBezTo>
                  <a:pt x="10120313" y="7670536"/>
                  <a:pt x="9954948" y="7902046"/>
                  <a:pt x="9624219" y="8034338"/>
                </a:cubicBezTo>
                <a:cubicBezTo>
                  <a:pt x="9293489" y="8100484"/>
                  <a:pt x="9095052" y="8034338"/>
                  <a:pt x="9028906" y="7835900"/>
                </a:cubicBezTo>
                <a:cubicBezTo>
                  <a:pt x="8962761" y="7372880"/>
                  <a:pt x="8929688" y="6413765"/>
                  <a:pt x="8929688" y="4958557"/>
                </a:cubicBezTo>
                <a:cubicBezTo>
                  <a:pt x="8797396" y="4693973"/>
                  <a:pt x="7705989" y="4561682"/>
                  <a:pt x="5655469" y="4561682"/>
                </a:cubicBezTo>
                <a:cubicBezTo>
                  <a:pt x="4861719" y="4627828"/>
                  <a:pt x="4067969" y="4693973"/>
                  <a:pt x="3274219" y="4760119"/>
                </a:cubicBezTo>
                <a:cubicBezTo>
                  <a:pt x="3141927" y="4826265"/>
                  <a:pt x="3075781" y="4925484"/>
                  <a:pt x="3075781" y="5057775"/>
                </a:cubicBezTo>
                <a:cubicBezTo>
                  <a:pt x="3141927" y="6116109"/>
                  <a:pt x="2910417" y="6909859"/>
                  <a:pt x="2381250" y="7439025"/>
                </a:cubicBezTo>
                <a:cubicBezTo>
                  <a:pt x="1785938" y="7902046"/>
                  <a:pt x="1256771" y="8034338"/>
                  <a:pt x="793750" y="7835900"/>
                </a:cubicBezTo>
                <a:cubicBezTo>
                  <a:pt x="330729" y="7703609"/>
                  <a:pt x="66146" y="7538244"/>
                  <a:pt x="0" y="7339807"/>
                </a:cubicBezTo>
                <a:cubicBezTo>
                  <a:pt x="0" y="7207515"/>
                  <a:pt x="198438" y="7108296"/>
                  <a:pt x="595313" y="7042150"/>
                </a:cubicBezTo>
                <a:cubicBezTo>
                  <a:pt x="1256771" y="6909859"/>
                  <a:pt x="1686719" y="6678348"/>
                  <a:pt x="1885156" y="6347619"/>
                </a:cubicBezTo>
                <a:cubicBezTo>
                  <a:pt x="2215885" y="5620015"/>
                  <a:pt x="2215885" y="5024702"/>
                  <a:pt x="1885156" y="4561682"/>
                </a:cubicBezTo>
                <a:cubicBezTo>
                  <a:pt x="1752865" y="4098661"/>
                  <a:pt x="2050521" y="3933296"/>
                  <a:pt x="2778125" y="4065588"/>
                </a:cubicBezTo>
                <a:cubicBezTo>
                  <a:pt x="2976563" y="4197879"/>
                  <a:pt x="3241146" y="4230953"/>
                  <a:pt x="3571875" y="4164807"/>
                </a:cubicBezTo>
                <a:close/>
                <a:moveTo>
                  <a:pt x="7242969" y="5057775"/>
                </a:moveTo>
                <a:cubicBezTo>
                  <a:pt x="7904427" y="5057775"/>
                  <a:pt x="8135938" y="5289286"/>
                  <a:pt x="7937500" y="5752307"/>
                </a:cubicBezTo>
                <a:cubicBezTo>
                  <a:pt x="7871354" y="6215327"/>
                  <a:pt x="7772136" y="6645275"/>
                  <a:pt x="7639844" y="7042150"/>
                </a:cubicBezTo>
                <a:cubicBezTo>
                  <a:pt x="7573698" y="7240588"/>
                  <a:pt x="7441406" y="7306734"/>
                  <a:pt x="7242969" y="7240588"/>
                </a:cubicBezTo>
                <a:cubicBezTo>
                  <a:pt x="7044531" y="7174442"/>
                  <a:pt x="6879167" y="7108296"/>
                  <a:pt x="6746875" y="7042150"/>
                </a:cubicBezTo>
                <a:cubicBezTo>
                  <a:pt x="6217708" y="6976005"/>
                  <a:pt x="5688542" y="6976005"/>
                  <a:pt x="5159375" y="7042150"/>
                </a:cubicBezTo>
                <a:cubicBezTo>
                  <a:pt x="4762500" y="7306734"/>
                  <a:pt x="4464844" y="7339807"/>
                  <a:pt x="4266406" y="7141369"/>
                </a:cubicBezTo>
                <a:cubicBezTo>
                  <a:pt x="4067969" y="6612202"/>
                  <a:pt x="3968750" y="6083036"/>
                  <a:pt x="3968750" y="5553869"/>
                </a:cubicBezTo>
                <a:cubicBezTo>
                  <a:pt x="4034896" y="5223140"/>
                  <a:pt x="4299479" y="5057775"/>
                  <a:pt x="4762500" y="5057775"/>
                </a:cubicBezTo>
                <a:cubicBezTo>
                  <a:pt x="5291667" y="5190067"/>
                  <a:pt x="6118490" y="5190067"/>
                  <a:pt x="7242969" y="5057775"/>
                </a:cubicBezTo>
                <a:close/>
                <a:moveTo>
                  <a:pt x="5060156" y="5752307"/>
                </a:moveTo>
                <a:cubicBezTo>
                  <a:pt x="4861719" y="6016890"/>
                  <a:pt x="4894792" y="6281473"/>
                  <a:pt x="5159375" y="6546057"/>
                </a:cubicBezTo>
                <a:cubicBezTo>
                  <a:pt x="5688542" y="6479911"/>
                  <a:pt x="6184635" y="6479911"/>
                  <a:pt x="6647656" y="6546057"/>
                </a:cubicBezTo>
                <a:cubicBezTo>
                  <a:pt x="6846094" y="6479911"/>
                  <a:pt x="6945313" y="6380692"/>
                  <a:pt x="6945313" y="6248400"/>
                </a:cubicBezTo>
                <a:cubicBezTo>
                  <a:pt x="7011458" y="5917671"/>
                  <a:pt x="6945313" y="5719234"/>
                  <a:pt x="6746875" y="5653088"/>
                </a:cubicBezTo>
                <a:cubicBezTo>
                  <a:pt x="6217708" y="5586942"/>
                  <a:pt x="5655469" y="5620015"/>
                  <a:pt x="5060156" y="5752307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7" name="Freeform 397"/>
          <p:cNvSpPr/>
          <p:nvPr/>
        </p:nvSpPr>
        <p:spPr>
          <a:xfrm rot="0" flipH="0" flipV="0">
            <a:off x="3500758" y="476347"/>
            <a:ext cx="399454" cy="244383"/>
          </a:xfrm>
          <a:custGeom>
            <a:pathLst>
              <a:path w="12104687" h="7405555">
                <a:moveTo>
                  <a:pt x="6746875" y="2742274"/>
                </a:moveTo>
                <a:cubicBezTo>
                  <a:pt x="7408333" y="3403732"/>
                  <a:pt x="8036719" y="3899826"/>
                  <a:pt x="8632031" y="4230555"/>
                </a:cubicBezTo>
                <a:cubicBezTo>
                  <a:pt x="8764323" y="3965972"/>
                  <a:pt x="8863542" y="3668315"/>
                  <a:pt x="8929687" y="3337586"/>
                </a:cubicBezTo>
                <a:cubicBezTo>
                  <a:pt x="8995833" y="3006857"/>
                  <a:pt x="8896614" y="2841492"/>
                  <a:pt x="8632031" y="2841492"/>
                </a:cubicBezTo>
                <a:cubicBezTo>
                  <a:pt x="8036719" y="2907638"/>
                  <a:pt x="7772135" y="2775545"/>
                  <a:pt x="7838281" y="2445213"/>
                </a:cubicBezTo>
                <a:cubicBezTo>
                  <a:pt x="7970573" y="2115013"/>
                  <a:pt x="8102864" y="1784747"/>
                  <a:pt x="8235156" y="1454414"/>
                </a:cubicBezTo>
                <a:cubicBezTo>
                  <a:pt x="8433594" y="1124214"/>
                  <a:pt x="8334375" y="959114"/>
                  <a:pt x="7937500" y="959114"/>
                </a:cubicBezTo>
                <a:lnTo>
                  <a:pt x="6846094" y="959114"/>
                </a:lnTo>
                <a:cubicBezTo>
                  <a:pt x="6779948" y="1487487"/>
                  <a:pt x="6746875" y="2081874"/>
                  <a:pt x="6746875" y="2742274"/>
                </a:cubicBezTo>
                <a:close/>
                <a:moveTo>
                  <a:pt x="5655469" y="66146"/>
                </a:moveTo>
                <a:cubicBezTo>
                  <a:pt x="5986198" y="264583"/>
                  <a:pt x="6846094" y="330729"/>
                  <a:pt x="8235156" y="264583"/>
                </a:cubicBezTo>
                <a:cubicBezTo>
                  <a:pt x="8433594" y="264583"/>
                  <a:pt x="8665104" y="198438"/>
                  <a:pt x="8929687" y="66146"/>
                </a:cubicBezTo>
                <a:cubicBezTo>
                  <a:pt x="9392708" y="0"/>
                  <a:pt x="9624219" y="198438"/>
                  <a:pt x="9624219" y="661458"/>
                </a:cubicBezTo>
                <a:cubicBezTo>
                  <a:pt x="9491927" y="859499"/>
                  <a:pt x="9359635" y="1057605"/>
                  <a:pt x="9227344" y="1255778"/>
                </a:cubicBezTo>
                <a:cubicBezTo>
                  <a:pt x="8896614" y="1850032"/>
                  <a:pt x="8797395" y="2180167"/>
                  <a:pt x="8929687" y="2246180"/>
                </a:cubicBezTo>
                <a:lnTo>
                  <a:pt x="9525000" y="2246180"/>
                </a:lnTo>
                <a:cubicBezTo>
                  <a:pt x="9921875" y="2246180"/>
                  <a:pt x="10087239" y="2444617"/>
                  <a:pt x="10021094" y="2841492"/>
                </a:cubicBezTo>
                <a:cubicBezTo>
                  <a:pt x="9822656" y="3370659"/>
                  <a:pt x="9591145" y="3965972"/>
                  <a:pt x="9326562" y="4627430"/>
                </a:cubicBezTo>
                <a:cubicBezTo>
                  <a:pt x="10318750" y="5156597"/>
                  <a:pt x="11244792" y="5586545"/>
                  <a:pt x="12104687" y="5917274"/>
                </a:cubicBezTo>
                <a:cubicBezTo>
                  <a:pt x="11310937" y="7107899"/>
                  <a:pt x="10649479" y="7405555"/>
                  <a:pt x="10120312" y="6810242"/>
                </a:cubicBezTo>
                <a:cubicBezTo>
                  <a:pt x="9789583" y="6347222"/>
                  <a:pt x="9326562" y="5884201"/>
                  <a:pt x="8731250" y="5421180"/>
                </a:cubicBezTo>
                <a:cubicBezTo>
                  <a:pt x="8334375" y="5818055"/>
                  <a:pt x="7904427" y="6115711"/>
                  <a:pt x="7441406" y="6314149"/>
                </a:cubicBezTo>
                <a:cubicBezTo>
                  <a:pt x="6515364" y="6644878"/>
                  <a:pt x="5920052" y="6644878"/>
                  <a:pt x="5655469" y="6314149"/>
                </a:cubicBezTo>
                <a:cubicBezTo>
                  <a:pt x="5589323" y="6181857"/>
                  <a:pt x="5622396" y="6115711"/>
                  <a:pt x="5754687" y="6115711"/>
                </a:cubicBezTo>
                <a:cubicBezTo>
                  <a:pt x="5953125" y="6115711"/>
                  <a:pt x="6151562" y="6082638"/>
                  <a:pt x="6350000" y="6016492"/>
                </a:cubicBezTo>
                <a:cubicBezTo>
                  <a:pt x="7276042" y="5685763"/>
                  <a:pt x="7871354" y="5321961"/>
                  <a:pt x="8135937" y="4925086"/>
                </a:cubicBezTo>
                <a:cubicBezTo>
                  <a:pt x="7540625" y="4395920"/>
                  <a:pt x="7011458" y="3899826"/>
                  <a:pt x="6548437" y="3436805"/>
                </a:cubicBezTo>
                <a:cubicBezTo>
                  <a:pt x="6416145" y="4098263"/>
                  <a:pt x="6250781" y="4660503"/>
                  <a:pt x="6052344" y="5123524"/>
                </a:cubicBezTo>
                <a:cubicBezTo>
                  <a:pt x="5853906" y="5520399"/>
                  <a:pt x="5622396" y="5884201"/>
                  <a:pt x="5357812" y="6214930"/>
                </a:cubicBezTo>
                <a:cubicBezTo>
                  <a:pt x="5159375" y="6479513"/>
                  <a:pt x="4894791" y="6711024"/>
                  <a:pt x="4564062" y="6909461"/>
                </a:cubicBezTo>
                <a:cubicBezTo>
                  <a:pt x="3902604" y="7240190"/>
                  <a:pt x="3373437" y="7207117"/>
                  <a:pt x="2976562" y="6810242"/>
                </a:cubicBezTo>
                <a:cubicBezTo>
                  <a:pt x="2910416" y="6677951"/>
                  <a:pt x="2976562" y="6578732"/>
                  <a:pt x="3175000" y="6512586"/>
                </a:cubicBezTo>
                <a:cubicBezTo>
                  <a:pt x="3505729" y="6512586"/>
                  <a:pt x="3968750" y="6281208"/>
                  <a:pt x="4564062" y="5818452"/>
                </a:cubicBezTo>
                <a:cubicBezTo>
                  <a:pt x="4828646" y="5554001"/>
                  <a:pt x="5093229" y="5157324"/>
                  <a:pt x="5357812" y="4628422"/>
                </a:cubicBezTo>
                <a:cubicBezTo>
                  <a:pt x="5556250" y="4165666"/>
                  <a:pt x="5688541" y="3702843"/>
                  <a:pt x="5754687" y="3239955"/>
                </a:cubicBezTo>
                <a:cubicBezTo>
                  <a:pt x="5953125" y="2380588"/>
                  <a:pt x="6019271" y="1620308"/>
                  <a:pt x="5953125" y="959114"/>
                </a:cubicBezTo>
                <a:cubicBezTo>
                  <a:pt x="5622396" y="1025128"/>
                  <a:pt x="5357812" y="1157155"/>
                  <a:pt x="5159375" y="1355196"/>
                </a:cubicBezTo>
                <a:cubicBezTo>
                  <a:pt x="4894791" y="1355196"/>
                  <a:pt x="4762500" y="1256175"/>
                  <a:pt x="4762500" y="1058135"/>
                </a:cubicBezTo>
                <a:cubicBezTo>
                  <a:pt x="4894791" y="595246"/>
                  <a:pt x="5192448" y="264583"/>
                  <a:pt x="5655469" y="66146"/>
                </a:cubicBezTo>
                <a:close/>
                <a:moveTo>
                  <a:pt x="3869531" y="361024"/>
                </a:moveTo>
                <a:cubicBezTo>
                  <a:pt x="4001823" y="559461"/>
                  <a:pt x="3968750" y="757899"/>
                  <a:pt x="3770312" y="956336"/>
                </a:cubicBezTo>
                <a:cubicBezTo>
                  <a:pt x="3175000" y="1419357"/>
                  <a:pt x="2612760" y="1915451"/>
                  <a:pt x="2083594" y="2444617"/>
                </a:cubicBezTo>
                <a:cubicBezTo>
                  <a:pt x="1951302" y="2643055"/>
                  <a:pt x="2149739" y="2742274"/>
                  <a:pt x="2678906" y="2742274"/>
                </a:cubicBezTo>
                <a:cubicBezTo>
                  <a:pt x="3075781" y="2411809"/>
                  <a:pt x="3538802" y="2048272"/>
                  <a:pt x="4067969" y="1651661"/>
                </a:cubicBezTo>
                <a:cubicBezTo>
                  <a:pt x="4398698" y="1585515"/>
                  <a:pt x="4564062" y="1651661"/>
                  <a:pt x="4564062" y="1850099"/>
                </a:cubicBezTo>
                <a:cubicBezTo>
                  <a:pt x="4696354" y="2048536"/>
                  <a:pt x="4597135" y="2279981"/>
                  <a:pt x="4266406" y="2544432"/>
                </a:cubicBezTo>
                <a:cubicBezTo>
                  <a:pt x="3538802" y="2875028"/>
                  <a:pt x="2910416" y="3337851"/>
                  <a:pt x="2381250" y="3932899"/>
                </a:cubicBezTo>
                <a:cubicBezTo>
                  <a:pt x="2315104" y="4065190"/>
                  <a:pt x="2348177" y="4131336"/>
                  <a:pt x="2480469" y="4131336"/>
                </a:cubicBezTo>
                <a:cubicBezTo>
                  <a:pt x="3141927" y="3999045"/>
                  <a:pt x="3770312" y="3767534"/>
                  <a:pt x="4365625" y="3436805"/>
                </a:cubicBezTo>
                <a:cubicBezTo>
                  <a:pt x="4696354" y="3370659"/>
                  <a:pt x="4828646" y="3436805"/>
                  <a:pt x="4762500" y="3635242"/>
                </a:cubicBezTo>
                <a:cubicBezTo>
                  <a:pt x="4762500" y="3767534"/>
                  <a:pt x="4530989" y="3932899"/>
                  <a:pt x="4067969" y="4131336"/>
                </a:cubicBezTo>
                <a:cubicBezTo>
                  <a:pt x="3141927" y="4594357"/>
                  <a:pt x="2282031" y="4892013"/>
                  <a:pt x="1488281" y="5024305"/>
                </a:cubicBezTo>
                <a:cubicBezTo>
                  <a:pt x="1223698" y="5090451"/>
                  <a:pt x="1025260" y="4991232"/>
                  <a:pt x="892969" y="4726649"/>
                </a:cubicBezTo>
                <a:cubicBezTo>
                  <a:pt x="826823" y="4462065"/>
                  <a:pt x="859896" y="4296701"/>
                  <a:pt x="992187" y="4230555"/>
                </a:cubicBezTo>
                <a:cubicBezTo>
                  <a:pt x="1322916" y="4098263"/>
                  <a:pt x="1686719" y="3800607"/>
                  <a:pt x="2083594" y="3337586"/>
                </a:cubicBezTo>
                <a:cubicBezTo>
                  <a:pt x="1752864" y="3271440"/>
                  <a:pt x="1389062" y="3304513"/>
                  <a:pt x="992187" y="3436805"/>
                </a:cubicBezTo>
                <a:cubicBezTo>
                  <a:pt x="661458" y="3436805"/>
                  <a:pt x="496094" y="3271440"/>
                  <a:pt x="496094" y="2940711"/>
                </a:cubicBezTo>
                <a:cubicBezTo>
                  <a:pt x="496094" y="2676128"/>
                  <a:pt x="562239" y="2477690"/>
                  <a:pt x="694531" y="2345399"/>
                </a:cubicBezTo>
                <a:cubicBezTo>
                  <a:pt x="1025260" y="2213107"/>
                  <a:pt x="1322916" y="2047742"/>
                  <a:pt x="1587500" y="1849305"/>
                </a:cubicBezTo>
                <a:cubicBezTo>
                  <a:pt x="2116666" y="1386284"/>
                  <a:pt x="2546614" y="890191"/>
                  <a:pt x="2877344" y="361024"/>
                </a:cubicBezTo>
                <a:cubicBezTo>
                  <a:pt x="3340364" y="30294"/>
                  <a:pt x="3671094" y="30294"/>
                  <a:pt x="3869531" y="361024"/>
                </a:cubicBezTo>
                <a:close/>
                <a:moveTo>
                  <a:pt x="4564062" y="4627430"/>
                </a:moveTo>
                <a:cubicBezTo>
                  <a:pt x="4828646" y="4627430"/>
                  <a:pt x="4894791" y="4726649"/>
                  <a:pt x="4762500" y="4925086"/>
                </a:cubicBezTo>
                <a:cubicBezTo>
                  <a:pt x="4034896" y="5454253"/>
                  <a:pt x="3108854" y="5950347"/>
                  <a:pt x="1984375" y="6413367"/>
                </a:cubicBezTo>
                <a:cubicBezTo>
                  <a:pt x="1587500" y="6545659"/>
                  <a:pt x="1190625" y="6677951"/>
                  <a:pt x="793750" y="6810242"/>
                </a:cubicBezTo>
                <a:cubicBezTo>
                  <a:pt x="330729" y="6942534"/>
                  <a:pt x="66146" y="6777170"/>
                  <a:pt x="0" y="6314149"/>
                </a:cubicBezTo>
                <a:cubicBezTo>
                  <a:pt x="0" y="6049565"/>
                  <a:pt x="99219" y="5884201"/>
                  <a:pt x="297656" y="5818055"/>
                </a:cubicBezTo>
                <a:cubicBezTo>
                  <a:pt x="760677" y="5751909"/>
                  <a:pt x="1223698" y="5652690"/>
                  <a:pt x="1686719" y="5520399"/>
                </a:cubicBezTo>
                <a:cubicBezTo>
                  <a:pt x="2678906" y="5321961"/>
                  <a:pt x="3638021" y="5024305"/>
                  <a:pt x="4564062" y="462743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8" name="Freeform 398"/>
          <p:cNvSpPr/>
          <p:nvPr/>
        </p:nvSpPr>
        <p:spPr>
          <a:xfrm rot="0" flipH="0" flipV="0">
            <a:off x="3921445" y="463237"/>
            <a:ext cx="399297" cy="267305"/>
          </a:xfrm>
          <a:custGeom>
            <a:pathLst>
              <a:path w="12099925" h="8100153">
                <a:moveTo>
                  <a:pt x="3969941" y="4430977"/>
                </a:moveTo>
                <a:lnTo>
                  <a:pt x="3969941" y="5123921"/>
                </a:lnTo>
                <a:lnTo>
                  <a:pt x="5458222" y="5024702"/>
                </a:lnTo>
                <a:cubicBezTo>
                  <a:pt x="5723070" y="5090848"/>
                  <a:pt x="5855494" y="5223007"/>
                  <a:pt x="5855494" y="5421180"/>
                </a:cubicBezTo>
                <a:cubicBezTo>
                  <a:pt x="5789348" y="5553472"/>
                  <a:pt x="5623917" y="5619618"/>
                  <a:pt x="5359202" y="5619618"/>
                </a:cubicBezTo>
                <a:cubicBezTo>
                  <a:pt x="4962327" y="5619618"/>
                  <a:pt x="4499240" y="5652691"/>
                  <a:pt x="3969941" y="5718836"/>
                </a:cubicBezTo>
                <a:lnTo>
                  <a:pt x="3969941" y="7504774"/>
                </a:lnTo>
                <a:cubicBezTo>
                  <a:pt x="3969941" y="7637066"/>
                  <a:pt x="3837583" y="7736284"/>
                  <a:pt x="3572867" y="7802430"/>
                </a:cubicBezTo>
                <a:cubicBezTo>
                  <a:pt x="3175860" y="7868576"/>
                  <a:pt x="2977356" y="7736284"/>
                  <a:pt x="2977356" y="7405555"/>
                </a:cubicBezTo>
                <a:lnTo>
                  <a:pt x="2977356" y="5818055"/>
                </a:lnTo>
                <a:cubicBezTo>
                  <a:pt x="1918626" y="5884201"/>
                  <a:pt x="1091539" y="6049566"/>
                  <a:pt x="496094" y="6314149"/>
                </a:cubicBezTo>
                <a:cubicBezTo>
                  <a:pt x="231510" y="6314149"/>
                  <a:pt x="66146" y="6181857"/>
                  <a:pt x="0" y="5917274"/>
                </a:cubicBezTo>
                <a:cubicBezTo>
                  <a:pt x="66146" y="5520399"/>
                  <a:pt x="231510" y="5288888"/>
                  <a:pt x="496094" y="5222743"/>
                </a:cubicBezTo>
                <a:cubicBezTo>
                  <a:pt x="1157817" y="5288888"/>
                  <a:pt x="1984904" y="5288888"/>
                  <a:pt x="2977356" y="5222743"/>
                </a:cubicBezTo>
                <a:lnTo>
                  <a:pt x="2977356" y="4430977"/>
                </a:lnTo>
                <a:cubicBezTo>
                  <a:pt x="2249488" y="4430977"/>
                  <a:pt x="1653977" y="4496990"/>
                  <a:pt x="1190823" y="4629018"/>
                </a:cubicBezTo>
                <a:cubicBezTo>
                  <a:pt x="860094" y="4430712"/>
                  <a:pt x="760876" y="4166261"/>
                  <a:pt x="893167" y="3835664"/>
                </a:cubicBezTo>
                <a:cubicBezTo>
                  <a:pt x="1025459" y="3703373"/>
                  <a:pt x="1157751" y="3571147"/>
                  <a:pt x="1290042" y="3438988"/>
                </a:cubicBezTo>
                <a:cubicBezTo>
                  <a:pt x="1620904" y="3108391"/>
                  <a:pt x="1885619" y="2645569"/>
                  <a:pt x="2084189" y="2050521"/>
                </a:cubicBezTo>
                <a:cubicBezTo>
                  <a:pt x="1687182" y="2050521"/>
                  <a:pt x="1323247" y="2116667"/>
                  <a:pt x="992386" y="2248958"/>
                </a:cubicBezTo>
                <a:cubicBezTo>
                  <a:pt x="727670" y="2315104"/>
                  <a:pt x="595313" y="2248958"/>
                  <a:pt x="595313" y="2050521"/>
                </a:cubicBezTo>
                <a:cubicBezTo>
                  <a:pt x="595313" y="1653646"/>
                  <a:pt x="793816" y="1355989"/>
                  <a:pt x="1190823" y="1157552"/>
                </a:cubicBezTo>
                <a:cubicBezTo>
                  <a:pt x="1455539" y="1289844"/>
                  <a:pt x="1852546" y="1355989"/>
                  <a:pt x="2381845" y="1355989"/>
                </a:cubicBezTo>
                <a:cubicBezTo>
                  <a:pt x="2580415" y="959114"/>
                  <a:pt x="2712773" y="595313"/>
                  <a:pt x="2778919" y="264583"/>
                </a:cubicBezTo>
                <a:cubicBezTo>
                  <a:pt x="2845065" y="66146"/>
                  <a:pt x="3043568" y="0"/>
                  <a:pt x="3374430" y="66146"/>
                </a:cubicBezTo>
                <a:cubicBezTo>
                  <a:pt x="3837451" y="264583"/>
                  <a:pt x="3903596" y="694531"/>
                  <a:pt x="3572867" y="1355989"/>
                </a:cubicBezTo>
                <a:cubicBezTo>
                  <a:pt x="5027414" y="1355989"/>
                  <a:pt x="5754688" y="1455208"/>
                  <a:pt x="5754688" y="1653646"/>
                </a:cubicBezTo>
                <a:cubicBezTo>
                  <a:pt x="5754688" y="1785937"/>
                  <a:pt x="5655866" y="1885156"/>
                  <a:pt x="5458222" y="1951302"/>
                </a:cubicBezTo>
                <a:lnTo>
                  <a:pt x="3175794" y="1951302"/>
                </a:lnTo>
                <a:cubicBezTo>
                  <a:pt x="2712641" y="2546614"/>
                  <a:pt x="2348772" y="3141927"/>
                  <a:pt x="2084189" y="3737239"/>
                </a:cubicBezTo>
                <a:cubicBezTo>
                  <a:pt x="2084189" y="3935677"/>
                  <a:pt x="2381911" y="4001823"/>
                  <a:pt x="2977356" y="3935677"/>
                </a:cubicBezTo>
                <a:cubicBezTo>
                  <a:pt x="2977356" y="3538802"/>
                  <a:pt x="3010429" y="3208073"/>
                  <a:pt x="3076575" y="2943489"/>
                </a:cubicBezTo>
                <a:cubicBezTo>
                  <a:pt x="3208999" y="2678906"/>
                  <a:pt x="3374430" y="2546614"/>
                  <a:pt x="3572867" y="2546614"/>
                </a:cubicBezTo>
                <a:cubicBezTo>
                  <a:pt x="3771437" y="2612760"/>
                  <a:pt x="3903795" y="2745052"/>
                  <a:pt x="3969941" y="2943489"/>
                </a:cubicBezTo>
                <a:lnTo>
                  <a:pt x="3969941" y="3935677"/>
                </a:lnTo>
                <a:lnTo>
                  <a:pt x="5160963" y="3935677"/>
                </a:lnTo>
                <a:cubicBezTo>
                  <a:pt x="5359400" y="4001690"/>
                  <a:pt x="5425546" y="4100777"/>
                  <a:pt x="5359400" y="4232936"/>
                </a:cubicBezTo>
                <a:cubicBezTo>
                  <a:pt x="5359400" y="4431109"/>
                  <a:pt x="4896247" y="4497123"/>
                  <a:pt x="3969941" y="4430977"/>
                </a:cubicBezTo>
                <a:close/>
                <a:moveTo>
                  <a:pt x="7138988" y="2745052"/>
                </a:moveTo>
                <a:cubicBezTo>
                  <a:pt x="7469717" y="2678906"/>
                  <a:pt x="7668154" y="2745052"/>
                  <a:pt x="7734300" y="2943489"/>
                </a:cubicBezTo>
                <a:lnTo>
                  <a:pt x="7734300" y="4034896"/>
                </a:lnTo>
                <a:cubicBezTo>
                  <a:pt x="9520238" y="5356489"/>
                  <a:pt x="10975446" y="6248532"/>
                  <a:pt x="12099925" y="6711024"/>
                </a:cubicBezTo>
                <a:cubicBezTo>
                  <a:pt x="11107738" y="7967795"/>
                  <a:pt x="10280914" y="8100153"/>
                  <a:pt x="9619456" y="7108097"/>
                </a:cubicBezTo>
                <a:cubicBezTo>
                  <a:pt x="8957998" y="6116042"/>
                  <a:pt x="8296539" y="5388636"/>
                  <a:pt x="7635081" y="4925880"/>
                </a:cubicBezTo>
                <a:cubicBezTo>
                  <a:pt x="6974814" y="6248268"/>
                  <a:pt x="6215459" y="7041753"/>
                  <a:pt x="5357019" y="7306336"/>
                </a:cubicBezTo>
                <a:cubicBezTo>
                  <a:pt x="4762765" y="7504774"/>
                  <a:pt x="4399624" y="7405555"/>
                  <a:pt x="4267597" y="7008680"/>
                </a:cubicBezTo>
                <a:cubicBezTo>
                  <a:pt x="4267597" y="6942534"/>
                  <a:pt x="4597532" y="6777302"/>
                  <a:pt x="5257403" y="6512983"/>
                </a:cubicBezTo>
                <a:cubicBezTo>
                  <a:pt x="5587338" y="6314678"/>
                  <a:pt x="5917274" y="6017220"/>
                  <a:pt x="6247209" y="5620610"/>
                </a:cubicBezTo>
                <a:cubicBezTo>
                  <a:pt x="6577145" y="5025694"/>
                  <a:pt x="6742113" y="4496858"/>
                  <a:pt x="6742113" y="4034102"/>
                </a:cubicBezTo>
                <a:lnTo>
                  <a:pt x="6742113" y="3141729"/>
                </a:lnTo>
                <a:cubicBezTo>
                  <a:pt x="6742113" y="2943423"/>
                  <a:pt x="6874404" y="2811198"/>
                  <a:pt x="7138988" y="2745052"/>
                </a:cubicBezTo>
                <a:close/>
                <a:moveTo>
                  <a:pt x="6643688" y="363802"/>
                </a:moveTo>
                <a:cubicBezTo>
                  <a:pt x="6709701" y="165364"/>
                  <a:pt x="6874801" y="66146"/>
                  <a:pt x="7138988" y="66146"/>
                </a:cubicBezTo>
                <a:cubicBezTo>
                  <a:pt x="7602008" y="132291"/>
                  <a:pt x="7800446" y="363802"/>
                  <a:pt x="7734300" y="760677"/>
                </a:cubicBezTo>
                <a:cubicBezTo>
                  <a:pt x="7469717" y="1422135"/>
                  <a:pt x="7568936" y="1752864"/>
                  <a:pt x="8031956" y="1752864"/>
                </a:cubicBezTo>
                <a:cubicBezTo>
                  <a:pt x="8759561" y="1752864"/>
                  <a:pt x="9354873" y="1686719"/>
                  <a:pt x="9817894" y="1554427"/>
                </a:cubicBezTo>
                <a:cubicBezTo>
                  <a:pt x="10214769" y="1686719"/>
                  <a:pt x="10380133" y="1984375"/>
                  <a:pt x="10313988" y="2447396"/>
                </a:cubicBezTo>
                <a:cubicBezTo>
                  <a:pt x="9850967" y="3175000"/>
                  <a:pt x="9288727" y="3704167"/>
                  <a:pt x="8627269" y="4034896"/>
                </a:cubicBezTo>
                <a:cubicBezTo>
                  <a:pt x="8296672" y="4034896"/>
                  <a:pt x="8296672" y="3869531"/>
                  <a:pt x="8627269" y="3538802"/>
                </a:cubicBezTo>
                <a:cubicBezTo>
                  <a:pt x="8825706" y="3274219"/>
                  <a:pt x="8991071" y="3009635"/>
                  <a:pt x="9123363" y="2745052"/>
                </a:cubicBezTo>
                <a:cubicBezTo>
                  <a:pt x="9189508" y="2480469"/>
                  <a:pt x="8991071" y="2348177"/>
                  <a:pt x="8528050" y="2348177"/>
                </a:cubicBezTo>
                <a:cubicBezTo>
                  <a:pt x="7866856" y="2348177"/>
                  <a:pt x="7404034" y="2315104"/>
                  <a:pt x="7139583" y="2248958"/>
                </a:cubicBezTo>
                <a:cubicBezTo>
                  <a:pt x="6941278" y="2381250"/>
                  <a:pt x="6742906" y="2546614"/>
                  <a:pt x="6544469" y="2745052"/>
                </a:cubicBezTo>
                <a:cubicBezTo>
                  <a:pt x="6213739" y="3075781"/>
                  <a:pt x="5849938" y="3340364"/>
                  <a:pt x="5453063" y="3538802"/>
                </a:cubicBezTo>
                <a:cubicBezTo>
                  <a:pt x="5188479" y="3604948"/>
                  <a:pt x="4990042" y="3538802"/>
                  <a:pt x="4857750" y="3340364"/>
                </a:cubicBezTo>
                <a:cubicBezTo>
                  <a:pt x="5386917" y="3009635"/>
                  <a:pt x="5849938" y="2513542"/>
                  <a:pt x="6246813" y="1852083"/>
                </a:cubicBezTo>
                <a:cubicBezTo>
                  <a:pt x="6511396" y="1322916"/>
                  <a:pt x="6643688" y="826823"/>
                  <a:pt x="6643688" y="363802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9" name="Freeform 399"/>
          <p:cNvSpPr/>
          <p:nvPr/>
        </p:nvSpPr>
        <p:spPr>
          <a:xfrm rot="0" flipH="0" flipV="0">
            <a:off x="4342106" y="467681"/>
            <a:ext cx="398337" cy="261937"/>
          </a:xfrm>
          <a:custGeom>
            <a:pathLst>
              <a:path w="12070820" h="7937500">
                <a:moveTo>
                  <a:pt x="6746081" y="2315104"/>
                </a:moveTo>
                <a:lnTo>
                  <a:pt x="5158978" y="2315104"/>
                </a:lnTo>
                <a:cubicBezTo>
                  <a:pt x="4762235" y="2513541"/>
                  <a:pt x="4266274" y="2711979"/>
                  <a:pt x="3671093" y="2910416"/>
                </a:cubicBezTo>
                <a:cubicBezTo>
                  <a:pt x="3472656" y="2976562"/>
                  <a:pt x="3373437" y="2910416"/>
                  <a:pt x="3373437" y="2711979"/>
                </a:cubicBezTo>
                <a:cubicBezTo>
                  <a:pt x="3902471" y="2315104"/>
                  <a:pt x="4332287" y="1918229"/>
                  <a:pt x="4662884" y="1521354"/>
                </a:cubicBezTo>
                <a:cubicBezTo>
                  <a:pt x="4927467" y="1190625"/>
                  <a:pt x="5158978" y="892968"/>
                  <a:pt x="5357415" y="628385"/>
                </a:cubicBezTo>
                <a:cubicBezTo>
                  <a:pt x="5555720" y="496093"/>
                  <a:pt x="5754092" y="496093"/>
                  <a:pt x="5952529" y="628385"/>
                </a:cubicBezTo>
                <a:cubicBezTo>
                  <a:pt x="6283259" y="959115"/>
                  <a:pt x="6217112" y="1322916"/>
                  <a:pt x="5754092" y="1719791"/>
                </a:cubicBezTo>
                <a:lnTo>
                  <a:pt x="6746081" y="1719791"/>
                </a:lnTo>
                <a:lnTo>
                  <a:pt x="6746081" y="727604"/>
                </a:lnTo>
                <a:cubicBezTo>
                  <a:pt x="6746081" y="396875"/>
                  <a:pt x="6812226" y="198437"/>
                  <a:pt x="6944518" y="132291"/>
                </a:cubicBezTo>
                <a:cubicBezTo>
                  <a:pt x="7209101" y="0"/>
                  <a:pt x="7440612" y="0"/>
                  <a:pt x="7639050" y="132291"/>
                </a:cubicBezTo>
                <a:cubicBezTo>
                  <a:pt x="7837487" y="198437"/>
                  <a:pt x="8002851" y="396875"/>
                  <a:pt x="8135143" y="727604"/>
                </a:cubicBezTo>
                <a:cubicBezTo>
                  <a:pt x="8068998" y="926041"/>
                  <a:pt x="8035925" y="1256771"/>
                  <a:pt x="8035925" y="1719791"/>
                </a:cubicBezTo>
                <a:lnTo>
                  <a:pt x="10119518" y="1719791"/>
                </a:lnTo>
                <a:cubicBezTo>
                  <a:pt x="10582539" y="1852083"/>
                  <a:pt x="10615612" y="2050521"/>
                  <a:pt x="10218737" y="2315104"/>
                </a:cubicBezTo>
                <a:lnTo>
                  <a:pt x="8035925" y="2315104"/>
                </a:lnTo>
                <a:lnTo>
                  <a:pt x="8035925" y="3604948"/>
                </a:lnTo>
                <a:cubicBezTo>
                  <a:pt x="9557279" y="3737239"/>
                  <a:pt x="10880195" y="3770312"/>
                  <a:pt x="12004675" y="3704166"/>
                </a:cubicBezTo>
                <a:cubicBezTo>
                  <a:pt x="12070820" y="3770312"/>
                  <a:pt x="12004675" y="4001823"/>
                  <a:pt x="11806237" y="4398698"/>
                </a:cubicBezTo>
                <a:cubicBezTo>
                  <a:pt x="11475508" y="5060156"/>
                  <a:pt x="10979414" y="5258594"/>
                  <a:pt x="10317956" y="4994010"/>
                </a:cubicBezTo>
                <a:cubicBezTo>
                  <a:pt x="9656498" y="4663281"/>
                  <a:pt x="8895820" y="4497916"/>
                  <a:pt x="8035925" y="4497916"/>
                </a:cubicBezTo>
                <a:lnTo>
                  <a:pt x="8035925" y="6680729"/>
                </a:lnTo>
                <a:cubicBezTo>
                  <a:pt x="8168216" y="7408333"/>
                  <a:pt x="7969779" y="7805208"/>
                  <a:pt x="7440612" y="7871354"/>
                </a:cubicBezTo>
                <a:cubicBezTo>
                  <a:pt x="6911445" y="7937500"/>
                  <a:pt x="6679935" y="7573698"/>
                  <a:pt x="6746081" y="6779948"/>
                </a:cubicBezTo>
                <a:lnTo>
                  <a:pt x="6746081" y="4497916"/>
                </a:lnTo>
                <a:cubicBezTo>
                  <a:pt x="5357283" y="4431771"/>
                  <a:pt x="4332287" y="4597135"/>
                  <a:pt x="3671093" y="4994010"/>
                </a:cubicBezTo>
                <a:cubicBezTo>
                  <a:pt x="3406510" y="5060156"/>
                  <a:pt x="3274218" y="4960937"/>
                  <a:pt x="3274218" y="4696354"/>
                </a:cubicBezTo>
                <a:cubicBezTo>
                  <a:pt x="3274218" y="4365625"/>
                  <a:pt x="3373371" y="4101041"/>
                  <a:pt x="3571676" y="3902604"/>
                </a:cubicBezTo>
                <a:cubicBezTo>
                  <a:pt x="3770114" y="3704166"/>
                  <a:pt x="4001624" y="3571875"/>
                  <a:pt x="4266207" y="3505729"/>
                </a:cubicBezTo>
                <a:cubicBezTo>
                  <a:pt x="4662950" y="3704166"/>
                  <a:pt x="5489575" y="3737239"/>
                  <a:pt x="6746081" y="3604948"/>
                </a:cubicBezTo>
                <a:close/>
                <a:moveTo>
                  <a:pt x="4067968" y="628385"/>
                </a:moveTo>
                <a:cubicBezTo>
                  <a:pt x="3803385" y="1091406"/>
                  <a:pt x="3406510" y="1554427"/>
                  <a:pt x="2877343" y="2017448"/>
                </a:cubicBezTo>
                <a:lnTo>
                  <a:pt x="2877343" y="6482291"/>
                </a:lnTo>
                <a:cubicBezTo>
                  <a:pt x="2877343" y="6813021"/>
                  <a:pt x="2844270" y="7110677"/>
                  <a:pt x="2778125" y="7375260"/>
                </a:cubicBezTo>
                <a:cubicBezTo>
                  <a:pt x="2579687" y="7573698"/>
                  <a:pt x="2348177" y="7672916"/>
                  <a:pt x="2083593" y="7672916"/>
                </a:cubicBezTo>
                <a:cubicBezTo>
                  <a:pt x="1819010" y="7672916"/>
                  <a:pt x="1686718" y="7507552"/>
                  <a:pt x="1686718" y="7176823"/>
                </a:cubicBezTo>
                <a:cubicBezTo>
                  <a:pt x="1885156" y="5126302"/>
                  <a:pt x="1918229" y="3571875"/>
                  <a:pt x="1785937" y="2513541"/>
                </a:cubicBezTo>
                <a:cubicBezTo>
                  <a:pt x="992187" y="2910416"/>
                  <a:pt x="496093" y="2910416"/>
                  <a:pt x="297656" y="2513541"/>
                </a:cubicBezTo>
                <a:cubicBezTo>
                  <a:pt x="165364" y="2315104"/>
                  <a:pt x="66145" y="2050521"/>
                  <a:pt x="0" y="1719791"/>
                </a:cubicBezTo>
                <a:cubicBezTo>
                  <a:pt x="66145" y="1587500"/>
                  <a:pt x="330729" y="1488281"/>
                  <a:pt x="793750" y="1422135"/>
                </a:cubicBezTo>
                <a:cubicBezTo>
                  <a:pt x="1852083" y="1223698"/>
                  <a:pt x="2877343" y="859896"/>
                  <a:pt x="3869531" y="330729"/>
                </a:cubicBezTo>
                <a:cubicBezTo>
                  <a:pt x="4067968" y="264583"/>
                  <a:pt x="4134114" y="363802"/>
                  <a:pt x="4067968" y="628385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00" name="Freeform 400"/>
          <p:cNvSpPr/>
          <p:nvPr/>
        </p:nvSpPr>
        <p:spPr>
          <a:xfrm rot="0" flipH="0" flipV="0">
            <a:off x="4760532" y="475242"/>
            <a:ext cx="400546" cy="257571"/>
          </a:xfrm>
          <a:custGeom>
            <a:pathLst>
              <a:path w="12137760" h="7805207">
                <a:moveTo>
                  <a:pt x="5423958" y="0"/>
                </a:moveTo>
                <a:cubicBezTo>
                  <a:pt x="6085416" y="132292"/>
                  <a:pt x="6383072" y="429948"/>
                  <a:pt x="6316927" y="892969"/>
                </a:cubicBezTo>
                <a:cubicBezTo>
                  <a:pt x="6118489" y="1488281"/>
                  <a:pt x="5986198" y="1918229"/>
                  <a:pt x="5920052" y="2182812"/>
                </a:cubicBezTo>
                <a:cubicBezTo>
                  <a:pt x="8433594" y="4630208"/>
                  <a:pt x="10484114" y="5986198"/>
                  <a:pt x="12071614" y="6250781"/>
                </a:cubicBezTo>
                <a:cubicBezTo>
                  <a:pt x="12137760" y="6449219"/>
                  <a:pt x="11906250" y="6813021"/>
                  <a:pt x="11377083" y="7342187"/>
                </a:cubicBezTo>
                <a:cubicBezTo>
                  <a:pt x="10914062" y="7805207"/>
                  <a:pt x="10318750" y="7739062"/>
                  <a:pt x="9591146" y="7143750"/>
                </a:cubicBezTo>
                <a:cubicBezTo>
                  <a:pt x="8797396" y="6416146"/>
                  <a:pt x="8069791" y="5721615"/>
                  <a:pt x="7408333" y="5060156"/>
                </a:cubicBezTo>
                <a:cubicBezTo>
                  <a:pt x="6746875" y="4464844"/>
                  <a:pt x="6151562" y="3902604"/>
                  <a:pt x="5622396" y="3373437"/>
                </a:cubicBezTo>
                <a:cubicBezTo>
                  <a:pt x="5291666" y="4167187"/>
                  <a:pt x="4861718" y="4861719"/>
                  <a:pt x="4332552" y="5457031"/>
                </a:cubicBezTo>
                <a:cubicBezTo>
                  <a:pt x="3208073" y="6515365"/>
                  <a:pt x="2116666" y="7077604"/>
                  <a:pt x="1058333" y="7143750"/>
                </a:cubicBezTo>
                <a:cubicBezTo>
                  <a:pt x="330729" y="7143750"/>
                  <a:pt x="0" y="6813021"/>
                  <a:pt x="66146" y="6151562"/>
                </a:cubicBezTo>
                <a:cubicBezTo>
                  <a:pt x="198437" y="6085417"/>
                  <a:pt x="694531" y="5986198"/>
                  <a:pt x="1554427" y="5853906"/>
                </a:cubicBezTo>
                <a:cubicBezTo>
                  <a:pt x="2612760" y="5589323"/>
                  <a:pt x="3505729" y="4861719"/>
                  <a:pt x="4233333" y="3671094"/>
                </a:cubicBezTo>
                <a:cubicBezTo>
                  <a:pt x="4696354" y="2745052"/>
                  <a:pt x="4894791" y="1951302"/>
                  <a:pt x="4828646" y="1289844"/>
                </a:cubicBezTo>
                <a:cubicBezTo>
                  <a:pt x="4828646" y="429948"/>
                  <a:pt x="5027083" y="0"/>
                  <a:pt x="5423958" y="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01" name="Freeform 401"/>
          <p:cNvSpPr/>
          <p:nvPr/>
        </p:nvSpPr>
        <p:spPr>
          <a:xfrm rot="0" flipH="0" flipV="0">
            <a:off x="5194290" y="465472"/>
            <a:ext cx="385266" cy="267145"/>
          </a:xfrm>
          <a:custGeom>
            <a:pathLst>
              <a:path w="11674740" h="8095323">
                <a:moveTo>
                  <a:pt x="6515365" y="1488281"/>
                </a:moveTo>
                <a:cubicBezTo>
                  <a:pt x="6515365" y="1091406"/>
                  <a:pt x="6482292" y="760677"/>
                  <a:pt x="6416146" y="496094"/>
                </a:cubicBezTo>
                <a:cubicBezTo>
                  <a:pt x="6416146" y="165365"/>
                  <a:pt x="6581510" y="0"/>
                  <a:pt x="6912240" y="0"/>
                </a:cubicBezTo>
                <a:cubicBezTo>
                  <a:pt x="7044532" y="0"/>
                  <a:pt x="7209896" y="33073"/>
                  <a:pt x="7408334" y="99219"/>
                </a:cubicBezTo>
                <a:cubicBezTo>
                  <a:pt x="7739063" y="363802"/>
                  <a:pt x="7871354" y="661458"/>
                  <a:pt x="7805209" y="992188"/>
                </a:cubicBezTo>
                <a:lnTo>
                  <a:pt x="7805209" y="1488281"/>
                </a:lnTo>
                <a:cubicBezTo>
                  <a:pt x="9326563" y="1620573"/>
                  <a:pt x="10616407" y="1653646"/>
                  <a:pt x="11674740" y="1587500"/>
                </a:cubicBezTo>
                <a:cubicBezTo>
                  <a:pt x="11211719" y="2710260"/>
                  <a:pt x="10616407" y="3205560"/>
                  <a:pt x="9888802" y="3073400"/>
                </a:cubicBezTo>
                <a:cubicBezTo>
                  <a:pt x="9293490" y="2875360"/>
                  <a:pt x="8598959" y="2677253"/>
                  <a:pt x="7805209" y="2479080"/>
                </a:cubicBezTo>
                <a:cubicBezTo>
                  <a:pt x="7739063" y="2545093"/>
                  <a:pt x="7739063" y="2875293"/>
                  <a:pt x="7805209" y="3469680"/>
                </a:cubicBezTo>
                <a:cubicBezTo>
                  <a:pt x="7937500" y="5186826"/>
                  <a:pt x="7805209" y="6375929"/>
                  <a:pt x="7408334" y="7036991"/>
                </a:cubicBezTo>
                <a:cubicBezTo>
                  <a:pt x="6482292" y="7963033"/>
                  <a:pt x="5324740" y="8095323"/>
                  <a:pt x="3935677" y="7433866"/>
                </a:cubicBezTo>
                <a:cubicBezTo>
                  <a:pt x="3208073" y="6904699"/>
                  <a:pt x="3009636" y="6573970"/>
                  <a:pt x="3340365" y="6441678"/>
                </a:cubicBezTo>
                <a:cubicBezTo>
                  <a:pt x="3671094" y="6640116"/>
                  <a:pt x="4001823" y="6772408"/>
                  <a:pt x="4332552" y="6838553"/>
                </a:cubicBezTo>
                <a:cubicBezTo>
                  <a:pt x="5457031" y="6838553"/>
                  <a:pt x="6085417" y="6673387"/>
                  <a:pt x="6217709" y="6343055"/>
                </a:cubicBezTo>
                <a:cubicBezTo>
                  <a:pt x="6482292" y="6012723"/>
                  <a:pt x="6581510" y="5054666"/>
                  <a:pt x="6515365" y="3468886"/>
                </a:cubicBezTo>
                <a:cubicBezTo>
                  <a:pt x="5258594" y="4723540"/>
                  <a:pt x="3869531" y="5449888"/>
                  <a:pt x="2348177" y="5647928"/>
                </a:cubicBezTo>
                <a:cubicBezTo>
                  <a:pt x="1951302" y="5647928"/>
                  <a:pt x="1587500" y="5515637"/>
                  <a:pt x="1256771" y="5251053"/>
                </a:cubicBezTo>
                <a:cubicBezTo>
                  <a:pt x="926042" y="4920324"/>
                  <a:pt x="926042" y="4721887"/>
                  <a:pt x="1256771" y="4655741"/>
                </a:cubicBezTo>
                <a:cubicBezTo>
                  <a:pt x="2976563" y="4589595"/>
                  <a:pt x="4729427" y="3798359"/>
                  <a:pt x="6515365" y="2282031"/>
                </a:cubicBezTo>
                <a:cubicBezTo>
                  <a:pt x="3604948" y="2282031"/>
                  <a:pt x="1620573" y="2447396"/>
                  <a:pt x="562240" y="2778125"/>
                </a:cubicBezTo>
                <a:cubicBezTo>
                  <a:pt x="165365" y="2910417"/>
                  <a:pt x="0" y="2811198"/>
                  <a:pt x="66146" y="2480469"/>
                </a:cubicBezTo>
                <a:cubicBezTo>
                  <a:pt x="463021" y="1686719"/>
                  <a:pt x="826823" y="1355990"/>
                  <a:pt x="1157552" y="1488281"/>
                </a:cubicBezTo>
                <a:cubicBezTo>
                  <a:pt x="1951302" y="1620573"/>
                  <a:pt x="3737240" y="1620573"/>
                  <a:pt x="6515365" y="1488281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02" name="Freeform 402"/>
          <p:cNvSpPr/>
          <p:nvPr/>
        </p:nvSpPr>
        <p:spPr>
          <a:xfrm rot="0" flipH="0" flipV="0">
            <a:off x="5603932" y="459963"/>
            <a:ext cx="396180" cy="272864"/>
          </a:xfrm>
          <a:custGeom>
            <a:pathLst>
              <a:path w="12005468" h="8268625">
                <a:moveTo>
                  <a:pt x="6449218" y="264583"/>
                </a:moveTo>
                <a:cubicBezTo>
                  <a:pt x="6647656" y="463021"/>
                  <a:pt x="6813020" y="760677"/>
                  <a:pt x="6945312" y="1157552"/>
                </a:cubicBezTo>
                <a:cubicBezTo>
                  <a:pt x="7474479" y="1223698"/>
                  <a:pt x="8334375" y="1223698"/>
                  <a:pt x="9525000" y="1157552"/>
                </a:cubicBezTo>
                <a:cubicBezTo>
                  <a:pt x="10120312" y="959115"/>
                  <a:pt x="10484114" y="1091208"/>
                  <a:pt x="10616406" y="1553832"/>
                </a:cubicBezTo>
                <a:cubicBezTo>
                  <a:pt x="10748698" y="2610710"/>
                  <a:pt x="10649479" y="3403336"/>
                  <a:pt x="10318750" y="3931708"/>
                </a:cubicBezTo>
                <a:cubicBezTo>
                  <a:pt x="10120312" y="4196292"/>
                  <a:pt x="9954948" y="4196292"/>
                  <a:pt x="9822656" y="3931708"/>
                </a:cubicBezTo>
                <a:cubicBezTo>
                  <a:pt x="9888801" y="2743333"/>
                  <a:pt x="9756510" y="2083131"/>
                  <a:pt x="9425781" y="1951104"/>
                </a:cubicBezTo>
                <a:cubicBezTo>
                  <a:pt x="8565885" y="1885090"/>
                  <a:pt x="7606770" y="1852083"/>
                  <a:pt x="6548437" y="1852083"/>
                </a:cubicBezTo>
                <a:cubicBezTo>
                  <a:pt x="5820833" y="1785938"/>
                  <a:pt x="4530989" y="1818944"/>
                  <a:pt x="2678906" y="1951104"/>
                </a:cubicBezTo>
                <a:cubicBezTo>
                  <a:pt x="2215885" y="2083131"/>
                  <a:pt x="1984375" y="2677187"/>
                  <a:pt x="1984375" y="3733271"/>
                </a:cubicBezTo>
                <a:cubicBezTo>
                  <a:pt x="1852083" y="4064000"/>
                  <a:pt x="1686718" y="4064000"/>
                  <a:pt x="1488281" y="3733271"/>
                </a:cubicBezTo>
                <a:cubicBezTo>
                  <a:pt x="1289843" y="3072871"/>
                  <a:pt x="1223697" y="2379464"/>
                  <a:pt x="1289843" y="1653051"/>
                </a:cubicBezTo>
                <a:cubicBezTo>
                  <a:pt x="1422135" y="1124281"/>
                  <a:pt x="1752864" y="959115"/>
                  <a:pt x="2282031" y="1157552"/>
                </a:cubicBezTo>
                <a:cubicBezTo>
                  <a:pt x="3075781" y="1223698"/>
                  <a:pt x="3935677" y="1223698"/>
                  <a:pt x="4861718" y="1157552"/>
                </a:cubicBezTo>
                <a:cubicBezTo>
                  <a:pt x="5060156" y="628385"/>
                  <a:pt x="5225520" y="330729"/>
                  <a:pt x="5357812" y="264583"/>
                </a:cubicBezTo>
                <a:cubicBezTo>
                  <a:pt x="5688541" y="0"/>
                  <a:pt x="6052343" y="0"/>
                  <a:pt x="6449218" y="264583"/>
                </a:cubicBezTo>
                <a:close/>
                <a:moveTo>
                  <a:pt x="1488281" y="4829043"/>
                </a:moveTo>
                <a:cubicBezTo>
                  <a:pt x="2943489" y="4762897"/>
                  <a:pt x="4431770" y="4729824"/>
                  <a:pt x="5953125" y="4729824"/>
                </a:cubicBezTo>
                <a:cubicBezTo>
                  <a:pt x="6283854" y="4199599"/>
                  <a:pt x="6515364" y="3437467"/>
                  <a:pt x="6647656" y="2443427"/>
                </a:cubicBezTo>
                <a:cubicBezTo>
                  <a:pt x="6647656" y="2179770"/>
                  <a:pt x="6746875" y="2047941"/>
                  <a:pt x="6945312" y="2047941"/>
                </a:cubicBezTo>
                <a:cubicBezTo>
                  <a:pt x="7342187" y="2180365"/>
                  <a:pt x="7573698" y="2412140"/>
                  <a:pt x="7639843" y="2743266"/>
                </a:cubicBezTo>
                <a:cubicBezTo>
                  <a:pt x="7705989" y="3206816"/>
                  <a:pt x="7573698" y="3869002"/>
                  <a:pt x="7242968" y="4729824"/>
                </a:cubicBezTo>
                <a:cubicBezTo>
                  <a:pt x="9491926" y="4729824"/>
                  <a:pt x="11079426" y="4762897"/>
                  <a:pt x="12005468" y="4829043"/>
                </a:cubicBezTo>
                <a:cubicBezTo>
                  <a:pt x="11476301" y="6019668"/>
                  <a:pt x="10847916" y="6449616"/>
                  <a:pt x="10120312" y="6118887"/>
                </a:cubicBezTo>
                <a:cubicBezTo>
                  <a:pt x="8929687" y="5788157"/>
                  <a:pt x="7838281" y="5589720"/>
                  <a:pt x="6846093" y="5523574"/>
                </a:cubicBezTo>
                <a:cubicBezTo>
                  <a:pt x="5523177" y="7574095"/>
                  <a:pt x="3737239" y="8268625"/>
                  <a:pt x="1488281" y="7607168"/>
                </a:cubicBezTo>
                <a:cubicBezTo>
                  <a:pt x="1289843" y="7408730"/>
                  <a:pt x="1289843" y="7243366"/>
                  <a:pt x="1488281" y="7111074"/>
                </a:cubicBezTo>
                <a:cubicBezTo>
                  <a:pt x="3406510" y="6912637"/>
                  <a:pt x="4762500" y="6350397"/>
                  <a:pt x="5556250" y="5424355"/>
                </a:cubicBezTo>
                <a:cubicBezTo>
                  <a:pt x="3042708" y="5490501"/>
                  <a:pt x="1355989" y="5655866"/>
                  <a:pt x="496093" y="5920449"/>
                </a:cubicBezTo>
                <a:cubicBezTo>
                  <a:pt x="231510" y="6118887"/>
                  <a:pt x="66145" y="6052741"/>
                  <a:pt x="0" y="5722012"/>
                </a:cubicBezTo>
                <a:cubicBezTo>
                  <a:pt x="66145" y="5325137"/>
                  <a:pt x="198437" y="5060553"/>
                  <a:pt x="396875" y="4928262"/>
                </a:cubicBezTo>
                <a:cubicBezTo>
                  <a:pt x="727604" y="4729824"/>
                  <a:pt x="1091406" y="4696751"/>
                  <a:pt x="1488281" y="4829043"/>
                </a:cubicBezTo>
                <a:close/>
                <a:moveTo>
                  <a:pt x="5060156" y="2443427"/>
                </a:moveTo>
                <a:cubicBezTo>
                  <a:pt x="5457031" y="2575719"/>
                  <a:pt x="5787760" y="2741083"/>
                  <a:pt x="6052343" y="2939521"/>
                </a:cubicBezTo>
                <a:cubicBezTo>
                  <a:pt x="6184635" y="3071813"/>
                  <a:pt x="6151562" y="3171031"/>
                  <a:pt x="5953125" y="3237177"/>
                </a:cubicBezTo>
                <a:cubicBezTo>
                  <a:pt x="5490104" y="3237177"/>
                  <a:pt x="5060156" y="3204104"/>
                  <a:pt x="4663281" y="3137958"/>
                </a:cubicBezTo>
                <a:cubicBezTo>
                  <a:pt x="3737239" y="3071813"/>
                  <a:pt x="3373437" y="2840302"/>
                  <a:pt x="3571875" y="2443427"/>
                </a:cubicBezTo>
                <a:cubicBezTo>
                  <a:pt x="3638020" y="2244990"/>
                  <a:pt x="3770312" y="2145771"/>
                  <a:pt x="3968750" y="2145771"/>
                </a:cubicBezTo>
                <a:cubicBezTo>
                  <a:pt x="4233333" y="2145771"/>
                  <a:pt x="4597135" y="2244990"/>
                  <a:pt x="5060156" y="2443427"/>
                </a:cubicBezTo>
                <a:close/>
                <a:moveTo>
                  <a:pt x="3274218" y="3336396"/>
                </a:moveTo>
                <a:cubicBezTo>
                  <a:pt x="3472656" y="3402542"/>
                  <a:pt x="3671093" y="3468688"/>
                  <a:pt x="3869531" y="3534833"/>
                </a:cubicBezTo>
                <a:cubicBezTo>
                  <a:pt x="4067968" y="3600979"/>
                  <a:pt x="4299479" y="3667125"/>
                  <a:pt x="4564062" y="3733271"/>
                </a:cubicBezTo>
                <a:lnTo>
                  <a:pt x="5357812" y="4030927"/>
                </a:lnTo>
                <a:cubicBezTo>
                  <a:pt x="5556250" y="4163219"/>
                  <a:pt x="5457031" y="4262438"/>
                  <a:pt x="5060156" y="4328583"/>
                </a:cubicBezTo>
                <a:cubicBezTo>
                  <a:pt x="4332552" y="4328583"/>
                  <a:pt x="3604947" y="4295511"/>
                  <a:pt x="2877343" y="4229365"/>
                </a:cubicBezTo>
                <a:cubicBezTo>
                  <a:pt x="2546614" y="4163219"/>
                  <a:pt x="2447395" y="3931708"/>
                  <a:pt x="2579687" y="3534833"/>
                </a:cubicBezTo>
                <a:cubicBezTo>
                  <a:pt x="2711979" y="3270250"/>
                  <a:pt x="2943489" y="3204104"/>
                  <a:pt x="3274218" y="3336396"/>
                </a:cubicBezTo>
                <a:close/>
                <a:moveTo>
                  <a:pt x="7540625" y="5920449"/>
                </a:moveTo>
                <a:cubicBezTo>
                  <a:pt x="8069791" y="6118887"/>
                  <a:pt x="8632031" y="6383470"/>
                  <a:pt x="9227343" y="6714199"/>
                </a:cubicBezTo>
                <a:cubicBezTo>
                  <a:pt x="9888801" y="7177220"/>
                  <a:pt x="10285676" y="7507949"/>
                  <a:pt x="10417968" y="7706387"/>
                </a:cubicBezTo>
                <a:cubicBezTo>
                  <a:pt x="10550260" y="7904824"/>
                  <a:pt x="10484114" y="8004043"/>
                  <a:pt x="10219531" y="8004043"/>
                </a:cubicBezTo>
                <a:cubicBezTo>
                  <a:pt x="9954948" y="8004043"/>
                  <a:pt x="9657291" y="7937897"/>
                  <a:pt x="9326562" y="7805605"/>
                </a:cubicBezTo>
                <a:cubicBezTo>
                  <a:pt x="8202083" y="7474876"/>
                  <a:pt x="7408333" y="7144147"/>
                  <a:pt x="6945312" y="6813418"/>
                </a:cubicBezTo>
                <a:cubicBezTo>
                  <a:pt x="6746875" y="6614980"/>
                  <a:pt x="6746875" y="6383470"/>
                  <a:pt x="6945312" y="6118887"/>
                </a:cubicBezTo>
                <a:cubicBezTo>
                  <a:pt x="7077604" y="5920449"/>
                  <a:pt x="7276041" y="5854303"/>
                  <a:pt x="7540625" y="5920449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03" name="Freeform 403"/>
          <p:cNvSpPr/>
          <p:nvPr/>
        </p:nvSpPr>
        <p:spPr>
          <a:xfrm rot="0" flipH="0" flipV="0">
            <a:off x="6021293" y="461185"/>
            <a:ext cx="401663" cy="268485"/>
          </a:xfrm>
          <a:custGeom>
            <a:pathLst>
              <a:path w="12171626" h="8135937">
                <a:moveTo>
                  <a:pt x="7938293" y="2214298"/>
                </a:moveTo>
                <a:lnTo>
                  <a:pt x="7938293" y="3303323"/>
                </a:lnTo>
                <a:lnTo>
                  <a:pt x="10418762" y="3303323"/>
                </a:lnTo>
                <a:cubicBezTo>
                  <a:pt x="10683345" y="3369601"/>
                  <a:pt x="10815637" y="3435879"/>
                  <a:pt x="10815637" y="3502157"/>
                </a:cubicBezTo>
                <a:cubicBezTo>
                  <a:pt x="11014075" y="3700859"/>
                  <a:pt x="10947929" y="3833349"/>
                  <a:pt x="10617200" y="3899627"/>
                </a:cubicBezTo>
                <a:cubicBezTo>
                  <a:pt x="9757304" y="4032052"/>
                  <a:pt x="8864335" y="4065191"/>
                  <a:pt x="7938293" y="3999045"/>
                </a:cubicBezTo>
                <a:lnTo>
                  <a:pt x="7938293" y="4893402"/>
                </a:lnTo>
                <a:lnTo>
                  <a:pt x="10319543" y="4893402"/>
                </a:lnTo>
                <a:cubicBezTo>
                  <a:pt x="11113293" y="4959681"/>
                  <a:pt x="11510168" y="5059098"/>
                  <a:pt x="11510168" y="5191654"/>
                </a:cubicBezTo>
                <a:cubicBezTo>
                  <a:pt x="11510168" y="5522912"/>
                  <a:pt x="11179439" y="5688541"/>
                  <a:pt x="10517981" y="5688541"/>
                </a:cubicBezTo>
                <a:cubicBezTo>
                  <a:pt x="9724231" y="5622263"/>
                  <a:pt x="8864335" y="5589124"/>
                  <a:pt x="7938293" y="5589124"/>
                </a:cubicBezTo>
                <a:lnTo>
                  <a:pt x="7938293" y="7573698"/>
                </a:lnTo>
                <a:cubicBezTo>
                  <a:pt x="7938293" y="7904427"/>
                  <a:pt x="7673710" y="8069791"/>
                  <a:pt x="7144543" y="8069791"/>
                </a:cubicBezTo>
                <a:cubicBezTo>
                  <a:pt x="6879960" y="8135937"/>
                  <a:pt x="6714595" y="8003646"/>
                  <a:pt x="6648450" y="7672916"/>
                </a:cubicBezTo>
                <a:lnTo>
                  <a:pt x="6648450" y="1917237"/>
                </a:lnTo>
                <a:cubicBezTo>
                  <a:pt x="5788554" y="2578695"/>
                  <a:pt x="4994804" y="3008643"/>
                  <a:pt x="4267200" y="3207081"/>
                </a:cubicBezTo>
                <a:cubicBezTo>
                  <a:pt x="3936470" y="3273227"/>
                  <a:pt x="3804179" y="3174008"/>
                  <a:pt x="3870325" y="2909424"/>
                </a:cubicBezTo>
                <a:cubicBezTo>
                  <a:pt x="5060950" y="1851620"/>
                  <a:pt x="5821627" y="958982"/>
                  <a:pt x="6152356" y="231510"/>
                </a:cubicBezTo>
                <a:cubicBezTo>
                  <a:pt x="6350793" y="33073"/>
                  <a:pt x="6549231" y="0"/>
                  <a:pt x="6747668" y="132291"/>
                </a:cubicBezTo>
                <a:cubicBezTo>
                  <a:pt x="7409126" y="463021"/>
                  <a:pt x="7574491" y="826823"/>
                  <a:pt x="7243762" y="1223698"/>
                </a:cubicBezTo>
                <a:cubicBezTo>
                  <a:pt x="8632825" y="1355990"/>
                  <a:pt x="10253398" y="1455208"/>
                  <a:pt x="12105481" y="1521354"/>
                </a:cubicBezTo>
                <a:cubicBezTo>
                  <a:pt x="12171626" y="1719395"/>
                  <a:pt x="12039335" y="2049595"/>
                  <a:pt x="11708606" y="2511954"/>
                </a:cubicBezTo>
                <a:cubicBezTo>
                  <a:pt x="11377876" y="2776537"/>
                  <a:pt x="10914856" y="2743464"/>
                  <a:pt x="10319543" y="2412735"/>
                </a:cubicBezTo>
                <a:cubicBezTo>
                  <a:pt x="9525793" y="2280444"/>
                  <a:pt x="8732043" y="2214298"/>
                  <a:pt x="7938293" y="2214298"/>
                </a:cubicBezTo>
                <a:close/>
                <a:moveTo>
                  <a:pt x="4067968" y="330134"/>
                </a:moveTo>
                <a:cubicBezTo>
                  <a:pt x="4597135" y="263988"/>
                  <a:pt x="4696354" y="495498"/>
                  <a:pt x="4365625" y="1024665"/>
                </a:cubicBezTo>
                <a:cubicBezTo>
                  <a:pt x="4101041" y="1289248"/>
                  <a:pt x="3836458" y="1520759"/>
                  <a:pt x="3571875" y="1719196"/>
                </a:cubicBezTo>
                <a:lnTo>
                  <a:pt x="3571875" y="6879166"/>
                </a:lnTo>
                <a:cubicBezTo>
                  <a:pt x="3638020" y="7276041"/>
                  <a:pt x="3472656" y="7540625"/>
                  <a:pt x="3075781" y="7672916"/>
                </a:cubicBezTo>
                <a:cubicBezTo>
                  <a:pt x="2612760" y="7871354"/>
                  <a:pt x="2381250" y="7772135"/>
                  <a:pt x="2381250" y="7375260"/>
                </a:cubicBezTo>
                <a:lnTo>
                  <a:pt x="2381250" y="2313318"/>
                </a:lnTo>
                <a:cubicBezTo>
                  <a:pt x="1653645" y="2710193"/>
                  <a:pt x="1157552" y="2809412"/>
                  <a:pt x="892968" y="2610974"/>
                </a:cubicBezTo>
                <a:cubicBezTo>
                  <a:pt x="165364" y="1884164"/>
                  <a:pt x="0" y="1487686"/>
                  <a:pt x="396875" y="1421540"/>
                </a:cubicBezTo>
                <a:cubicBezTo>
                  <a:pt x="1719791" y="1289248"/>
                  <a:pt x="2943489" y="925446"/>
                  <a:pt x="4067968" y="330134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04" name="Freeform 404"/>
          <p:cNvSpPr/>
          <p:nvPr/>
        </p:nvSpPr>
        <p:spPr>
          <a:xfrm rot="0" flipH="0" flipV="0">
            <a:off x="6442032" y="465525"/>
            <a:ext cx="401611" cy="258414"/>
          </a:xfrm>
          <a:custGeom>
            <a:pathLst>
              <a:path w="12170040" h="7830740">
                <a:moveTo>
                  <a:pt x="7341394" y="0"/>
                </a:moveTo>
                <a:cubicBezTo>
                  <a:pt x="7738269" y="0"/>
                  <a:pt x="8002852" y="165364"/>
                  <a:pt x="8135144" y="496093"/>
                </a:cubicBezTo>
                <a:cubicBezTo>
                  <a:pt x="8201290" y="1025260"/>
                  <a:pt x="8333582" y="1256770"/>
                  <a:pt x="8532019" y="1190625"/>
                </a:cubicBezTo>
                <a:cubicBezTo>
                  <a:pt x="8995040" y="1256770"/>
                  <a:pt x="9590352" y="1289843"/>
                  <a:pt x="10317957" y="1289843"/>
                </a:cubicBezTo>
                <a:cubicBezTo>
                  <a:pt x="10582540" y="1422135"/>
                  <a:pt x="10615613" y="1587500"/>
                  <a:pt x="10417175" y="1785937"/>
                </a:cubicBezTo>
                <a:cubicBezTo>
                  <a:pt x="10218738" y="1852083"/>
                  <a:pt x="10053373" y="1885156"/>
                  <a:pt x="9921082" y="1885156"/>
                </a:cubicBezTo>
                <a:cubicBezTo>
                  <a:pt x="9656498" y="1951302"/>
                  <a:pt x="9325769" y="1984375"/>
                  <a:pt x="8928894" y="1984375"/>
                </a:cubicBezTo>
                <a:cubicBezTo>
                  <a:pt x="9259623" y="2181489"/>
                  <a:pt x="9193477" y="2542844"/>
                  <a:pt x="8730457" y="3068439"/>
                </a:cubicBezTo>
                <a:cubicBezTo>
                  <a:pt x="10053373" y="3134585"/>
                  <a:pt x="11177852" y="3200863"/>
                  <a:pt x="12103894" y="3267273"/>
                </a:cubicBezTo>
                <a:cubicBezTo>
                  <a:pt x="12170040" y="3400226"/>
                  <a:pt x="12070821" y="3666133"/>
                  <a:pt x="11806238" y="4064992"/>
                </a:cubicBezTo>
                <a:cubicBezTo>
                  <a:pt x="11607800" y="4462793"/>
                  <a:pt x="11310144" y="4628621"/>
                  <a:pt x="10913269" y="4562475"/>
                </a:cubicBezTo>
                <a:cubicBezTo>
                  <a:pt x="9325769" y="3831960"/>
                  <a:pt x="7275380" y="3632861"/>
                  <a:pt x="4762103" y="3965178"/>
                </a:cubicBezTo>
                <a:cubicBezTo>
                  <a:pt x="4431374" y="4098131"/>
                  <a:pt x="4100645" y="4231084"/>
                  <a:pt x="3769916" y="4364037"/>
                </a:cubicBezTo>
                <a:cubicBezTo>
                  <a:pt x="3505332" y="4364037"/>
                  <a:pt x="3439187" y="4131468"/>
                  <a:pt x="3571478" y="3666331"/>
                </a:cubicBezTo>
                <a:cubicBezTo>
                  <a:pt x="3637624" y="3400425"/>
                  <a:pt x="3869135" y="3234266"/>
                  <a:pt x="4266010" y="3167856"/>
                </a:cubicBezTo>
                <a:cubicBezTo>
                  <a:pt x="4993482" y="3167856"/>
                  <a:pt x="5588662" y="3134651"/>
                  <a:pt x="6051550" y="3068240"/>
                </a:cubicBezTo>
                <a:cubicBezTo>
                  <a:pt x="5654675" y="2673879"/>
                  <a:pt x="5588529" y="2279518"/>
                  <a:pt x="5853113" y="1885156"/>
                </a:cubicBezTo>
                <a:cubicBezTo>
                  <a:pt x="5390092" y="1885156"/>
                  <a:pt x="4927071" y="1951302"/>
                  <a:pt x="4464050" y="2083593"/>
                </a:cubicBezTo>
                <a:cubicBezTo>
                  <a:pt x="4265613" y="2149739"/>
                  <a:pt x="4199467" y="2017448"/>
                  <a:pt x="4265613" y="1686718"/>
                </a:cubicBezTo>
                <a:cubicBezTo>
                  <a:pt x="4397904" y="1355989"/>
                  <a:pt x="4662488" y="1157552"/>
                  <a:pt x="5059363" y="1091406"/>
                </a:cubicBezTo>
                <a:cubicBezTo>
                  <a:pt x="5323946" y="1157552"/>
                  <a:pt x="5720821" y="1190625"/>
                  <a:pt x="6249988" y="1190625"/>
                </a:cubicBezTo>
                <a:cubicBezTo>
                  <a:pt x="6580717" y="1256770"/>
                  <a:pt x="6746082" y="959114"/>
                  <a:pt x="6746082" y="297656"/>
                </a:cubicBezTo>
                <a:cubicBezTo>
                  <a:pt x="6812227" y="99218"/>
                  <a:pt x="7010665" y="0"/>
                  <a:pt x="7341394" y="0"/>
                </a:cubicBezTo>
                <a:close/>
                <a:moveTo>
                  <a:pt x="8135144" y="1885156"/>
                </a:moveTo>
                <a:lnTo>
                  <a:pt x="6547644" y="1885156"/>
                </a:lnTo>
                <a:cubicBezTo>
                  <a:pt x="6547644" y="2279518"/>
                  <a:pt x="6646863" y="2673879"/>
                  <a:pt x="6845300" y="3068240"/>
                </a:cubicBezTo>
                <a:lnTo>
                  <a:pt x="7936707" y="3068240"/>
                </a:lnTo>
                <a:cubicBezTo>
                  <a:pt x="8068998" y="2673879"/>
                  <a:pt x="8135144" y="2279518"/>
                  <a:pt x="8135144" y="1885156"/>
                </a:cubicBezTo>
                <a:close/>
                <a:moveTo>
                  <a:pt x="2678907" y="297656"/>
                </a:moveTo>
                <a:cubicBezTo>
                  <a:pt x="3009636" y="363802"/>
                  <a:pt x="3208073" y="562239"/>
                  <a:pt x="3274219" y="892968"/>
                </a:cubicBezTo>
                <a:cubicBezTo>
                  <a:pt x="3141927" y="1223301"/>
                  <a:pt x="3075782" y="1685793"/>
                  <a:pt x="3075782" y="2280443"/>
                </a:cubicBezTo>
                <a:lnTo>
                  <a:pt x="3968353" y="2280443"/>
                </a:lnTo>
                <a:cubicBezTo>
                  <a:pt x="3968353" y="2346589"/>
                  <a:pt x="4001426" y="2379662"/>
                  <a:pt x="4067572" y="2379662"/>
                </a:cubicBezTo>
                <a:cubicBezTo>
                  <a:pt x="4199864" y="2710391"/>
                  <a:pt x="4067638" y="2908829"/>
                  <a:pt x="3670896" y="2974975"/>
                </a:cubicBezTo>
                <a:lnTo>
                  <a:pt x="3075782" y="2974975"/>
                </a:lnTo>
                <a:lnTo>
                  <a:pt x="3075782" y="4854178"/>
                </a:lnTo>
                <a:cubicBezTo>
                  <a:pt x="3869532" y="4788032"/>
                  <a:pt x="4365625" y="4788032"/>
                  <a:pt x="4564063" y="4854178"/>
                </a:cubicBezTo>
                <a:cubicBezTo>
                  <a:pt x="4696354" y="4986470"/>
                  <a:pt x="4663282" y="5151834"/>
                  <a:pt x="4464844" y="5350272"/>
                </a:cubicBezTo>
                <a:cubicBezTo>
                  <a:pt x="3208073" y="5681001"/>
                  <a:pt x="1984375" y="6077876"/>
                  <a:pt x="793750" y="6540897"/>
                </a:cubicBezTo>
                <a:cubicBezTo>
                  <a:pt x="264584" y="6607042"/>
                  <a:pt x="0" y="6441678"/>
                  <a:pt x="0" y="6044803"/>
                </a:cubicBezTo>
                <a:cubicBezTo>
                  <a:pt x="132292" y="5581782"/>
                  <a:pt x="429948" y="5317199"/>
                  <a:pt x="892969" y="5251053"/>
                </a:cubicBezTo>
                <a:cubicBezTo>
                  <a:pt x="1289844" y="5184907"/>
                  <a:pt x="1686719" y="5118761"/>
                  <a:pt x="2083594" y="5052615"/>
                </a:cubicBezTo>
                <a:lnTo>
                  <a:pt x="2083594" y="2974975"/>
                </a:lnTo>
                <a:cubicBezTo>
                  <a:pt x="1819011" y="2908829"/>
                  <a:pt x="1422136" y="2973123"/>
                  <a:pt x="892969" y="3167856"/>
                </a:cubicBezTo>
                <a:cubicBezTo>
                  <a:pt x="496094" y="3167856"/>
                  <a:pt x="330729" y="3036358"/>
                  <a:pt x="396875" y="2773362"/>
                </a:cubicBezTo>
                <a:cubicBezTo>
                  <a:pt x="463021" y="2444750"/>
                  <a:pt x="661459" y="2247569"/>
                  <a:pt x="992188" y="2181820"/>
                </a:cubicBezTo>
                <a:cubicBezTo>
                  <a:pt x="1322917" y="2247569"/>
                  <a:pt x="1686719" y="2280443"/>
                  <a:pt x="2083594" y="2280443"/>
                </a:cubicBezTo>
                <a:lnTo>
                  <a:pt x="2083594" y="793750"/>
                </a:lnTo>
                <a:cubicBezTo>
                  <a:pt x="2083594" y="396875"/>
                  <a:pt x="2282032" y="231510"/>
                  <a:pt x="2678907" y="297656"/>
                </a:cubicBezTo>
                <a:close/>
                <a:moveTo>
                  <a:pt x="6547644" y="5251053"/>
                </a:moveTo>
                <a:cubicBezTo>
                  <a:pt x="6150769" y="5184907"/>
                  <a:pt x="5985404" y="5284126"/>
                  <a:pt x="6051550" y="5548709"/>
                </a:cubicBezTo>
                <a:cubicBezTo>
                  <a:pt x="6051550" y="6408605"/>
                  <a:pt x="6150769" y="6805480"/>
                  <a:pt x="6349207" y="6739334"/>
                </a:cubicBezTo>
                <a:cubicBezTo>
                  <a:pt x="7010665" y="6739334"/>
                  <a:pt x="7771342" y="6706261"/>
                  <a:pt x="8631238" y="6640115"/>
                </a:cubicBezTo>
                <a:cubicBezTo>
                  <a:pt x="8829675" y="6309386"/>
                  <a:pt x="8862748" y="5945584"/>
                  <a:pt x="8730457" y="5548709"/>
                </a:cubicBezTo>
                <a:cubicBezTo>
                  <a:pt x="8730457" y="5284126"/>
                  <a:pt x="8002852" y="5184907"/>
                  <a:pt x="6547644" y="5251053"/>
                </a:cubicBezTo>
                <a:close/>
                <a:moveTo>
                  <a:pt x="5853113" y="4457303"/>
                </a:moveTo>
                <a:cubicBezTo>
                  <a:pt x="6514571" y="4589594"/>
                  <a:pt x="7374467" y="4622668"/>
                  <a:pt x="8432800" y="4556522"/>
                </a:cubicBezTo>
                <a:cubicBezTo>
                  <a:pt x="8763530" y="4556522"/>
                  <a:pt x="8995040" y="4524639"/>
                  <a:pt x="9127332" y="4460875"/>
                </a:cubicBezTo>
                <a:cubicBezTo>
                  <a:pt x="9325769" y="4460875"/>
                  <a:pt x="9524207" y="4559961"/>
                  <a:pt x="9722644" y="4758134"/>
                </a:cubicBezTo>
                <a:cubicBezTo>
                  <a:pt x="9921082" y="4956307"/>
                  <a:pt x="9954155" y="5187553"/>
                  <a:pt x="9821863" y="5451872"/>
                </a:cubicBezTo>
                <a:cubicBezTo>
                  <a:pt x="9755717" y="6112404"/>
                  <a:pt x="9689571" y="6739996"/>
                  <a:pt x="9623425" y="7334647"/>
                </a:cubicBezTo>
                <a:cubicBezTo>
                  <a:pt x="9491133" y="7665376"/>
                  <a:pt x="9193477" y="7764595"/>
                  <a:pt x="8730457" y="7632303"/>
                </a:cubicBezTo>
                <a:cubicBezTo>
                  <a:pt x="7870561" y="7433865"/>
                  <a:pt x="6944519" y="7433865"/>
                  <a:pt x="5952332" y="7632303"/>
                </a:cubicBezTo>
                <a:cubicBezTo>
                  <a:pt x="5489311" y="7830740"/>
                  <a:pt x="5224727" y="7698449"/>
                  <a:pt x="5158582" y="7235428"/>
                </a:cubicBezTo>
                <a:cubicBezTo>
                  <a:pt x="5158582" y="6507824"/>
                  <a:pt x="5092436" y="5780220"/>
                  <a:pt x="4960144" y="5052615"/>
                </a:cubicBezTo>
                <a:cubicBezTo>
                  <a:pt x="5092436" y="4589594"/>
                  <a:pt x="5390092" y="4391157"/>
                  <a:pt x="5853113" y="4457303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05" name="Freeform 405"/>
          <p:cNvSpPr/>
          <p:nvPr/>
        </p:nvSpPr>
        <p:spPr>
          <a:xfrm rot="0" flipH="0" flipV="0">
            <a:off x="6865863" y="465472"/>
            <a:ext cx="353707" cy="260846"/>
          </a:xfrm>
          <a:custGeom>
            <a:pathLst>
              <a:path w="10718403" h="7904427">
                <a:moveTo>
                  <a:pt x="2183606" y="297656"/>
                </a:moveTo>
                <a:cubicBezTo>
                  <a:pt x="2382043" y="363802"/>
                  <a:pt x="2580481" y="463021"/>
                  <a:pt x="2778918" y="595313"/>
                </a:cubicBezTo>
                <a:cubicBezTo>
                  <a:pt x="3109647" y="793750"/>
                  <a:pt x="3407304" y="992188"/>
                  <a:pt x="3671887" y="1190625"/>
                </a:cubicBezTo>
                <a:cubicBezTo>
                  <a:pt x="4068762" y="1455208"/>
                  <a:pt x="4267200" y="1620573"/>
                  <a:pt x="4267200" y="1686719"/>
                </a:cubicBezTo>
                <a:cubicBezTo>
                  <a:pt x="4333345" y="1819011"/>
                  <a:pt x="4167981" y="1852084"/>
                  <a:pt x="3771106" y="1785938"/>
                </a:cubicBezTo>
                <a:cubicBezTo>
                  <a:pt x="3308085" y="1719792"/>
                  <a:pt x="2845064" y="1653646"/>
                  <a:pt x="2382043" y="1587500"/>
                </a:cubicBezTo>
                <a:cubicBezTo>
                  <a:pt x="1588293" y="1389063"/>
                  <a:pt x="1290637" y="1025261"/>
                  <a:pt x="1489075" y="496094"/>
                </a:cubicBezTo>
                <a:cubicBezTo>
                  <a:pt x="1621366" y="231511"/>
                  <a:pt x="1852877" y="165365"/>
                  <a:pt x="2183606" y="297656"/>
                </a:cubicBezTo>
                <a:close/>
                <a:moveTo>
                  <a:pt x="0" y="3472656"/>
                </a:moveTo>
                <a:cubicBezTo>
                  <a:pt x="0" y="2877344"/>
                  <a:pt x="231510" y="2546615"/>
                  <a:pt x="694531" y="2480469"/>
                </a:cubicBezTo>
                <a:cubicBezTo>
                  <a:pt x="1157552" y="2678906"/>
                  <a:pt x="1719791" y="2711979"/>
                  <a:pt x="2381250" y="2579688"/>
                </a:cubicBezTo>
                <a:cubicBezTo>
                  <a:pt x="2778125" y="2447396"/>
                  <a:pt x="3075781" y="2480469"/>
                  <a:pt x="3274218" y="2678906"/>
                </a:cubicBezTo>
                <a:cubicBezTo>
                  <a:pt x="3472656" y="2811198"/>
                  <a:pt x="3538802" y="3009636"/>
                  <a:pt x="3472656" y="3274219"/>
                </a:cubicBezTo>
                <a:cubicBezTo>
                  <a:pt x="3274218" y="3869531"/>
                  <a:pt x="3175000" y="4564063"/>
                  <a:pt x="3175000" y="5357813"/>
                </a:cubicBezTo>
                <a:cubicBezTo>
                  <a:pt x="3241145" y="5423959"/>
                  <a:pt x="3373437" y="5390886"/>
                  <a:pt x="3571875" y="5258594"/>
                </a:cubicBezTo>
                <a:cubicBezTo>
                  <a:pt x="3770312" y="5060156"/>
                  <a:pt x="4001822" y="4861719"/>
                  <a:pt x="4266406" y="4663281"/>
                </a:cubicBezTo>
                <a:cubicBezTo>
                  <a:pt x="4530989" y="4597136"/>
                  <a:pt x="4597135" y="4729427"/>
                  <a:pt x="4464843" y="5060156"/>
                </a:cubicBezTo>
                <a:cubicBezTo>
                  <a:pt x="4001822" y="5721615"/>
                  <a:pt x="3472656" y="6350000"/>
                  <a:pt x="2877343" y="6945313"/>
                </a:cubicBezTo>
                <a:cubicBezTo>
                  <a:pt x="2414322" y="7408334"/>
                  <a:pt x="1984375" y="7474479"/>
                  <a:pt x="1587500" y="7143750"/>
                </a:cubicBezTo>
                <a:cubicBezTo>
                  <a:pt x="1389062" y="6945313"/>
                  <a:pt x="1355989" y="6746875"/>
                  <a:pt x="1488281" y="6548438"/>
                </a:cubicBezTo>
                <a:cubicBezTo>
                  <a:pt x="2083593" y="5953125"/>
                  <a:pt x="2381250" y="4994011"/>
                  <a:pt x="2381250" y="3671094"/>
                </a:cubicBezTo>
                <a:cubicBezTo>
                  <a:pt x="2447395" y="3340365"/>
                  <a:pt x="1819010" y="3340365"/>
                  <a:pt x="496093" y="3671094"/>
                </a:cubicBezTo>
                <a:cubicBezTo>
                  <a:pt x="231510" y="3803386"/>
                  <a:pt x="66145" y="3737240"/>
                  <a:pt x="0" y="3472656"/>
                </a:cubicBezTo>
                <a:close/>
                <a:moveTo>
                  <a:pt x="5557837" y="99219"/>
                </a:moveTo>
                <a:cubicBezTo>
                  <a:pt x="6087400" y="99219"/>
                  <a:pt x="6319109" y="330730"/>
                  <a:pt x="6252964" y="793750"/>
                </a:cubicBezTo>
                <a:cubicBezTo>
                  <a:pt x="6319109" y="2116667"/>
                  <a:pt x="6352182" y="3075781"/>
                  <a:pt x="6352182" y="3671094"/>
                </a:cubicBezTo>
                <a:cubicBezTo>
                  <a:pt x="6286037" y="4927865"/>
                  <a:pt x="6120540" y="5787761"/>
                  <a:pt x="5855692" y="6250781"/>
                </a:cubicBezTo>
                <a:cubicBezTo>
                  <a:pt x="5326393" y="7110677"/>
                  <a:pt x="4565650" y="7474479"/>
                  <a:pt x="3573462" y="7342188"/>
                </a:cubicBezTo>
                <a:cubicBezTo>
                  <a:pt x="3110441" y="7209896"/>
                  <a:pt x="3143514" y="7011459"/>
                  <a:pt x="3672681" y="6746875"/>
                </a:cubicBezTo>
                <a:cubicBezTo>
                  <a:pt x="4532577" y="6151563"/>
                  <a:pt x="5028670" y="5523177"/>
                  <a:pt x="5160962" y="4861719"/>
                </a:cubicBezTo>
                <a:cubicBezTo>
                  <a:pt x="5359400" y="3737240"/>
                  <a:pt x="5326327" y="2414323"/>
                  <a:pt x="5061743" y="892969"/>
                </a:cubicBezTo>
                <a:cubicBezTo>
                  <a:pt x="4995597" y="429948"/>
                  <a:pt x="5160962" y="165365"/>
                  <a:pt x="5557837" y="99219"/>
                </a:cubicBezTo>
                <a:close/>
                <a:moveTo>
                  <a:pt x="7741840" y="694531"/>
                </a:moveTo>
                <a:cubicBezTo>
                  <a:pt x="8072570" y="760677"/>
                  <a:pt x="8271007" y="959115"/>
                  <a:pt x="8337153" y="1289844"/>
                </a:cubicBezTo>
                <a:cubicBezTo>
                  <a:pt x="8204861" y="3075781"/>
                  <a:pt x="8204861" y="4894792"/>
                  <a:pt x="8337153" y="6746875"/>
                </a:cubicBezTo>
                <a:cubicBezTo>
                  <a:pt x="8337153" y="7011459"/>
                  <a:pt x="8171788" y="7176823"/>
                  <a:pt x="7841059" y="7242969"/>
                </a:cubicBezTo>
                <a:cubicBezTo>
                  <a:pt x="7510329" y="7242969"/>
                  <a:pt x="7311892" y="7077604"/>
                  <a:pt x="7245746" y="6746875"/>
                </a:cubicBezTo>
                <a:cubicBezTo>
                  <a:pt x="7378038" y="4960938"/>
                  <a:pt x="7378038" y="3141927"/>
                  <a:pt x="7245746" y="1289844"/>
                </a:cubicBezTo>
                <a:cubicBezTo>
                  <a:pt x="7245746" y="892969"/>
                  <a:pt x="7411111" y="694531"/>
                  <a:pt x="7741840" y="694531"/>
                </a:cubicBezTo>
                <a:close/>
                <a:moveTo>
                  <a:pt x="10321528" y="198438"/>
                </a:moveTo>
                <a:cubicBezTo>
                  <a:pt x="10519965" y="264583"/>
                  <a:pt x="10619184" y="496094"/>
                  <a:pt x="10619184" y="892969"/>
                </a:cubicBezTo>
                <a:cubicBezTo>
                  <a:pt x="10486892" y="2943490"/>
                  <a:pt x="10519965" y="5027084"/>
                  <a:pt x="10718403" y="7143750"/>
                </a:cubicBezTo>
                <a:cubicBezTo>
                  <a:pt x="10718403" y="7540625"/>
                  <a:pt x="10553038" y="7772136"/>
                  <a:pt x="10222309" y="7838281"/>
                </a:cubicBezTo>
                <a:cubicBezTo>
                  <a:pt x="9891579" y="7904427"/>
                  <a:pt x="9660070" y="7838281"/>
                  <a:pt x="9527778" y="7639844"/>
                </a:cubicBezTo>
                <a:cubicBezTo>
                  <a:pt x="9395486" y="7507552"/>
                  <a:pt x="9362413" y="5754688"/>
                  <a:pt x="9428559" y="2381250"/>
                </a:cubicBezTo>
                <a:cubicBezTo>
                  <a:pt x="9428559" y="1785938"/>
                  <a:pt x="9395486" y="1289844"/>
                  <a:pt x="9329340" y="892969"/>
                </a:cubicBezTo>
                <a:cubicBezTo>
                  <a:pt x="9263195" y="562240"/>
                  <a:pt x="9296267" y="330730"/>
                  <a:pt x="9428559" y="198438"/>
                </a:cubicBezTo>
                <a:cubicBezTo>
                  <a:pt x="9626996" y="0"/>
                  <a:pt x="9924653" y="0"/>
                  <a:pt x="10321528" y="198438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06" name="Freeform 406"/>
          <p:cNvSpPr/>
          <p:nvPr/>
        </p:nvSpPr>
        <p:spPr>
          <a:xfrm rot="0" flipH="0" flipV="0">
            <a:off x="7282002" y="456715"/>
            <a:ext cx="397271" cy="276125"/>
          </a:xfrm>
          <a:custGeom>
            <a:pathLst>
              <a:path w="12038542" h="8367447">
                <a:moveTo>
                  <a:pt x="4795573" y="2050521"/>
                </a:moveTo>
                <a:cubicBezTo>
                  <a:pt x="3803385" y="2116667"/>
                  <a:pt x="2877344" y="2248958"/>
                  <a:pt x="2017448" y="2447396"/>
                </a:cubicBezTo>
                <a:cubicBezTo>
                  <a:pt x="1686719" y="2579688"/>
                  <a:pt x="1521354" y="2480469"/>
                  <a:pt x="1521354" y="2149740"/>
                </a:cubicBezTo>
                <a:cubicBezTo>
                  <a:pt x="1719792" y="1620573"/>
                  <a:pt x="2083594" y="1355990"/>
                  <a:pt x="2612760" y="1355990"/>
                </a:cubicBezTo>
                <a:cubicBezTo>
                  <a:pt x="3141927" y="1488282"/>
                  <a:pt x="3869531" y="1521354"/>
                  <a:pt x="4795573" y="1455208"/>
                </a:cubicBezTo>
                <a:cubicBezTo>
                  <a:pt x="4795573" y="1124479"/>
                  <a:pt x="4762500" y="859896"/>
                  <a:pt x="4696354" y="661458"/>
                </a:cubicBezTo>
                <a:cubicBezTo>
                  <a:pt x="4696354" y="198438"/>
                  <a:pt x="4894792" y="0"/>
                  <a:pt x="5291667" y="66146"/>
                </a:cubicBezTo>
                <a:cubicBezTo>
                  <a:pt x="5820833" y="132292"/>
                  <a:pt x="6151562" y="297657"/>
                  <a:pt x="6283854" y="562240"/>
                </a:cubicBezTo>
                <a:cubicBezTo>
                  <a:pt x="6350000" y="694532"/>
                  <a:pt x="6316927" y="992188"/>
                  <a:pt x="6184635" y="1455208"/>
                </a:cubicBezTo>
                <a:lnTo>
                  <a:pt x="9359635" y="1455208"/>
                </a:lnTo>
                <a:cubicBezTo>
                  <a:pt x="9690365" y="1653646"/>
                  <a:pt x="9690365" y="1852083"/>
                  <a:pt x="9359635" y="2050521"/>
                </a:cubicBezTo>
                <a:lnTo>
                  <a:pt x="6184635" y="2050521"/>
                </a:lnTo>
                <a:cubicBezTo>
                  <a:pt x="6118489" y="2381250"/>
                  <a:pt x="6085417" y="2678906"/>
                  <a:pt x="6085417" y="2943490"/>
                </a:cubicBezTo>
                <a:cubicBezTo>
                  <a:pt x="9194271" y="3075781"/>
                  <a:pt x="11178646" y="3175000"/>
                  <a:pt x="12038542" y="3241146"/>
                </a:cubicBezTo>
                <a:cubicBezTo>
                  <a:pt x="11575521" y="4497917"/>
                  <a:pt x="10914062" y="4894792"/>
                  <a:pt x="10054167" y="4431771"/>
                </a:cubicBezTo>
                <a:cubicBezTo>
                  <a:pt x="8995833" y="4034896"/>
                  <a:pt x="7639843" y="3803386"/>
                  <a:pt x="5986198" y="3737240"/>
                </a:cubicBezTo>
                <a:cubicBezTo>
                  <a:pt x="5787760" y="4332552"/>
                  <a:pt x="5787760" y="4630208"/>
                  <a:pt x="5986198" y="4630208"/>
                </a:cubicBezTo>
                <a:cubicBezTo>
                  <a:pt x="6713802" y="4630208"/>
                  <a:pt x="7507552" y="4597136"/>
                  <a:pt x="8367448" y="4530990"/>
                </a:cubicBezTo>
                <a:cubicBezTo>
                  <a:pt x="8698177" y="4464844"/>
                  <a:pt x="8962760" y="4696354"/>
                  <a:pt x="9161198" y="5225521"/>
                </a:cubicBezTo>
                <a:cubicBezTo>
                  <a:pt x="9161198" y="5490104"/>
                  <a:pt x="9028906" y="5655469"/>
                  <a:pt x="8764323" y="5721615"/>
                </a:cubicBezTo>
                <a:cubicBezTo>
                  <a:pt x="7838281" y="6250781"/>
                  <a:pt x="7077604" y="6680729"/>
                  <a:pt x="6482292" y="7011458"/>
                </a:cubicBezTo>
                <a:lnTo>
                  <a:pt x="7276042" y="7309115"/>
                </a:lnTo>
                <a:cubicBezTo>
                  <a:pt x="8202083" y="7705990"/>
                  <a:pt x="8665104" y="7937500"/>
                  <a:pt x="8665104" y="8003646"/>
                </a:cubicBezTo>
                <a:cubicBezTo>
                  <a:pt x="8995833" y="8268229"/>
                  <a:pt x="8797396" y="8367447"/>
                  <a:pt x="8069792" y="8301301"/>
                </a:cubicBezTo>
                <a:cubicBezTo>
                  <a:pt x="6746875" y="7970573"/>
                  <a:pt x="5324739" y="7507552"/>
                  <a:pt x="3803385" y="6912240"/>
                </a:cubicBezTo>
                <a:cubicBezTo>
                  <a:pt x="3208073" y="6713802"/>
                  <a:pt x="3042708" y="6416146"/>
                  <a:pt x="3307292" y="6019271"/>
                </a:cubicBezTo>
                <a:cubicBezTo>
                  <a:pt x="3571875" y="5754688"/>
                  <a:pt x="3902604" y="5721615"/>
                  <a:pt x="4299479" y="5920052"/>
                </a:cubicBezTo>
                <a:cubicBezTo>
                  <a:pt x="4828646" y="6184636"/>
                  <a:pt x="5357812" y="6449219"/>
                  <a:pt x="5886979" y="6713802"/>
                </a:cubicBezTo>
                <a:cubicBezTo>
                  <a:pt x="6350000" y="6316927"/>
                  <a:pt x="6779948" y="5920052"/>
                  <a:pt x="7176823" y="5523177"/>
                </a:cubicBezTo>
                <a:cubicBezTo>
                  <a:pt x="7441406" y="5192448"/>
                  <a:pt x="6713802" y="5159375"/>
                  <a:pt x="4994010" y="5423958"/>
                </a:cubicBezTo>
                <a:cubicBezTo>
                  <a:pt x="4332552" y="5556250"/>
                  <a:pt x="4067969" y="5390886"/>
                  <a:pt x="4200260" y="4927865"/>
                </a:cubicBezTo>
                <a:cubicBezTo>
                  <a:pt x="4464844" y="4530990"/>
                  <a:pt x="4597135" y="4134115"/>
                  <a:pt x="4597135" y="3737240"/>
                </a:cubicBezTo>
                <a:cubicBezTo>
                  <a:pt x="3075781" y="3803386"/>
                  <a:pt x="1719792" y="4001823"/>
                  <a:pt x="529167" y="4332552"/>
                </a:cubicBezTo>
                <a:cubicBezTo>
                  <a:pt x="132292" y="4464844"/>
                  <a:pt x="0" y="4233333"/>
                  <a:pt x="132292" y="3638021"/>
                </a:cubicBezTo>
                <a:cubicBezTo>
                  <a:pt x="396875" y="3241146"/>
                  <a:pt x="727604" y="3042708"/>
                  <a:pt x="1124479" y="3042708"/>
                </a:cubicBezTo>
                <a:cubicBezTo>
                  <a:pt x="1852083" y="3108854"/>
                  <a:pt x="3042708" y="3075781"/>
                  <a:pt x="4696354" y="294349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07" name="Freeform 407"/>
          <p:cNvSpPr/>
          <p:nvPr/>
        </p:nvSpPr>
        <p:spPr>
          <a:xfrm rot="0" flipH="0" flipV="0">
            <a:off x="7706950" y="460068"/>
            <a:ext cx="396206" cy="266093"/>
          </a:xfrm>
          <a:custGeom>
            <a:pathLst>
              <a:path w="12006262" h="8063442">
                <a:moveTo>
                  <a:pt x="4762500" y="3532452"/>
                </a:moveTo>
                <a:cubicBezTo>
                  <a:pt x="3770312" y="3863181"/>
                  <a:pt x="2976562" y="4094692"/>
                  <a:pt x="2381250" y="4226983"/>
                </a:cubicBezTo>
                <a:cubicBezTo>
                  <a:pt x="1918229" y="4226983"/>
                  <a:pt x="1686719" y="4094692"/>
                  <a:pt x="1686719" y="3830108"/>
                </a:cubicBezTo>
                <a:cubicBezTo>
                  <a:pt x="2877344" y="3565525"/>
                  <a:pt x="4101041" y="3201723"/>
                  <a:pt x="5357812" y="2738702"/>
                </a:cubicBezTo>
                <a:cubicBezTo>
                  <a:pt x="4101041" y="2672556"/>
                  <a:pt x="3241146" y="2705629"/>
                  <a:pt x="2778125" y="2837921"/>
                </a:cubicBezTo>
                <a:cubicBezTo>
                  <a:pt x="2381250" y="2705762"/>
                  <a:pt x="2381250" y="2474516"/>
                  <a:pt x="2778125" y="2144183"/>
                </a:cubicBezTo>
                <a:cubicBezTo>
                  <a:pt x="3108854" y="2144183"/>
                  <a:pt x="3406510" y="2176992"/>
                  <a:pt x="3671094" y="2242608"/>
                </a:cubicBezTo>
                <a:lnTo>
                  <a:pt x="8930283" y="2242608"/>
                </a:lnTo>
                <a:cubicBezTo>
                  <a:pt x="9261012" y="2374900"/>
                  <a:pt x="9294084" y="2540265"/>
                  <a:pt x="9029501" y="2738702"/>
                </a:cubicBezTo>
                <a:lnTo>
                  <a:pt x="6449219" y="2738702"/>
                </a:lnTo>
                <a:cubicBezTo>
                  <a:pt x="6184635" y="2937140"/>
                  <a:pt x="5920052" y="3102504"/>
                  <a:pt x="5655469" y="3234796"/>
                </a:cubicBezTo>
                <a:lnTo>
                  <a:pt x="6350000" y="4028546"/>
                </a:lnTo>
                <a:cubicBezTo>
                  <a:pt x="6945445" y="3763963"/>
                  <a:pt x="7408531" y="3400161"/>
                  <a:pt x="7739261" y="2937140"/>
                </a:cubicBezTo>
                <a:cubicBezTo>
                  <a:pt x="8202281" y="2804848"/>
                  <a:pt x="8466865" y="2970213"/>
                  <a:pt x="8533011" y="3433233"/>
                </a:cubicBezTo>
                <a:cubicBezTo>
                  <a:pt x="8599156" y="3565525"/>
                  <a:pt x="8533011" y="3697817"/>
                  <a:pt x="8334573" y="3830108"/>
                </a:cubicBezTo>
                <a:cubicBezTo>
                  <a:pt x="7937698" y="4028546"/>
                  <a:pt x="7540823" y="4160838"/>
                  <a:pt x="7143948" y="4226983"/>
                </a:cubicBezTo>
                <a:cubicBezTo>
                  <a:pt x="8996296" y="5219171"/>
                  <a:pt x="10617067" y="5715265"/>
                  <a:pt x="12006262" y="5715265"/>
                </a:cubicBezTo>
                <a:cubicBezTo>
                  <a:pt x="11940117" y="6178286"/>
                  <a:pt x="11675467" y="6608233"/>
                  <a:pt x="11212314" y="7005108"/>
                </a:cubicBezTo>
                <a:cubicBezTo>
                  <a:pt x="10749293" y="7401983"/>
                  <a:pt x="10186987" y="7335838"/>
                  <a:pt x="9525397" y="6806671"/>
                </a:cubicBezTo>
                <a:cubicBezTo>
                  <a:pt x="8533077" y="6012921"/>
                  <a:pt x="7540757" y="5318390"/>
                  <a:pt x="6548437" y="4723077"/>
                </a:cubicBezTo>
                <a:cubicBezTo>
                  <a:pt x="6879167" y="5384536"/>
                  <a:pt x="6879167" y="6178286"/>
                  <a:pt x="6548437" y="7104327"/>
                </a:cubicBezTo>
                <a:cubicBezTo>
                  <a:pt x="6350000" y="7567348"/>
                  <a:pt x="5953125" y="7865004"/>
                  <a:pt x="5357812" y="7997296"/>
                </a:cubicBezTo>
                <a:cubicBezTo>
                  <a:pt x="4233333" y="8063442"/>
                  <a:pt x="3472656" y="7732713"/>
                  <a:pt x="3075781" y="7005108"/>
                </a:cubicBezTo>
                <a:cubicBezTo>
                  <a:pt x="3075781" y="6938963"/>
                  <a:pt x="3108854" y="6905890"/>
                  <a:pt x="3175000" y="6905890"/>
                </a:cubicBezTo>
                <a:cubicBezTo>
                  <a:pt x="3770312" y="7170473"/>
                  <a:pt x="4332552" y="7203546"/>
                  <a:pt x="4861719" y="7005108"/>
                </a:cubicBezTo>
                <a:cubicBezTo>
                  <a:pt x="5126302" y="6872817"/>
                  <a:pt x="5291666" y="6707452"/>
                  <a:pt x="5357812" y="6509015"/>
                </a:cubicBezTo>
                <a:cubicBezTo>
                  <a:pt x="5490104" y="6178286"/>
                  <a:pt x="5523177" y="5847556"/>
                  <a:pt x="5457031" y="5516827"/>
                </a:cubicBezTo>
                <a:cubicBezTo>
                  <a:pt x="4663281" y="5847556"/>
                  <a:pt x="3803385" y="6145213"/>
                  <a:pt x="2877344" y="6409796"/>
                </a:cubicBezTo>
                <a:cubicBezTo>
                  <a:pt x="2282031" y="6608233"/>
                  <a:pt x="1686719" y="6740525"/>
                  <a:pt x="1091406" y="6806671"/>
                </a:cubicBezTo>
                <a:cubicBezTo>
                  <a:pt x="562239" y="6938963"/>
                  <a:pt x="198437" y="6806671"/>
                  <a:pt x="0" y="6409796"/>
                </a:cubicBezTo>
                <a:cubicBezTo>
                  <a:pt x="0" y="6343650"/>
                  <a:pt x="198437" y="6277504"/>
                  <a:pt x="595312" y="6211358"/>
                </a:cubicBezTo>
                <a:cubicBezTo>
                  <a:pt x="1124479" y="6145213"/>
                  <a:pt x="1686719" y="6045994"/>
                  <a:pt x="2282031" y="5913702"/>
                </a:cubicBezTo>
                <a:cubicBezTo>
                  <a:pt x="3737239" y="5516827"/>
                  <a:pt x="4762500" y="5186098"/>
                  <a:pt x="5357812" y="4921515"/>
                </a:cubicBezTo>
                <a:lnTo>
                  <a:pt x="5159375" y="4326202"/>
                </a:lnTo>
                <a:cubicBezTo>
                  <a:pt x="4233333" y="4789223"/>
                  <a:pt x="3340364" y="5119952"/>
                  <a:pt x="2480469" y="5318390"/>
                </a:cubicBezTo>
                <a:cubicBezTo>
                  <a:pt x="2017448" y="5450681"/>
                  <a:pt x="1719791" y="5351463"/>
                  <a:pt x="1587500" y="5020733"/>
                </a:cubicBezTo>
                <a:cubicBezTo>
                  <a:pt x="1653646" y="4954588"/>
                  <a:pt x="2315104" y="4756150"/>
                  <a:pt x="3571875" y="4425421"/>
                </a:cubicBezTo>
                <a:cubicBezTo>
                  <a:pt x="3968750" y="4293129"/>
                  <a:pt x="4431771" y="4094692"/>
                  <a:pt x="4960937" y="3830108"/>
                </a:cubicBezTo>
                <a:close/>
                <a:moveTo>
                  <a:pt x="5853906" y="66146"/>
                </a:moveTo>
                <a:cubicBezTo>
                  <a:pt x="6052344" y="66146"/>
                  <a:pt x="6250781" y="132292"/>
                  <a:pt x="6449219" y="264583"/>
                </a:cubicBezTo>
                <a:cubicBezTo>
                  <a:pt x="6449219" y="595313"/>
                  <a:pt x="6482292" y="826823"/>
                  <a:pt x="6548437" y="959115"/>
                </a:cubicBezTo>
                <a:cubicBezTo>
                  <a:pt x="7408465" y="959115"/>
                  <a:pt x="8268494" y="992055"/>
                  <a:pt x="9128522" y="1057937"/>
                </a:cubicBezTo>
                <a:cubicBezTo>
                  <a:pt x="9459383" y="992055"/>
                  <a:pt x="9724033" y="892969"/>
                  <a:pt x="9922470" y="760677"/>
                </a:cubicBezTo>
                <a:cubicBezTo>
                  <a:pt x="10451769" y="694532"/>
                  <a:pt x="10716419" y="1024202"/>
                  <a:pt x="10716419" y="1749690"/>
                </a:cubicBezTo>
                <a:cubicBezTo>
                  <a:pt x="10716419" y="2344473"/>
                  <a:pt x="10650273" y="2840302"/>
                  <a:pt x="10517981" y="3237177"/>
                </a:cubicBezTo>
                <a:cubicBezTo>
                  <a:pt x="10385689" y="3435615"/>
                  <a:pt x="10253398" y="3435615"/>
                  <a:pt x="10121106" y="3237177"/>
                </a:cubicBezTo>
                <a:cubicBezTo>
                  <a:pt x="10054960" y="2708011"/>
                  <a:pt x="9955742" y="2278063"/>
                  <a:pt x="9823450" y="1947333"/>
                </a:cubicBezTo>
                <a:cubicBezTo>
                  <a:pt x="9823450" y="1619250"/>
                  <a:pt x="9029634" y="1455208"/>
                  <a:pt x="7442001" y="1455208"/>
                </a:cubicBezTo>
                <a:lnTo>
                  <a:pt x="4663479" y="1455208"/>
                </a:lnTo>
                <a:cubicBezTo>
                  <a:pt x="3869729" y="1455208"/>
                  <a:pt x="3142059" y="1488149"/>
                  <a:pt x="2480469" y="1554030"/>
                </a:cubicBezTo>
                <a:cubicBezTo>
                  <a:pt x="1951302" y="1751806"/>
                  <a:pt x="1686719" y="2312062"/>
                  <a:pt x="1686719" y="3234796"/>
                </a:cubicBezTo>
                <a:cubicBezTo>
                  <a:pt x="1554427" y="3433233"/>
                  <a:pt x="1389062" y="3433233"/>
                  <a:pt x="1190625" y="3234796"/>
                </a:cubicBezTo>
                <a:cubicBezTo>
                  <a:pt x="1058333" y="2772966"/>
                  <a:pt x="992187" y="2278195"/>
                  <a:pt x="992187" y="1750483"/>
                </a:cubicBezTo>
                <a:cubicBezTo>
                  <a:pt x="1058333" y="1024070"/>
                  <a:pt x="1289844" y="693936"/>
                  <a:pt x="1686719" y="760082"/>
                </a:cubicBezTo>
                <a:cubicBezTo>
                  <a:pt x="2414323" y="1024136"/>
                  <a:pt x="3472656" y="1057143"/>
                  <a:pt x="4861719" y="859102"/>
                </a:cubicBezTo>
                <a:cubicBezTo>
                  <a:pt x="4927864" y="726943"/>
                  <a:pt x="4960937" y="561843"/>
                  <a:pt x="4960937" y="363802"/>
                </a:cubicBezTo>
                <a:cubicBezTo>
                  <a:pt x="5093229" y="99219"/>
                  <a:pt x="5390885" y="0"/>
                  <a:pt x="5853906" y="66146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08" name="Freeform 408"/>
          <p:cNvSpPr/>
          <p:nvPr/>
        </p:nvSpPr>
        <p:spPr>
          <a:xfrm rot="0" flipH="0" flipV="0">
            <a:off x="8194798" y="436004"/>
            <a:ext cx="45839" cy="292990"/>
          </a:xfrm>
          <a:custGeom>
            <a:pathLst>
              <a:path w="1389063" h="8878491">
                <a:moveTo>
                  <a:pt x="694531" y="8878491"/>
                </a:moveTo>
                <a:cubicBezTo>
                  <a:pt x="496094" y="8878491"/>
                  <a:pt x="330729" y="8812345"/>
                  <a:pt x="198438" y="8680054"/>
                </a:cubicBezTo>
                <a:cubicBezTo>
                  <a:pt x="66146" y="8547762"/>
                  <a:pt x="0" y="8382397"/>
                  <a:pt x="0" y="8183960"/>
                </a:cubicBezTo>
                <a:cubicBezTo>
                  <a:pt x="0" y="7985522"/>
                  <a:pt x="66146" y="7820158"/>
                  <a:pt x="198438" y="7687866"/>
                </a:cubicBezTo>
                <a:cubicBezTo>
                  <a:pt x="330729" y="7555574"/>
                  <a:pt x="496094" y="7489429"/>
                  <a:pt x="694531" y="7489429"/>
                </a:cubicBezTo>
                <a:cubicBezTo>
                  <a:pt x="892969" y="7489429"/>
                  <a:pt x="1058333" y="7555574"/>
                  <a:pt x="1190625" y="7687866"/>
                </a:cubicBezTo>
                <a:cubicBezTo>
                  <a:pt x="1322917" y="7820158"/>
                  <a:pt x="1389063" y="7985522"/>
                  <a:pt x="1389063" y="8183960"/>
                </a:cubicBezTo>
                <a:cubicBezTo>
                  <a:pt x="1389063" y="8382397"/>
                  <a:pt x="1322917" y="8547762"/>
                  <a:pt x="1190625" y="8680054"/>
                </a:cubicBezTo>
                <a:cubicBezTo>
                  <a:pt x="1058333" y="8812345"/>
                  <a:pt x="892969" y="8878491"/>
                  <a:pt x="694531" y="8878491"/>
                </a:cubicBezTo>
                <a:close/>
                <a:moveTo>
                  <a:pt x="892969" y="5556250"/>
                </a:moveTo>
                <a:lnTo>
                  <a:pt x="892969" y="6052344"/>
                </a:lnTo>
                <a:lnTo>
                  <a:pt x="496094" y="6052344"/>
                </a:lnTo>
                <a:lnTo>
                  <a:pt x="496094" y="5556250"/>
                </a:lnTo>
                <a:cubicBezTo>
                  <a:pt x="496094" y="4663282"/>
                  <a:pt x="438216" y="3762045"/>
                  <a:pt x="322461" y="2852540"/>
                </a:cubicBezTo>
                <a:cubicBezTo>
                  <a:pt x="206706" y="1943035"/>
                  <a:pt x="148828" y="1273308"/>
                  <a:pt x="148828" y="843360"/>
                </a:cubicBezTo>
                <a:cubicBezTo>
                  <a:pt x="148828" y="578777"/>
                  <a:pt x="190169" y="372071"/>
                  <a:pt x="272852" y="223243"/>
                </a:cubicBezTo>
                <a:cubicBezTo>
                  <a:pt x="355534" y="74415"/>
                  <a:pt x="496094" y="0"/>
                  <a:pt x="694531" y="0"/>
                </a:cubicBezTo>
                <a:cubicBezTo>
                  <a:pt x="926042" y="0"/>
                  <a:pt x="1074870" y="82683"/>
                  <a:pt x="1141016" y="248047"/>
                </a:cubicBezTo>
                <a:cubicBezTo>
                  <a:pt x="1207162" y="413412"/>
                  <a:pt x="1240234" y="611849"/>
                  <a:pt x="1240234" y="843360"/>
                </a:cubicBezTo>
                <a:cubicBezTo>
                  <a:pt x="1240234" y="1273308"/>
                  <a:pt x="1182357" y="1943035"/>
                  <a:pt x="1066602" y="2852540"/>
                </a:cubicBezTo>
                <a:cubicBezTo>
                  <a:pt x="950846" y="3762045"/>
                  <a:pt x="892969" y="4663282"/>
                  <a:pt x="892969" y="555625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09" name="Rectangle 409"/>
          <p:cNvSpPr/>
          <p:nvPr/>
        </p:nvSpPr>
        <p:spPr>
          <a:xfrm rot="0" flipH="0" flipV="0">
            <a:off x="776611" y="1120464"/>
            <a:ext cx="5384439" cy="62229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897" baseline="0" b="1" i="0" dirty="0" spc="0">
                <a:solidFill>
                  <a:srgbClr val="336565"/>
                </a:solidFill>
                <a:latin typeface="Arial Black" pitchFamily="0" charset="1"/>
              </a:rPr>
              <a:t>1.2.1 Java</a:t>
            </a:r>
            <a:r>
              <a:rPr lang="en-US" sz="2897" baseline="0" b="0" i="0" dirty="0" spc="0">
                <a:solidFill>
                  <a:srgbClr val="336565"/>
                </a:solidFill>
                <a:latin typeface="宋体" pitchFamily="0" charset="1"/>
              </a:rPr>
              <a:t>语言的三种技术架构</a:t>
            </a:r>
          </a:p>
        </p:txBody>
      </p:sp>
      <p:sp>
        <p:nvSpPr>
          <p:cNvPr id="410" name="Rectangle 410"/>
          <p:cNvSpPr/>
          <p:nvPr/>
        </p:nvSpPr>
        <p:spPr>
          <a:xfrm rot="0" flipH="0" flipV="0">
            <a:off x="848239" y="2013489"/>
            <a:ext cx="5121417" cy="30614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800" baseline="0" b="1" i="0" dirty="0" spc="0">
                <a:latin typeface="Arial" pitchFamily="0" charset="1"/>
              </a:rPr>
              <a:t>J2EE(Java 2 Platform Enterprise Edition)</a:t>
            </a:r>
            <a:r>
              <a:rPr lang="en-US" sz="1800" baseline="0" b="0" i="0" dirty="0" spc="0">
                <a:ln w="4572">
                  <a:solidFill>
                    <a:srgbClr val="000000"/>
                  </a:solidFill>
                  <a:prstDash val="solid"/>
                </a:ln>
                <a:latin typeface="宋体" pitchFamily="0" charset="1"/>
              </a:rPr>
              <a:t>企业版</a:t>
            </a:r>
          </a:p>
        </p:txBody>
      </p:sp>
      <p:sp>
        <p:nvSpPr>
          <p:cNvPr id="411" name="Rectangle 411"/>
          <p:cNvSpPr/>
          <p:nvPr/>
        </p:nvSpPr>
        <p:spPr>
          <a:xfrm rot="0" flipH="0" flipV="0">
            <a:off x="848239" y="2484984"/>
            <a:ext cx="6787895" cy="100126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602" baseline="0" b="0" i="0" dirty="0" spc="0">
                <a:latin typeface="宋体" pitchFamily="0" charset="1"/>
              </a:rPr>
              <a:t>是为开发企业环境下的应用程序提供的一套解决方案。</a:t>
            </a:r>
          </a:p>
          <a:p>
            <a:pPr marL="0">
              <a:lnSpc>
                <a:spcPts val="2598"/>
              </a:lnSpc>
            </a:pPr>
            <a:r>
              <a:rPr lang="en-US" sz="1602" baseline="0" b="0" i="0" dirty="0" spc="0">
                <a:latin typeface="宋体" pitchFamily="0" charset="1"/>
              </a:rPr>
              <a:t>该技术体系中包含的技术</a:t>
            </a:r>
            <a:r>
              <a:rPr lang="en-US" sz="1602" baseline="0" b="0" i="0" dirty="0" spc="441">
                <a:latin typeface="宋体" pitchFamily="0" charset="1"/>
              </a:rPr>
              <a:t>如</a:t>
            </a:r>
            <a:r>
              <a:rPr lang="en-US" sz="1602" baseline="0" b="0" i="0" dirty="0" spc="0">
                <a:latin typeface="Arial" pitchFamily="0" charset="1"/>
              </a:rPr>
              <a:t>Servlet Js</a:t>
            </a:r>
            <a:r>
              <a:rPr lang="en-US" sz="1602" baseline="0" b="0" i="0" dirty="0" spc="-11">
                <a:latin typeface="Arial" pitchFamily="0" charset="1"/>
              </a:rPr>
              <a:t>p</a:t>
            </a:r>
            <a:r>
              <a:rPr lang="en-US" sz="1602" baseline="0" b="0" i="0" dirty="0" spc="0">
                <a:latin typeface="宋体" pitchFamily="0" charset="1"/>
              </a:rPr>
              <a:t>等，主要针对于</a:t>
            </a:r>
            <a:r>
              <a:rPr lang="en-US" sz="1602" baseline="0" b="0" i="0" dirty="0" spc="0">
                <a:latin typeface="Arial" pitchFamily="0" charset="1"/>
              </a:rPr>
              <a:t>Web</a:t>
            </a:r>
            <a:r>
              <a:rPr lang="en-US" sz="1602" baseline="0" b="0" i="0" dirty="0" spc="0">
                <a:latin typeface="宋体" pitchFamily="0" charset="1"/>
              </a:rPr>
              <a:t>应用程序开发</a:t>
            </a:r>
            <a:r>
              <a:rPr lang="en-US" sz="1800" baseline="0" b="0" i="0" dirty="0" spc="0">
                <a:latin typeface="宋体" pitchFamily="0" charset="1"/>
              </a:rPr>
              <a:t>。</a:t>
            </a:r>
          </a:p>
          <a:p>
            <a:pPr marL="0">
              <a:lnSpc>
                <a:spcPts val="3365"/>
              </a:lnSpc>
            </a:pPr>
            <a:r>
              <a:rPr lang="en-US" sz="1800" baseline="0" b="1" i="0" dirty="0" spc="0">
                <a:latin typeface="Arial" pitchFamily="0" charset="1"/>
              </a:rPr>
              <a:t>J2SE</a:t>
            </a:r>
            <a:r>
              <a:rPr lang="en-US" sz="1800" baseline="0" b="0" i="0" dirty="0" spc="0">
                <a:ln w="4572">
                  <a:solidFill>
                    <a:srgbClr val="000000"/>
                  </a:solidFill>
                  <a:prstDash val="solid"/>
                </a:ln>
                <a:latin typeface="宋体" pitchFamily="0" charset="1"/>
              </a:rPr>
              <a:t>（</a:t>
            </a:r>
            <a:r>
              <a:rPr lang="en-US" sz="1800" baseline="0" b="1" i="0" dirty="0" spc="0">
                <a:latin typeface="Arial" pitchFamily="0" charset="1"/>
              </a:rPr>
              <a:t>Java 2 Platform Standard Edition</a:t>
            </a:r>
            <a:r>
              <a:rPr lang="en-US" sz="1800" baseline="0" b="0" i="0" dirty="0" spc="0">
                <a:ln w="4572">
                  <a:solidFill>
                    <a:srgbClr val="000000"/>
                  </a:solidFill>
                  <a:prstDash val="solid"/>
                </a:ln>
                <a:latin typeface="宋体" pitchFamily="0" charset="1"/>
              </a:rPr>
              <a:t>）标准版</a:t>
            </a:r>
          </a:p>
        </p:txBody>
      </p:sp>
      <p:sp>
        <p:nvSpPr>
          <p:cNvPr id="412" name="Rectangle 412"/>
          <p:cNvSpPr/>
          <p:nvPr/>
        </p:nvSpPr>
        <p:spPr>
          <a:xfrm rot="0" flipH="0" flipV="0">
            <a:off x="848239" y="3626460"/>
            <a:ext cx="6096621" cy="83432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602" baseline="0" b="0" i="0" dirty="0" spc="0">
                <a:latin typeface="宋体" pitchFamily="0" charset="1"/>
              </a:rPr>
              <a:t>是为开发普通桌面和商务应用程序提供的解决方案。</a:t>
            </a:r>
          </a:p>
          <a:p>
            <a:pPr marL="0">
              <a:lnSpc>
                <a:spcPts val="2310"/>
              </a:lnSpc>
            </a:pPr>
            <a:r>
              <a:rPr lang="en-US" sz="1602" baseline="0" b="0" i="0" dirty="0" spc="0">
                <a:latin typeface="宋体" pitchFamily="0" charset="1"/>
              </a:rPr>
              <a:t>该技术体系是其他两者的基础，可以完成一些桌面应用程序的开发。</a:t>
            </a:r>
          </a:p>
          <a:p>
            <a:pPr marL="0">
              <a:lnSpc>
                <a:spcPts val="2338"/>
              </a:lnSpc>
            </a:pPr>
            <a:r>
              <a:rPr lang="en-US" sz="1602" baseline="0" b="0" i="0" dirty="0" spc="0">
                <a:latin typeface="宋体" pitchFamily="0" charset="1"/>
              </a:rPr>
              <a:t>比如</a:t>
            </a:r>
            <a:r>
              <a:rPr lang="en-US" sz="1602" baseline="0" b="0" i="0" dirty="0" spc="0">
                <a:latin typeface="Arial" pitchFamily="0" charset="1"/>
              </a:rPr>
              <a:t>Java</a:t>
            </a:r>
            <a:r>
              <a:rPr lang="en-US" sz="1602" baseline="0" b="0" i="0" dirty="0" spc="0">
                <a:latin typeface="宋体" pitchFamily="0" charset="1"/>
              </a:rPr>
              <a:t>版的扫雷。</a:t>
            </a:r>
          </a:p>
        </p:txBody>
      </p:sp>
      <p:sp>
        <p:nvSpPr>
          <p:cNvPr id="413" name="Rectangle 413"/>
          <p:cNvSpPr/>
          <p:nvPr/>
        </p:nvSpPr>
        <p:spPr>
          <a:xfrm rot="0" flipH="0" flipV="0">
            <a:off x="848239" y="4583715"/>
            <a:ext cx="4639071" cy="30614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800" baseline="0" b="1" i="0" dirty="0" spc="0">
                <a:latin typeface="Arial" pitchFamily="0" charset="1"/>
              </a:rPr>
              <a:t>J2ME(Java 2 Platform Micro Edition)</a:t>
            </a:r>
            <a:r>
              <a:rPr lang="en-US" sz="1800" baseline="0" b="0" i="0" dirty="0" spc="0">
                <a:ln w="4572">
                  <a:solidFill>
                    <a:srgbClr val="000000"/>
                  </a:solidFill>
                  <a:prstDash val="solid"/>
                </a:ln>
                <a:latin typeface="宋体" pitchFamily="0" charset="1"/>
              </a:rPr>
              <a:t>小型版</a:t>
            </a:r>
          </a:p>
        </p:txBody>
      </p:sp>
      <p:sp>
        <p:nvSpPr>
          <p:cNvPr id="414" name="Rectangle 414"/>
          <p:cNvSpPr/>
          <p:nvPr/>
        </p:nvSpPr>
        <p:spPr>
          <a:xfrm rot="0" flipH="0" flipV="0">
            <a:off x="848239" y="5081880"/>
            <a:ext cx="6299465" cy="53728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602" baseline="0" b="0" i="0" dirty="0" spc="0">
                <a:latin typeface="宋体" pitchFamily="0" charset="1"/>
              </a:rPr>
              <a:t>是为开发电子消费产品和嵌入式设备提供的解决方案。</a:t>
            </a:r>
          </a:p>
          <a:p>
            <a:pPr marL="0">
              <a:lnSpc>
                <a:spcPts val="2310"/>
              </a:lnSpc>
            </a:pPr>
            <a:r>
              <a:rPr lang="en-US" sz="1602" baseline="0" b="0" i="0" dirty="0" spc="0">
                <a:latin typeface="宋体" pitchFamily="0" charset="1"/>
              </a:rPr>
              <a:t>该技术体系主要应用于小型电子消费类产品，如手机中的应用程序等。</a:t>
            </a:r>
          </a:p>
        </p:txBody>
      </p:sp>
      <p:sp>
        <p:nvSpPr>
          <p:cNvPr id="415" name="Rectangle 415"/>
          <p:cNvSpPr/>
          <p:nvPr/>
        </p:nvSpPr>
        <p:spPr>
          <a:xfrm rot="0" flipH="0" flipV="0">
            <a:off x="848239" y="5829584"/>
            <a:ext cx="5637961" cy="30614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800" baseline="0" b="0" i="0" dirty="0" spc="0">
                <a:latin typeface="Arial" pitchFamily="0" charset="1"/>
              </a:rPr>
              <a:t>Java5.0</a:t>
            </a:r>
            <a:r>
              <a:rPr lang="en-US" sz="1800" baseline="0" b="0" i="0" dirty="0" spc="0">
                <a:latin typeface="宋体" pitchFamily="0" charset="1"/>
              </a:rPr>
              <a:t>版本后，更名</a:t>
            </a:r>
            <a:r>
              <a:rPr lang="en-US" sz="1800" baseline="0" b="0" i="0" dirty="0" spc="498">
                <a:latin typeface="宋体" pitchFamily="0" charset="1"/>
              </a:rPr>
              <a:t>为</a:t>
            </a:r>
            <a:r>
              <a:rPr lang="en-US" sz="1800" baseline="0" b="0" i="0" dirty="0" spc="0">
                <a:solidFill>
                  <a:srgbClr val="FF0000"/>
                </a:solidFill>
                <a:latin typeface="Arial" pitchFamily="0" charset="1"/>
              </a:rPr>
              <a:t>JAVAEE    JAVASE    JAVAME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/>
      </p:grpSpPr>
      <p:sp>
        <p:nvSpPr>
          <p:cNvPr id="416" name="Freeform 416"/>
          <p:cNvSpPr/>
          <p:nvPr/>
        </p:nvSpPr>
        <p:spPr>
          <a:xfrm rot="5400000" flipH="0" flipV="0">
            <a:off x="1531379" y="-1164843"/>
            <a:ext cx="6119621" cy="8823959"/>
          </a:xfrm>
          <a:custGeom>
            <a:pathLst>
              <a:path w="6119621" h="8823959">
                <a:moveTo>
                  <a:pt x="0" y="8147304"/>
                </a:moveTo>
                <a:cubicBezTo>
                  <a:pt x="0" y="8521445"/>
                  <a:pt x="302513" y="8823959"/>
                  <a:pt x="675894" y="8823959"/>
                </a:cubicBezTo>
                <a:lnTo>
                  <a:pt x="5443728" y="8823959"/>
                </a:lnTo>
                <a:cubicBezTo>
                  <a:pt x="5817108" y="8823959"/>
                  <a:pt x="6119621" y="8521445"/>
                  <a:pt x="6119621" y="8147304"/>
                </a:cubicBezTo>
                <a:lnTo>
                  <a:pt x="6119621" y="676657"/>
                </a:lnTo>
                <a:cubicBezTo>
                  <a:pt x="6119621" y="303276"/>
                  <a:pt x="5817108" y="0"/>
                  <a:pt x="5443728" y="0"/>
                </a:cubicBezTo>
                <a:lnTo>
                  <a:pt x="675894" y="0"/>
                </a:lnTo>
                <a:cubicBezTo>
                  <a:pt x="302513" y="0"/>
                  <a:pt x="0" y="303276"/>
                  <a:pt x="0" y="676657"/>
                </a:cubicBezTo>
                <a:close/>
              </a:path>
            </a:pathLst>
          </a:custGeom>
          <a:noFill/>
          <a:ln w="28575" cap="rnd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7" name="Freeform 417"/>
          <p:cNvSpPr/>
          <p:nvPr/>
        </p:nvSpPr>
        <p:spPr>
          <a:xfrm rot="5400000" flipH="0" flipV="0">
            <a:off x="4604143" y="-2004947"/>
            <a:ext cx="0" cy="7696200"/>
          </a:xfrm>
          <a:custGeom>
            <a:pathLst>
              <a:path w="0" h="7696200">
                <a:moveTo>
                  <a:pt x="0" y="7696200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18" name="Picture 102"/>
          <p:cNvPicPr>
            <a:picLocks noChangeAspect="0" noChangeArrowheads="1"/>
          </p:cNvPicPr>
          <p:nvPr/>
        </p:nvPicPr>
        <p:blipFill>
          <a:blip r:embed="rId4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900061" y="332105"/>
            <a:ext cx="1582673" cy="633222"/>
          </a:xfrm>
          <a:prstGeom prst="rect">
            <a:avLst/>
          </a:prstGeom>
          <a:noFill/>
          <a:extLst/>
        </p:spPr>
      </p:pic>
      <p:sp>
        <p:nvSpPr>
          <p:cNvPr id="419" name="Rectangle 419"/>
          <p:cNvSpPr/>
          <p:nvPr/>
        </p:nvSpPr>
        <p:spPr>
          <a:xfrm rot="0" flipH="0" flipV="0">
            <a:off x="3522097" y="6419821"/>
            <a:ext cx="2557727" cy="23776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0" i="0" dirty="0" spc="0">
                <a:latin typeface="宋体" pitchFamily="0" charset="1"/>
              </a:rPr>
              <a:t>北京传智播客教</a:t>
            </a:r>
            <a:r>
              <a:rPr lang="en-US" sz="1397" baseline="0" b="0" i="0" dirty="0" spc="397">
                <a:latin typeface="宋体" pitchFamily="0" charset="1"/>
              </a:rPr>
              <a:t>育</a:t>
            </a:r>
            <a:r>
              <a:rPr lang="en-US" sz="1397" baseline="0" b="0" i="0" dirty="0" spc="0">
                <a:latin typeface="Arial" pitchFamily="0" charset="1"/>
                <a:hlinkClick r:id="rId100"/>
              </a:rPr>
              <a:t>www.itcast.cn</a:t>
            </a:r>
          </a:p>
        </p:txBody>
      </p:sp>
      <p:sp>
        <p:nvSpPr>
          <p:cNvPr id="420" name="Rectangle 420"/>
          <p:cNvSpPr/>
          <p:nvPr/>
        </p:nvSpPr>
        <p:spPr>
          <a:xfrm rot="0" flipH="0" flipV="0">
            <a:off x="2648083" y="151519"/>
            <a:ext cx="5675955" cy="708613"/>
          </a:xfrm>
          <a:prstGeom prst="rect">
            <a:avLst/>
          </a:prstGeom>
        </p:spPr>
      </p:sp>
      <p:sp>
        <p:nvSpPr>
          <p:cNvPr id="421" name="Freeform 421"/>
          <p:cNvSpPr/>
          <p:nvPr/>
        </p:nvSpPr>
        <p:spPr>
          <a:xfrm rot="0" flipH="0" flipV="0">
            <a:off x="2645568" y="598615"/>
            <a:ext cx="424129" cy="45262"/>
          </a:xfrm>
          <a:custGeom>
            <a:pathLst>
              <a:path w="12852400" h="1371600">
                <a:moveTo>
                  <a:pt x="0" y="0"/>
                </a:moveTo>
                <a:lnTo>
                  <a:pt x="12852400" y="0"/>
                </a:lnTo>
                <a:lnTo>
                  <a:pt x="12852400" y="1371600"/>
                </a:lnTo>
                <a:lnTo>
                  <a:pt x="0" y="1371600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41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2" name="Freeform 422"/>
          <p:cNvSpPr/>
          <p:nvPr/>
        </p:nvSpPr>
        <p:spPr>
          <a:xfrm rot="0" flipH="0" flipV="0">
            <a:off x="3077189" y="458963"/>
            <a:ext cx="402728" cy="267315"/>
          </a:xfrm>
          <a:custGeom>
            <a:pathLst>
              <a:path w="12203906" h="8100484">
                <a:moveTo>
                  <a:pt x="4762500" y="892969"/>
                </a:moveTo>
                <a:cubicBezTo>
                  <a:pt x="4828646" y="363802"/>
                  <a:pt x="5060156" y="66146"/>
                  <a:pt x="5457031" y="0"/>
                </a:cubicBezTo>
                <a:cubicBezTo>
                  <a:pt x="5853906" y="66146"/>
                  <a:pt x="6151563" y="198438"/>
                  <a:pt x="6350000" y="396875"/>
                </a:cubicBezTo>
                <a:cubicBezTo>
                  <a:pt x="6482292" y="463021"/>
                  <a:pt x="6581511" y="628386"/>
                  <a:pt x="6647656" y="892969"/>
                </a:cubicBezTo>
                <a:cubicBezTo>
                  <a:pt x="9756511" y="959115"/>
                  <a:pt x="11608594" y="1025261"/>
                  <a:pt x="12203906" y="1091407"/>
                </a:cubicBezTo>
                <a:cubicBezTo>
                  <a:pt x="11542448" y="2215886"/>
                  <a:pt x="10847917" y="2612761"/>
                  <a:pt x="10120313" y="2282032"/>
                </a:cubicBezTo>
                <a:cubicBezTo>
                  <a:pt x="9591146" y="2083594"/>
                  <a:pt x="9061979" y="1918229"/>
                  <a:pt x="8532813" y="1785938"/>
                </a:cubicBezTo>
                <a:cubicBezTo>
                  <a:pt x="7871354" y="1653646"/>
                  <a:pt x="7176823" y="1587500"/>
                  <a:pt x="6449219" y="1587500"/>
                </a:cubicBezTo>
                <a:cubicBezTo>
                  <a:pt x="4398698" y="1587500"/>
                  <a:pt x="2711979" y="1719792"/>
                  <a:pt x="1389063" y="1984375"/>
                </a:cubicBezTo>
                <a:cubicBezTo>
                  <a:pt x="1058333" y="2116667"/>
                  <a:pt x="760677" y="2215886"/>
                  <a:pt x="496094" y="2282032"/>
                </a:cubicBezTo>
                <a:cubicBezTo>
                  <a:pt x="297656" y="2348178"/>
                  <a:pt x="198438" y="2182813"/>
                  <a:pt x="198438" y="1785938"/>
                </a:cubicBezTo>
                <a:cubicBezTo>
                  <a:pt x="396875" y="1389063"/>
                  <a:pt x="661458" y="1124480"/>
                  <a:pt x="992188" y="992188"/>
                </a:cubicBezTo>
                <a:cubicBezTo>
                  <a:pt x="1256771" y="992188"/>
                  <a:pt x="1455208" y="1025261"/>
                  <a:pt x="1587500" y="1091407"/>
                </a:cubicBezTo>
                <a:cubicBezTo>
                  <a:pt x="2315104" y="1091407"/>
                  <a:pt x="3373438" y="1025261"/>
                  <a:pt x="4762500" y="892969"/>
                </a:cubicBezTo>
                <a:close/>
                <a:moveTo>
                  <a:pt x="3472656" y="1984375"/>
                </a:moveTo>
                <a:cubicBezTo>
                  <a:pt x="3671094" y="1984375"/>
                  <a:pt x="3803385" y="2017448"/>
                  <a:pt x="3869531" y="2083594"/>
                </a:cubicBezTo>
                <a:cubicBezTo>
                  <a:pt x="5390885" y="2083594"/>
                  <a:pt x="6515364" y="2116667"/>
                  <a:pt x="7242969" y="2182813"/>
                </a:cubicBezTo>
                <a:cubicBezTo>
                  <a:pt x="7573698" y="2116667"/>
                  <a:pt x="7904427" y="2083594"/>
                  <a:pt x="8235156" y="2083594"/>
                </a:cubicBezTo>
                <a:cubicBezTo>
                  <a:pt x="8698177" y="2215886"/>
                  <a:pt x="8863542" y="2447396"/>
                  <a:pt x="8731250" y="2778125"/>
                </a:cubicBezTo>
                <a:cubicBezTo>
                  <a:pt x="8665104" y="3042709"/>
                  <a:pt x="8598958" y="3307292"/>
                  <a:pt x="8532813" y="3571875"/>
                </a:cubicBezTo>
                <a:cubicBezTo>
                  <a:pt x="8400521" y="3836459"/>
                  <a:pt x="8202083" y="3902604"/>
                  <a:pt x="7937500" y="3770313"/>
                </a:cubicBezTo>
                <a:cubicBezTo>
                  <a:pt x="7606771" y="3704167"/>
                  <a:pt x="7209896" y="3638021"/>
                  <a:pt x="6746875" y="3571875"/>
                </a:cubicBezTo>
                <a:cubicBezTo>
                  <a:pt x="5953125" y="3505729"/>
                  <a:pt x="5192448" y="3505729"/>
                  <a:pt x="4464844" y="3571875"/>
                </a:cubicBezTo>
                <a:cubicBezTo>
                  <a:pt x="4200260" y="3638021"/>
                  <a:pt x="3968750" y="3704167"/>
                  <a:pt x="3770313" y="3770313"/>
                </a:cubicBezTo>
                <a:cubicBezTo>
                  <a:pt x="3439583" y="3902604"/>
                  <a:pt x="3241146" y="3869532"/>
                  <a:pt x="3175000" y="3671094"/>
                </a:cubicBezTo>
                <a:cubicBezTo>
                  <a:pt x="3108854" y="3406511"/>
                  <a:pt x="3042708" y="3042709"/>
                  <a:pt x="2976563" y="2579688"/>
                </a:cubicBezTo>
                <a:cubicBezTo>
                  <a:pt x="2910417" y="2182813"/>
                  <a:pt x="3075781" y="1984375"/>
                  <a:pt x="3472656" y="1984375"/>
                </a:cubicBezTo>
                <a:close/>
                <a:moveTo>
                  <a:pt x="4266406" y="3073400"/>
                </a:moveTo>
                <a:cubicBezTo>
                  <a:pt x="5258594" y="3007254"/>
                  <a:pt x="6316927" y="3007254"/>
                  <a:pt x="7441406" y="3073400"/>
                </a:cubicBezTo>
                <a:cubicBezTo>
                  <a:pt x="7639844" y="2810140"/>
                  <a:pt x="7606771" y="2645569"/>
                  <a:pt x="7342188" y="2579688"/>
                </a:cubicBezTo>
                <a:cubicBezTo>
                  <a:pt x="6350000" y="2513542"/>
                  <a:pt x="5291667" y="2513542"/>
                  <a:pt x="4167188" y="2579688"/>
                </a:cubicBezTo>
                <a:cubicBezTo>
                  <a:pt x="3968750" y="2711318"/>
                  <a:pt x="4001823" y="2875889"/>
                  <a:pt x="4266406" y="3073400"/>
                </a:cubicBezTo>
                <a:close/>
                <a:moveTo>
                  <a:pt x="3571875" y="4164807"/>
                </a:moveTo>
                <a:cubicBezTo>
                  <a:pt x="3902604" y="4098661"/>
                  <a:pt x="4266406" y="4065588"/>
                  <a:pt x="4663281" y="4065588"/>
                </a:cubicBezTo>
                <a:cubicBezTo>
                  <a:pt x="6118490" y="3999442"/>
                  <a:pt x="7507552" y="4032515"/>
                  <a:pt x="8830469" y="4164807"/>
                </a:cubicBezTo>
                <a:cubicBezTo>
                  <a:pt x="8962761" y="4164807"/>
                  <a:pt x="9095052" y="4131734"/>
                  <a:pt x="9227344" y="4065588"/>
                </a:cubicBezTo>
                <a:cubicBezTo>
                  <a:pt x="9293489" y="3999442"/>
                  <a:pt x="9425781" y="3999442"/>
                  <a:pt x="9624219" y="4065588"/>
                </a:cubicBezTo>
                <a:cubicBezTo>
                  <a:pt x="10087239" y="4330171"/>
                  <a:pt x="10252604" y="4561682"/>
                  <a:pt x="10120313" y="4760119"/>
                </a:cubicBezTo>
                <a:cubicBezTo>
                  <a:pt x="9988021" y="5024702"/>
                  <a:pt x="9954948" y="5355432"/>
                  <a:pt x="10021094" y="5752307"/>
                </a:cubicBezTo>
                <a:cubicBezTo>
                  <a:pt x="10021094" y="6413765"/>
                  <a:pt x="10054167" y="6942932"/>
                  <a:pt x="10120313" y="7339807"/>
                </a:cubicBezTo>
                <a:cubicBezTo>
                  <a:pt x="10120313" y="7670536"/>
                  <a:pt x="9954948" y="7902046"/>
                  <a:pt x="9624219" y="8034338"/>
                </a:cubicBezTo>
                <a:cubicBezTo>
                  <a:pt x="9293489" y="8100484"/>
                  <a:pt x="9095052" y="8034338"/>
                  <a:pt x="9028906" y="7835900"/>
                </a:cubicBezTo>
                <a:cubicBezTo>
                  <a:pt x="8962761" y="7372880"/>
                  <a:pt x="8929688" y="6413765"/>
                  <a:pt x="8929688" y="4958557"/>
                </a:cubicBezTo>
                <a:cubicBezTo>
                  <a:pt x="8797396" y="4693973"/>
                  <a:pt x="7705989" y="4561682"/>
                  <a:pt x="5655469" y="4561682"/>
                </a:cubicBezTo>
                <a:cubicBezTo>
                  <a:pt x="4861719" y="4627828"/>
                  <a:pt x="4067969" y="4693973"/>
                  <a:pt x="3274219" y="4760119"/>
                </a:cubicBezTo>
                <a:cubicBezTo>
                  <a:pt x="3141927" y="4826265"/>
                  <a:pt x="3075781" y="4925484"/>
                  <a:pt x="3075781" y="5057775"/>
                </a:cubicBezTo>
                <a:cubicBezTo>
                  <a:pt x="3141927" y="6116109"/>
                  <a:pt x="2910417" y="6909859"/>
                  <a:pt x="2381250" y="7439025"/>
                </a:cubicBezTo>
                <a:cubicBezTo>
                  <a:pt x="1785938" y="7902046"/>
                  <a:pt x="1256771" y="8034338"/>
                  <a:pt x="793750" y="7835900"/>
                </a:cubicBezTo>
                <a:cubicBezTo>
                  <a:pt x="330729" y="7703609"/>
                  <a:pt x="66146" y="7538244"/>
                  <a:pt x="0" y="7339807"/>
                </a:cubicBezTo>
                <a:cubicBezTo>
                  <a:pt x="0" y="7207515"/>
                  <a:pt x="198438" y="7108296"/>
                  <a:pt x="595313" y="7042150"/>
                </a:cubicBezTo>
                <a:cubicBezTo>
                  <a:pt x="1256771" y="6909859"/>
                  <a:pt x="1686719" y="6678348"/>
                  <a:pt x="1885156" y="6347619"/>
                </a:cubicBezTo>
                <a:cubicBezTo>
                  <a:pt x="2215885" y="5620015"/>
                  <a:pt x="2215885" y="5024702"/>
                  <a:pt x="1885156" y="4561682"/>
                </a:cubicBezTo>
                <a:cubicBezTo>
                  <a:pt x="1752865" y="4098661"/>
                  <a:pt x="2050521" y="3933296"/>
                  <a:pt x="2778125" y="4065588"/>
                </a:cubicBezTo>
                <a:cubicBezTo>
                  <a:pt x="2976563" y="4197879"/>
                  <a:pt x="3241146" y="4230953"/>
                  <a:pt x="3571875" y="4164807"/>
                </a:cubicBezTo>
                <a:close/>
                <a:moveTo>
                  <a:pt x="7242969" y="5057775"/>
                </a:moveTo>
                <a:cubicBezTo>
                  <a:pt x="7904427" y="5057775"/>
                  <a:pt x="8135938" y="5289286"/>
                  <a:pt x="7937500" y="5752307"/>
                </a:cubicBezTo>
                <a:cubicBezTo>
                  <a:pt x="7871354" y="6215327"/>
                  <a:pt x="7772136" y="6645275"/>
                  <a:pt x="7639844" y="7042150"/>
                </a:cubicBezTo>
                <a:cubicBezTo>
                  <a:pt x="7573698" y="7240588"/>
                  <a:pt x="7441406" y="7306734"/>
                  <a:pt x="7242969" y="7240588"/>
                </a:cubicBezTo>
                <a:cubicBezTo>
                  <a:pt x="7044531" y="7174442"/>
                  <a:pt x="6879167" y="7108296"/>
                  <a:pt x="6746875" y="7042150"/>
                </a:cubicBezTo>
                <a:cubicBezTo>
                  <a:pt x="6217708" y="6976005"/>
                  <a:pt x="5688542" y="6976005"/>
                  <a:pt x="5159375" y="7042150"/>
                </a:cubicBezTo>
                <a:cubicBezTo>
                  <a:pt x="4762500" y="7306734"/>
                  <a:pt x="4464844" y="7339807"/>
                  <a:pt x="4266406" y="7141369"/>
                </a:cubicBezTo>
                <a:cubicBezTo>
                  <a:pt x="4067969" y="6612202"/>
                  <a:pt x="3968750" y="6083036"/>
                  <a:pt x="3968750" y="5553869"/>
                </a:cubicBezTo>
                <a:cubicBezTo>
                  <a:pt x="4034896" y="5223140"/>
                  <a:pt x="4299479" y="5057775"/>
                  <a:pt x="4762500" y="5057775"/>
                </a:cubicBezTo>
                <a:cubicBezTo>
                  <a:pt x="5291667" y="5190067"/>
                  <a:pt x="6118490" y="5190067"/>
                  <a:pt x="7242969" y="5057775"/>
                </a:cubicBezTo>
                <a:close/>
                <a:moveTo>
                  <a:pt x="5060156" y="5752307"/>
                </a:moveTo>
                <a:cubicBezTo>
                  <a:pt x="4861719" y="6016890"/>
                  <a:pt x="4894792" y="6281473"/>
                  <a:pt x="5159375" y="6546057"/>
                </a:cubicBezTo>
                <a:cubicBezTo>
                  <a:pt x="5688542" y="6479911"/>
                  <a:pt x="6184635" y="6479911"/>
                  <a:pt x="6647656" y="6546057"/>
                </a:cubicBezTo>
                <a:cubicBezTo>
                  <a:pt x="6846094" y="6479911"/>
                  <a:pt x="6945313" y="6380692"/>
                  <a:pt x="6945313" y="6248400"/>
                </a:cubicBezTo>
                <a:cubicBezTo>
                  <a:pt x="7011458" y="5917671"/>
                  <a:pt x="6945313" y="5719234"/>
                  <a:pt x="6746875" y="5653088"/>
                </a:cubicBezTo>
                <a:cubicBezTo>
                  <a:pt x="6217708" y="5586942"/>
                  <a:pt x="5655469" y="5620015"/>
                  <a:pt x="5060156" y="5752307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3" name="Freeform 423"/>
          <p:cNvSpPr/>
          <p:nvPr/>
        </p:nvSpPr>
        <p:spPr>
          <a:xfrm rot="0" flipH="0" flipV="0">
            <a:off x="3500758" y="476347"/>
            <a:ext cx="399454" cy="244383"/>
          </a:xfrm>
          <a:custGeom>
            <a:pathLst>
              <a:path w="12104687" h="7405555">
                <a:moveTo>
                  <a:pt x="6746875" y="2742274"/>
                </a:moveTo>
                <a:cubicBezTo>
                  <a:pt x="7408333" y="3403732"/>
                  <a:pt x="8036719" y="3899826"/>
                  <a:pt x="8632031" y="4230555"/>
                </a:cubicBezTo>
                <a:cubicBezTo>
                  <a:pt x="8764323" y="3965972"/>
                  <a:pt x="8863542" y="3668315"/>
                  <a:pt x="8929687" y="3337586"/>
                </a:cubicBezTo>
                <a:cubicBezTo>
                  <a:pt x="8995833" y="3006857"/>
                  <a:pt x="8896614" y="2841492"/>
                  <a:pt x="8632031" y="2841492"/>
                </a:cubicBezTo>
                <a:cubicBezTo>
                  <a:pt x="8036719" y="2907638"/>
                  <a:pt x="7772135" y="2775545"/>
                  <a:pt x="7838281" y="2445213"/>
                </a:cubicBezTo>
                <a:cubicBezTo>
                  <a:pt x="7970573" y="2115013"/>
                  <a:pt x="8102864" y="1784747"/>
                  <a:pt x="8235156" y="1454414"/>
                </a:cubicBezTo>
                <a:cubicBezTo>
                  <a:pt x="8433594" y="1124214"/>
                  <a:pt x="8334375" y="959114"/>
                  <a:pt x="7937500" y="959114"/>
                </a:cubicBezTo>
                <a:lnTo>
                  <a:pt x="6846094" y="959114"/>
                </a:lnTo>
                <a:cubicBezTo>
                  <a:pt x="6779948" y="1487487"/>
                  <a:pt x="6746875" y="2081874"/>
                  <a:pt x="6746875" y="2742274"/>
                </a:cubicBezTo>
                <a:close/>
                <a:moveTo>
                  <a:pt x="5655469" y="66146"/>
                </a:moveTo>
                <a:cubicBezTo>
                  <a:pt x="5986198" y="264583"/>
                  <a:pt x="6846094" y="330729"/>
                  <a:pt x="8235156" y="264583"/>
                </a:cubicBezTo>
                <a:cubicBezTo>
                  <a:pt x="8433594" y="264583"/>
                  <a:pt x="8665104" y="198438"/>
                  <a:pt x="8929687" y="66146"/>
                </a:cubicBezTo>
                <a:cubicBezTo>
                  <a:pt x="9392708" y="0"/>
                  <a:pt x="9624219" y="198438"/>
                  <a:pt x="9624219" y="661458"/>
                </a:cubicBezTo>
                <a:cubicBezTo>
                  <a:pt x="9491927" y="859499"/>
                  <a:pt x="9359635" y="1057605"/>
                  <a:pt x="9227344" y="1255778"/>
                </a:cubicBezTo>
                <a:cubicBezTo>
                  <a:pt x="8896614" y="1850032"/>
                  <a:pt x="8797395" y="2180167"/>
                  <a:pt x="8929687" y="2246180"/>
                </a:cubicBezTo>
                <a:lnTo>
                  <a:pt x="9525000" y="2246180"/>
                </a:lnTo>
                <a:cubicBezTo>
                  <a:pt x="9921875" y="2246180"/>
                  <a:pt x="10087239" y="2444617"/>
                  <a:pt x="10021094" y="2841492"/>
                </a:cubicBezTo>
                <a:cubicBezTo>
                  <a:pt x="9822656" y="3370659"/>
                  <a:pt x="9591145" y="3965972"/>
                  <a:pt x="9326562" y="4627430"/>
                </a:cubicBezTo>
                <a:cubicBezTo>
                  <a:pt x="10318750" y="5156597"/>
                  <a:pt x="11244792" y="5586545"/>
                  <a:pt x="12104687" y="5917274"/>
                </a:cubicBezTo>
                <a:cubicBezTo>
                  <a:pt x="11310937" y="7107899"/>
                  <a:pt x="10649479" y="7405555"/>
                  <a:pt x="10120312" y="6810242"/>
                </a:cubicBezTo>
                <a:cubicBezTo>
                  <a:pt x="9789583" y="6347222"/>
                  <a:pt x="9326562" y="5884201"/>
                  <a:pt x="8731250" y="5421180"/>
                </a:cubicBezTo>
                <a:cubicBezTo>
                  <a:pt x="8334375" y="5818055"/>
                  <a:pt x="7904427" y="6115711"/>
                  <a:pt x="7441406" y="6314149"/>
                </a:cubicBezTo>
                <a:cubicBezTo>
                  <a:pt x="6515364" y="6644878"/>
                  <a:pt x="5920052" y="6644878"/>
                  <a:pt x="5655469" y="6314149"/>
                </a:cubicBezTo>
                <a:cubicBezTo>
                  <a:pt x="5589323" y="6181857"/>
                  <a:pt x="5622396" y="6115711"/>
                  <a:pt x="5754687" y="6115711"/>
                </a:cubicBezTo>
                <a:cubicBezTo>
                  <a:pt x="5953125" y="6115711"/>
                  <a:pt x="6151562" y="6082638"/>
                  <a:pt x="6350000" y="6016492"/>
                </a:cubicBezTo>
                <a:cubicBezTo>
                  <a:pt x="7276042" y="5685763"/>
                  <a:pt x="7871354" y="5321961"/>
                  <a:pt x="8135937" y="4925086"/>
                </a:cubicBezTo>
                <a:cubicBezTo>
                  <a:pt x="7540625" y="4395920"/>
                  <a:pt x="7011458" y="3899826"/>
                  <a:pt x="6548437" y="3436805"/>
                </a:cubicBezTo>
                <a:cubicBezTo>
                  <a:pt x="6416145" y="4098263"/>
                  <a:pt x="6250781" y="4660503"/>
                  <a:pt x="6052344" y="5123524"/>
                </a:cubicBezTo>
                <a:cubicBezTo>
                  <a:pt x="5853906" y="5520399"/>
                  <a:pt x="5622396" y="5884201"/>
                  <a:pt x="5357812" y="6214930"/>
                </a:cubicBezTo>
                <a:cubicBezTo>
                  <a:pt x="5159375" y="6479513"/>
                  <a:pt x="4894791" y="6711024"/>
                  <a:pt x="4564062" y="6909461"/>
                </a:cubicBezTo>
                <a:cubicBezTo>
                  <a:pt x="3902604" y="7240190"/>
                  <a:pt x="3373437" y="7207117"/>
                  <a:pt x="2976562" y="6810242"/>
                </a:cubicBezTo>
                <a:cubicBezTo>
                  <a:pt x="2910416" y="6677951"/>
                  <a:pt x="2976562" y="6578732"/>
                  <a:pt x="3175000" y="6512586"/>
                </a:cubicBezTo>
                <a:cubicBezTo>
                  <a:pt x="3505729" y="6512586"/>
                  <a:pt x="3968750" y="6281208"/>
                  <a:pt x="4564062" y="5818452"/>
                </a:cubicBezTo>
                <a:cubicBezTo>
                  <a:pt x="4828646" y="5554001"/>
                  <a:pt x="5093229" y="5157324"/>
                  <a:pt x="5357812" y="4628422"/>
                </a:cubicBezTo>
                <a:cubicBezTo>
                  <a:pt x="5556250" y="4165666"/>
                  <a:pt x="5688541" y="3702843"/>
                  <a:pt x="5754687" y="3239955"/>
                </a:cubicBezTo>
                <a:cubicBezTo>
                  <a:pt x="5953125" y="2380588"/>
                  <a:pt x="6019271" y="1620308"/>
                  <a:pt x="5953125" y="959114"/>
                </a:cubicBezTo>
                <a:cubicBezTo>
                  <a:pt x="5622396" y="1025128"/>
                  <a:pt x="5357812" y="1157155"/>
                  <a:pt x="5159375" y="1355196"/>
                </a:cubicBezTo>
                <a:cubicBezTo>
                  <a:pt x="4894791" y="1355196"/>
                  <a:pt x="4762500" y="1256175"/>
                  <a:pt x="4762500" y="1058135"/>
                </a:cubicBezTo>
                <a:cubicBezTo>
                  <a:pt x="4894791" y="595246"/>
                  <a:pt x="5192448" y="264583"/>
                  <a:pt x="5655469" y="66146"/>
                </a:cubicBezTo>
                <a:close/>
                <a:moveTo>
                  <a:pt x="3869531" y="361024"/>
                </a:moveTo>
                <a:cubicBezTo>
                  <a:pt x="4001823" y="559461"/>
                  <a:pt x="3968750" y="757899"/>
                  <a:pt x="3770312" y="956336"/>
                </a:cubicBezTo>
                <a:cubicBezTo>
                  <a:pt x="3175000" y="1419357"/>
                  <a:pt x="2612760" y="1915451"/>
                  <a:pt x="2083594" y="2444617"/>
                </a:cubicBezTo>
                <a:cubicBezTo>
                  <a:pt x="1951302" y="2643055"/>
                  <a:pt x="2149739" y="2742274"/>
                  <a:pt x="2678906" y="2742274"/>
                </a:cubicBezTo>
                <a:cubicBezTo>
                  <a:pt x="3075781" y="2411809"/>
                  <a:pt x="3538802" y="2048272"/>
                  <a:pt x="4067969" y="1651661"/>
                </a:cubicBezTo>
                <a:cubicBezTo>
                  <a:pt x="4398698" y="1585515"/>
                  <a:pt x="4564062" y="1651661"/>
                  <a:pt x="4564062" y="1850099"/>
                </a:cubicBezTo>
                <a:cubicBezTo>
                  <a:pt x="4696354" y="2048536"/>
                  <a:pt x="4597135" y="2279981"/>
                  <a:pt x="4266406" y="2544432"/>
                </a:cubicBezTo>
                <a:cubicBezTo>
                  <a:pt x="3538802" y="2875028"/>
                  <a:pt x="2910416" y="3337851"/>
                  <a:pt x="2381250" y="3932899"/>
                </a:cubicBezTo>
                <a:cubicBezTo>
                  <a:pt x="2315104" y="4065190"/>
                  <a:pt x="2348177" y="4131336"/>
                  <a:pt x="2480469" y="4131336"/>
                </a:cubicBezTo>
                <a:cubicBezTo>
                  <a:pt x="3141927" y="3999045"/>
                  <a:pt x="3770312" y="3767534"/>
                  <a:pt x="4365625" y="3436805"/>
                </a:cubicBezTo>
                <a:cubicBezTo>
                  <a:pt x="4696354" y="3370659"/>
                  <a:pt x="4828646" y="3436805"/>
                  <a:pt x="4762500" y="3635242"/>
                </a:cubicBezTo>
                <a:cubicBezTo>
                  <a:pt x="4762500" y="3767534"/>
                  <a:pt x="4530989" y="3932899"/>
                  <a:pt x="4067969" y="4131336"/>
                </a:cubicBezTo>
                <a:cubicBezTo>
                  <a:pt x="3141927" y="4594357"/>
                  <a:pt x="2282031" y="4892013"/>
                  <a:pt x="1488281" y="5024305"/>
                </a:cubicBezTo>
                <a:cubicBezTo>
                  <a:pt x="1223698" y="5090451"/>
                  <a:pt x="1025260" y="4991232"/>
                  <a:pt x="892969" y="4726649"/>
                </a:cubicBezTo>
                <a:cubicBezTo>
                  <a:pt x="826823" y="4462065"/>
                  <a:pt x="859896" y="4296701"/>
                  <a:pt x="992187" y="4230555"/>
                </a:cubicBezTo>
                <a:cubicBezTo>
                  <a:pt x="1322916" y="4098263"/>
                  <a:pt x="1686719" y="3800607"/>
                  <a:pt x="2083594" y="3337586"/>
                </a:cubicBezTo>
                <a:cubicBezTo>
                  <a:pt x="1752864" y="3271440"/>
                  <a:pt x="1389062" y="3304513"/>
                  <a:pt x="992187" y="3436805"/>
                </a:cubicBezTo>
                <a:cubicBezTo>
                  <a:pt x="661458" y="3436805"/>
                  <a:pt x="496094" y="3271440"/>
                  <a:pt x="496094" y="2940711"/>
                </a:cubicBezTo>
                <a:cubicBezTo>
                  <a:pt x="496094" y="2676128"/>
                  <a:pt x="562239" y="2477690"/>
                  <a:pt x="694531" y="2345399"/>
                </a:cubicBezTo>
                <a:cubicBezTo>
                  <a:pt x="1025260" y="2213107"/>
                  <a:pt x="1322916" y="2047742"/>
                  <a:pt x="1587500" y="1849305"/>
                </a:cubicBezTo>
                <a:cubicBezTo>
                  <a:pt x="2116666" y="1386284"/>
                  <a:pt x="2546614" y="890191"/>
                  <a:pt x="2877344" y="361024"/>
                </a:cubicBezTo>
                <a:cubicBezTo>
                  <a:pt x="3340364" y="30294"/>
                  <a:pt x="3671094" y="30294"/>
                  <a:pt x="3869531" y="361024"/>
                </a:cubicBezTo>
                <a:close/>
                <a:moveTo>
                  <a:pt x="4564062" y="4627430"/>
                </a:moveTo>
                <a:cubicBezTo>
                  <a:pt x="4828646" y="4627430"/>
                  <a:pt x="4894791" y="4726649"/>
                  <a:pt x="4762500" y="4925086"/>
                </a:cubicBezTo>
                <a:cubicBezTo>
                  <a:pt x="4034896" y="5454253"/>
                  <a:pt x="3108854" y="5950347"/>
                  <a:pt x="1984375" y="6413367"/>
                </a:cubicBezTo>
                <a:cubicBezTo>
                  <a:pt x="1587500" y="6545659"/>
                  <a:pt x="1190625" y="6677951"/>
                  <a:pt x="793750" y="6810242"/>
                </a:cubicBezTo>
                <a:cubicBezTo>
                  <a:pt x="330729" y="6942534"/>
                  <a:pt x="66146" y="6777170"/>
                  <a:pt x="0" y="6314149"/>
                </a:cubicBezTo>
                <a:cubicBezTo>
                  <a:pt x="0" y="6049565"/>
                  <a:pt x="99219" y="5884201"/>
                  <a:pt x="297656" y="5818055"/>
                </a:cubicBezTo>
                <a:cubicBezTo>
                  <a:pt x="760677" y="5751909"/>
                  <a:pt x="1223698" y="5652690"/>
                  <a:pt x="1686719" y="5520399"/>
                </a:cubicBezTo>
                <a:cubicBezTo>
                  <a:pt x="2678906" y="5321961"/>
                  <a:pt x="3638021" y="5024305"/>
                  <a:pt x="4564062" y="462743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4" name="Freeform 424"/>
          <p:cNvSpPr/>
          <p:nvPr/>
        </p:nvSpPr>
        <p:spPr>
          <a:xfrm rot="0" flipH="0" flipV="0">
            <a:off x="3921445" y="463237"/>
            <a:ext cx="399297" cy="267305"/>
          </a:xfrm>
          <a:custGeom>
            <a:pathLst>
              <a:path w="12099925" h="8100153">
                <a:moveTo>
                  <a:pt x="3969941" y="4430977"/>
                </a:moveTo>
                <a:lnTo>
                  <a:pt x="3969941" y="5123921"/>
                </a:lnTo>
                <a:lnTo>
                  <a:pt x="5458222" y="5024702"/>
                </a:lnTo>
                <a:cubicBezTo>
                  <a:pt x="5723070" y="5090848"/>
                  <a:pt x="5855494" y="5223007"/>
                  <a:pt x="5855494" y="5421180"/>
                </a:cubicBezTo>
                <a:cubicBezTo>
                  <a:pt x="5789348" y="5553472"/>
                  <a:pt x="5623917" y="5619618"/>
                  <a:pt x="5359202" y="5619618"/>
                </a:cubicBezTo>
                <a:cubicBezTo>
                  <a:pt x="4962327" y="5619618"/>
                  <a:pt x="4499240" y="5652691"/>
                  <a:pt x="3969941" y="5718836"/>
                </a:cubicBezTo>
                <a:lnTo>
                  <a:pt x="3969941" y="7504774"/>
                </a:lnTo>
                <a:cubicBezTo>
                  <a:pt x="3969941" y="7637066"/>
                  <a:pt x="3837583" y="7736284"/>
                  <a:pt x="3572867" y="7802430"/>
                </a:cubicBezTo>
                <a:cubicBezTo>
                  <a:pt x="3175860" y="7868576"/>
                  <a:pt x="2977356" y="7736284"/>
                  <a:pt x="2977356" y="7405555"/>
                </a:cubicBezTo>
                <a:lnTo>
                  <a:pt x="2977356" y="5818055"/>
                </a:lnTo>
                <a:cubicBezTo>
                  <a:pt x="1918626" y="5884201"/>
                  <a:pt x="1091539" y="6049566"/>
                  <a:pt x="496094" y="6314149"/>
                </a:cubicBezTo>
                <a:cubicBezTo>
                  <a:pt x="231510" y="6314149"/>
                  <a:pt x="66146" y="6181857"/>
                  <a:pt x="0" y="5917274"/>
                </a:cubicBezTo>
                <a:cubicBezTo>
                  <a:pt x="66146" y="5520399"/>
                  <a:pt x="231510" y="5288888"/>
                  <a:pt x="496094" y="5222743"/>
                </a:cubicBezTo>
                <a:cubicBezTo>
                  <a:pt x="1157817" y="5288888"/>
                  <a:pt x="1984904" y="5288888"/>
                  <a:pt x="2977356" y="5222743"/>
                </a:cubicBezTo>
                <a:lnTo>
                  <a:pt x="2977356" y="4430977"/>
                </a:lnTo>
                <a:cubicBezTo>
                  <a:pt x="2249488" y="4430977"/>
                  <a:pt x="1653977" y="4496990"/>
                  <a:pt x="1190823" y="4629018"/>
                </a:cubicBezTo>
                <a:cubicBezTo>
                  <a:pt x="860094" y="4430712"/>
                  <a:pt x="760876" y="4166261"/>
                  <a:pt x="893167" y="3835664"/>
                </a:cubicBezTo>
                <a:cubicBezTo>
                  <a:pt x="1025459" y="3703373"/>
                  <a:pt x="1157751" y="3571147"/>
                  <a:pt x="1290042" y="3438988"/>
                </a:cubicBezTo>
                <a:cubicBezTo>
                  <a:pt x="1620904" y="3108391"/>
                  <a:pt x="1885619" y="2645569"/>
                  <a:pt x="2084189" y="2050521"/>
                </a:cubicBezTo>
                <a:cubicBezTo>
                  <a:pt x="1687182" y="2050521"/>
                  <a:pt x="1323247" y="2116667"/>
                  <a:pt x="992386" y="2248958"/>
                </a:cubicBezTo>
                <a:cubicBezTo>
                  <a:pt x="727670" y="2315104"/>
                  <a:pt x="595313" y="2248958"/>
                  <a:pt x="595313" y="2050521"/>
                </a:cubicBezTo>
                <a:cubicBezTo>
                  <a:pt x="595313" y="1653646"/>
                  <a:pt x="793816" y="1355989"/>
                  <a:pt x="1190823" y="1157552"/>
                </a:cubicBezTo>
                <a:cubicBezTo>
                  <a:pt x="1455539" y="1289844"/>
                  <a:pt x="1852546" y="1355989"/>
                  <a:pt x="2381845" y="1355989"/>
                </a:cubicBezTo>
                <a:cubicBezTo>
                  <a:pt x="2580415" y="959114"/>
                  <a:pt x="2712773" y="595313"/>
                  <a:pt x="2778919" y="264583"/>
                </a:cubicBezTo>
                <a:cubicBezTo>
                  <a:pt x="2845065" y="66146"/>
                  <a:pt x="3043568" y="0"/>
                  <a:pt x="3374430" y="66146"/>
                </a:cubicBezTo>
                <a:cubicBezTo>
                  <a:pt x="3837451" y="264583"/>
                  <a:pt x="3903596" y="694531"/>
                  <a:pt x="3572867" y="1355989"/>
                </a:cubicBezTo>
                <a:cubicBezTo>
                  <a:pt x="5027414" y="1355989"/>
                  <a:pt x="5754688" y="1455208"/>
                  <a:pt x="5754688" y="1653646"/>
                </a:cubicBezTo>
                <a:cubicBezTo>
                  <a:pt x="5754688" y="1785937"/>
                  <a:pt x="5655866" y="1885156"/>
                  <a:pt x="5458222" y="1951302"/>
                </a:cubicBezTo>
                <a:lnTo>
                  <a:pt x="3175794" y="1951302"/>
                </a:lnTo>
                <a:cubicBezTo>
                  <a:pt x="2712641" y="2546614"/>
                  <a:pt x="2348772" y="3141927"/>
                  <a:pt x="2084189" y="3737239"/>
                </a:cubicBezTo>
                <a:cubicBezTo>
                  <a:pt x="2084189" y="3935677"/>
                  <a:pt x="2381911" y="4001823"/>
                  <a:pt x="2977356" y="3935677"/>
                </a:cubicBezTo>
                <a:cubicBezTo>
                  <a:pt x="2977356" y="3538802"/>
                  <a:pt x="3010429" y="3208073"/>
                  <a:pt x="3076575" y="2943489"/>
                </a:cubicBezTo>
                <a:cubicBezTo>
                  <a:pt x="3208999" y="2678906"/>
                  <a:pt x="3374430" y="2546614"/>
                  <a:pt x="3572867" y="2546614"/>
                </a:cubicBezTo>
                <a:cubicBezTo>
                  <a:pt x="3771437" y="2612760"/>
                  <a:pt x="3903795" y="2745052"/>
                  <a:pt x="3969941" y="2943489"/>
                </a:cubicBezTo>
                <a:lnTo>
                  <a:pt x="3969941" y="3935677"/>
                </a:lnTo>
                <a:lnTo>
                  <a:pt x="5160963" y="3935677"/>
                </a:lnTo>
                <a:cubicBezTo>
                  <a:pt x="5359400" y="4001690"/>
                  <a:pt x="5425546" y="4100777"/>
                  <a:pt x="5359400" y="4232936"/>
                </a:cubicBezTo>
                <a:cubicBezTo>
                  <a:pt x="5359400" y="4431109"/>
                  <a:pt x="4896247" y="4497123"/>
                  <a:pt x="3969941" y="4430977"/>
                </a:cubicBezTo>
                <a:close/>
                <a:moveTo>
                  <a:pt x="7138988" y="2745052"/>
                </a:moveTo>
                <a:cubicBezTo>
                  <a:pt x="7469717" y="2678906"/>
                  <a:pt x="7668154" y="2745052"/>
                  <a:pt x="7734300" y="2943489"/>
                </a:cubicBezTo>
                <a:lnTo>
                  <a:pt x="7734300" y="4034896"/>
                </a:lnTo>
                <a:cubicBezTo>
                  <a:pt x="9520238" y="5356489"/>
                  <a:pt x="10975446" y="6248532"/>
                  <a:pt x="12099925" y="6711024"/>
                </a:cubicBezTo>
                <a:cubicBezTo>
                  <a:pt x="11107738" y="7967795"/>
                  <a:pt x="10280914" y="8100153"/>
                  <a:pt x="9619456" y="7108097"/>
                </a:cubicBezTo>
                <a:cubicBezTo>
                  <a:pt x="8957998" y="6116042"/>
                  <a:pt x="8296539" y="5388636"/>
                  <a:pt x="7635081" y="4925880"/>
                </a:cubicBezTo>
                <a:cubicBezTo>
                  <a:pt x="6974814" y="6248268"/>
                  <a:pt x="6215459" y="7041753"/>
                  <a:pt x="5357019" y="7306336"/>
                </a:cubicBezTo>
                <a:cubicBezTo>
                  <a:pt x="4762765" y="7504774"/>
                  <a:pt x="4399624" y="7405555"/>
                  <a:pt x="4267597" y="7008680"/>
                </a:cubicBezTo>
                <a:cubicBezTo>
                  <a:pt x="4267597" y="6942534"/>
                  <a:pt x="4597532" y="6777302"/>
                  <a:pt x="5257403" y="6512983"/>
                </a:cubicBezTo>
                <a:cubicBezTo>
                  <a:pt x="5587338" y="6314678"/>
                  <a:pt x="5917274" y="6017220"/>
                  <a:pt x="6247209" y="5620610"/>
                </a:cubicBezTo>
                <a:cubicBezTo>
                  <a:pt x="6577145" y="5025694"/>
                  <a:pt x="6742113" y="4496858"/>
                  <a:pt x="6742113" y="4034102"/>
                </a:cubicBezTo>
                <a:lnTo>
                  <a:pt x="6742113" y="3141729"/>
                </a:lnTo>
                <a:cubicBezTo>
                  <a:pt x="6742113" y="2943423"/>
                  <a:pt x="6874404" y="2811198"/>
                  <a:pt x="7138988" y="2745052"/>
                </a:cubicBezTo>
                <a:close/>
                <a:moveTo>
                  <a:pt x="6643688" y="363802"/>
                </a:moveTo>
                <a:cubicBezTo>
                  <a:pt x="6709701" y="165364"/>
                  <a:pt x="6874801" y="66146"/>
                  <a:pt x="7138988" y="66146"/>
                </a:cubicBezTo>
                <a:cubicBezTo>
                  <a:pt x="7602008" y="132291"/>
                  <a:pt x="7800446" y="363802"/>
                  <a:pt x="7734300" y="760677"/>
                </a:cubicBezTo>
                <a:cubicBezTo>
                  <a:pt x="7469717" y="1422135"/>
                  <a:pt x="7568936" y="1752864"/>
                  <a:pt x="8031956" y="1752864"/>
                </a:cubicBezTo>
                <a:cubicBezTo>
                  <a:pt x="8759561" y="1752864"/>
                  <a:pt x="9354873" y="1686719"/>
                  <a:pt x="9817894" y="1554427"/>
                </a:cubicBezTo>
                <a:cubicBezTo>
                  <a:pt x="10214769" y="1686719"/>
                  <a:pt x="10380133" y="1984375"/>
                  <a:pt x="10313988" y="2447396"/>
                </a:cubicBezTo>
                <a:cubicBezTo>
                  <a:pt x="9850967" y="3175000"/>
                  <a:pt x="9288727" y="3704167"/>
                  <a:pt x="8627269" y="4034896"/>
                </a:cubicBezTo>
                <a:cubicBezTo>
                  <a:pt x="8296672" y="4034896"/>
                  <a:pt x="8296672" y="3869531"/>
                  <a:pt x="8627269" y="3538802"/>
                </a:cubicBezTo>
                <a:cubicBezTo>
                  <a:pt x="8825706" y="3274219"/>
                  <a:pt x="8991071" y="3009635"/>
                  <a:pt x="9123363" y="2745052"/>
                </a:cubicBezTo>
                <a:cubicBezTo>
                  <a:pt x="9189508" y="2480469"/>
                  <a:pt x="8991071" y="2348177"/>
                  <a:pt x="8528050" y="2348177"/>
                </a:cubicBezTo>
                <a:cubicBezTo>
                  <a:pt x="7866856" y="2348177"/>
                  <a:pt x="7404034" y="2315104"/>
                  <a:pt x="7139583" y="2248958"/>
                </a:cubicBezTo>
                <a:cubicBezTo>
                  <a:pt x="6941278" y="2381250"/>
                  <a:pt x="6742906" y="2546614"/>
                  <a:pt x="6544469" y="2745052"/>
                </a:cubicBezTo>
                <a:cubicBezTo>
                  <a:pt x="6213739" y="3075781"/>
                  <a:pt x="5849938" y="3340364"/>
                  <a:pt x="5453063" y="3538802"/>
                </a:cubicBezTo>
                <a:cubicBezTo>
                  <a:pt x="5188479" y="3604948"/>
                  <a:pt x="4990042" y="3538802"/>
                  <a:pt x="4857750" y="3340364"/>
                </a:cubicBezTo>
                <a:cubicBezTo>
                  <a:pt x="5386917" y="3009635"/>
                  <a:pt x="5849938" y="2513542"/>
                  <a:pt x="6246813" y="1852083"/>
                </a:cubicBezTo>
                <a:cubicBezTo>
                  <a:pt x="6511396" y="1322916"/>
                  <a:pt x="6643688" y="826823"/>
                  <a:pt x="6643688" y="363802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5" name="Freeform 425"/>
          <p:cNvSpPr/>
          <p:nvPr/>
        </p:nvSpPr>
        <p:spPr>
          <a:xfrm rot="0" flipH="0" flipV="0">
            <a:off x="4342106" y="467681"/>
            <a:ext cx="398337" cy="261937"/>
          </a:xfrm>
          <a:custGeom>
            <a:pathLst>
              <a:path w="12070820" h="7937500">
                <a:moveTo>
                  <a:pt x="6746081" y="2315104"/>
                </a:moveTo>
                <a:lnTo>
                  <a:pt x="5158978" y="2315104"/>
                </a:lnTo>
                <a:cubicBezTo>
                  <a:pt x="4762235" y="2513541"/>
                  <a:pt x="4266274" y="2711979"/>
                  <a:pt x="3671093" y="2910416"/>
                </a:cubicBezTo>
                <a:cubicBezTo>
                  <a:pt x="3472656" y="2976562"/>
                  <a:pt x="3373437" y="2910416"/>
                  <a:pt x="3373437" y="2711979"/>
                </a:cubicBezTo>
                <a:cubicBezTo>
                  <a:pt x="3902471" y="2315104"/>
                  <a:pt x="4332287" y="1918229"/>
                  <a:pt x="4662884" y="1521354"/>
                </a:cubicBezTo>
                <a:cubicBezTo>
                  <a:pt x="4927467" y="1190625"/>
                  <a:pt x="5158978" y="892968"/>
                  <a:pt x="5357415" y="628385"/>
                </a:cubicBezTo>
                <a:cubicBezTo>
                  <a:pt x="5555720" y="496093"/>
                  <a:pt x="5754092" y="496093"/>
                  <a:pt x="5952529" y="628385"/>
                </a:cubicBezTo>
                <a:cubicBezTo>
                  <a:pt x="6283259" y="959115"/>
                  <a:pt x="6217112" y="1322916"/>
                  <a:pt x="5754092" y="1719791"/>
                </a:cubicBezTo>
                <a:lnTo>
                  <a:pt x="6746081" y="1719791"/>
                </a:lnTo>
                <a:lnTo>
                  <a:pt x="6746081" y="727604"/>
                </a:lnTo>
                <a:cubicBezTo>
                  <a:pt x="6746081" y="396875"/>
                  <a:pt x="6812226" y="198437"/>
                  <a:pt x="6944518" y="132291"/>
                </a:cubicBezTo>
                <a:cubicBezTo>
                  <a:pt x="7209101" y="0"/>
                  <a:pt x="7440612" y="0"/>
                  <a:pt x="7639050" y="132291"/>
                </a:cubicBezTo>
                <a:cubicBezTo>
                  <a:pt x="7837487" y="198437"/>
                  <a:pt x="8002851" y="396875"/>
                  <a:pt x="8135143" y="727604"/>
                </a:cubicBezTo>
                <a:cubicBezTo>
                  <a:pt x="8068998" y="926041"/>
                  <a:pt x="8035925" y="1256771"/>
                  <a:pt x="8035925" y="1719791"/>
                </a:cubicBezTo>
                <a:lnTo>
                  <a:pt x="10119518" y="1719791"/>
                </a:lnTo>
                <a:cubicBezTo>
                  <a:pt x="10582539" y="1852083"/>
                  <a:pt x="10615612" y="2050521"/>
                  <a:pt x="10218737" y="2315104"/>
                </a:cubicBezTo>
                <a:lnTo>
                  <a:pt x="8035925" y="2315104"/>
                </a:lnTo>
                <a:lnTo>
                  <a:pt x="8035925" y="3604948"/>
                </a:lnTo>
                <a:cubicBezTo>
                  <a:pt x="9557279" y="3737239"/>
                  <a:pt x="10880195" y="3770312"/>
                  <a:pt x="12004675" y="3704166"/>
                </a:cubicBezTo>
                <a:cubicBezTo>
                  <a:pt x="12070820" y="3770312"/>
                  <a:pt x="12004675" y="4001823"/>
                  <a:pt x="11806237" y="4398698"/>
                </a:cubicBezTo>
                <a:cubicBezTo>
                  <a:pt x="11475508" y="5060156"/>
                  <a:pt x="10979414" y="5258594"/>
                  <a:pt x="10317956" y="4994010"/>
                </a:cubicBezTo>
                <a:cubicBezTo>
                  <a:pt x="9656498" y="4663281"/>
                  <a:pt x="8895820" y="4497916"/>
                  <a:pt x="8035925" y="4497916"/>
                </a:cubicBezTo>
                <a:lnTo>
                  <a:pt x="8035925" y="6680729"/>
                </a:lnTo>
                <a:cubicBezTo>
                  <a:pt x="8168216" y="7408333"/>
                  <a:pt x="7969779" y="7805208"/>
                  <a:pt x="7440612" y="7871354"/>
                </a:cubicBezTo>
                <a:cubicBezTo>
                  <a:pt x="6911445" y="7937500"/>
                  <a:pt x="6679935" y="7573698"/>
                  <a:pt x="6746081" y="6779948"/>
                </a:cubicBezTo>
                <a:lnTo>
                  <a:pt x="6746081" y="4497916"/>
                </a:lnTo>
                <a:cubicBezTo>
                  <a:pt x="5357283" y="4431771"/>
                  <a:pt x="4332287" y="4597135"/>
                  <a:pt x="3671093" y="4994010"/>
                </a:cubicBezTo>
                <a:cubicBezTo>
                  <a:pt x="3406510" y="5060156"/>
                  <a:pt x="3274218" y="4960937"/>
                  <a:pt x="3274218" y="4696354"/>
                </a:cubicBezTo>
                <a:cubicBezTo>
                  <a:pt x="3274218" y="4365625"/>
                  <a:pt x="3373371" y="4101041"/>
                  <a:pt x="3571676" y="3902604"/>
                </a:cubicBezTo>
                <a:cubicBezTo>
                  <a:pt x="3770114" y="3704166"/>
                  <a:pt x="4001624" y="3571875"/>
                  <a:pt x="4266207" y="3505729"/>
                </a:cubicBezTo>
                <a:cubicBezTo>
                  <a:pt x="4662950" y="3704166"/>
                  <a:pt x="5489575" y="3737239"/>
                  <a:pt x="6746081" y="3604948"/>
                </a:cubicBezTo>
                <a:close/>
                <a:moveTo>
                  <a:pt x="4067968" y="628385"/>
                </a:moveTo>
                <a:cubicBezTo>
                  <a:pt x="3803385" y="1091406"/>
                  <a:pt x="3406510" y="1554427"/>
                  <a:pt x="2877343" y="2017448"/>
                </a:cubicBezTo>
                <a:lnTo>
                  <a:pt x="2877343" y="6482291"/>
                </a:lnTo>
                <a:cubicBezTo>
                  <a:pt x="2877343" y="6813021"/>
                  <a:pt x="2844270" y="7110677"/>
                  <a:pt x="2778125" y="7375260"/>
                </a:cubicBezTo>
                <a:cubicBezTo>
                  <a:pt x="2579687" y="7573698"/>
                  <a:pt x="2348177" y="7672916"/>
                  <a:pt x="2083593" y="7672916"/>
                </a:cubicBezTo>
                <a:cubicBezTo>
                  <a:pt x="1819010" y="7672916"/>
                  <a:pt x="1686718" y="7507552"/>
                  <a:pt x="1686718" y="7176823"/>
                </a:cubicBezTo>
                <a:cubicBezTo>
                  <a:pt x="1885156" y="5126302"/>
                  <a:pt x="1918229" y="3571875"/>
                  <a:pt x="1785937" y="2513541"/>
                </a:cubicBezTo>
                <a:cubicBezTo>
                  <a:pt x="992187" y="2910416"/>
                  <a:pt x="496093" y="2910416"/>
                  <a:pt x="297656" y="2513541"/>
                </a:cubicBezTo>
                <a:cubicBezTo>
                  <a:pt x="165364" y="2315104"/>
                  <a:pt x="66145" y="2050521"/>
                  <a:pt x="0" y="1719791"/>
                </a:cubicBezTo>
                <a:cubicBezTo>
                  <a:pt x="66145" y="1587500"/>
                  <a:pt x="330729" y="1488281"/>
                  <a:pt x="793750" y="1422135"/>
                </a:cubicBezTo>
                <a:cubicBezTo>
                  <a:pt x="1852083" y="1223698"/>
                  <a:pt x="2877343" y="859896"/>
                  <a:pt x="3869531" y="330729"/>
                </a:cubicBezTo>
                <a:cubicBezTo>
                  <a:pt x="4067968" y="264583"/>
                  <a:pt x="4134114" y="363802"/>
                  <a:pt x="4067968" y="628385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6" name="Freeform 426"/>
          <p:cNvSpPr/>
          <p:nvPr/>
        </p:nvSpPr>
        <p:spPr>
          <a:xfrm rot="0" flipH="0" flipV="0">
            <a:off x="4760532" y="475242"/>
            <a:ext cx="400546" cy="257571"/>
          </a:xfrm>
          <a:custGeom>
            <a:pathLst>
              <a:path w="12137760" h="7805207">
                <a:moveTo>
                  <a:pt x="5423958" y="0"/>
                </a:moveTo>
                <a:cubicBezTo>
                  <a:pt x="6085416" y="132292"/>
                  <a:pt x="6383072" y="429948"/>
                  <a:pt x="6316927" y="892969"/>
                </a:cubicBezTo>
                <a:cubicBezTo>
                  <a:pt x="6118489" y="1488281"/>
                  <a:pt x="5986198" y="1918229"/>
                  <a:pt x="5920052" y="2182812"/>
                </a:cubicBezTo>
                <a:cubicBezTo>
                  <a:pt x="8433594" y="4630208"/>
                  <a:pt x="10484114" y="5986198"/>
                  <a:pt x="12071614" y="6250781"/>
                </a:cubicBezTo>
                <a:cubicBezTo>
                  <a:pt x="12137760" y="6449219"/>
                  <a:pt x="11906250" y="6813021"/>
                  <a:pt x="11377083" y="7342187"/>
                </a:cubicBezTo>
                <a:cubicBezTo>
                  <a:pt x="10914062" y="7805207"/>
                  <a:pt x="10318750" y="7739062"/>
                  <a:pt x="9591146" y="7143750"/>
                </a:cubicBezTo>
                <a:cubicBezTo>
                  <a:pt x="8797396" y="6416146"/>
                  <a:pt x="8069791" y="5721615"/>
                  <a:pt x="7408333" y="5060156"/>
                </a:cubicBezTo>
                <a:cubicBezTo>
                  <a:pt x="6746875" y="4464844"/>
                  <a:pt x="6151562" y="3902604"/>
                  <a:pt x="5622396" y="3373437"/>
                </a:cubicBezTo>
                <a:cubicBezTo>
                  <a:pt x="5291666" y="4167187"/>
                  <a:pt x="4861718" y="4861719"/>
                  <a:pt x="4332552" y="5457031"/>
                </a:cubicBezTo>
                <a:cubicBezTo>
                  <a:pt x="3208073" y="6515365"/>
                  <a:pt x="2116666" y="7077604"/>
                  <a:pt x="1058333" y="7143750"/>
                </a:cubicBezTo>
                <a:cubicBezTo>
                  <a:pt x="330729" y="7143750"/>
                  <a:pt x="0" y="6813021"/>
                  <a:pt x="66146" y="6151562"/>
                </a:cubicBezTo>
                <a:cubicBezTo>
                  <a:pt x="198437" y="6085417"/>
                  <a:pt x="694531" y="5986198"/>
                  <a:pt x="1554427" y="5853906"/>
                </a:cubicBezTo>
                <a:cubicBezTo>
                  <a:pt x="2612760" y="5589323"/>
                  <a:pt x="3505729" y="4861719"/>
                  <a:pt x="4233333" y="3671094"/>
                </a:cubicBezTo>
                <a:cubicBezTo>
                  <a:pt x="4696354" y="2745052"/>
                  <a:pt x="4894791" y="1951302"/>
                  <a:pt x="4828646" y="1289844"/>
                </a:cubicBezTo>
                <a:cubicBezTo>
                  <a:pt x="4828646" y="429948"/>
                  <a:pt x="5027083" y="0"/>
                  <a:pt x="5423958" y="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7" name="Freeform 427"/>
          <p:cNvSpPr/>
          <p:nvPr/>
        </p:nvSpPr>
        <p:spPr>
          <a:xfrm rot="0" flipH="0" flipV="0">
            <a:off x="5194290" y="465472"/>
            <a:ext cx="385266" cy="267145"/>
          </a:xfrm>
          <a:custGeom>
            <a:pathLst>
              <a:path w="11674740" h="8095323">
                <a:moveTo>
                  <a:pt x="6515365" y="1488281"/>
                </a:moveTo>
                <a:cubicBezTo>
                  <a:pt x="6515365" y="1091406"/>
                  <a:pt x="6482292" y="760677"/>
                  <a:pt x="6416146" y="496094"/>
                </a:cubicBezTo>
                <a:cubicBezTo>
                  <a:pt x="6416146" y="165365"/>
                  <a:pt x="6581510" y="0"/>
                  <a:pt x="6912240" y="0"/>
                </a:cubicBezTo>
                <a:cubicBezTo>
                  <a:pt x="7044532" y="0"/>
                  <a:pt x="7209896" y="33073"/>
                  <a:pt x="7408334" y="99219"/>
                </a:cubicBezTo>
                <a:cubicBezTo>
                  <a:pt x="7739063" y="363802"/>
                  <a:pt x="7871354" y="661458"/>
                  <a:pt x="7805209" y="992188"/>
                </a:cubicBezTo>
                <a:lnTo>
                  <a:pt x="7805209" y="1488281"/>
                </a:lnTo>
                <a:cubicBezTo>
                  <a:pt x="9326563" y="1620573"/>
                  <a:pt x="10616407" y="1653646"/>
                  <a:pt x="11674740" y="1587500"/>
                </a:cubicBezTo>
                <a:cubicBezTo>
                  <a:pt x="11211719" y="2710260"/>
                  <a:pt x="10616407" y="3205560"/>
                  <a:pt x="9888802" y="3073400"/>
                </a:cubicBezTo>
                <a:cubicBezTo>
                  <a:pt x="9293490" y="2875360"/>
                  <a:pt x="8598959" y="2677253"/>
                  <a:pt x="7805209" y="2479080"/>
                </a:cubicBezTo>
                <a:cubicBezTo>
                  <a:pt x="7739063" y="2545093"/>
                  <a:pt x="7739063" y="2875293"/>
                  <a:pt x="7805209" y="3469680"/>
                </a:cubicBezTo>
                <a:cubicBezTo>
                  <a:pt x="7937500" y="5186826"/>
                  <a:pt x="7805209" y="6375929"/>
                  <a:pt x="7408334" y="7036991"/>
                </a:cubicBezTo>
                <a:cubicBezTo>
                  <a:pt x="6482292" y="7963033"/>
                  <a:pt x="5324740" y="8095323"/>
                  <a:pt x="3935677" y="7433866"/>
                </a:cubicBezTo>
                <a:cubicBezTo>
                  <a:pt x="3208073" y="6904699"/>
                  <a:pt x="3009636" y="6573970"/>
                  <a:pt x="3340365" y="6441678"/>
                </a:cubicBezTo>
                <a:cubicBezTo>
                  <a:pt x="3671094" y="6640116"/>
                  <a:pt x="4001823" y="6772408"/>
                  <a:pt x="4332552" y="6838553"/>
                </a:cubicBezTo>
                <a:cubicBezTo>
                  <a:pt x="5457031" y="6838553"/>
                  <a:pt x="6085417" y="6673387"/>
                  <a:pt x="6217709" y="6343055"/>
                </a:cubicBezTo>
                <a:cubicBezTo>
                  <a:pt x="6482292" y="6012723"/>
                  <a:pt x="6581510" y="5054666"/>
                  <a:pt x="6515365" y="3468886"/>
                </a:cubicBezTo>
                <a:cubicBezTo>
                  <a:pt x="5258594" y="4723540"/>
                  <a:pt x="3869531" y="5449888"/>
                  <a:pt x="2348177" y="5647928"/>
                </a:cubicBezTo>
                <a:cubicBezTo>
                  <a:pt x="1951302" y="5647928"/>
                  <a:pt x="1587500" y="5515637"/>
                  <a:pt x="1256771" y="5251053"/>
                </a:cubicBezTo>
                <a:cubicBezTo>
                  <a:pt x="926042" y="4920324"/>
                  <a:pt x="926042" y="4721887"/>
                  <a:pt x="1256771" y="4655741"/>
                </a:cubicBezTo>
                <a:cubicBezTo>
                  <a:pt x="2976563" y="4589595"/>
                  <a:pt x="4729427" y="3798359"/>
                  <a:pt x="6515365" y="2282031"/>
                </a:cubicBezTo>
                <a:cubicBezTo>
                  <a:pt x="3604948" y="2282031"/>
                  <a:pt x="1620573" y="2447396"/>
                  <a:pt x="562240" y="2778125"/>
                </a:cubicBezTo>
                <a:cubicBezTo>
                  <a:pt x="165365" y="2910417"/>
                  <a:pt x="0" y="2811198"/>
                  <a:pt x="66146" y="2480469"/>
                </a:cubicBezTo>
                <a:cubicBezTo>
                  <a:pt x="463021" y="1686719"/>
                  <a:pt x="826823" y="1355990"/>
                  <a:pt x="1157552" y="1488281"/>
                </a:cubicBezTo>
                <a:cubicBezTo>
                  <a:pt x="1951302" y="1620573"/>
                  <a:pt x="3737240" y="1620573"/>
                  <a:pt x="6515365" y="1488281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8" name="Freeform 428"/>
          <p:cNvSpPr/>
          <p:nvPr/>
        </p:nvSpPr>
        <p:spPr>
          <a:xfrm rot="0" flipH="0" flipV="0">
            <a:off x="5603932" y="459963"/>
            <a:ext cx="396180" cy="272864"/>
          </a:xfrm>
          <a:custGeom>
            <a:pathLst>
              <a:path w="12005468" h="8268625">
                <a:moveTo>
                  <a:pt x="6449218" y="264583"/>
                </a:moveTo>
                <a:cubicBezTo>
                  <a:pt x="6647656" y="463021"/>
                  <a:pt x="6813020" y="760677"/>
                  <a:pt x="6945312" y="1157552"/>
                </a:cubicBezTo>
                <a:cubicBezTo>
                  <a:pt x="7474479" y="1223698"/>
                  <a:pt x="8334375" y="1223698"/>
                  <a:pt x="9525000" y="1157552"/>
                </a:cubicBezTo>
                <a:cubicBezTo>
                  <a:pt x="10120312" y="959115"/>
                  <a:pt x="10484114" y="1091208"/>
                  <a:pt x="10616406" y="1553832"/>
                </a:cubicBezTo>
                <a:cubicBezTo>
                  <a:pt x="10748698" y="2610710"/>
                  <a:pt x="10649479" y="3403336"/>
                  <a:pt x="10318750" y="3931708"/>
                </a:cubicBezTo>
                <a:cubicBezTo>
                  <a:pt x="10120312" y="4196292"/>
                  <a:pt x="9954948" y="4196292"/>
                  <a:pt x="9822656" y="3931708"/>
                </a:cubicBezTo>
                <a:cubicBezTo>
                  <a:pt x="9888801" y="2743333"/>
                  <a:pt x="9756510" y="2083131"/>
                  <a:pt x="9425781" y="1951104"/>
                </a:cubicBezTo>
                <a:cubicBezTo>
                  <a:pt x="8565885" y="1885090"/>
                  <a:pt x="7606770" y="1852083"/>
                  <a:pt x="6548437" y="1852083"/>
                </a:cubicBezTo>
                <a:cubicBezTo>
                  <a:pt x="5820833" y="1785938"/>
                  <a:pt x="4530989" y="1818944"/>
                  <a:pt x="2678906" y="1951104"/>
                </a:cubicBezTo>
                <a:cubicBezTo>
                  <a:pt x="2215885" y="2083131"/>
                  <a:pt x="1984375" y="2677187"/>
                  <a:pt x="1984375" y="3733271"/>
                </a:cubicBezTo>
                <a:cubicBezTo>
                  <a:pt x="1852083" y="4064000"/>
                  <a:pt x="1686718" y="4064000"/>
                  <a:pt x="1488281" y="3733271"/>
                </a:cubicBezTo>
                <a:cubicBezTo>
                  <a:pt x="1289843" y="3072871"/>
                  <a:pt x="1223697" y="2379464"/>
                  <a:pt x="1289843" y="1653051"/>
                </a:cubicBezTo>
                <a:cubicBezTo>
                  <a:pt x="1422135" y="1124281"/>
                  <a:pt x="1752864" y="959115"/>
                  <a:pt x="2282031" y="1157552"/>
                </a:cubicBezTo>
                <a:cubicBezTo>
                  <a:pt x="3075781" y="1223698"/>
                  <a:pt x="3935677" y="1223698"/>
                  <a:pt x="4861718" y="1157552"/>
                </a:cubicBezTo>
                <a:cubicBezTo>
                  <a:pt x="5060156" y="628385"/>
                  <a:pt x="5225520" y="330729"/>
                  <a:pt x="5357812" y="264583"/>
                </a:cubicBezTo>
                <a:cubicBezTo>
                  <a:pt x="5688541" y="0"/>
                  <a:pt x="6052343" y="0"/>
                  <a:pt x="6449218" y="264583"/>
                </a:cubicBezTo>
                <a:close/>
                <a:moveTo>
                  <a:pt x="1488281" y="4829043"/>
                </a:moveTo>
                <a:cubicBezTo>
                  <a:pt x="2943489" y="4762897"/>
                  <a:pt x="4431770" y="4729824"/>
                  <a:pt x="5953125" y="4729824"/>
                </a:cubicBezTo>
                <a:cubicBezTo>
                  <a:pt x="6283854" y="4199599"/>
                  <a:pt x="6515364" y="3437467"/>
                  <a:pt x="6647656" y="2443427"/>
                </a:cubicBezTo>
                <a:cubicBezTo>
                  <a:pt x="6647656" y="2179770"/>
                  <a:pt x="6746875" y="2047941"/>
                  <a:pt x="6945312" y="2047941"/>
                </a:cubicBezTo>
                <a:cubicBezTo>
                  <a:pt x="7342187" y="2180365"/>
                  <a:pt x="7573698" y="2412140"/>
                  <a:pt x="7639843" y="2743266"/>
                </a:cubicBezTo>
                <a:cubicBezTo>
                  <a:pt x="7705989" y="3206816"/>
                  <a:pt x="7573698" y="3869002"/>
                  <a:pt x="7242968" y="4729824"/>
                </a:cubicBezTo>
                <a:cubicBezTo>
                  <a:pt x="9491926" y="4729824"/>
                  <a:pt x="11079426" y="4762897"/>
                  <a:pt x="12005468" y="4829043"/>
                </a:cubicBezTo>
                <a:cubicBezTo>
                  <a:pt x="11476301" y="6019668"/>
                  <a:pt x="10847916" y="6449616"/>
                  <a:pt x="10120312" y="6118887"/>
                </a:cubicBezTo>
                <a:cubicBezTo>
                  <a:pt x="8929687" y="5788157"/>
                  <a:pt x="7838281" y="5589720"/>
                  <a:pt x="6846093" y="5523574"/>
                </a:cubicBezTo>
                <a:cubicBezTo>
                  <a:pt x="5523177" y="7574095"/>
                  <a:pt x="3737239" y="8268625"/>
                  <a:pt x="1488281" y="7607168"/>
                </a:cubicBezTo>
                <a:cubicBezTo>
                  <a:pt x="1289843" y="7408730"/>
                  <a:pt x="1289843" y="7243366"/>
                  <a:pt x="1488281" y="7111074"/>
                </a:cubicBezTo>
                <a:cubicBezTo>
                  <a:pt x="3406510" y="6912637"/>
                  <a:pt x="4762500" y="6350397"/>
                  <a:pt x="5556250" y="5424355"/>
                </a:cubicBezTo>
                <a:cubicBezTo>
                  <a:pt x="3042708" y="5490501"/>
                  <a:pt x="1355989" y="5655866"/>
                  <a:pt x="496093" y="5920449"/>
                </a:cubicBezTo>
                <a:cubicBezTo>
                  <a:pt x="231510" y="6118887"/>
                  <a:pt x="66145" y="6052741"/>
                  <a:pt x="0" y="5722012"/>
                </a:cubicBezTo>
                <a:cubicBezTo>
                  <a:pt x="66145" y="5325137"/>
                  <a:pt x="198437" y="5060553"/>
                  <a:pt x="396875" y="4928262"/>
                </a:cubicBezTo>
                <a:cubicBezTo>
                  <a:pt x="727604" y="4729824"/>
                  <a:pt x="1091406" y="4696751"/>
                  <a:pt x="1488281" y="4829043"/>
                </a:cubicBezTo>
                <a:close/>
                <a:moveTo>
                  <a:pt x="5060156" y="2443427"/>
                </a:moveTo>
                <a:cubicBezTo>
                  <a:pt x="5457031" y="2575719"/>
                  <a:pt x="5787760" y="2741083"/>
                  <a:pt x="6052343" y="2939521"/>
                </a:cubicBezTo>
                <a:cubicBezTo>
                  <a:pt x="6184635" y="3071813"/>
                  <a:pt x="6151562" y="3171031"/>
                  <a:pt x="5953125" y="3237177"/>
                </a:cubicBezTo>
                <a:cubicBezTo>
                  <a:pt x="5490104" y="3237177"/>
                  <a:pt x="5060156" y="3204104"/>
                  <a:pt x="4663281" y="3137958"/>
                </a:cubicBezTo>
                <a:cubicBezTo>
                  <a:pt x="3737239" y="3071813"/>
                  <a:pt x="3373437" y="2840302"/>
                  <a:pt x="3571875" y="2443427"/>
                </a:cubicBezTo>
                <a:cubicBezTo>
                  <a:pt x="3638020" y="2244990"/>
                  <a:pt x="3770312" y="2145771"/>
                  <a:pt x="3968750" y="2145771"/>
                </a:cubicBezTo>
                <a:cubicBezTo>
                  <a:pt x="4233333" y="2145771"/>
                  <a:pt x="4597135" y="2244990"/>
                  <a:pt x="5060156" y="2443427"/>
                </a:cubicBezTo>
                <a:close/>
                <a:moveTo>
                  <a:pt x="3274218" y="3336396"/>
                </a:moveTo>
                <a:cubicBezTo>
                  <a:pt x="3472656" y="3402542"/>
                  <a:pt x="3671093" y="3468688"/>
                  <a:pt x="3869531" y="3534833"/>
                </a:cubicBezTo>
                <a:cubicBezTo>
                  <a:pt x="4067968" y="3600979"/>
                  <a:pt x="4299479" y="3667125"/>
                  <a:pt x="4564062" y="3733271"/>
                </a:cubicBezTo>
                <a:lnTo>
                  <a:pt x="5357812" y="4030927"/>
                </a:lnTo>
                <a:cubicBezTo>
                  <a:pt x="5556250" y="4163219"/>
                  <a:pt x="5457031" y="4262438"/>
                  <a:pt x="5060156" y="4328583"/>
                </a:cubicBezTo>
                <a:cubicBezTo>
                  <a:pt x="4332552" y="4328583"/>
                  <a:pt x="3604947" y="4295511"/>
                  <a:pt x="2877343" y="4229365"/>
                </a:cubicBezTo>
                <a:cubicBezTo>
                  <a:pt x="2546614" y="4163219"/>
                  <a:pt x="2447395" y="3931708"/>
                  <a:pt x="2579687" y="3534833"/>
                </a:cubicBezTo>
                <a:cubicBezTo>
                  <a:pt x="2711979" y="3270250"/>
                  <a:pt x="2943489" y="3204104"/>
                  <a:pt x="3274218" y="3336396"/>
                </a:cubicBezTo>
                <a:close/>
                <a:moveTo>
                  <a:pt x="7540625" y="5920449"/>
                </a:moveTo>
                <a:cubicBezTo>
                  <a:pt x="8069791" y="6118887"/>
                  <a:pt x="8632031" y="6383470"/>
                  <a:pt x="9227343" y="6714199"/>
                </a:cubicBezTo>
                <a:cubicBezTo>
                  <a:pt x="9888801" y="7177220"/>
                  <a:pt x="10285676" y="7507949"/>
                  <a:pt x="10417968" y="7706387"/>
                </a:cubicBezTo>
                <a:cubicBezTo>
                  <a:pt x="10550260" y="7904824"/>
                  <a:pt x="10484114" y="8004043"/>
                  <a:pt x="10219531" y="8004043"/>
                </a:cubicBezTo>
                <a:cubicBezTo>
                  <a:pt x="9954948" y="8004043"/>
                  <a:pt x="9657291" y="7937897"/>
                  <a:pt x="9326562" y="7805605"/>
                </a:cubicBezTo>
                <a:cubicBezTo>
                  <a:pt x="8202083" y="7474876"/>
                  <a:pt x="7408333" y="7144147"/>
                  <a:pt x="6945312" y="6813418"/>
                </a:cubicBezTo>
                <a:cubicBezTo>
                  <a:pt x="6746875" y="6614980"/>
                  <a:pt x="6746875" y="6383470"/>
                  <a:pt x="6945312" y="6118887"/>
                </a:cubicBezTo>
                <a:cubicBezTo>
                  <a:pt x="7077604" y="5920449"/>
                  <a:pt x="7276041" y="5854303"/>
                  <a:pt x="7540625" y="5920449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9" name="Freeform 429"/>
          <p:cNvSpPr/>
          <p:nvPr/>
        </p:nvSpPr>
        <p:spPr>
          <a:xfrm rot="0" flipH="0" flipV="0">
            <a:off x="6021293" y="461185"/>
            <a:ext cx="401663" cy="268485"/>
          </a:xfrm>
          <a:custGeom>
            <a:pathLst>
              <a:path w="12171626" h="8135937">
                <a:moveTo>
                  <a:pt x="7938293" y="2214298"/>
                </a:moveTo>
                <a:lnTo>
                  <a:pt x="7938293" y="3303323"/>
                </a:lnTo>
                <a:lnTo>
                  <a:pt x="10418762" y="3303323"/>
                </a:lnTo>
                <a:cubicBezTo>
                  <a:pt x="10683345" y="3369601"/>
                  <a:pt x="10815637" y="3435879"/>
                  <a:pt x="10815637" y="3502157"/>
                </a:cubicBezTo>
                <a:cubicBezTo>
                  <a:pt x="11014075" y="3700859"/>
                  <a:pt x="10947929" y="3833349"/>
                  <a:pt x="10617200" y="3899627"/>
                </a:cubicBezTo>
                <a:cubicBezTo>
                  <a:pt x="9757304" y="4032052"/>
                  <a:pt x="8864335" y="4065191"/>
                  <a:pt x="7938293" y="3999045"/>
                </a:cubicBezTo>
                <a:lnTo>
                  <a:pt x="7938293" y="4893402"/>
                </a:lnTo>
                <a:lnTo>
                  <a:pt x="10319543" y="4893402"/>
                </a:lnTo>
                <a:cubicBezTo>
                  <a:pt x="11113293" y="4959681"/>
                  <a:pt x="11510168" y="5059098"/>
                  <a:pt x="11510168" y="5191654"/>
                </a:cubicBezTo>
                <a:cubicBezTo>
                  <a:pt x="11510168" y="5522912"/>
                  <a:pt x="11179439" y="5688541"/>
                  <a:pt x="10517981" y="5688541"/>
                </a:cubicBezTo>
                <a:cubicBezTo>
                  <a:pt x="9724231" y="5622263"/>
                  <a:pt x="8864335" y="5589124"/>
                  <a:pt x="7938293" y="5589124"/>
                </a:cubicBezTo>
                <a:lnTo>
                  <a:pt x="7938293" y="7573698"/>
                </a:lnTo>
                <a:cubicBezTo>
                  <a:pt x="7938293" y="7904427"/>
                  <a:pt x="7673710" y="8069791"/>
                  <a:pt x="7144543" y="8069791"/>
                </a:cubicBezTo>
                <a:cubicBezTo>
                  <a:pt x="6879960" y="8135937"/>
                  <a:pt x="6714595" y="8003646"/>
                  <a:pt x="6648450" y="7672916"/>
                </a:cubicBezTo>
                <a:lnTo>
                  <a:pt x="6648450" y="1917237"/>
                </a:lnTo>
                <a:cubicBezTo>
                  <a:pt x="5788554" y="2578695"/>
                  <a:pt x="4994804" y="3008643"/>
                  <a:pt x="4267200" y="3207081"/>
                </a:cubicBezTo>
                <a:cubicBezTo>
                  <a:pt x="3936470" y="3273227"/>
                  <a:pt x="3804179" y="3174008"/>
                  <a:pt x="3870325" y="2909424"/>
                </a:cubicBezTo>
                <a:cubicBezTo>
                  <a:pt x="5060950" y="1851620"/>
                  <a:pt x="5821627" y="958982"/>
                  <a:pt x="6152356" y="231510"/>
                </a:cubicBezTo>
                <a:cubicBezTo>
                  <a:pt x="6350793" y="33073"/>
                  <a:pt x="6549231" y="0"/>
                  <a:pt x="6747668" y="132291"/>
                </a:cubicBezTo>
                <a:cubicBezTo>
                  <a:pt x="7409126" y="463021"/>
                  <a:pt x="7574491" y="826823"/>
                  <a:pt x="7243762" y="1223698"/>
                </a:cubicBezTo>
                <a:cubicBezTo>
                  <a:pt x="8632825" y="1355990"/>
                  <a:pt x="10253398" y="1455208"/>
                  <a:pt x="12105481" y="1521354"/>
                </a:cubicBezTo>
                <a:cubicBezTo>
                  <a:pt x="12171626" y="1719395"/>
                  <a:pt x="12039335" y="2049595"/>
                  <a:pt x="11708606" y="2511954"/>
                </a:cubicBezTo>
                <a:cubicBezTo>
                  <a:pt x="11377876" y="2776537"/>
                  <a:pt x="10914856" y="2743464"/>
                  <a:pt x="10319543" y="2412735"/>
                </a:cubicBezTo>
                <a:cubicBezTo>
                  <a:pt x="9525793" y="2280444"/>
                  <a:pt x="8732043" y="2214298"/>
                  <a:pt x="7938293" y="2214298"/>
                </a:cubicBezTo>
                <a:close/>
                <a:moveTo>
                  <a:pt x="4067968" y="330134"/>
                </a:moveTo>
                <a:cubicBezTo>
                  <a:pt x="4597135" y="263988"/>
                  <a:pt x="4696354" y="495498"/>
                  <a:pt x="4365625" y="1024665"/>
                </a:cubicBezTo>
                <a:cubicBezTo>
                  <a:pt x="4101041" y="1289248"/>
                  <a:pt x="3836458" y="1520759"/>
                  <a:pt x="3571875" y="1719196"/>
                </a:cubicBezTo>
                <a:lnTo>
                  <a:pt x="3571875" y="6879166"/>
                </a:lnTo>
                <a:cubicBezTo>
                  <a:pt x="3638020" y="7276041"/>
                  <a:pt x="3472656" y="7540625"/>
                  <a:pt x="3075781" y="7672916"/>
                </a:cubicBezTo>
                <a:cubicBezTo>
                  <a:pt x="2612760" y="7871354"/>
                  <a:pt x="2381250" y="7772135"/>
                  <a:pt x="2381250" y="7375260"/>
                </a:cubicBezTo>
                <a:lnTo>
                  <a:pt x="2381250" y="2313318"/>
                </a:lnTo>
                <a:cubicBezTo>
                  <a:pt x="1653645" y="2710193"/>
                  <a:pt x="1157552" y="2809412"/>
                  <a:pt x="892968" y="2610974"/>
                </a:cubicBezTo>
                <a:cubicBezTo>
                  <a:pt x="165364" y="1884164"/>
                  <a:pt x="0" y="1487686"/>
                  <a:pt x="396875" y="1421540"/>
                </a:cubicBezTo>
                <a:cubicBezTo>
                  <a:pt x="1719791" y="1289248"/>
                  <a:pt x="2943489" y="925446"/>
                  <a:pt x="4067968" y="330134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0" name="Freeform 430"/>
          <p:cNvSpPr/>
          <p:nvPr/>
        </p:nvSpPr>
        <p:spPr>
          <a:xfrm rot="0" flipH="0" flipV="0">
            <a:off x="6442032" y="465525"/>
            <a:ext cx="401611" cy="258414"/>
          </a:xfrm>
          <a:custGeom>
            <a:pathLst>
              <a:path w="12170040" h="7830740">
                <a:moveTo>
                  <a:pt x="7341394" y="0"/>
                </a:moveTo>
                <a:cubicBezTo>
                  <a:pt x="7738269" y="0"/>
                  <a:pt x="8002852" y="165364"/>
                  <a:pt x="8135144" y="496093"/>
                </a:cubicBezTo>
                <a:cubicBezTo>
                  <a:pt x="8201290" y="1025260"/>
                  <a:pt x="8333582" y="1256770"/>
                  <a:pt x="8532019" y="1190625"/>
                </a:cubicBezTo>
                <a:cubicBezTo>
                  <a:pt x="8995040" y="1256770"/>
                  <a:pt x="9590352" y="1289843"/>
                  <a:pt x="10317957" y="1289843"/>
                </a:cubicBezTo>
                <a:cubicBezTo>
                  <a:pt x="10582540" y="1422135"/>
                  <a:pt x="10615613" y="1587500"/>
                  <a:pt x="10417175" y="1785937"/>
                </a:cubicBezTo>
                <a:cubicBezTo>
                  <a:pt x="10218738" y="1852083"/>
                  <a:pt x="10053373" y="1885156"/>
                  <a:pt x="9921082" y="1885156"/>
                </a:cubicBezTo>
                <a:cubicBezTo>
                  <a:pt x="9656498" y="1951302"/>
                  <a:pt x="9325769" y="1984375"/>
                  <a:pt x="8928894" y="1984375"/>
                </a:cubicBezTo>
                <a:cubicBezTo>
                  <a:pt x="9259623" y="2181489"/>
                  <a:pt x="9193477" y="2542844"/>
                  <a:pt x="8730457" y="3068439"/>
                </a:cubicBezTo>
                <a:cubicBezTo>
                  <a:pt x="10053373" y="3134585"/>
                  <a:pt x="11177852" y="3200863"/>
                  <a:pt x="12103894" y="3267273"/>
                </a:cubicBezTo>
                <a:cubicBezTo>
                  <a:pt x="12170040" y="3400226"/>
                  <a:pt x="12070821" y="3666133"/>
                  <a:pt x="11806238" y="4064992"/>
                </a:cubicBezTo>
                <a:cubicBezTo>
                  <a:pt x="11607800" y="4462793"/>
                  <a:pt x="11310144" y="4628621"/>
                  <a:pt x="10913269" y="4562475"/>
                </a:cubicBezTo>
                <a:cubicBezTo>
                  <a:pt x="9325769" y="3831960"/>
                  <a:pt x="7275380" y="3632861"/>
                  <a:pt x="4762103" y="3965178"/>
                </a:cubicBezTo>
                <a:cubicBezTo>
                  <a:pt x="4431374" y="4098131"/>
                  <a:pt x="4100645" y="4231084"/>
                  <a:pt x="3769916" y="4364037"/>
                </a:cubicBezTo>
                <a:cubicBezTo>
                  <a:pt x="3505332" y="4364037"/>
                  <a:pt x="3439187" y="4131468"/>
                  <a:pt x="3571478" y="3666331"/>
                </a:cubicBezTo>
                <a:cubicBezTo>
                  <a:pt x="3637624" y="3400425"/>
                  <a:pt x="3869135" y="3234266"/>
                  <a:pt x="4266010" y="3167856"/>
                </a:cubicBezTo>
                <a:cubicBezTo>
                  <a:pt x="4993482" y="3167856"/>
                  <a:pt x="5588662" y="3134651"/>
                  <a:pt x="6051550" y="3068240"/>
                </a:cubicBezTo>
                <a:cubicBezTo>
                  <a:pt x="5654675" y="2673879"/>
                  <a:pt x="5588529" y="2279518"/>
                  <a:pt x="5853113" y="1885156"/>
                </a:cubicBezTo>
                <a:cubicBezTo>
                  <a:pt x="5390092" y="1885156"/>
                  <a:pt x="4927071" y="1951302"/>
                  <a:pt x="4464050" y="2083593"/>
                </a:cubicBezTo>
                <a:cubicBezTo>
                  <a:pt x="4265613" y="2149739"/>
                  <a:pt x="4199467" y="2017448"/>
                  <a:pt x="4265613" y="1686718"/>
                </a:cubicBezTo>
                <a:cubicBezTo>
                  <a:pt x="4397904" y="1355989"/>
                  <a:pt x="4662488" y="1157552"/>
                  <a:pt x="5059363" y="1091406"/>
                </a:cubicBezTo>
                <a:cubicBezTo>
                  <a:pt x="5323946" y="1157552"/>
                  <a:pt x="5720821" y="1190625"/>
                  <a:pt x="6249988" y="1190625"/>
                </a:cubicBezTo>
                <a:cubicBezTo>
                  <a:pt x="6580717" y="1256770"/>
                  <a:pt x="6746082" y="959114"/>
                  <a:pt x="6746082" y="297656"/>
                </a:cubicBezTo>
                <a:cubicBezTo>
                  <a:pt x="6812227" y="99218"/>
                  <a:pt x="7010665" y="0"/>
                  <a:pt x="7341394" y="0"/>
                </a:cubicBezTo>
                <a:close/>
                <a:moveTo>
                  <a:pt x="8135144" y="1885156"/>
                </a:moveTo>
                <a:lnTo>
                  <a:pt x="6547644" y="1885156"/>
                </a:lnTo>
                <a:cubicBezTo>
                  <a:pt x="6547644" y="2279518"/>
                  <a:pt x="6646863" y="2673879"/>
                  <a:pt x="6845300" y="3068240"/>
                </a:cubicBezTo>
                <a:lnTo>
                  <a:pt x="7936707" y="3068240"/>
                </a:lnTo>
                <a:cubicBezTo>
                  <a:pt x="8068998" y="2673879"/>
                  <a:pt x="8135144" y="2279518"/>
                  <a:pt x="8135144" y="1885156"/>
                </a:cubicBezTo>
                <a:close/>
                <a:moveTo>
                  <a:pt x="2678907" y="297656"/>
                </a:moveTo>
                <a:cubicBezTo>
                  <a:pt x="3009636" y="363802"/>
                  <a:pt x="3208073" y="562239"/>
                  <a:pt x="3274219" y="892968"/>
                </a:cubicBezTo>
                <a:cubicBezTo>
                  <a:pt x="3141927" y="1223301"/>
                  <a:pt x="3075782" y="1685793"/>
                  <a:pt x="3075782" y="2280443"/>
                </a:cubicBezTo>
                <a:lnTo>
                  <a:pt x="3968353" y="2280443"/>
                </a:lnTo>
                <a:cubicBezTo>
                  <a:pt x="3968353" y="2346589"/>
                  <a:pt x="4001426" y="2379662"/>
                  <a:pt x="4067572" y="2379662"/>
                </a:cubicBezTo>
                <a:cubicBezTo>
                  <a:pt x="4199864" y="2710391"/>
                  <a:pt x="4067638" y="2908829"/>
                  <a:pt x="3670896" y="2974975"/>
                </a:cubicBezTo>
                <a:lnTo>
                  <a:pt x="3075782" y="2974975"/>
                </a:lnTo>
                <a:lnTo>
                  <a:pt x="3075782" y="4854178"/>
                </a:lnTo>
                <a:cubicBezTo>
                  <a:pt x="3869532" y="4788032"/>
                  <a:pt x="4365625" y="4788032"/>
                  <a:pt x="4564063" y="4854178"/>
                </a:cubicBezTo>
                <a:cubicBezTo>
                  <a:pt x="4696354" y="4986470"/>
                  <a:pt x="4663282" y="5151834"/>
                  <a:pt x="4464844" y="5350272"/>
                </a:cubicBezTo>
                <a:cubicBezTo>
                  <a:pt x="3208073" y="5681001"/>
                  <a:pt x="1984375" y="6077876"/>
                  <a:pt x="793750" y="6540897"/>
                </a:cubicBezTo>
                <a:cubicBezTo>
                  <a:pt x="264584" y="6607042"/>
                  <a:pt x="0" y="6441678"/>
                  <a:pt x="0" y="6044803"/>
                </a:cubicBezTo>
                <a:cubicBezTo>
                  <a:pt x="132292" y="5581782"/>
                  <a:pt x="429948" y="5317199"/>
                  <a:pt x="892969" y="5251053"/>
                </a:cubicBezTo>
                <a:cubicBezTo>
                  <a:pt x="1289844" y="5184907"/>
                  <a:pt x="1686719" y="5118761"/>
                  <a:pt x="2083594" y="5052615"/>
                </a:cubicBezTo>
                <a:lnTo>
                  <a:pt x="2083594" y="2974975"/>
                </a:lnTo>
                <a:cubicBezTo>
                  <a:pt x="1819011" y="2908829"/>
                  <a:pt x="1422136" y="2973123"/>
                  <a:pt x="892969" y="3167856"/>
                </a:cubicBezTo>
                <a:cubicBezTo>
                  <a:pt x="496094" y="3167856"/>
                  <a:pt x="330729" y="3036358"/>
                  <a:pt x="396875" y="2773362"/>
                </a:cubicBezTo>
                <a:cubicBezTo>
                  <a:pt x="463021" y="2444750"/>
                  <a:pt x="661459" y="2247569"/>
                  <a:pt x="992188" y="2181820"/>
                </a:cubicBezTo>
                <a:cubicBezTo>
                  <a:pt x="1322917" y="2247569"/>
                  <a:pt x="1686719" y="2280443"/>
                  <a:pt x="2083594" y="2280443"/>
                </a:cubicBezTo>
                <a:lnTo>
                  <a:pt x="2083594" y="793750"/>
                </a:lnTo>
                <a:cubicBezTo>
                  <a:pt x="2083594" y="396875"/>
                  <a:pt x="2282032" y="231510"/>
                  <a:pt x="2678907" y="297656"/>
                </a:cubicBezTo>
                <a:close/>
                <a:moveTo>
                  <a:pt x="6547644" y="5251053"/>
                </a:moveTo>
                <a:cubicBezTo>
                  <a:pt x="6150769" y="5184907"/>
                  <a:pt x="5985404" y="5284126"/>
                  <a:pt x="6051550" y="5548709"/>
                </a:cubicBezTo>
                <a:cubicBezTo>
                  <a:pt x="6051550" y="6408605"/>
                  <a:pt x="6150769" y="6805480"/>
                  <a:pt x="6349207" y="6739334"/>
                </a:cubicBezTo>
                <a:cubicBezTo>
                  <a:pt x="7010665" y="6739334"/>
                  <a:pt x="7771342" y="6706261"/>
                  <a:pt x="8631238" y="6640115"/>
                </a:cubicBezTo>
                <a:cubicBezTo>
                  <a:pt x="8829675" y="6309386"/>
                  <a:pt x="8862748" y="5945584"/>
                  <a:pt x="8730457" y="5548709"/>
                </a:cubicBezTo>
                <a:cubicBezTo>
                  <a:pt x="8730457" y="5284126"/>
                  <a:pt x="8002852" y="5184907"/>
                  <a:pt x="6547644" y="5251053"/>
                </a:cubicBezTo>
                <a:close/>
                <a:moveTo>
                  <a:pt x="5853113" y="4457303"/>
                </a:moveTo>
                <a:cubicBezTo>
                  <a:pt x="6514571" y="4589594"/>
                  <a:pt x="7374467" y="4622668"/>
                  <a:pt x="8432800" y="4556522"/>
                </a:cubicBezTo>
                <a:cubicBezTo>
                  <a:pt x="8763530" y="4556522"/>
                  <a:pt x="8995040" y="4524639"/>
                  <a:pt x="9127332" y="4460875"/>
                </a:cubicBezTo>
                <a:cubicBezTo>
                  <a:pt x="9325769" y="4460875"/>
                  <a:pt x="9524207" y="4559961"/>
                  <a:pt x="9722644" y="4758134"/>
                </a:cubicBezTo>
                <a:cubicBezTo>
                  <a:pt x="9921082" y="4956307"/>
                  <a:pt x="9954155" y="5187553"/>
                  <a:pt x="9821863" y="5451872"/>
                </a:cubicBezTo>
                <a:cubicBezTo>
                  <a:pt x="9755717" y="6112404"/>
                  <a:pt x="9689571" y="6739996"/>
                  <a:pt x="9623425" y="7334647"/>
                </a:cubicBezTo>
                <a:cubicBezTo>
                  <a:pt x="9491133" y="7665376"/>
                  <a:pt x="9193477" y="7764595"/>
                  <a:pt x="8730457" y="7632303"/>
                </a:cubicBezTo>
                <a:cubicBezTo>
                  <a:pt x="7870561" y="7433865"/>
                  <a:pt x="6944519" y="7433865"/>
                  <a:pt x="5952332" y="7632303"/>
                </a:cubicBezTo>
                <a:cubicBezTo>
                  <a:pt x="5489311" y="7830740"/>
                  <a:pt x="5224727" y="7698449"/>
                  <a:pt x="5158582" y="7235428"/>
                </a:cubicBezTo>
                <a:cubicBezTo>
                  <a:pt x="5158582" y="6507824"/>
                  <a:pt x="5092436" y="5780220"/>
                  <a:pt x="4960144" y="5052615"/>
                </a:cubicBezTo>
                <a:cubicBezTo>
                  <a:pt x="5092436" y="4589594"/>
                  <a:pt x="5390092" y="4391157"/>
                  <a:pt x="5853113" y="4457303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1" name="Freeform 431"/>
          <p:cNvSpPr/>
          <p:nvPr/>
        </p:nvSpPr>
        <p:spPr>
          <a:xfrm rot="0" flipH="0" flipV="0">
            <a:off x="6865863" y="465472"/>
            <a:ext cx="353707" cy="260846"/>
          </a:xfrm>
          <a:custGeom>
            <a:pathLst>
              <a:path w="10718403" h="7904427">
                <a:moveTo>
                  <a:pt x="2183606" y="297656"/>
                </a:moveTo>
                <a:cubicBezTo>
                  <a:pt x="2382043" y="363802"/>
                  <a:pt x="2580481" y="463021"/>
                  <a:pt x="2778918" y="595313"/>
                </a:cubicBezTo>
                <a:cubicBezTo>
                  <a:pt x="3109647" y="793750"/>
                  <a:pt x="3407304" y="992188"/>
                  <a:pt x="3671887" y="1190625"/>
                </a:cubicBezTo>
                <a:cubicBezTo>
                  <a:pt x="4068762" y="1455208"/>
                  <a:pt x="4267200" y="1620573"/>
                  <a:pt x="4267200" y="1686719"/>
                </a:cubicBezTo>
                <a:cubicBezTo>
                  <a:pt x="4333345" y="1819011"/>
                  <a:pt x="4167981" y="1852084"/>
                  <a:pt x="3771106" y="1785938"/>
                </a:cubicBezTo>
                <a:cubicBezTo>
                  <a:pt x="3308085" y="1719792"/>
                  <a:pt x="2845064" y="1653646"/>
                  <a:pt x="2382043" y="1587500"/>
                </a:cubicBezTo>
                <a:cubicBezTo>
                  <a:pt x="1588293" y="1389063"/>
                  <a:pt x="1290637" y="1025261"/>
                  <a:pt x="1489075" y="496094"/>
                </a:cubicBezTo>
                <a:cubicBezTo>
                  <a:pt x="1621366" y="231511"/>
                  <a:pt x="1852877" y="165365"/>
                  <a:pt x="2183606" y="297656"/>
                </a:cubicBezTo>
                <a:close/>
                <a:moveTo>
                  <a:pt x="0" y="3472656"/>
                </a:moveTo>
                <a:cubicBezTo>
                  <a:pt x="0" y="2877344"/>
                  <a:pt x="231510" y="2546615"/>
                  <a:pt x="694531" y="2480469"/>
                </a:cubicBezTo>
                <a:cubicBezTo>
                  <a:pt x="1157552" y="2678906"/>
                  <a:pt x="1719791" y="2711979"/>
                  <a:pt x="2381250" y="2579688"/>
                </a:cubicBezTo>
                <a:cubicBezTo>
                  <a:pt x="2778125" y="2447396"/>
                  <a:pt x="3075781" y="2480469"/>
                  <a:pt x="3274218" y="2678906"/>
                </a:cubicBezTo>
                <a:cubicBezTo>
                  <a:pt x="3472656" y="2811198"/>
                  <a:pt x="3538802" y="3009636"/>
                  <a:pt x="3472656" y="3274219"/>
                </a:cubicBezTo>
                <a:cubicBezTo>
                  <a:pt x="3274218" y="3869531"/>
                  <a:pt x="3175000" y="4564063"/>
                  <a:pt x="3175000" y="5357813"/>
                </a:cubicBezTo>
                <a:cubicBezTo>
                  <a:pt x="3241145" y="5423959"/>
                  <a:pt x="3373437" y="5390886"/>
                  <a:pt x="3571875" y="5258594"/>
                </a:cubicBezTo>
                <a:cubicBezTo>
                  <a:pt x="3770312" y="5060156"/>
                  <a:pt x="4001822" y="4861719"/>
                  <a:pt x="4266406" y="4663281"/>
                </a:cubicBezTo>
                <a:cubicBezTo>
                  <a:pt x="4530989" y="4597136"/>
                  <a:pt x="4597135" y="4729427"/>
                  <a:pt x="4464843" y="5060156"/>
                </a:cubicBezTo>
                <a:cubicBezTo>
                  <a:pt x="4001822" y="5721615"/>
                  <a:pt x="3472656" y="6350000"/>
                  <a:pt x="2877343" y="6945313"/>
                </a:cubicBezTo>
                <a:cubicBezTo>
                  <a:pt x="2414322" y="7408334"/>
                  <a:pt x="1984375" y="7474479"/>
                  <a:pt x="1587500" y="7143750"/>
                </a:cubicBezTo>
                <a:cubicBezTo>
                  <a:pt x="1389062" y="6945313"/>
                  <a:pt x="1355989" y="6746875"/>
                  <a:pt x="1488281" y="6548438"/>
                </a:cubicBezTo>
                <a:cubicBezTo>
                  <a:pt x="2083593" y="5953125"/>
                  <a:pt x="2381250" y="4994011"/>
                  <a:pt x="2381250" y="3671094"/>
                </a:cubicBezTo>
                <a:cubicBezTo>
                  <a:pt x="2447395" y="3340365"/>
                  <a:pt x="1819010" y="3340365"/>
                  <a:pt x="496093" y="3671094"/>
                </a:cubicBezTo>
                <a:cubicBezTo>
                  <a:pt x="231510" y="3803386"/>
                  <a:pt x="66145" y="3737240"/>
                  <a:pt x="0" y="3472656"/>
                </a:cubicBezTo>
                <a:close/>
                <a:moveTo>
                  <a:pt x="5557837" y="99219"/>
                </a:moveTo>
                <a:cubicBezTo>
                  <a:pt x="6087400" y="99219"/>
                  <a:pt x="6319109" y="330730"/>
                  <a:pt x="6252964" y="793750"/>
                </a:cubicBezTo>
                <a:cubicBezTo>
                  <a:pt x="6319109" y="2116667"/>
                  <a:pt x="6352182" y="3075781"/>
                  <a:pt x="6352182" y="3671094"/>
                </a:cubicBezTo>
                <a:cubicBezTo>
                  <a:pt x="6286037" y="4927865"/>
                  <a:pt x="6120540" y="5787761"/>
                  <a:pt x="5855692" y="6250781"/>
                </a:cubicBezTo>
                <a:cubicBezTo>
                  <a:pt x="5326393" y="7110677"/>
                  <a:pt x="4565650" y="7474479"/>
                  <a:pt x="3573462" y="7342188"/>
                </a:cubicBezTo>
                <a:cubicBezTo>
                  <a:pt x="3110441" y="7209896"/>
                  <a:pt x="3143514" y="7011459"/>
                  <a:pt x="3672681" y="6746875"/>
                </a:cubicBezTo>
                <a:cubicBezTo>
                  <a:pt x="4532577" y="6151563"/>
                  <a:pt x="5028670" y="5523177"/>
                  <a:pt x="5160962" y="4861719"/>
                </a:cubicBezTo>
                <a:cubicBezTo>
                  <a:pt x="5359400" y="3737240"/>
                  <a:pt x="5326327" y="2414323"/>
                  <a:pt x="5061743" y="892969"/>
                </a:cubicBezTo>
                <a:cubicBezTo>
                  <a:pt x="4995597" y="429948"/>
                  <a:pt x="5160962" y="165365"/>
                  <a:pt x="5557837" y="99219"/>
                </a:cubicBezTo>
                <a:close/>
                <a:moveTo>
                  <a:pt x="7741840" y="694531"/>
                </a:moveTo>
                <a:cubicBezTo>
                  <a:pt x="8072570" y="760677"/>
                  <a:pt x="8271007" y="959115"/>
                  <a:pt x="8337153" y="1289844"/>
                </a:cubicBezTo>
                <a:cubicBezTo>
                  <a:pt x="8204861" y="3075781"/>
                  <a:pt x="8204861" y="4894792"/>
                  <a:pt x="8337153" y="6746875"/>
                </a:cubicBezTo>
                <a:cubicBezTo>
                  <a:pt x="8337153" y="7011459"/>
                  <a:pt x="8171788" y="7176823"/>
                  <a:pt x="7841059" y="7242969"/>
                </a:cubicBezTo>
                <a:cubicBezTo>
                  <a:pt x="7510329" y="7242969"/>
                  <a:pt x="7311892" y="7077604"/>
                  <a:pt x="7245746" y="6746875"/>
                </a:cubicBezTo>
                <a:cubicBezTo>
                  <a:pt x="7378038" y="4960938"/>
                  <a:pt x="7378038" y="3141927"/>
                  <a:pt x="7245746" y="1289844"/>
                </a:cubicBezTo>
                <a:cubicBezTo>
                  <a:pt x="7245746" y="892969"/>
                  <a:pt x="7411111" y="694531"/>
                  <a:pt x="7741840" y="694531"/>
                </a:cubicBezTo>
                <a:close/>
                <a:moveTo>
                  <a:pt x="10321528" y="198438"/>
                </a:moveTo>
                <a:cubicBezTo>
                  <a:pt x="10519965" y="264583"/>
                  <a:pt x="10619184" y="496094"/>
                  <a:pt x="10619184" y="892969"/>
                </a:cubicBezTo>
                <a:cubicBezTo>
                  <a:pt x="10486892" y="2943490"/>
                  <a:pt x="10519965" y="5027084"/>
                  <a:pt x="10718403" y="7143750"/>
                </a:cubicBezTo>
                <a:cubicBezTo>
                  <a:pt x="10718403" y="7540625"/>
                  <a:pt x="10553038" y="7772136"/>
                  <a:pt x="10222309" y="7838281"/>
                </a:cubicBezTo>
                <a:cubicBezTo>
                  <a:pt x="9891579" y="7904427"/>
                  <a:pt x="9660070" y="7838281"/>
                  <a:pt x="9527778" y="7639844"/>
                </a:cubicBezTo>
                <a:cubicBezTo>
                  <a:pt x="9395486" y="7507552"/>
                  <a:pt x="9362413" y="5754688"/>
                  <a:pt x="9428559" y="2381250"/>
                </a:cubicBezTo>
                <a:cubicBezTo>
                  <a:pt x="9428559" y="1785938"/>
                  <a:pt x="9395486" y="1289844"/>
                  <a:pt x="9329340" y="892969"/>
                </a:cubicBezTo>
                <a:cubicBezTo>
                  <a:pt x="9263195" y="562240"/>
                  <a:pt x="9296267" y="330730"/>
                  <a:pt x="9428559" y="198438"/>
                </a:cubicBezTo>
                <a:cubicBezTo>
                  <a:pt x="9626996" y="0"/>
                  <a:pt x="9924653" y="0"/>
                  <a:pt x="10321528" y="198438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2" name="Freeform 432"/>
          <p:cNvSpPr/>
          <p:nvPr/>
        </p:nvSpPr>
        <p:spPr>
          <a:xfrm rot="0" flipH="0" flipV="0">
            <a:off x="7282002" y="456715"/>
            <a:ext cx="397271" cy="276125"/>
          </a:xfrm>
          <a:custGeom>
            <a:pathLst>
              <a:path w="12038542" h="8367447">
                <a:moveTo>
                  <a:pt x="4795573" y="2050521"/>
                </a:moveTo>
                <a:cubicBezTo>
                  <a:pt x="3803385" y="2116667"/>
                  <a:pt x="2877344" y="2248958"/>
                  <a:pt x="2017448" y="2447396"/>
                </a:cubicBezTo>
                <a:cubicBezTo>
                  <a:pt x="1686719" y="2579688"/>
                  <a:pt x="1521354" y="2480469"/>
                  <a:pt x="1521354" y="2149740"/>
                </a:cubicBezTo>
                <a:cubicBezTo>
                  <a:pt x="1719792" y="1620573"/>
                  <a:pt x="2083594" y="1355990"/>
                  <a:pt x="2612760" y="1355990"/>
                </a:cubicBezTo>
                <a:cubicBezTo>
                  <a:pt x="3141927" y="1488282"/>
                  <a:pt x="3869531" y="1521354"/>
                  <a:pt x="4795573" y="1455208"/>
                </a:cubicBezTo>
                <a:cubicBezTo>
                  <a:pt x="4795573" y="1124479"/>
                  <a:pt x="4762500" y="859896"/>
                  <a:pt x="4696354" y="661458"/>
                </a:cubicBezTo>
                <a:cubicBezTo>
                  <a:pt x="4696354" y="198438"/>
                  <a:pt x="4894792" y="0"/>
                  <a:pt x="5291667" y="66146"/>
                </a:cubicBezTo>
                <a:cubicBezTo>
                  <a:pt x="5820833" y="132292"/>
                  <a:pt x="6151562" y="297657"/>
                  <a:pt x="6283854" y="562240"/>
                </a:cubicBezTo>
                <a:cubicBezTo>
                  <a:pt x="6350000" y="694532"/>
                  <a:pt x="6316927" y="992188"/>
                  <a:pt x="6184635" y="1455208"/>
                </a:cubicBezTo>
                <a:lnTo>
                  <a:pt x="9359635" y="1455208"/>
                </a:lnTo>
                <a:cubicBezTo>
                  <a:pt x="9690365" y="1653646"/>
                  <a:pt x="9690365" y="1852083"/>
                  <a:pt x="9359635" y="2050521"/>
                </a:cubicBezTo>
                <a:lnTo>
                  <a:pt x="6184635" y="2050521"/>
                </a:lnTo>
                <a:cubicBezTo>
                  <a:pt x="6118489" y="2381250"/>
                  <a:pt x="6085417" y="2678906"/>
                  <a:pt x="6085417" y="2943490"/>
                </a:cubicBezTo>
                <a:cubicBezTo>
                  <a:pt x="9194271" y="3075781"/>
                  <a:pt x="11178646" y="3175000"/>
                  <a:pt x="12038542" y="3241146"/>
                </a:cubicBezTo>
                <a:cubicBezTo>
                  <a:pt x="11575521" y="4497917"/>
                  <a:pt x="10914062" y="4894792"/>
                  <a:pt x="10054167" y="4431771"/>
                </a:cubicBezTo>
                <a:cubicBezTo>
                  <a:pt x="8995833" y="4034896"/>
                  <a:pt x="7639843" y="3803386"/>
                  <a:pt x="5986198" y="3737240"/>
                </a:cubicBezTo>
                <a:cubicBezTo>
                  <a:pt x="5787760" y="4332552"/>
                  <a:pt x="5787760" y="4630208"/>
                  <a:pt x="5986198" y="4630208"/>
                </a:cubicBezTo>
                <a:cubicBezTo>
                  <a:pt x="6713802" y="4630208"/>
                  <a:pt x="7507552" y="4597136"/>
                  <a:pt x="8367448" y="4530990"/>
                </a:cubicBezTo>
                <a:cubicBezTo>
                  <a:pt x="8698177" y="4464844"/>
                  <a:pt x="8962760" y="4696354"/>
                  <a:pt x="9161198" y="5225521"/>
                </a:cubicBezTo>
                <a:cubicBezTo>
                  <a:pt x="9161198" y="5490104"/>
                  <a:pt x="9028906" y="5655469"/>
                  <a:pt x="8764323" y="5721615"/>
                </a:cubicBezTo>
                <a:cubicBezTo>
                  <a:pt x="7838281" y="6250781"/>
                  <a:pt x="7077604" y="6680729"/>
                  <a:pt x="6482292" y="7011458"/>
                </a:cubicBezTo>
                <a:lnTo>
                  <a:pt x="7276042" y="7309115"/>
                </a:lnTo>
                <a:cubicBezTo>
                  <a:pt x="8202083" y="7705990"/>
                  <a:pt x="8665104" y="7937500"/>
                  <a:pt x="8665104" y="8003646"/>
                </a:cubicBezTo>
                <a:cubicBezTo>
                  <a:pt x="8995833" y="8268229"/>
                  <a:pt x="8797396" y="8367447"/>
                  <a:pt x="8069792" y="8301301"/>
                </a:cubicBezTo>
                <a:cubicBezTo>
                  <a:pt x="6746875" y="7970573"/>
                  <a:pt x="5324739" y="7507552"/>
                  <a:pt x="3803385" y="6912240"/>
                </a:cubicBezTo>
                <a:cubicBezTo>
                  <a:pt x="3208073" y="6713802"/>
                  <a:pt x="3042708" y="6416146"/>
                  <a:pt x="3307292" y="6019271"/>
                </a:cubicBezTo>
                <a:cubicBezTo>
                  <a:pt x="3571875" y="5754688"/>
                  <a:pt x="3902604" y="5721615"/>
                  <a:pt x="4299479" y="5920052"/>
                </a:cubicBezTo>
                <a:cubicBezTo>
                  <a:pt x="4828646" y="6184636"/>
                  <a:pt x="5357812" y="6449219"/>
                  <a:pt x="5886979" y="6713802"/>
                </a:cubicBezTo>
                <a:cubicBezTo>
                  <a:pt x="6350000" y="6316927"/>
                  <a:pt x="6779948" y="5920052"/>
                  <a:pt x="7176823" y="5523177"/>
                </a:cubicBezTo>
                <a:cubicBezTo>
                  <a:pt x="7441406" y="5192448"/>
                  <a:pt x="6713802" y="5159375"/>
                  <a:pt x="4994010" y="5423958"/>
                </a:cubicBezTo>
                <a:cubicBezTo>
                  <a:pt x="4332552" y="5556250"/>
                  <a:pt x="4067969" y="5390886"/>
                  <a:pt x="4200260" y="4927865"/>
                </a:cubicBezTo>
                <a:cubicBezTo>
                  <a:pt x="4464844" y="4530990"/>
                  <a:pt x="4597135" y="4134115"/>
                  <a:pt x="4597135" y="3737240"/>
                </a:cubicBezTo>
                <a:cubicBezTo>
                  <a:pt x="3075781" y="3803386"/>
                  <a:pt x="1719792" y="4001823"/>
                  <a:pt x="529167" y="4332552"/>
                </a:cubicBezTo>
                <a:cubicBezTo>
                  <a:pt x="132292" y="4464844"/>
                  <a:pt x="0" y="4233333"/>
                  <a:pt x="132292" y="3638021"/>
                </a:cubicBezTo>
                <a:cubicBezTo>
                  <a:pt x="396875" y="3241146"/>
                  <a:pt x="727604" y="3042708"/>
                  <a:pt x="1124479" y="3042708"/>
                </a:cubicBezTo>
                <a:cubicBezTo>
                  <a:pt x="1852083" y="3108854"/>
                  <a:pt x="3042708" y="3075781"/>
                  <a:pt x="4696354" y="294349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3" name="Freeform 433"/>
          <p:cNvSpPr/>
          <p:nvPr/>
        </p:nvSpPr>
        <p:spPr>
          <a:xfrm rot="0" flipH="0" flipV="0">
            <a:off x="7706950" y="460068"/>
            <a:ext cx="396206" cy="266093"/>
          </a:xfrm>
          <a:custGeom>
            <a:pathLst>
              <a:path w="12006262" h="8063442">
                <a:moveTo>
                  <a:pt x="4762500" y="3532452"/>
                </a:moveTo>
                <a:cubicBezTo>
                  <a:pt x="3770312" y="3863181"/>
                  <a:pt x="2976562" y="4094692"/>
                  <a:pt x="2381250" y="4226983"/>
                </a:cubicBezTo>
                <a:cubicBezTo>
                  <a:pt x="1918229" y="4226983"/>
                  <a:pt x="1686719" y="4094692"/>
                  <a:pt x="1686719" y="3830108"/>
                </a:cubicBezTo>
                <a:cubicBezTo>
                  <a:pt x="2877344" y="3565525"/>
                  <a:pt x="4101041" y="3201723"/>
                  <a:pt x="5357812" y="2738702"/>
                </a:cubicBezTo>
                <a:cubicBezTo>
                  <a:pt x="4101041" y="2672556"/>
                  <a:pt x="3241146" y="2705629"/>
                  <a:pt x="2778125" y="2837921"/>
                </a:cubicBezTo>
                <a:cubicBezTo>
                  <a:pt x="2381250" y="2705762"/>
                  <a:pt x="2381250" y="2474516"/>
                  <a:pt x="2778125" y="2144183"/>
                </a:cubicBezTo>
                <a:cubicBezTo>
                  <a:pt x="3108854" y="2144183"/>
                  <a:pt x="3406510" y="2176992"/>
                  <a:pt x="3671094" y="2242608"/>
                </a:cubicBezTo>
                <a:lnTo>
                  <a:pt x="8930283" y="2242608"/>
                </a:lnTo>
                <a:cubicBezTo>
                  <a:pt x="9261012" y="2374900"/>
                  <a:pt x="9294084" y="2540265"/>
                  <a:pt x="9029501" y="2738702"/>
                </a:cubicBezTo>
                <a:lnTo>
                  <a:pt x="6449219" y="2738702"/>
                </a:lnTo>
                <a:cubicBezTo>
                  <a:pt x="6184635" y="2937140"/>
                  <a:pt x="5920052" y="3102504"/>
                  <a:pt x="5655469" y="3234796"/>
                </a:cubicBezTo>
                <a:lnTo>
                  <a:pt x="6350000" y="4028546"/>
                </a:lnTo>
                <a:cubicBezTo>
                  <a:pt x="6945445" y="3763963"/>
                  <a:pt x="7408531" y="3400161"/>
                  <a:pt x="7739261" y="2937140"/>
                </a:cubicBezTo>
                <a:cubicBezTo>
                  <a:pt x="8202281" y="2804848"/>
                  <a:pt x="8466865" y="2970213"/>
                  <a:pt x="8533011" y="3433233"/>
                </a:cubicBezTo>
                <a:cubicBezTo>
                  <a:pt x="8599156" y="3565525"/>
                  <a:pt x="8533011" y="3697817"/>
                  <a:pt x="8334573" y="3830108"/>
                </a:cubicBezTo>
                <a:cubicBezTo>
                  <a:pt x="7937698" y="4028546"/>
                  <a:pt x="7540823" y="4160838"/>
                  <a:pt x="7143948" y="4226983"/>
                </a:cubicBezTo>
                <a:cubicBezTo>
                  <a:pt x="8996296" y="5219171"/>
                  <a:pt x="10617067" y="5715265"/>
                  <a:pt x="12006262" y="5715265"/>
                </a:cubicBezTo>
                <a:cubicBezTo>
                  <a:pt x="11940117" y="6178286"/>
                  <a:pt x="11675467" y="6608233"/>
                  <a:pt x="11212314" y="7005108"/>
                </a:cubicBezTo>
                <a:cubicBezTo>
                  <a:pt x="10749293" y="7401983"/>
                  <a:pt x="10186987" y="7335838"/>
                  <a:pt x="9525397" y="6806671"/>
                </a:cubicBezTo>
                <a:cubicBezTo>
                  <a:pt x="8533077" y="6012921"/>
                  <a:pt x="7540757" y="5318390"/>
                  <a:pt x="6548437" y="4723077"/>
                </a:cubicBezTo>
                <a:cubicBezTo>
                  <a:pt x="6879167" y="5384536"/>
                  <a:pt x="6879167" y="6178286"/>
                  <a:pt x="6548437" y="7104327"/>
                </a:cubicBezTo>
                <a:cubicBezTo>
                  <a:pt x="6350000" y="7567348"/>
                  <a:pt x="5953125" y="7865004"/>
                  <a:pt x="5357812" y="7997296"/>
                </a:cubicBezTo>
                <a:cubicBezTo>
                  <a:pt x="4233333" y="8063442"/>
                  <a:pt x="3472656" y="7732713"/>
                  <a:pt x="3075781" y="7005108"/>
                </a:cubicBezTo>
                <a:cubicBezTo>
                  <a:pt x="3075781" y="6938963"/>
                  <a:pt x="3108854" y="6905890"/>
                  <a:pt x="3175000" y="6905890"/>
                </a:cubicBezTo>
                <a:cubicBezTo>
                  <a:pt x="3770312" y="7170473"/>
                  <a:pt x="4332552" y="7203546"/>
                  <a:pt x="4861719" y="7005108"/>
                </a:cubicBezTo>
                <a:cubicBezTo>
                  <a:pt x="5126302" y="6872817"/>
                  <a:pt x="5291666" y="6707452"/>
                  <a:pt x="5357812" y="6509015"/>
                </a:cubicBezTo>
                <a:cubicBezTo>
                  <a:pt x="5490104" y="6178286"/>
                  <a:pt x="5523177" y="5847556"/>
                  <a:pt x="5457031" y="5516827"/>
                </a:cubicBezTo>
                <a:cubicBezTo>
                  <a:pt x="4663281" y="5847556"/>
                  <a:pt x="3803385" y="6145213"/>
                  <a:pt x="2877344" y="6409796"/>
                </a:cubicBezTo>
                <a:cubicBezTo>
                  <a:pt x="2282031" y="6608233"/>
                  <a:pt x="1686719" y="6740525"/>
                  <a:pt x="1091406" y="6806671"/>
                </a:cubicBezTo>
                <a:cubicBezTo>
                  <a:pt x="562239" y="6938963"/>
                  <a:pt x="198437" y="6806671"/>
                  <a:pt x="0" y="6409796"/>
                </a:cubicBezTo>
                <a:cubicBezTo>
                  <a:pt x="0" y="6343650"/>
                  <a:pt x="198437" y="6277504"/>
                  <a:pt x="595312" y="6211358"/>
                </a:cubicBezTo>
                <a:cubicBezTo>
                  <a:pt x="1124479" y="6145213"/>
                  <a:pt x="1686719" y="6045994"/>
                  <a:pt x="2282031" y="5913702"/>
                </a:cubicBezTo>
                <a:cubicBezTo>
                  <a:pt x="3737239" y="5516827"/>
                  <a:pt x="4762500" y="5186098"/>
                  <a:pt x="5357812" y="4921515"/>
                </a:cubicBezTo>
                <a:lnTo>
                  <a:pt x="5159375" y="4326202"/>
                </a:lnTo>
                <a:cubicBezTo>
                  <a:pt x="4233333" y="4789223"/>
                  <a:pt x="3340364" y="5119952"/>
                  <a:pt x="2480469" y="5318390"/>
                </a:cubicBezTo>
                <a:cubicBezTo>
                  <a:pt x="2017448" y="5450681"/>
                  <a:pt x="1719791" y="5351463"/>
                  <a:pt x="1587500" y="5020733"/>
                </a:cubicBezTo>
                <a:cubicBezTo>
                  <a:pt x="1653646" y="4954588"/>
                  <a:pt x="2315104" y="4756150"/>
                  <a:pt x="3571875" y="4425421"/>
                </a:cubicBezTo>
                <a:cubicBezTo>
                  <a:pt x="3968750" y="4293129"/>
                  <a:pt x="4431771" y="4094692"/>
                  <a:pt x="4960937" y="3830108"/>
                </a:cubicBezTo>
                <a:close/>
                <a:moveTo>
                  <a:pt x="5853906" y="66146"/>
                </a:moveTo>
                <a:cubicBezTo>
                  <a:pt x="6052344" y="66146"/>
                  <a:pt x="6250781" y="132292"/>
                  <a:pt x="6449219" y="264583"/>
                </a:cubicBezTo>
                <a:cubicBezTo>
                  <a:pt x="6449219" y="595313"/>
                  <a:pt x="6482292" y="826823"/>
                  <a:pt x="6548437" y="959115"/>
                </a:cubicBezTo>
                <a:cubicBezTo>
                  <a:pt x="7408465" y="959115"/>
                  <a:pt x="8268494" y="992055"/>
                  <a:pt x="9128522" y="1057937"/>
                </a:cubicBezTo>
                <a:cubicBezTo>
                  <a:pt x="9459383" y="992055"/>
                  <a:pt x="9724033" y="892969"/>
                  <a:pt x="9922470" y="760677"/>
                </a:cubicBezTo>
                <a:cubicBezTo>
                  <a:pt x="10451769" y="694532"/>
                  <a:pt x="10716419" y="1024202"/>
                  <a:pt x="10716419" y="1749690"/>
                </a:cubicBezTo>
                <a:cubicBezTo>
                  <a:pt x="10716419" y="2344473"/>
                  <a:pt x="10650273" y="2840302"/>
                  <a:pt x="10517981" y="3237177"/>
                </a:cubicBezTo>
                <a:cubicBezTo>
                  <a:pt x="10385689" y="3435615"/>
                  <a:pt x="10253398" y="3435615"/>
                  <a:pt x="10121106" y="3237177"/>
                </a:cubicBezTo>
                <a:cubicBezTo>
                  <a:pt x="10054960" y="2708011"/>
                  <a:pt x="9955742" y="2278063"/>
                  <a:pt x="9823450" y="1947333"/>
                </a:cubicBezTo>
                <a:cubicBezTo>
                  <a:pt x="9823450" y="1619250"/>
                  <a:pt x="9029634" y="1455208"/>
                  <a:pt x="7442001" y="1455208"/>
                </a:cubicBezTo>
                <a:lnTo>
                  <a:pt x="4663479" y="1455208"/>
                </a:lnTo>
                <a:cubicBezTo>
                  <a:pt x="3869729" y="1455208"/>
                  <a:pt x="3142059" y="1488149"/>
                  <a:pt x="2480469" y="1554030"/>
                </a:cubicBezTo>
                <a:cubicBezTo>
                  <a:pt x="1951302" y="1751806"/>
                  <a:pt x="1686719" y="2312062"/>
                  <a:pt x="1686719" y="3234796"/>
                </a:cubicBezTo>
                <a:cubicBezTo>
                  <a:pt x="1554427" y="3433233"/>
                  <a:pt x="1389062" y="3433233"/>
                  <a:pt x="1190625" y="3234796"/>
                </a:cubicBezTo>
                <a:cubicBezTo>
                  <a:pt x="1058333" y="2772966"/>
                  <a:pt x="992187" y="2278195"/>
                  <a:pt x="992187" y="1750483"/>
                </a:cubicBezTo>
                <a:cubicBezTo>
                  <a:pt x="1058333" y="1024070"/>
                  <a:pt x="1289844" y="693936"/>
                  <a:pt x="1686719" y="760082"/>
                </a:cubicBezTo>
                <a:cubicBezTo>
                  <a:pt x="2414323" y="1024136"/>
                  <a:pt x="3472656" y="1057143"/>
                  <a:pt x="4861719" y="859102"/>
                </a:cubicBezTo>
                <a:cubicBezTo>
                  <a:pt x="4927864" y="726943"/>
                  <a:pt x="4960937" y="561843"/>
                  <a:pt x="4960937" y="363802"/>
                </a:cubicBezTo>
                <a:cubicBezTo>
                  <a:pt x="5093229" y="99219"/>
                  <a:pt x="5390885" y="0"/>
                  <a:pt x="5853906" y="66146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4" name="Freeform 434"/>
          <p:cNvSpPr/>
          <p:nvPr/>
        </p:nvSpPr>
        <p:spPr>
          <a:xfrm rot="0" flipH="0" flipV="0">
            <a:off x="8194798" y="436004"/>
            <a:ext cx="45839" cy="292990"/>
          </a:xfrm>
          <a:custGeom>
            <a:pathLst>
              <a:path w="1389063" h="8878491">
                <a:moveTo>
                  <a:pt x="694531" y="8878491"/>
                </a:moveTo>
                <a:cubicBezTo>
                  <a:pt x="496094" y="8878491"/>
                  <a:pt x="330729" y="8812345"/>
                  <a:pt x="198438" y="8680054"/>
                </a:cubicBezTo>
                <a:cubicBezTo>
                  <a:pt x="66146" y="8547762"/>
                  <a:pt x="0" y="8382397"/>
                  <a:pt x="0" y="8183960"/>
                </a:cubicBezTo>
                <a:cubicBezTo>
                  <a:pt x="0" y="7985522"/>
                  <a:pt x="66146" y="7820158"/>
                  <a:pt x="198438" y="7687866"/>
                </a:cubicBezTo>
                <a:cubicBezTo>
                  <a:pt x="330729" y="7555574"/>
                  <a:pt x="496094" y="7489429"/>
                  <a:pt x="694531" y="7489429"/>
                </a:cubicBezTo>
                <a:cubicBezTo>
                  <a:pt x="892969" y="7489429"/>
                  <a:pt x="1058333" y="7555574"/>
                  <a:pt x="1190625" y="7687866"/>
                </a:cubicBezTo>
                <a:cubicBezTo>
                  <a:pt x="1322917" y="7820158"/>
                  <a:pt x="1389063" y="7985522"/>
                  <a:pt x="1389063" y="8183960"/>
                </a:cubicBezTo>
                <a:cubicBezTo>
                  <a:pt x="1389063" y="8382397"/>
                  <a:pt x="1322917" y="8547762"/>
                  <a:pt x="1190625" y="8680054"/>
                </a:cubicBezTo>
                <a:cubicBezTo>
                  <a:pt x="1058333" y="8812345"/>
                  <a:pt x="892969" y="8878491"/>
                  <a:pt x="694531" y="8878491"/>
                </a:cubicBezTo>
                <a:close/>
                <a:moveTo>
                  <a:pt x="892969" y="5556250"/>
                </a:moveTo>
                <a:lnTo>
                  <a:pt x="892969" y="6052344"/>
                </a:lnTo>
                <a:lnTo>
                  <a:pt x="496094" y="6052344"/>
                </a:lnTo>
                <a:lnTo>
                  <a:pt x="496094" y="5556250"/>
                </a:lnTo>
                <a:cubicBezTo>
                  <a:pt x="496094" y="4663282"/>
                  <a:pt x="438216" y="3762045"/>
                  <a:pt x="322461" y="2852540"/>
                </a:cubicBezTo>
                <a:cubicBezTo>
                  <a:pt x="206706" y="1943035"/>
                  <a:pt x="148828" y="1273308"/>
                  <a:pt x="148828" y="843360"/>
                </a:cubicBezTo>
                <a:cubicBezTo>
                  <a:pt x="148828" y="578777"/>
                  <a:pt x="190169" y="372071"/>
                  <a:pt x="272852" y="223243"/>
                </a:cubicBezTo>
                <a:cubicBezTo>
                  <a:pt x="355534" y="74415"/>
                  <a:pt x="496094" y="0"/>
                  <a:pt x="694531" y="0"/>
                </a:cubicBezTo>
                <a:cubicBezTo>
                  <a:pt x="926042" y="0"/>
                  <a:pt x="1074870" y="82683"/>
                  <a:pt x="1141016" y="248047"/>
                </a:cubicBezTo>
                <a:cubicBezTo>
                  <a:pt x="1207162" y="413412"/>
                  <a:pt x="1240234" y="611849"/>
                  <a:pt x="1240234" y="843360"/>
                </a:cubicBezTo>
                <a:cubicBezTo>
                  <a:pt x="1240234" y="1273308"/>
                  <a:pt x="1182357" y="1943035"/>
                  <a:pt x="1066602" y="2852540"/>
                </a:cubicBezTo>
                <a:cubicBezTo>
                  <a:pt x="950846" y="3762045"/>
                  <a:pt x="892969" y="4663282"/>
                  <a:pt x="892969" y="555625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5" name="Rectangle 435"/>
          <p:cNvSpPr/>
          <p:nvPr/>
        </p:nvSpPr>
        <p:spPr>
          <a:xfrm rot="0" flipH="0" flipV="0">
            <a:off x="776611" y="1120464"/>
            <a:ext cx="5751896" cy="62229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897" baseline="0" b="1" i="0" dirty="0" spc="0">
                <a:solidFill>
                  <a:srgbClr val="336565"/>
                </a:solidFill>
                <a:latin typeface="Arial Black" pitchFamily="0" charset="1"/>
              </a:rPr>
              <a:t>1.2.2 Java</a:t>
            </a:r>
            <a:r>
              <a:rPr lang="en-US" sz="2897" baseline="0" b="0" i="0" dirty="0" spc="0">
                <a:solidFill>
                  <a:srgbClr val="336565"/>
                </a:solidFill>
                <a:latin typeface="宋体" pitchFamily="0" charset="1"/>
              </a:rPr>
              <a:t>语言的特点：跨平台性</a:t>
            </a:r>
          </a:p>
        </p:txBody>
      </p:sp>
      <p:sp>
        <p:nvSpPr>
          <p:cNvPr id="436" name="Rectangle 436"/>
          <p:cNvSpPr/>
          <p:nvPr/>
        </p:nvSpPr>
        <p:spPr>
          <a:xfrm rot="0" flipH="0" flipV="0">
            <a:off x="848239" y="2024203"/>
            <a:ext cx="7807452" cy="91653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1055">
                <a:latin typeface="Wingdings" pitchFamily="0" charset="1"/>
              </a:rPr>
              <a:t></a:t>
            </a:r>
            <a:r>
              <a:rPr lang="en-US" sz="3102" baseline="0" b="0" i="0" dirty="0" spc="0">
                <a:ln w="7874">
                  <a:solidFill>
                    <a:srgbClr val="000000"/>
                  </a:solidFill>
                  <a:prstDash val="solid"/>
                </a:ln>
                <a:latin typeface="宋体" pitchFamily="0" charset="1"/>
              </a:rPr>
              <a:t>什么是跨平台性？</a:t>
            </a:r>
          </a:p>
          <a:p>
            <a:pPr marL="457200">
              <a:lnSpc>
                <a:spcPts val="3469"/>
              </a:lnSpc>
            </a:pPr>
            <a:r>
              <a:rPr lang="en-US" sz="3636" baseline="-27695" b="0" i="0" dirty="0" spc="0">
                <a:latin typeface="宋体" pitchFamily="0" charset="1"/>
              </a:rPr>
              <a:t>通过</a:t>
            </a:r>
            <a:r>
              <a:rPr lang="en-US" sz="3636" baseline="-27695" b="0" i="0" dirty="0" spc="0">
                <a:latin typeface="Arial" pitchFamily="0" charset="1"/>
              </a:rPr>
              <a:t>Java</a:t>
            </a:r>
            <a:r>
              <a:rPr lang="en-US" sz="3636" baseline="-27695" b="0" i="0" dirty="0" spc="0">
                <a:latin typeface="宋体" pitchFamily="0" charset="1"/>
              </a:rPr>
              <a:t>语言编写的应用程序在不同的系统平台上都可</a:t>
            </a:r>
          </a:p>
        </p:txBody>
      </p:sp>
      <p:sp>
        <p:nvSpPr>
          <p:cNvPr id="437" name="Rectangle 437"/>
          <p:cNvSpPr/>
          <p:nvPr/>
        </p:nvSpPr>
        <p:spPr>
          <a:xfrm rot="0" flipH="0" flipV="0">
            <a:off x="848239" y="2839909"/>
            <a:ext cx="8658452" cy="103174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743102">
              <a:tabLst>
                <a:tab pos="8582252" algn="l"/>
              </a:tabLst>
            </a:pPr>
            <a:r>
              <a:rPr lang="en-US" sz="3636" baseline="-10999" b="0" i="0" dirty="0" spc="0">
                <a:latin typeface="宋体" pitchFamily="0" charset="1"/>
              </a:rPr>
              <a:t>以运行。	</a:t>
            </a:r>
            <a:r>
              <a:rPr lang="en-US" sz="2400" baseline="0" b="0" i="0" dirty="0" spc="0">
                <a:latin typeface="Times New Roman" pitchFamily="0" charset="1"/>
              </a:rPr>
              <a:t> </a:t>
            </a:r>
          </a:p>
          <a:p>
            <a:pPr marL="0">
              <a:lnSpc>
                <a:spcPts val="4339"/>
              </a:lnSpc>
            </a:pPr>
            <a:r>
              <a:rPr lang="en-US" sz="2202" baseline="0" b="0" i="0" dirty="0" spc="1055">
                <a:latin typeface="Wingdings" pitchFamily="0" charset="1"/>
              </a:rPr>
              <a:t></a:t>
            </a:r>
            <a:r>
              <a:rPr lang="en-US" sz="3102" baseline="0" b="0" i="0" dirty="0" spc="0">
                <a:ln w="7874">
                  <a:solidFill>
                    <a:srgbClr val="000000"/>
                  </a:solidFill>
                  <a:prstDash val="solid"/>
                </a:ln>
                <a:latin typeface="宋体" pitchFamily="0" charset="1"/>
              </a:rPr>
              <a:t>原理是什么？</a:t>
            </a:r>
          </a:p>
        </p:txBody>
      </p:sp>
      <p:sp>
        <p:nvSpPr>
          <p:cNvPr id="438" name="Rectangle 438"/>
          <p:cNvSpPr/>
          <p:nvPr/>
        </p:nvSpPr>
        <p:spPr>
          <a:xfrm rot="0" flipH="0" flipV="0">
            <a:off x="1831782" y="3808503"/>
            <a:ext cx="69913" cy="44095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439" name="Rectangle 439"/>
          <p:cNvSpPr/>
          <p:nvPr/>
        </p:nvSpPr>
        <p:spPr>
          <a:xfrm rot="0" flipH="0" flipV="0">
            <a:off x="1305439" y="3904148"/>
            <a:ext cx="7421574" cy="84649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400" baseline="0" b="0" i="0" dirty="0" spc="0">
                <a:latin typeface="宋体" pitchFamily="0" charset="1"/>
              </a:rPr>
              <a:t>只要在需要运行</a:t>
            </a:r>
            <a:r>
              <a:rPr lang="en-US" sz="2400" baseline="0" b="0" i="0" dirty="0" spc="0">
                <a:latin typeface="Arial" pitchFamily="0" charset="1"/>
              </a:rPr>
              <a:t>java</a:t>
            </a:r>
            <a:r>
              <a:rPr lang="en-US" sz="2400" baseline="0" b="0" i="0" dirty="0" spc="0">
                <a:latin typeface="宋体" pitchFamily="0" charset="1"/>
              </a:rPr>
              <a:t>应用程序的操作系统上，</a:t>
            </a:r>
          </a:p>
          <a:p>
            <a:pPr marL="0">
              <a:lnSpc>
                <a:spcPts val="3451"/>
              </a:lnSpc>
            </a:pPr>
            <a:r>
              <a:rPr lang="en-US" sz="2400" baseline="0" b="0" i="0" dirty="0" spc="0">
                <a:latin typeface="宋体" pitchFamily="0" charset="1"/>
              </a:rPr>
              <a:t>先安装一个</a:t>
            </a:r>
            <a:r>
              <a:rPr lang="en-US" sz="2400" baseline="0" b="0" i="0" dirty="0" spc="0">
                <a:latin typeface="Arial" pitchFamily="0" charset="1"/>
              </a:rPr>
              <a:t>Java</a:t>
            </a:r>
            <a:r>
              <a:rPr lang="en-US" sz="2400" baseline="0" b="0" i="0" dirty="0" spc="0">
                <a:latin typeface="宋体" pitchFamily="0" charset="1"/>
              </a:rPr>
              <a:t>虚拟机</a:t>
            </a:r>
            <a:r>
              <a:rPr lang="en-US" sz="2400" baseline="0" b="0" i="0" dirty="0" spc="0">
                <a:latin typeface="Arial" pitchFamily="0" charset="1"/>
              </a:rPr>
              <a:t>(JVM </a:t>
            </a:r>
            <a:r>
              <a:rPr lang="en-US" sz="2400" baseline="0" b="0" i="0" dirty="0" spc="0">
                <a:solidFill>
                  <a:srgbClr val="FF0000"/>
                </a:solidFill>
                <a:latin typeface="Arial" pitchFamily="0" charset="1"/>
              </a:rPr>
              <a:t>J</a:t>
            </a:r>
            <a:r>
              <a:rPr lang="en-US" sz="2400" baseline="0" b="0" i="0" dirty="0" spc="0">
                <a:latin typeface="Arial" pitchFamily="0" charset="1"/>
              </a:rPr>
              <a:t>ava </a:t>
            </a:r>
            <a:r>
              <a:rPr lang="en-US" sz="2400" baseline="0" b="0" i="0" dirty="0" spc="0">
                <a:solidFill>
                  <a:srgbClr val="FF0000"/>
                </a:solidFill>
                <a:latin typeface="Arial" pitchFamily="0" charset="1"/>
              </a:rPr>
              <a:t>V</a:t>
            </a:r>
            <a:r>
              <a:rPr lang="en-US" sz="2400" baseline="0" b="0" i="0" dirty="0" spc="0">
                <a:latin typeface="Arial" pitchFamily="0" charset="1"/>
              </a:rPr>
              <a:t>irtual </a:t>
            </a:r>
            <a:r>
              <a:rPr lang="en-US" sz="2400" baseline="0" b="0" i="0" dirty="0" spc="0">
                <a:solidFill>
                  <a:srgbClr val="FF0000"/>
                </a:solidFill>
                <a:latin typeface="Arial" pitchFamily="0" charset="1"/>
              </a:rPr>
              <a:t>M</a:t>
            </a:r>
            <a:r>
              <a:rPr lang="en-US" sz="2400" baseline="0" b="0" i="0" dirty="0" spc="0">
                <a:latin typeface="Arial" pitchFamily="0" charset="1"/>
              </a:rPr>
              <a:t>achine)</a:t>
            </a:r>
            <a:r>
              <a:rPr lang="en-US" sz="2400" baseline="0" b="0" i="0" dirty="0" spc="0">
                <a:latin typeface="宋体" pitchFamily="0" charset="1"/>
              </a:rPr>
              <a:t>即可</a:t>
            </a:r>
          </a:p>
        </p:txBody>
      </p:sp>
      <p:sp>
        <p:nvSpPr>
          <p:cNvPr id="440" name="Rectangle 440"/>
          <p:cNvSpPr/>
          <p:nvPr/>
        </p:nvSpPr>
        <p:spPr>
          <a:xfrm rot="0" flipH="0" flipV="0">
            <a:off x="1305439" y="4649811"/>
            <a:ext cx="8272576" cy="94265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285597">
              <a:tabLst>
                <a:tab pos="8196376" algn="l"/>
              </a:tabLst>
            </a:pPr>
            <a:r>
              <a:rPr lang="en-US" sz="3636" baseline="-10999" b="0" i="0" dirty="0" spc="0">
                <a:latin typeface="宋体" pitchFamily="0" charset="1"/>
              </a:rPr>
              <a:t>。	</a:t>
            </a:r>
            <a:r>
              <a:rPr lang="en-US" sz="2400" baseline="0" b="0" i="0" dirty="0" spc="0">
                <a:latin typeface="Times New Roman" pitchFamily="0" charset="1"/>
              </a:rPr>
              <a:t> </a:t>
            </a:r>
          </a:p>
          <a:p>
            <a:pPr marL="0">
              <a:lnSpc>
                <a:spcPts val="3638"/>
              </a:lnSpc>
            </a:pPr>
            <a:r>
              <a:rPr lang="en-US" sz="2597" baseline="0" b="0" i="0" dirty="0" spc="0">
                <a:latin typeface="宋体" pitchFamily="0" charset="1"/>
              </a:rPr>
              <a:t>由</a:t>
            </a:r>
            <a:r>
              <a:rPr lang="en-US" sz="2597" baseline="0" b="0" i="0" dirty="0" spc="0">
                <a:latin typeface="Arial" pitchFamily="0" charset="1"/>
              </a:rPr>
              <a:t>JVM</a:t>
            </a:r>
            <a:r>
              <a:rPr lang="en-US" sz="2597" baseline="0" b="0" i="0" dirty="0" spc="0">
                <a:latin typeface="宋体" pitchFamily="0" charset="1"/>
              </a:rPr>
              <a:t>来负责</a:t>
            </a:r>
            <a:r>
              <a:rPr lang="en-US" sz="2597" baseline="0" b="0" i="0" dirty="0" spc="0">
                <a:latin typeface="Arial" pitchFamily="0" charset="1"/>
              </a:rPr>
              <a:t>Java</a:t>
            </a:r>
            <a:r>
              <a:rPr lang="en-US" sz="2597" baseline="0" b="0" i="0" dirty="0" spc="0">
                <a:latin typeface="宋体" pitchFamily="0" charset="1"/>
              </a:rPr>
              <a:t>程序在该系统中的运行。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/>
      </p:grpSpPr>
      <p:sp>
        <p:nvSpPr>
          <p:cNvPr id="441" name="Freeform 441"/>
          <p:cNvSpPr/>
          <p:nvPr/>
        </p:nvSpPr>
        <p:spPr>
          <a:xfrm rot="5400000" flipH="0" flipV="0">
            <a:off x="1531379" y="-1164843"/>
            <a:ext cx="6119621" cy="8823959"/>
          </a:xfrm>
          <a:custGeom>
            <a:pathLst>
              <a:path w="6119621" h="8823959">
                <a:moveTo>
                  <a:pt x="0" y="8147304"/>
                </a:moveTo>
                <a:cubicBezTo>
                  <a:pt x="0" y="8521445"/>
                  <a:pt x="302513" y="8823959"/>
                  <a:pt x="675894" y="8823959"/>
                </a:cubicBezTo>
                <a:lnTo>
                  <a:pt x="5443728" y="8823959"/>
                </a:lnTo>
                <a:cubicBezTo>
                  <a:pt x="5817108" y="8823959"/>
                  <a:pt x="6119621" y="8521445"/>
                  <a:pt x="6119621" y="8147304"/>
                </a:cubicBezTo>
                <a:lnTo>
                  <a:pt x="6119621" y="676657"/>
                </a:lnTo>
                <a:cubicBezTo>
                  <a:pt x="6119621" y="303276"/>
                  <a:pt x="5817108" y="0"/>
                  <a:pt x="5443728" y="0"/>
                </a:cubicBezTo>
                <a:lnTo>
                  <a:pt x="675894" y="0"/>
                </a:lnTo>
                <a:cubicBezTo>
                  <a:pt x="302513" y="0"/>
                  <a:pt x="0" y="303276"/>
                  <a:pt x="0" y="676657"/>
                </a:cubicBezTo>
                <a:close/>
              </a:path>
            </a:pathLst>
          </a:custGeom>
          <a:noFill/>
          <a:ln w="28575" cap="rnd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2" name="Freeform 442"/>
          <p:cNvSpPr/>
          <p:nvPr/>
        </p:nvSpPr>
        <p:spPr>
          <a:xfrm rot="5400000" flipH="0" flipV="0">
            <a:off x="4604143" y="-2004947"/>
            <a:ext cx="0" cy="7696200"/>
          </a:xfrm>
          <a:custGeom>
            <a:pathLst>
              <a:path w="0" h="7696200">
                <a:moveTo>
                  <a:pt x="0" y="7696200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43" name="Picture 102"/>
          <p:cNvPicPr>
            <a:picLocks noChangeAspect="0" noChangeArrowheads="1"/>
          </p:cNvPicPr>
          <p:nvPr/>
        </p:nvPicPr>
        <p:blipFill>
          <a:blip r:embed="rId4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900061" y="332105"/>
            <a:ext cx="1582673" cy="633222"/>
          </a:xfrm>
          <a:prstGeom prst="rect">
            <a:avLst/>
          </a:prstGeom>
          <a:noFill/>
          <a:extLst/>
        </p:spPr>
      </p:pic>
      <p:sp>
        <p:nvSpPr>
          <p:cNvPr id="444" name="Freeform 444"/>
          <p:cNvSpPr/>
          <p:nvPr/>
        </p:nvSpPr>
        <p:spPr>
          <a:xfrm rot="5400000" flipH="0" flipV="0">
            <a:off x="1279537" y="2898521"/>
            <a:ext cx="1373124" cy="2275331"/>
          </a:xfrm>
          <a:custGeom>
            <a:pathLst>
              <a:path w="1373124" h="2275331">
                <a:moveTo>
                  <a:pt x="0" y="2045970"/>
                </a:moveTo>
                <a:cubicBezTo>
                  <a:pt x="0" y="2172462"/>
                  <a:pt x="102107" y="2275331"/>
                  <a:pt x="228600" y="2275331"/>
                </a:cubicBezTo>
                <a:lnTo>
                  <a:pt x="1144524" y="2275331"/>
                </a:lnTo>
                <a:cubicBezTo>
                  <a:pt x="1270253" y="2275331"/>
                  <a:pt x="1373124" y="2172462"/>
                  <a:pt x="1373124" y="2045970"/>
                </a:cubicBezTo>
                <a:lnTo>
                  <a:pt x="1373124" y="228600"/>
                </a:lnTo>
                <a:cubicBezTo>
                  <a:pt x="1373124" y="102870"/>
                  <a:pt x="1270253" y="0"/>
                  <a:pt x="1144524" y="0"/>
                </a:cubicBezTo>
                <a:lnTo>
                  <a:pt x="228600" y="0"/>
                </a:lnTo>
                <a:cubicBezTo>
                  <a:pt x="102107" y="0"/>
                  <a:pt x="0" y="102870"/>
                  <a:pt x="0" y="228600"/>
                </a:cubicBezTo>
                <a:close/>
              </a:path>
            </a:pathLst>
          </a:custGeom>
          <a:noFill/>
          <a:ln w="9525" cap="rnd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5" name="Freeform 445"/>
          <p:cNvSpPr/>
          <p:nvPr/>
        </p:nvSpPr>
        <p:spPr>
          <a:xfrm rot="5400000" flipH="0" flipV="0">
            <a:off x="3921391" y="2898521"/>
            <a:ext cx="1373124" cy="2275332"/>
          </a:xfrm>
          <a:custGeom>
            <a:pathLst>
              <a:path w="1373124" h="2275332">
                <a:moveTo>
                  <a:pt x="0" y="2046732"/>
                </a:moveTo>
                <a:cubicBezTo>
                  <a:pt x="0" y="2172461"/>
                  <a:pt x="102107" y="2275332"/>
                  <a:pt x="228600" y="2275332"/>
                </a:cubicBezTo>
                <a:lnTo>
                  <a:pt x="1144524" y="2275332"/>
                </a:lnTo>
                <a:cubicBezTo>
                  <a:pt x="1270253" y="2275332"/>
                  <a:pt x="1373124" y="2172461"/>
                  <a:pt x="1373124" y="2046732"/>
                </a:cubicBezTo>
                <a:lnTo>
                  <a:pt x="1373124" y="229362"/>
                </a:lnTo>
                <a:cubicBezTo>
                  <a:pt x="1373124" y="102871"/>
                  <a:pt x="1270253" y="0"/>
                  <a:pt x="1144524" y="0"/>
                </a:cubicBezTo>
                <a:lnTo>
                  <a:pt x="228600" y="0"/>
                </a:lnTo>
                <a:cubicBezTo>
                  <a:pt x="102107" y="0"/>
                  <a:pt x="0" y="102871"/>
                  <a:pt x="0" y="229362"/>
                </a:cubicBezTo>
                <a:close/>
              </a:path>
            </a:pathLst>
          </a:custGeom>
          <a:noFill/>
          <a:ln w="9525" cap="rnd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6" name="Freeform 446"/>
          <p:cNvSpPr/>
          <p:nvPr/>
        </p:nvSpPr>
        <p:spPr>
          <a:xfrm rot="5400000" flipH="0" flipV="0">
            <a:off x="6637540" y="2898902"/>
            <a:ext cx="1373124" cy="2274570"/>
          </a:xfrm>
          <a:custGeom>
            <a:pathLst>
              <a:path w="1373124" h="2274570">
                <a:moveTo>
                  <a:pt x="0" y="2045970"/>
                </a:moveTo>
                <a:cubicBezTo>
                  <a:pt x="0" y="2172462"/>
                  <a:pt x="102107" y="2274570"/>
                  <a:pt x="228600" y="2274570"/>
                </a:cubicBezTo>
                <a:lnTo>
                  <a:pt x="1144524" y="2274570"/>
                </a:lnTo>
                <a:cubicBezTo>
                  <a:pt x="1270253" y="2274570"/>
                  <a:pt x="1373124" y="2172462"/>
                  <a:pt x="1373124" y="2045970"/>
                </a:cubicBezTo>
                <a:lnTo>
                  <a:pt x="1373124" y="228600"/>
                </a:lnTo>
                <a:cubicBezTo>
                  <a:pt x="1373124" y="102109"/>
                  <a:pt x="1270253" y="0"/>
                  <a:pt x="1144524" y="0"/>
                </a:cubicBezTo>
                <a:lnTo>
                  <a:pt x="228600" y="0"/>
                </a:lnTo>
                <a:cubicBezTo>
                  <a:pt x="102107" y="0"/>
                  <a:pt x="0" y="102109"/>
                  <a:pt x="0" y="228600"/>
                </a:cubicBezTo>
                <a:close/>
              </a:path>
            </a:pathLst>
          </a:custGeom>
          <a:noFill/>
          <a:ln w="9525" cap="rnd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7" name="Freeform 447"/>
          <p:cNvSpPr/>
          <p:nvPr/>
        </p:nvSpPr>
        <p:spPr>
          <a:xfrm rot="5400000" flipH="0" flipV="0">
            <a:off x="4294771" y="1239648"/>
            <a:ext cx="775716" cy="2129028"/>
          </a:xfrm>
          <a:custGeom>
            <a:pathLst>
              <a:path w="775716" h="2129028">
                <a:moveTo>
                  <a:pt x="0" y="2129028"/>
                </a:moveTo>
                <a:lnTo>
                  <a:pt x="775716" y="2129028"/>
                </a:lnTo>
                <a:lnTo>
                  <a:pt x="775716" y="0"/>
                </a:lnTo>
                <a:lnTo>
                  <a:pt x="0" y="0"/>
                </a:lnTo>
                <a:lnTo>
                  <a:pt x="0" y="2129028"/>
                </a:lnTo>
                <a:close/>
              </a:path>
            </a:pathLst>
          </a:custGeom>
          <a:noFill/>
          <a:ln w="9525" cap="rnd" cmpd="sng">
            <a:solidFill>
              <a:srgbClr val="000000">
                <a:alpha val="100000"/>
              </a:srgbClr>
            </a:solidFill>
            <a:miter lim="1016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8" name="Freeform 448"/>
          <p:cNvSpPr/>
          <p:nvPr/>
        </p:nvSpPr>
        <p:spPr>
          <a:xfrm rot="5400000" flipH="0" flipV="0">
            <a:off x="1614436" y="3049779"/>
            <a:ext cx="776477" cy="1613916"/>
          </a:xfrm>
          <a:custGeom>
            <a:pathLst>
              <a:path w="776477" h="1613916">
                <a:moveTo>
                  <a:pt x="0" y="806958"/>
                </a:moveTo>
                <a:cubicBezTo>
                  <a:pt x="0" y="1252727"/>
                  <a:pt x="173736" y="1613916"/>
                  <a:pt x="388620" y="1613916"/>
                </a:cubicBezTo>
                <a:cubicBezTo>
                  <a:pt x="602741" y="1613916"/>
                  <a:pt x="776477" y="1252727"/>
                  <a:pt x="776477" y="806958"/>
                </a:cubicBezTo>
                <a:cubicBezTo>
                  <a:pt x="776477" y="361189"/>
                  <a:pt x="602741" y="0"/>
                  <a:pt x="388620" y="0"/>
                </a:cubicBezTo>
                <a:cubicBezTo>
                  <a:pt x="173736" y="0"/>
                  <a:pt x="0" y="361189"/>
                  <a:pt x="0" y="806958"/>
                </a:cubicBezTo>
                <a:close/>
              </a:path>
            </a:pathLst>
          </a:custGeom>
          <a:noFill/>
          <a:ln w="9525" cap="rnd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9" name="Freeform 449"/>
          <p:cNvSpPr/>
          <p:nvPr/>
        </p:nvSpPr>
        <p:spPr>
          <a:xfrm rot="5400000" flipH="0" flipV="0">
            <a:off x="4178186" y="3024252"/>
            <a:ext cx="776477" cy="1614677"/>
          </a:xfrm>
          <a:custGeom>
            <a:pathLst>
              <a:path w="776477" h="1614677">
                <a:moveTo>
                  <a:pt x="0" y="806958"/>
                </a:moveTo>
                <a:cubicBezTo>
                  <a:pt x="0" y="1252727"/>
                  <a:pt x="173736" y="1614677"/>
                  <a:pt x="387858" y="1614677"/>
                </a:cubicBezTo>
                <a:cubicBezTo>
                  <a:pt x="602741" y="1614677"/>
                  <a:pt x="776477" y="1252727"/>
                  <a:pt x="776477" y="806958"/>
                </a:cubicBezTo>
                <a:cubicBezTo>
                  <a:pt x="776477" y="361189"/>
                  <a:pt x="602741" y="0"/>
                  <a:pt x="387858" y="0"/>
                </a:cubicBezTo>
                <a:cubicBezTo>
                  <a:pt x="173736" y="0"/>
                  <a:pt x="0" y="361189"/>
                  <a:pt x="0" y="806958"/>
                </a:cubicBezTo>
                <a:close/>
              </a:path>
            </a:pathLst>
          </a:custGeom>
          <a:noFill/>
          <a:ln w="9525" cap="rnd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0" name="Freeform 450"/>
          <p:cNvSpPr/>
          <p:nvPr/>
        </p:nvSpPr>
        <p:spPr>
          <a:xfrm rot="5400000" flipH="0" flipV="0">
            <a:off x="6972441" y="2990724"/>
            <a:ext cx="776477" cy="1614677"/>
          </a:xfrm>
          <a:custGeom>
            <a:pathLst>
              <a:path w="776477" h="1614677">
                <a:moveTo>
                  <a:pt x="0" y="807719"/>
                </a:moveTo>
                <a:cubicBezTo>
                  <a:pt x="0" y="1253488"/>
                  <a:pt x="173736" y="1614677"/>
                  <a:pt x="387858" y="1614677"/>
                </a:cubicBezTo>
                <a:cubicBezTo>
                  <a:pt x="602741" y="1614677"/>
                  <a:pt x="776477" y="1253488"/>
                  <a:pt x="776477" y="807719"/>
                </a:cubicBezTo>
                <a:cubicBezTo>
                  <a:pt x="776477" y="361950"/>
                  <a:pt x="602741" y="0"/>
                  <a:pt x="387858" y="0"/>
                </a:cubicBezTo>
                <a:cubicBezTo>
                  <a:pt x="173736" y="0"/>
                  <a:pt x="0" y="361950"/>
                  <a:pt x="0" y="807719"/>
                </a:cubicBezTo>
                <a:close/>
              </a:path>
            </a:pathLst>
          </a:custGeom>
          <a:noFill/>
          <a:ln w="9525" cap="rnd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51" name="Picture 451"/>
          <p:cNvPicPr>
            <a:picLocks noChangeAspect="0" noChangeArrowheads="1"/>
          </p:cNvPicPr>
          <p:nvPr/>
        </p:nvPicPr>
        <p:blipFill>
          <a:blip r:embed="rId4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2062365" y="2675509"/>
            <a:ext cx="1939543" cy="985520"/>
          </a:xfrm>
          <a:prstGeom prst="rect">
            <a:avLst/>
          </a:prstGeom>
          <a:noFill/>
          <a:extLst/>
        </p:spPr>
      </p:pic>
      <p:pic>
        <p:nvPicPr>
          <p:cNvPr id="452" name="Picture 452"/>
          <p:cNvPicPr>
            <a:picLocks noChangeAspect="0" noChangeArrowheads="1"/>
          </p:cNvPicPr>
          <p:nvPr/>
        </p:nvPicPr>
        <p:blipFill>
          <a:blip r:embed="rId4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4594491" y="2674748"/>
            <a:ext cx="101600" cy="1046479"/>
          </a:xfrm>
          <a:prstGeom prst="rect">
            <a:avLst/>
          </a:prstGeom>
          <a:noFill/>
          <a:extLst/>
        </p:spPr>
      </p:pic>
      <p:pic>
        <p:nvPicPr>
          <p:cNvPr id="453" name="Picture 453"/>
          <p:cNvPicPr>
            <a:picLocks noChangeAspect="0" noChangeArrowheads="1"/>
          </p:cNvPicPr>
          <p:nvPr/>
        </p:nvPicPr>
        <p:blipFill>
          <a:blip r:embed="rId4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5288673" y="2675509"/>
            <a:ext cx="2012696" cy="871982"/>
          </a:xfrm>
          <a:prstGeom prst="rect">
            <a:avLst/>
          </a:prstGeom>
          <a:noFill/>
          <a:extLst/>
        </p:spPr>
      </p:pic>
      <p:sp>
        <p:nvSpPr>
          <p:cNvPr id="454" name="Rectangle 454"/>
          <p:cNvSpPr/>
          <p:nvPr/>
        </p:nvSpPr>
        <p:spPr>
          <a:xfrm rot="0" flipH="0" flipV="0">
            <a:off x="3522097" y="6419821"/>
            <a:ext cx="2557727" cy="23776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0" i="0" dirty="0" spc="0">
                <a:latin typeface="宋体" pitchFamily="0" charset="1"/>
              </a:rPr>
              <a:t>北京传智播客教</a:t>
            </a:r>
            <a:r>
              <a:rPr lang="en-US" sz="1397" baseline="0" b="0" i="0" dirty="0" spc="397">
                <a:latin typeface="宋体" pitchFamily="0" charset="1"/>
              </a:rPr>
              <a:t>育</a:t>
            </a:r>
            <a:r>
              <a:rPr lang="en-US" sz="1397" baseline="0" b="0" i="0" dirty="0" spc="0">
                <a:latin typeface="Arial" pitchFamily="0" charset="1"/>
                <a:hlinkClick r:id="rId100"/>
              </a:rPr>
              <a:t>www.itcast.cn</a:t>
            </a:r>
          </a:p>
        </p:txBody>
      </p:sp>
      <p:sp>
        <p:nvSpPr>
          <p:cNvPr id="455" name="Rectangle 455"/>
          <p:cNvSpPr/>
          <p:nvPr/>
        </p:nvSpPr>
        <p:spPr>
          <a:xfrm rot="0" flipH="0" flipV="0">
            <a:off x="2648083" y="151519"/>
            <a:ext cx="5675955" cy="708613"/>
          </a:xfrm>
          <a:prstGeom prst="rect">
            <a:avLst/>
          </a:prstGeom>
        </p:spPr>
      </p:sp>
      <p:sp>
        <p:nvSpPr>
          <p:cNvPr id="456" name="Freeform 456"/>
          <p:cNvSpPr/>
          <p:nvPr/>
        </p:nvSpPr>
        <p:spPr>
          <a:xfrm rot="0" flipH="0" flipV="0">
            <a:off x="2645568" y="598615"/>
            <a:ext cx="424129" cy="45262"/>
          </a:xfrm>
          <a:custGeom>
            <a:pathLst>
              <a:path w="12852400" h="1371600">
                <a:moveTo>
                  <a:pt x="0" y="0"/>
                </a:moveTo>
                <a:lnTo>
                  <a:pt x="12852400" y="0"/>
                </a:lnTo>
                <a:lnTo>
                  <a:pt x="12852400" y="1371600"/>
                </a:lnTo>
                <a:lnTo>
                  <a:pt x="0" y="1371600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41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7" name="Freeform 457"/>
          <p:cNvSpPr/>
          <p:nvPr/>
        </p:nvSpPr>
        <p:spPr>
          <a:xfrm rot="0" flipH="0" flipV="0">
            <a:off x="3077189" y="458963"/>
            <a:ext cx="402728" cy="267315"/>
          </a:xfrm>
          <a:custGeom>
            <a:pathLst>
              <a:path w="12203906" h="8100484">
                <a:moveTo>
                  <a:pt x="4762500" y="892969"/>
                </a:moveTo>
                <a:cubicBezTo>
                  <a:pt x="4828646" y="363802"/>
                  <a:pt x="5060156" y="66146"/>
                  <a:pt x="5457031" y="0"/>
                </a:cubicBezTo>
                <a:cubicBezTo>
                  <a:pt x="5853906" y="66146"/>
                  <a:pt x="6151563" y="198438"/>
                  <a:pt x="6350000" y="396875"/>
                </a:cubicBezTo>
                <a:cubicBezTo>
                  <a:pt x="6482292" y="463021"/>
                  <a:pt x="6581511" y="628386"/>
                  <a:pt x="6647656" y="892969"/>
                </a:cubicBezTo>
                <a:cubicBezTo>
                  <a:pt x="9756511" y="959115"/>
                  <a:pt x="11608594" y="1025261"/>
                  <a:pt x="12203906" y="1091407"/>
                </a:cubicBezTo>
                <a:cubicBezTo>
                  <a:pt x="11542448" y="2215886"/>
                  <a:pt x="10847917" y="2612761"/>
                  <a:pt x="10120313" y="2282032"/>
                </a:cubicBezTo>
                <a:cubicBezTo>
                  <a:pt x="9591146" y="2083594"/>
                  <a:pt x="9061979" y="1918229"/>
                  <a:pt x="8532813" y="1785938"/>
                </a:cubicBezTo>
                <a:cubicBezTo>
                  <a:pt x="7871354" y="1653646"/>
                  <a:pt x="7176823" y="1587500"/>
                  <a:pt x="6449219" y="1587500"/>
                </a:cubicBezTo>
                <a:cubicBezTo>
                  <a:pt x="4398698" y="1587500"/>
                  <a:pt x="2711979" y="1719792"/>
                  <a:pt x="1389063" y="1984375"/>
                </a:cubicBezTo>
                <a:cubicBezTo>
                  <a:pt x="1058333" y="2116667"/>
                  <a:pt x="760677" y="2215886"/>
                  <a:pt x="496094" y="2282032"/>
                </a:cubicBezTo>
                <a:cubicBezTo>
                  <a:pt x="297656" y="2348178"/>
                  <a:pt x="198438" y="2182813"/>
                  <a:pt x="198438" y="1785938"/>
                </a:cubicBezTo>
                <a:cubicBezTo>
                  <a:pt x="396875" y="1389063"/>
                  <a:pt x="661458" y="1124480"/>
                  <a:pt x="992188" y="992188"/>
                </a:cubicBezTo>
                <a:cubicBezTo>
                  <a:pt x="1256771" y="992188"/>
                  <a:pt x="1455208" y="1025261"/>
                  <a:pt x="1587500" y="1091407"/>
                </a:cubicBezTo>
                <a:cubicBezTo>
                  <a:pt x="2315104" y="1091407"/>
                  <a:pt x="3373438" y="1025261"/>
                  <a:pt x="4762500" y="892969"/>
                </a:cubicBezTo>
                <a:close/>
                <a:moveTo>
                  <a:pt x="3472656" y="1984375"/>
                </a:moveTo>
                <a:cubicBezTo>
                  <a:pt x="3671094" y="1984375"/>
                  <a:pt x="3803385" y="2017448"/>
                  <a:pt x="3869531" y="2083594"/>
                </a:cubicBezTo>
                <a:cubicBezTo>
                  <a:pt x="5390885" y="2083594"/>
                  <a:pt x="6515364" y="2116667"/>
                  <a:pt x="7242969" y="2182813"/>
                </a:cubicBezTo>
                <a:cubicBezTo>
                  <a:pt x="7573698" y="2116667"/>
                  <a:pt x="7904427" y="2083594"/>
                  <a:pt x="8235156" y="2083594"/>
                </a:cubicBezTo>
                <a:cubicBezTo>
                  <a:pt x="8698177" y="2215886"/>
                  <a:pt x="8863542" y="2447396"/>
                  <a:pt x="8731250" y="2778125"/>
                </a:cubicBezTo>
                <a:cubicBezTo>
                  <a:pt x="8665104" y="3042709"/>
                  <a:pt x="8598958" y="3307292"/>
                  <a:pt x="8532813" y="3571875"/>
                </a:cubicBezTo>
                <a:cubicBezTo>
                  <a:pt x="8400521" y="3836459"/>
                  <a:pt x="8202083" y="3902604"/>
                  <a:pt x="7937500" y="3770313"/>
                </a:cubicBezTo>
                <a:cubicBezTo>
                  <a:pt x="7606771" y="3704167"/>
                  <a:pt x="7209896" y="3638021"/>
                  <a:pt x="6746875" y="3571875"/>
                </a:cubicBezTo>
                <a:cubicBezTo>
                  <a:pt x="5953125" y="3505729"/>
                  <a:pt x="5192448" y="3505729"/>
                  <a:pt x="4464844" y="3571875"/>
                </a:cubicBezTo>
                <a:cubicBezTo>
                  <a:pt x="4200260" y="3638021"/>
                  <a:pt x="3968750" y="3704167"/>
                  <a:pt x="3770313" y="3770313"/>
                </a:cubicBezTo>
                <a:cubicBezTo>
                  <a:pt x="3439583" y="3902604"/>
                  <a:pt x="3241146" y="3869532"/>
                  <a:pt x="3175000" y="3671094"/>
                </a:cubicBezTo>
                <a:cubicBezTo>
                  <a:pt x="3108854" y="3406511"/>
                  <a:pt x="3042708" y="3042709"/>
                  <a:pt x="2976563" y="2579688"/>
                </a:cubicBezTo>
                <a:cubicBezTo>
                  <a:pt x="2910417" y="2182813"/>
                  <a:pt x="3075781" y="1984375"/>
                  <a:pt x="3472656" y="1984375"/>
                </a:cubicBezTo>
                <a:close/>
                <a:moveTo>
                  <a:pt x="4266406" y="3073400"/>
                </a:moveTo>
                <a:cubicBezTo>
                  <a:pt x="5258594" y="3007254"/>
                  <a:pt x="6316927" y="3007254"/>
                  <a:pt x="7441406" y="3073400"/>
                </a:cubicBezTo>
                <a:cubicBezTo>
                  <a:pt x="7639844" y="2810140"/>
                  <a:pt x="7606771" y="2645569"/>
                  <a:pt x="7342188" y="2579688"/>
                </a:cubicBezTo>
                <a:cubicBezTo>
                  <a:pt x="6350000" y="2513542"/>
                  <a:pt x="5291667" y="2513542"/>
                  <a:pt x="4167188" y="2579688"/>
                </a:cubicBezTo>
                <a:cubicBezTo>
                  <a:pt x="3968750" y="2711318"/>
                  <a:pt x="4001823" y="2875889"/>
                  <a:pt x="4266406" y="3073400"/>
                </a:cubicBezTo>
                <a:close/>
                <a:moveTo>
                  <a:pt x="3571875" y="4164807"/>
                </a:moveTo>
                <a:cubicBezTo>
                  <a:pt x="3902604" y="4098661"/>
                  <a:pt x="4266406" y="4065588"/>
                  <a:pt x="4663281" y="4065588"/>
                </a:cubicBezTo>
                <a:cubicBezTo>
                  <a:pt x="6118490" y="3999442"/>
                  <a:pt x="7507552" y="4032515"/>
                  <a:pt x="8830469" y="4164807"/>
                </a:cubicBezTo>
                <a:cubicBezTo>
                  <a:pt x="8962761" y="4164807"/>
                  <a:pt x="9095052" y="4131734"/>
                  <a:pt x="9227344" y="4065588"/>
                </a:cubicBezTo>
                <a:cubicBezTo>
                  <a:pt x="9293489" y="3999442"/>
                  <a:pt x="9425781" y="3999442"/>
                  <a:pt x="9624219" y="4065588"/>
                </a:cubicBezTo>
                <a:cubicBezTo>
                  <a:pt x="10087239" y="4330171"/>
                  <a:pt x="10252604" y="4561682"/>
                  <a:pt x="10120313" y="4760119"/>
                </a:cubicBezTo>
                <a:cubicBezTo>
                  <a:pt x="9988021" y="5024702"/>
                  <a:pt x="9954948" y="5355432"/>
                  <a:pt x="10021094" y="5752307"/>
                </a:cubicBezTo>
                <a:cubicBezTo>
                  <a:pt x="10021094" y="6413765"/>
                  <a:pt x="10054167" y="6942932"/>
                  <a:pt x="10120313" y="7339807"/>
                </a:cubicBezTo>
                <a:cubicBezTo>
                  <a:pt x="10120313" y="7670536"/>
                  <a:pt x="9954948" y="7902046"/>
                  <a:pt x="9624219" y="8034338"/>
                </a:cubicBezTo>
                <a:cubicBezTo>
                  <a:pt x="9293489" y="8100484"/>
                  <a:pt x="9095052" y="8034338"/>
                  <a:pt x="9028906" y="7835900"/>
                </a:cubicBezTo>
                <a:cubicBezTo>
                  <a:pt x="8962761" y="7372880"/>
                  <a:pt x="8929688" y="6413765"/>
                  <a:pt x="8929688" y="4958557"/>
                </a:cubicBezTo>
                <a:cubicBezTo>
                  <a:pt x="8797396" y="4693973"/>
                  <a:pt x="7705989" y="4561682"/>
                  <a:pt x="5655469" y="4561682"/>
                </a:cubicBezTo>
                <a:cubicBezTo>
                  <a:pt x="4861719" y="4627828"/>
                  <a:pt x="4067969" y="4693973"/>
                  <a:pt x="3274219" y="4760119"/>
                </a:cubicBezTo>
                <a:cubicBezTo>
                  <a:pt x="3141927" y="4826265"/>
                  <a:pt x="3075781" y="4925484"/>
                  <a:pt x="3075781" y="5057775"/>
                </a:cubicBezTo>
                <a:cubicBezTo>
                  <a:pt x="3141927" y="6116109"/>
                  <a:pt x="2910417" y="6909859"/>
                  <a:pt x="2381250" y="7439025"/>
                </a:cubicBezTo>
                <a:cubicBezTo>
                  <a:pt x="1785938" y="7902046"/>
                  <a:pt x="1256771" y="8034338"/>
                  <a:pt x="793750" y="7835900"/>
                </a:cubicBezTo>
                <a:cubicBezTo>
                  <a:pt x="330729" y="7703609"/>
                  <a:pt x="66146" y="7538244"/>
                  <a:pt x="0" y="7339807"/>
                </a:cubicBezTo>
                <a:cubicBezTo>
                  <a:pt x="0" y="7207515"/>
                  <a:pt x="198438" y="7108296"/>
                  <a:pt x="595313" y="7042150"/>
                </a:cubicBezTo>
                <a:cubicBezTo>
                  <a:pt x="1256771" y="6909859"/>
                  <a:pt x="1686719" y="6678348"/>
                  <a:pt x="1885156" y="6347619"/>
                </a:cubicBezTo>
                <a:cubicBezTo>
                  <a:pt x="2215885" y="5620015"/>
                  <a:pt x="2215885" y="5024702"/>
                  <a:pt x="1885156" y="4561682"/>
                </a:cubicBezTo>
                <a:cubicBezTo>
                  <a:pt x="1752865" y="4098661"/>
                  <a:pt x="2050521" y="3933296"/>
                  <a:pt x="2778125" y="4065588"/>
                </a:cubicBezTo>
                <a:cubicBezTo>
                  <a:pt x="2976563" y="4197879"/>
                  <a:pt x="3241146" y="4230953"/>
                  <a:pt x="3571875" y="4164807"/>
                </a:cubicBezTo>
                <a:close/>
                <a:moveTo>
                  <a:pt x="7242969" y="5057775"/>
                </a:moveTo>
                <a:cubicBezTo>
                  <a:pt x="7904427" y="5057775"/>
                  <a:pt x="8135938" y="5289286"/>
                  <a:pt x="7937500" y="5752307"/>
                </a:cubicBezTo>
                <a:cubicBezTo>
                  <a:pt x="7871354" y="6215327"/>
                  <a:pt x="7772136" y="6645275"/>
                  <a:pt x="7639844" y="7042150"/>
                </a:cubicBezTo>
                <a:cubicBezTo>
                  <a:pt x="7573698" y="7240588"/>
                  <a:pt x="7441406" y="7306734"/>
                  <a:pt x="7242969" y="7240588"/>
                </a:cubicBezTo>
                <a:cubicBezTo>
                  <a:pt x="7044531" y="7174442"/>
                  <a:pt x="6879167" y="7108296"/>
                  <a:pt x="6746875" y="7042150"/>
                </a:cubicBezTo>
                <a:cubicBezTo>
                  <a:pt x="6217708" y="6976005"/>
                  <a:pt x="5688542" y="6976005"/>
                  <a:pt x="5159375" y="7042150"/>
                </a:cubicBezTo>
                <a:cubicBezTo>
                  <a:pt x="4762500" y="7306734"/>
                  <a:pt x="4464844" y="7339807"/>
                  <a:pt x="4266406" y="7141369"/>
                </a:cubicBezTo>
                <a:cubicBezTo>
                  <a:pt x="4067969" y="6612202"/>
                  <a:pt x="3968750" y="6083036"/>
                  <a:pt x="3968750" y="5553869"/>
                </a:cubicBezTo>
                <a:cubicBezTo>
                  <a:pt x="4034896" y="5223140"/>
                  <a:pt x="4299479" y="5057775"/>
                  <a:pt x="4762500" y="5057775"/>
                </a:cubicBezTo>
                <a:cubicBezTo>
                  <a:pt x="5291667" y="5190067"/>
                  <a:pt x="6118490" y="5190067"/>
                  <a:pt x="7242969" y="5057775"/>
                </a:cubicBezTo>
                <a:close/>
                <a:moveTo>
                  <a:pt x="5060156" y="5752307"/>
                </a:moveTo>
                <a:cubicBezTo>
                  <a:pt x="4861719" y="6016890"/>
                  <a:pt x="4894792" y="6281473"/>
                  <a:pt x="5159375" y="6546057"/>
                </a:cubicBezTo>
                <a:cubicBezTo>
                  <a:pt x="5688542" y="6479911"/>
                  <a:pt x="6184635" y="6479911"/>
                  <a:pt x="6647656" y="6546057"/>
                </a:cubicBezTo>
                <a:cubicBezTo>
                  <a:pt x="6846094" y="6479911"/>
                  <a:pt x="6945313" y="6380692"/>
                  <a:pt x="6945313" y="6248400"/>
                </a:cubicBezTo>
                <a:cubicBezTo>
                  <a:pt x="7011458" y="5917671"/>
                  <a:pt x="6945313" y="5719234"/>
                  <a:pt x="6746875" y="5653088"/>
                </a:cubicBezTo>
                <a:cubicBezTo>
                  <a:pt x="6217708" y="5586942"/>
                  <a:pt x="5655469" y="5620015"/>
                  <a:pt x="5060156" y="5752307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8" name="Freeform 458"/>
          <p:cNvSpPr/>
          <p:nvPr/>
        </p:nvSpPr>
        <p:spPr>
          <a:xfrm rot="0" flipH="0" flipV="0">
            <a:off x="3500758" y="476347"/>
            <a:ext cx="399454" cy="244383"/>
          </a:xfrm>
          <a:custGeom>
            <a:pathLst>
              <a:path w="12104687" h="7405555">
                <a:moveTo>
                  <a:pt x="6746875" y="2742274"/>
                </a:moveTo>
                <a:cubicBezTo>
                  <a:pt x="7408333" y="3403732"/>
                  <a:pt x="8036719" y="3899826"/>
                  <a:pt x="8632031" y="4230555"/>
                </a:cubicBezTo>
                <a:cubicBezTo>
                  <a:pt x="8764323" y="3965972"/>
                  <a:pt x="8863542" y="3668315"/>
                  <a:pt x="8929687" y="3337586"/>
                </a:cubicBezTo>
                <a:cubicBezTo>
                  <a:pt x="8995833" y="3006857"/>
                  <a:pt x="8896614" y="2841492"/>
                  <a:pt x="8632031" y="2841492"/>
                </a:cubicBezTo>
                <a:cubicBezTo>
                  <a:pt x="8036719" y="2907638"/>
                  <a:pt x="7772135" y="2775545"/>
                  <a:pt x="7838281" y="2445213"/>
                </a:cubicBezTo>
                <a:cubicBezTo>
                  <a:pt x="7970573" y="2115013"/>
                  <a:pt x="8102864" y="1784747"/>
                  <a:pt x="8235156" y="1454414"/>
                </a:cubicBezTo>
                <a:cubicBezTo>
                  <a:pt x="8433594" y="1124214"/>
                  <a:pt x="8334375" y="959114"/>
                  <a:pt x="7937500" y="959114"/>
                </a:cubicBezTo>
                <a:lnTo>
                  <a:pt x="6846094" y="959114"/>
                </a:lnTo>
                <a:cubicBezTo>
                  <a:pt x="6779948" y="1487487"/>
                  <a:pt x="6746875" y="2081874"/>
                  <a:pt x="6746875" y="2742274"/>
                </a:cubicBezTo>
                <a:close/>
                <a:moveTo>
                  <a:pt x="5655469" y="66146"/>
                </a:moveTo>
                <a:cubicBezTo>
                  <a:pt x="5986198" y="264583"/>
                  <a:pt x="6846094" y="330729"/>
                  <a:pt x="8235156" y="264583"/>
                </a:cubicBezTo>
                <a:cubicBezTo>
                  <a:pt x="8433594" y="264583"/>
                  <a:pt x="8665104" y="198438"/>
                  <a:pt x="8929687" y="66146"/>
                </a:cubicBezTo>
                <a:cubicBezTo>
                  <a:pt x="9392708" y="0"/>
                  <a:pt x="9624219" y="198438"/>
                  <a:pt x="9624219" y="661458"/>
                </a:cubicBezTo>
                <a:cubicBezTo>
                  <a:pt x="9491927" y="859499"/>
                  <a:pt x="9359635" y="1057605"/>
                  <a:pt x="9227344" y="1255778"/>
                </a:cubicBezTo>
                <a:cubicBezTo>
                  <a:pt x="8896614" y="1850032"/>
                  <a:pt x="8797395" y="2180167"/>
                  <a:pt x="8929687" y="2246180"/>
                </a:cubicBezTo>
                <a:lnTo>
                  <a:pt x="9525000" y="2246180"/>
                </a:lnTo>
                <a:cubicBezTo>
                  <a:pt x="9921875" y="2246180"/>
                  <a:pt x="10087239" y="2444617"/>
                  <a:pt x="10021094" y="2841492"/>
                </a:cubicBezTo>
                <a:cubicBezTo>
                  <a:pt x="9822656" y="3370659"/>
                  <a:pt x="9591145" y="3965972"/>
                  <a:pt x="9326562" y="4627430"/>
                </a:cubicBezTo>
                <a:cubicBezTo>
                  <a:pt x="10318750" y="5156597"/>
                  <a:pt x="11244792" y="5586545"/>
                  <a:pt x="12104687" y="5917274"/>
                </a:cubicBezTo>
                <a:cubicBezTo>
                  <a:pt x="11310937" y="7107899"/>
                  <a:pt x="10649479" y="7405555"/>
                  <a:pt x="10120312" y="6810242"/>
                </a:cubicBezTo>
                <a:cubicBezTo>
                  <a:pt x="9789583" y="6347222"/>
                  <a:pt x="9326562" y="5884201"/>
                  <a:pt x="8731250" y="5421180"/>
                </a:cubicBezTo>
                <a:cubicBezTo>
                  <a:pt x="8334375" y="5818055"/>
                  <a:pt x="7904427" y="6115711"/>
                  <a:pt x="7441406" y="6314149"/>
                </a:cubicBezTo>
                <a:cubicBezTo>
                  <a:pt x="6515364" y="6644878"/>
                  <a:pt x="5920052" y="6644878"/>
                  <a:pt x="5655469" y="6314149"/>
                </a:cubicBezTo>
                <a:cubicBezTo>
                  <a:pt x="5589323" y="6181857"/>
                  <a:pt x="5622396" y="6115711"/>
                  <a:pt x="5754687" y="6115711"/>
                </a:cubicBezTo>
                <a:cubicBezTo>
                  <a:pt x="5953125" y="6115711"/>
                  <a:pt x="6151562" y="6082638"/>
                  <a:pt x="6350000" y="6016492"/>
                </a:cubicBezTo>
                <a:cubicBezTo>
                  <a:pt x="7276042" y="5685763"/>
                  <a:pt x="7871354" y="5321961"/>
                  <a:pt x="8135937" y="4925086"/>
                </a:cubicBezTo>
                <a:cubicBezTo>
                  <a:pt x="7540625" y="4395920"/>
                  <a:pt x="7011458" y="3899826"/>
                  <a:pt x="6548437" y="3436805"/>
                </a:cubicBezTo>
                <a:cubicBezTo>
                  <a:pt x="6416145" y="4098263"/>
                  <a:pt x="6250781" y="4660503"/>
                  <a:pt x="6052344" y="5123524"/>
                </a:cubicBezTo>
                <a:cubicBezTo>
                  <a:pt x="5853906" y="5520399"/>
                  <a:pt x="5622396" y="5884201"/>
                  <a:pt x="5357812" y="6214930"/>
                </a:cubicBezTo>
                <a:cubicBezTo>
                  <a:pt x="5159375" y="6479513"/>
                  <a:pt x="4894791" y="6711024"/>
                  <a:pt x="4564062" y="6909461"/>
                </a:cubicBezTo>
                <a:cubicBezTo>
                  <a:pt x="3902604" y="7240190"/>
                  <a:pt x="3373437" y="7207117"/>
                  <a:pt x="2976562" y="6810242"/>
                </a:cubicBezTo>
                <a:cubicBezTo>
                  <a:pt x="2910416" y="6677951"/>
                  <a:pt x="2976562" y="6578732"/>
                  <a:pt x="3175000" y="6512586"/>
                </a:cubicBezTo>
                <a:cubicBezTo>
                  <a:pt x="3505729" y="6512586"/>
                  <a:pt x="3968750" y="6281208"/>
                  <a:pt x="4564062" y="5818452"/>
                </a:cubicBezTo>
                <a:cubicBezTo>
                  <a:pt x="4828646" y="5554001"/>
                  <a:pt x="5093229" y="5157324"/>
                  <a:pt x="5357812" y="4628422"/>
                </a:cubicBezTo>
                <a:cubicBezTo>
                  <a:pt x="5556250" y="4165666"/>
                  <a:pt x="5688541" y="3702843"/>
                  <a:pt x="5754687" y="3239955"/>
                </a:cubicBezTo>
                <a:cubicBezTo>
                  <a:pt x="5953125" y="2380588"/>
                  <a:pt x="6019271" y="1620308"/>
                  <a:pt x="5953125" y="959114"/>
                </a:cubicBezTo>
                <a:cubicBezTo>
                  <a:pt x="5622396" y="1025128"/>
                  <a:pt x="5357812" y="1157155"/>
                  <a:pt x="5159375" y="1355196"/>
                </a:cubicBezTo>
                <a:cubicBezTo>
                  <a:pt x="4894791" y="1355196"/>
                  <a:pt x="4762500" y="1256175"/>
                  <a:pt x="4762500" y="1058135"/>
                </a:cubicBezTo>
                <a:cubicBezTo>
                  <a:pt x="4894791" y="595246"/>
                  <a:pt x="5192448" y="264583"/>
                  <a:pt x="5655469" y="66146"/>
                </a:cubicBezTo>
                <a:close/>
                <a:moveTo>
                  <a:pt x="3869531" y="361024"/>
                </a:moveTo>
                <a:cubicBezTo>
                  <a:pt x="4001823" y="559461"/>
                  <a:pt x="3968750" y="757899"/>
                  <a:pt x="3770312" y="956336"/>
                </a:cubicBezTo>
                <a:cubicBezTo>
                  <a:pt x="3175000" y="1419357"/>
                  <a:pt x="2612760" y="1915451"/>
                  <a:pt x="2083594" y="2444617"/>
                </a:cubicBezTo>
                <a:cubicBezTo>
                  <a:pt x="1951302" y="2643055"/>
                  <a:pt x="2149739" y="2742274"/>
                  <a:pt x="2678906" y="2742274"/>
                </a:cubicBezTo>
                <a:cubicBezTo>
                  <a:pt x="3075781" y="2411809"/>
                  <a:pt x="3538802" y="2048272"/>
                  <a:pt x="4067969" y="1651661"/>
                </a:cubicBezTo>
                <a:cubicBezTo>
                  <a:pt x="4398698" y="1585515"/>
                  <a:pt x="4564062" y="1651661"/>
                  <a:pt x="4564062" y="1850099"/>
                </a:cubicBezTo>
                <a:cubicBezTo>
                  <a:pt x="4696354" y="2048536"/>
                  <a:pt x="4597135" y="2279981"/>
                  <a:pt x="4266406" y="2544432"/>
                </a:cubicBezTo>
                <a:cubicBezTo>
                  <a:pt x="3538802" y="2875028"/>
                  <a:pt x="2910416" y="3337851"/>
                  <a:pt x="2381250" y="3932899"/>
                </a:cubicBezTo>
                <a:cubicBezTo>
                  <a:pt x="2315104" y="4065190"/>
                  <a:pt x="2348177" y="4131336"/>
                  <a:pt x="2480469" y="4131336"/>
                </a:cubicBezTo>
                <a:cubicBezTo>
                  <a:pt x="3141927" y="3999045"/>
                  <a:pt x="3770312" y="3767534"/>
                  <a:pt x="4365625" y="3436805"/>
                </a:cubicBezTo>
                <a:cubicBezTo>
                  <a:pt x="4696354" y="3370659"/>
                  <a:pt x="4828646" y="3436805"/>
                  <a:pt x="4762500" y="3635242"/>
                </a:cubicBezTo>
                <a:cubicBezTo>
                  <a:pt x="4762500" y="3767534"/>
                  <a:pt x="4530989" y="3932899"/>
                  <a:pt x="4067969" y="4131336"/>
                </a:cubicBezTo>
                <a:cubicBezTo>
                  <a:pt x="3141927" y="4594357"/>
                  <a:pt x="2282031" y="4892013"/>
                  <a:pt x="1488281" y="5024305"/>
                </a:cubicBezTo>
                <a:cubicBezTo>
                  <a:pt x="1223698" y="5090451"/>
                  <a:pt x="1025260" y="4991232"/>
                  <a:pt x="892969" y="4726649"/>
                </a:cubicBezTo>
                <a:cubicBezTo>
                  <a:pt x="826823" y="4462065"/>
                  <a:pt x="859896" y="4296701"/>
                  <a:pt x="992187" y="4230555"/>
                </a:cubicBezTo>
                <a:cubicBezTo>
                  <a:pt x="1322916" y="4098263"/>
                  <a:pt x="1686719" y="3800607"/>
                  <a:pt x="2083594" y="3337586"/>
                </a:cubicBezTo>
                <a:cubicBezTo>
                  <a:pt x="1752864" y="3271440"/>
                  <a:pt x="1389062" y="3304513"/>
                  <a:pt x="992187" y="3436805"/>
                </a:cubicBezTo>
                <a:cubicBezTo>
                  <a:pt x="661458" y="3436805"/>
                  <a:pt x="496094" y="3271440"/>
                  <a:pt x="496094" y="2940711"/>
                </a:cubicBezTo>
                <a:cubicBezTo>
                  <a:pt x="496094" y="2676128"/>
                  <a:pt x="562239" y="2477690"/>
                  <a:pt x="694531" y="2345399"/>
                </a:cubicBezTo>
                <a:cubicBezTo>
                  <a:pt x="1025260" y="2213107"/>
                  <a:pt x="1322916" y="2047742"/>
                  <a:pt x="1587500" y="1849305"/>
                </a:cubicBezTo>
                <a:cubicBezTo>
                  <a:pt x="2116666" y="1386284"/>
                  <a:pt x="2546614" y="890191"/>
                  <a:pt x="2877344" y="361024"/>
                </a:cubicBezTo>
                <a:cubicBezTo>
                  <a:pt x="3340364" y="30294"/>
                  <a:pt x="3671094" y="30294"/>
                  <a:pt x="3869531" y="361024"/>
                </a:cubicBezTo>
                <a:close/>
                <a:moveTo>
                  <a:pt x="4564062" y="4627430"/>
                </a:moveTo>
                <a:cubicBezTo>
                  <a:pt x="4828646" y="4627430"/>
                  <a:pt x="4894791" y="4726649"/>
                  <a:pt x="4762500" y="4925086"/>
                </a:cubicBezTo>
                <a:cubicBezTo>
                  <a:pt x="4034896" y="5454253"/>
                  <a:pt x="3108854" y="5950347"/>
                  <a:pt x="1984375" y="6413367"/>
                </a:cubicBezTo>
                <a:cubicBezTo>
                  <a:pt x="1587500" y="6545659"/>
                  <a:pt x="1190625" y="6677951"/>
                  <a:pt x="793750" y="6810242"/>
                </a:cubicBezTo>
                <a:cubicBezTo>
                  <a:pt x="330729" y="6942534"/>
                  <a:pt x="66146" y="6777170"/>
                  <a:pt x="0" y="6314149"/>
                </a:cubicBezTo>
                <a:cubicBezTo>
                  <a:pt x="0" y="6049565"/>
                  <a:pt x="99219" y="5884201"/>
                  <a:pt x="297656" y="5818055"/>
                </a:cubicBezTo>
                <a:cubicBezTo>
                  <a:pt x="760677" y="5751909"/>
                  <a:pt x="1223698" y="5652690"/>
                  <a:pt x="1686719" y="5520399"/>
                </a:cubicBezTo>
                <a:cubicBezTo>
                  <a:pt x="2678906" y="5321961"/>
                  <a:pt x="3638021" y="5024305"/>
                  <a:pt x="4564062" y="462743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9" name="Freeform 459"/>
          <p:cNvSpPr/>
          <p:nvPr/>
        </p:nvSpPr>
        <p:spPr>
          <a:xfrm rot="0" flipH="0" flipV="0">
            <a:off x="3921445" y="463237"/>
            <a:ext cx="399297" cy="267305"/>
          </a:xfrm>
          <a:custGeom>
            <a:pathLst>
              <a:path w="12099925" h="8100153">
                <a:moveTo>
                  <a:pt x="3969941" y="4430977"/>
                </a:moveTo>
                <a:lnTo>
                  <a:pt x="3969941" y="5123921"/>
                </a:lnTo>
                <a:lnTo>
                  <a:pt x="5458222" y="5024702"/>
                </a:lnTo>
                <a:cubicBezTo>
                  <a:pt x="5723070" y="5090848"/>
                  <a:pt x="5855494" y="5223007"/>
                  <a:pt x="5855494" y="5421180"/>
                </a:cubicBezTo>
                <a:cubicBezTo>
                  <a:pt x="5789348" y="5553472"/>
                  <a:pt x="5623917" y="5619618"/>
                  <a:pt x="5359202" y="5619618"/>
                </a:cubicBezTo>
                <a:cubicBezTo>
                  <a:pt x="4962327" y="5619618"/>
                  <a:pt x="4499240" y="5652691"/>
                  <a:pt x="3969941" y="5718836"/>
                </a:cubicBezTo>
                <a:lnTo>
                  <a:pt x="3969941" y="7504774"/>
                </a:lnTo>
                <a:cubicBezTo>
                  <a:pt x="3969941" y="7637066"/>
                  <a:pt x="3837583" y="7736284"/>
                  <a:pt x="3572867" y="7802430"/>
                </a:cubicBezTo>
                <a:cubicBezTo>
                  <a:pt x="3175860" y="7868576"/>
                  <a:pt x="2977356" y="7736284"/>
                  <a:pt x="2977356" y="7405555"/>
                </a:cubicBezTo>
                <a:lnTo>
                  <a:pt x="2977356" y="5818055"/>
                </a:lnTo>
                <a:cubicBezTo>
                  <a:pt x="1918626" y="5884201"/>
                  <a:pt x="1091539" y="6049566"/>
                  <a:pt x="496094" y="6314149"/>
                </a:cubicBezTo>
                <a:cubicBezTo>
                  <a:pt x="231510" y="6314149"/>
                  <a:pt x="66146" y="6181857"/>
                  <a:pt x="0" y="5917274"/>
                </a:cubicBezTo>
                <a:cubicBezTo>
                  <a:pt x="66146" y="5520399"/>
                  <a:pt x="231510" y="5288888"/>
                  <a:pt x="496094" y="5222743"/>
                </a:cubicBezTo>
                <a:cubicBezTo>
                  <a:pt x="1157817" y="5288888"/>
                  <a:pt x="1984904" y="5288888"/>
                  <a:pt x="2977356" y="5222743"/>
                </a:cubicBezTo>
                <a:lnTo>
                  <a:pt x="2977356" y="4430977"/>
                </a:lnTo>
                <a:cubicBezTo>
                  <a:pt x="2249488" y="4430977"/>
                  <a:pt x="1653977" y="4496990"/>
                  <a:pt x="1190823" y="4629018"/>
                </a:cubicBezTo>
                <a:cubicBezTo>
                  <a:pt x="860094" y="4430712"/>
                  <a:pt x="760876" y="4166261"/>
                  <a:pt x="893167" y="3835664"/>
                </a:cubicBezTo>
                <a:cubicBezTo>
                  <a:pt x="1025459" y="3703373"/>
                  <a:pt x="1157751" y="3571147"/>
                  <a:pt x="1290042" y="3438988"/>
                </a:cubicBezTo>
                <a:cubicBezTo>
                  <a:pt x="1620904" y="3108391"/>
                  <a:pt x="1885619" y="2645569"/>
                  <a:pt x="2084189" y="2050521"/>
                </a:cubicBezTo>
                <a:cubicBezTo>
                  <a:pt x="1687182" y="2050521"/>
                  <a:pt x="1323247" y="2116667"/>
                  <a:pt x="992386" y="2248958"/>
                </a:cubicBezTo>
                <a:cubicBezTo>
                  <a:pt x="727670" y="2315104"/>
                  <a:pt x="595313" y="2248958"/>
                  <a:pt x="595313" y="2050521"/>
                </a:cubicBezTo>
                <a:cubicBezTo>
                  <a:pt x="595313" y="1653646"/>
                  <a:pt x="793816" y="1355989"/>
                  <a:pt x="1190823" y="1157552"/>
                </a:cubicBezTo>
                <a:cubicBezTo>
                  <a:pt x="1455539" y="1289844"/>
                  <a:pt x="1852546" y="1355989"/>
                  <a:pt x="2381845" y="1355989"/>
                </a:cubicBezTo>
                <a:cubicBezTo>
                  <a:pt x="2580415" y="959114"/>
                  <a:pt x="2712773" y="595313"/>
                  <a:pt x="2778919" y="264583"/>
                </a:cubicBezTo>
                <a:cubicBezTo>
                  <a:pt x="2845065" y="66146"/>
                  <a:pt x="3043568" y="0"/>
                  <a:pt x="3374430" y="66146"/>
                </a:cubicBezTo>
                <a:cubicBezTo>
                  <a:pt x="3837451" y="264583"/>
                  <a:pt x="3903596" y="694531"/>
                  <a:pt x="3572867" y="1355989"/>
                </a:cubicBezTo>
                <a:cubicBezTo>
                  <a:pt x="5027414" y="1355989"/>
                  <a:pt x="5754688" y="1455208"/>
                  <a:pt x="5754688" y="1653646"/>
                </a:cubicBezTo>
                <a:cubicBezTo>
                  <a:pt x="5754688" y="1785937"/>
                  <a:pt x="5655866" y="1885156"/>
                  <a:pt x="5458222" y="1951302"/>
                </a:cubicBezTo>
                <a:lnTo>
                  <a:pt x="3175794" y="1951302"/>
                </a:lnTo>
                <a:cubicBezTo>
                  <a:pt x="2712641" y="2546614"/>
                  <a:pt x="2348772" y="3141927"/>
                  <a:pt x="2084189" y="3737239"/>
                </a:cubicBezTo>
                <a:cubicBezTo>
                  <a:pt x="2084189" y="3935677"/>
                  <a:pt x="2381911" y="4001823"/>
                  <a:pt x="2977356" y="3935677"/>
                </a:cubicBezTo>
                <a:cubicBezTo>
                  <a:pt x="2977356" y="3538802"/>
                  <a:pt x="3010429" y="3208073"/>
                  <a:pt x="3076575" y="2943489"/>
                </a:cubicBezTo>
                <a:cubicBezTo>
                  <a:pt x="3208999" y="2678906"/>
                  <a:pt x="3374430" y="2546614"/>
                  <a:pt x="3572867" y="2546614"/>
                </a:cubicBezTo>
                <a:cubicBezTo>
                  <a:pt x="3771437" y="2612760"/>
                  <a:pt x="3903795" y="2745052"/>
                  <a:pt x="3969941" y="2943489"/>
                </a:cubicBezTo>
                <a:lnTo>
                  <a:pt x="3969941" y="3935677"/>
                </a:lnTo>
                <a:lnTo>
                  <a:pt x="5160963" y="3935677"/>
                </a:lnTo>
                <a:cubicBezTo>
                  <a:pt x="5359400" y="4001690"/>
                  <a:pt x="5425546" y="4100777"/>
                  <a:pt x="5359400" y="4232936"/>
                </a:cubicBezTo>
                <a:cubicBezTo>
                  <a:pt x="5359400" y="4431109"/>
                  <a:pt x="4896247" y="4497123"/>
                  <a:pt x="3969941" y="4430977"/>
                </a:cubicBezTo>
                <a:close/>
                <a:moveTo>
                  <a:pt x="7138988" y="2745052"/>
                </a:moveTo>
                <a:cubicBezTo>
                  <a:pt x="7469717" y="2678906"/>
                  <a:pt x="7668154" y="2745052"/>
                  <a:pt x="7734300" y="2943489"/>
                </a:cubicBezTo>
                <a:lnTo>
                  <a:pt x="7734300" y="4034896"/>
                </a:lnTo>
                <a:cubicBezTo>
                  <a:pt x="9520238" y="5356489"/>
                  <a:pt x="10975446" y="6248532"/>
                  <a:pt x="12099925" y="6711024"/>
                </a:cubicBezTo>
                <a:cubicBezTo>
                  <a:pt x="11107738" y="7967795"/>
                  <a:pt x="10280914" y="8100153"/>
                  <a:pt x="9619456" y="7108097"/>
                </a:cubicBezTo>
                <a:cubicBezTo>
                  <a:pt x="8957998" y="6116042"/>
                  <a:pt x="8296539" y="5388636"/>
                  <a:pt x="7635081" y="4925880"/>
                </a:cubicBezTo>
                <a:cubicBezTo>
                  <a:pt x="6974814" y="6248268"/>
                  <a:pt x="6215459" y="7041753"/>
                  <a:pt x="5357019" y="7306336"/>
                </a:cubicBezTo>
                <a:cubicBezTo>
                  <a:pt x="4762765" y="7504774"/>
                  <a:pt x="4399624" y="7405555"/>
                  <a:pt x="4267597" y="7008680"/>
                </a:cubicBezTo>
                <a:cubicBezTo>
                  <a:pt x="4267597" y="6942534"/>
                  <a:pt x="4597532" y="6777302"/>
                  <a:pt x="5257403" y="6512983"/>
                </a:cubicBezTo>
                <a:cubicBezTo>
                  <a:pt x="5587338" y="6314678"/>
                  <a:pt x="5917274" y="6017220"/>
                  <a:pt x="6247209" y="5620610"/>
                </a:cubicBezTo>
                <a:cubicBezTo>
                  <a:pt x="6577145" y="5025694"/>
                  <a:pt x="6742113" y="4496858"/>
                  <a:pt x="6742113" y="4034102"/>
                </a:cubicBezTo>
                <a:lnTo>
                  <a:pt x="6742113" y="3141729"/>
                </a:lnTo>
                <a:cubicBezTo>
                  <a:pt x="6742113" y="2943423"/>
                  <a:pt x="6874404" y="2811198"/>
                  <a:pt x="7138988" y="2745052"/>
                </a:cubicBezTo>
                <a:close/>
                <a:moveTo>
                  <a:pt x="6643688" y="363802"/>
                </a:moveTo>
                <a:cubicBezTo>
                  <a:pt x="6709701" y="165364"/>
                  <a:pt x="6874801" y="66146"/>
                  <a:pt x="7138988" y="66146"/>
                </a:cubicBezTo>
                <a:cubicBezTo>
                  <a:pt x="7602008" y="132291"/>
                  <a:pt x="7800446" y="363802"/>
                  <a:pt x="7734300" y="760677"/>
                </a:cubicBezTo>
                <a:cubicBezTo>
                  <a:pt x="7469717" y="1422135"/>
                  <a:pt x="7568936" y="1752864"/>
                  <a:pt x="8031956" y="1752864"/>
                </a:cubicBezTo>
                <a:cubicBezTo>
                  <a:pt x="8759561" y="1752864"/>
                  <a:pt x="9354873" y="1686719"/>
                  <a:pt x="9817894" y="1554427"/>
                </a:cubicBezTo>
                <a:cubicBezTo>
                  <a:pt x="10214769" y="1686719"/>
                  <a:pt x="10380133" y="1984375"/>
                  <a:pt x="10313988" y="2447396"/>
                </a:cubicBezTo>
                <a:cubicBezTo>
                  <a:pt x="9850967" y="3175000"/>
                  <a:pt x="9288727" y="3704167"/>
                  <a:pt x="8627269" y="4034896"/>
                </a:cubicBezTo>
                <a:cubicBezTo>
                  <a:pt x="8296672" y="4034896"/>
                  <a:pt x="8296672" y="3869531"/>
                  <a:pt x="8627269" y="3538802"/>
                </a:cubicBezTo>
                <a:cubicBezTo>
                  <a:pt x="8825706" y="3274219"/>
                  <a:pt x="8991071" y="3009635"/>
                  <a:pt x="9123363" y="2745052"/>
                </a:cubicBezTo>
                <a:cubicBezTo>
                  <a:pt x="9189508" y="2480469"/>
                  <a:pt x="8991071" y="2348177"/>
                  <a:pt x="8528050" y="2348177"/>
                </a:cubicBezTo>
                <a:cubicBezTo>
                  <a:pt x="7866856" y="2348177"/>
                  <a:pt x="7404034" y="2315104"/>
                  <a:pt x="7139583" y="2248958"/>
                </a:cubicBezTo>
                <a:cubicBezTo>
                  <a:pt x="6941278" y="2381250"/>
                  <a:pt x="6742906" y="2546614"/>
                  <a:pt x="6544469" y="2745052"/>
                </a:cubicBezTo>
                <a:cubicBezTo>
                  <a:pt x="6213739" y="3075781"/>
                  <a:pt x="5849938" y="3340364"/>
                  <a:pt x="5453063" y="3538802"/>
                </a:cubicBezTo>
                <a:cubicBezTo>
                  <a:pt x="5188479" y="3604948"/>
                  <a:pt x="4990042" y="3538802"/>
                  <a:pt x="4857750" y="3340364"/>
                </a:cubicBezTo>
                <a:cubicBezTo>
                  <a:pt x="5386917" y="3009635"/>
                  <a:pt x="5849938" y="2513542"/>
                  <a:pt x="6246813" y="1852083"/>
                </a:cubicBezTo>
                <a:cubicBezTo>
                  <a:pt x="6511396" y="1322916"/>
                  <a:pt x="6643688" y="826823"/>
                  <a:pt x="6643688" y="363802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0" name="Freeform 460"/>
          <p:cNvSpPr/>
          <p:nvPr/>
        </p:nvSpPr>
        <p:spPr>
          <a:xfrm rot="0" flipH="0" flipV="0">
            <a:off x="4342106" y="467681"/>
            <a:ext cx="398337" cy="261937"/>
          </a:xfrm>
          <a:custGeom>
            <a:pathLst>
              <a:path w="12070820" h="7937500">
                <a:moveTo>
                  <a:pt x="6746081" y="2315104"/>
                </a:moveTo>
                <a:lnTo>
                  <a:pt x="5158978" y="2315104"/>
                </a:lnTo>
                <a:cubicBezTo>
                  <a:pt x="4762235" y="2513541"/>
                  <a:pt x="4266274" y="2711979"/>
                  <a:pt x="3671093" y="2910416"/>
                </a:cubicBezTo>
                <a:cubicBezTo>
                  <a:pt x="3472656" y="2976562"/>
                  <a:pt x="3373437" y="2910416"/>
                  <a:pt x="3373437" y="2711979"/>
                </a:cubicBezTo>
                <a:cubicBezTo>
                  <a:pt x="3902471" y="2315104"/>
                  <a:pt x="4332287" y="1918229"/>
                  <a:pt x="4662884" y="1521354"/>
                </a:cubicBezTo>
                <a:cubicBezTo>
                  <a:pt x="4927467" y="1190625"/>
                  <a:pt x="5158978" y="892968"/>
                  <a:pt x="5357415" y="628385"/>
                </a:cubicBezTo>
                <a:cubicBezTo>
                  <a:pt x="5555720" y="496093"/>
                  <a:pt x="5754092" y="496093"/>
                  <a:pt x="5952529" y="628385"/>
                </a:cubicBezTo>
                <a:cubicBezTo>
                  <a:pt x="6283259" y="959115"/>
                  <a:pt x="6217112" y="1322916"/>
                  <a:pt x="5754092" y="1719791"/>
                </a:cubicBezTo>
                <a:lnTo>
                  <a:pt x="6746081" y="1719791"/>
                </a:lnTo>
                <a:lnTo>
                  <a:pt x="6746081" y="727604"/>
                </a:lnTo>
                <a:cubicBezTo>
                  <a:pt x="6746081" y="396875"/>
                  <a:pt x="6812226" y="198437"/>
                  <a:pt x="6944518" y="132291"/>
                </a:cubicBezTo>
                <a:cubicBezTo>
                  <a:pt x="7209101" y="0"/>
                  <a:pt x="7440612" y="0"/>
                  <a:pt x="7639050" y="132291"/>
                </a:cubicBezTo>
                <a:cubicBezTo>
                  <a:pt x="7837487" y="198437"/>
                  <a:pt x="8002851" y="396875"/>
                  <a:pt x="8135143" y="727604"/>
                </a:cubicBezTo>
                <a:cubicBezTo>
                  <a:pt x="8068998" y="926041"/>
                  <a:pt x="8035925" y="1256771"/>
                  <a:pt x="8035925" y="1719791"/>
                </a:cubicBezTo>
                <a:lnTo>
                  <a:pt x="10119518" y="1719791"/>
                </a:lnTo>
                <a:cubicBezTo>
                  <a:pt x="10582539" y="1852083"/>
                  <a:pt x="10615612" y="2050521"/>
                  <a:pt x="10218737" y="2315104"/>
                </a:cubicBezTo>
                <a:lnTo>
                  <a:pt x="8035925" y="2315104"/>
                </a:lnTo>
                <a:lnTo>
                  <a:pt x="8035925" y="3604948"/>
                </a:lnTo>
                <a:cubicBezTo>
                  <a:pt x="9557279" y="3737239"/>
                  <a:pt x="10880195" y="3770312"/>
                  <a:pt x="12004675" y="3704166"/>
                </a:cubicBezTo>
                <a:cubicBezTo>
                  <a:pt x="12070820" y="3770312"/>
                  <a:pt x="12004675" y="4001823"/>
                  <a:pt x="11806237" y="4398698"/>
                </a:cubicBezTo>
                <a:cubicBezTo>
                  <a:pt x="11475508" y="5060156"/>
                  <a:pt x="10979414" y="5258594"/>
                  <a:pt x="10317956" y="4994010"/>
                </a:cubicBezTo>
                <a:cubicBezTo>
                  <a:pt x="9656498" y="4663281"/>
                  <a:pt x="8895820" y="4497916"/>
                  <a:pt x="8035925" y="4497916"/>
                </a:cubicBezTo>
                <a:lnTo>
                  <a:pt x="8035925" y="6680729"/>
                </a:lnTo>
                <a:cubicBezTo>
                  <a:pt x="8168216" y="7408333"/>
                  <a:pt x="7969779" y="7805208"/>
                  <a:pt x="7440612" y="7871354"/>
                </a:cubicBezTo>
                <a:cubicBezTo>
                  <a:pt x="6911445" y="7937500"/>
                  <a:pt x="6679935" y="7573698"/>
                  <a:pt x="6746081" y="6779948"/>
                </a:cubicBezTo>
                <a:lnTo>
                  <a:pt x="6746081" y="4497916"/>
                </a:lnTo>
                <a:cubicBezTo>
                  <a:pt x="5357283" y="4431771"/>
                  <a:pt x="4332287" y="4597135"/>
                  <a:pt x="3671093" y="4994010"/>
                </a:cubicBezTo>
                <a:cubicBezTo>
                  <a:pt x="3406510" y="5060156"/>
                  <a:pt x="3274218" y="4960937"/>
                  <a:pt x="3274218" y="4696354"/>
                </a:cubicBezTo>
                <a:cubicBezTo>
                  <a:pt x="3274218" y="4365625"/>
                  <a:pt x="3373371" y="4101041"/>
                  <a:pt x="3571676" y="3902604"/>
                </a:cubicBezTo>
                <a:cubicBezTo>
                  <a:pt x="3770114" y="3704166"/>
                  <a:pt x="4001624" y="3571875"/>
                  <a:pt x="4266207" y="3505729"/>
                </a:cubicBezTo>
                <a:cubicBezTo>
                  <a:pt x="4662950" y="3704166"/>
                  <a:pt x="5489575" y="3737239"/>
                  <a:pt x="6746081" y="3604948"/>
                </a:cubicBezTo>
                <a:close/>
                <a:moveTo>
                  <a:pt x="4067968" y="628385"/>
                </a:moveTo>
                <a:cubicBezTo>
                  <a:pt x="3803385" y="1091406"/>
                  <a:pt x="3406510" y="1554427"/>
                  <a:pt x="2877343" y="2017448"/>
                </a:cubicBezTo>
                <a:lnTo>
                  <a:pt x="2877343" y="6482291"/>
                </a:lnTo>
                <a:cubicBezTo>
                  <a:pt x="2877343" y="6813021"/>
                  <a:pt x="2844270" y="7110677"/>
                  <a:pt x="2778125" y="7375260"/>
                </a:cubicBezTo>
                <a:cubicBezTo>
                  <a:pt x="2579687" y="7573698"/>
                  <a:pt x="2348177" y="7672916"/>
                  <a:pt x="2083593" y="7672916"/>
                </a:cubicBezTo>
                <a:cubicBezTo>
                  <a:pt x="1819010" y="7672916"/>
                  <a:pt x="1686718" y="7507552"/>
                  <a:pt x="1686718" y="7176823"/>
                </a:cubicBezTo>
                <a:cubicBezTo>
                  <a:pt x="1885156" y="5126302"/>
                  <a:pt x="1918229" y="3571875"/>
                  <a:pt x="1785937" y="2513541"/>
                </a:cubicBezTo>
                <a:cubicBezTo>
                  <a:pt x="992187" y="2910416"/>
                  <a:pt x="496093" y="2910416"/>
                  <a:pt x="297656" y="2513541"/>
                </a:cubicBezTo>
                <a:cubicBezTo>
                  <a:pt x="165364" y="2315104"/>
                  <a:pt x="66145" y="2050521"/>
                  <a:pt x="0" y="1719791"/>
                </a:cubicBezTo>
                <a:cubicBezTo>
                  <a:pt x="66145" y="1587500"/>
                  <a:pt x="330729" y="1488281"/>
                  <a:pt x="793750" y="1422135"/>
                </a:cubicBezTo>
                <a:cubicBezTo>
                  <a:pt x="1852083" y="1223698"/>
                  <a:pt x="2877343" y="859896"/>
                  <a:pt x="3869531" y="330729"/>
                </a:cubicBezTo>
                <a:cubicBezTo>
                  <a:pt x="4067968" y="264583"/>
                  <a:pt x="4134114" y="363802"/>
                  <a:pt x="4067968" y="628385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1" name="Freeform 461"/>
          <p:cNvSpPr/>
          <p:nvPr/>
        </p:nvSpPr>
        <p:spPr>
          <a:xfrm rot="0" flipH="0" flipV="0">
            <a:off x="4760532" y="475242"/>
            <a:ext cx="400546" cy="257571"/>
          </a:xfrm>
          <a:custGeom>
            <a:pathLst>
              <a:path w="12137760" h="7805207">
                <a:moveTo>
                  <a:pt x="5423958" y="0"/>
                </a:moveTo>
                <a:cubicBezTo>
                  <a:pt x="6085416" y="132292"/>
                  <a:pt x="6383072" y="429948"/>
                  <a:pt x="6316927" y="892969"/>
                </a:cubicBezTo>
                <a:cubicBezTo>
                  <a:pt x="6118489" y="1488281"/>
                  <a:pt x="5986198" y="1918229"/>
                  <a:pt x="5920052" y="2182812"/>
                </a:cubicBezTo>
                <a:cubicBezTo>
                  <a:pt x="8433594" y="4630208"/>
                  <a:pt x="10484114" y="5986198"/>
                  <a:pt x="12071614" y="6250781"/>
                </a:cubicBezTo>
                <a:cubicBezTo>
                  <a:pt x="12137760" y="6449219"/>
                  <a:pt x="11906250" y="6813021"/>
                  <a:pt x="11377083" y="7342187"/>
                </a:cubicBezTo>
                <a:cubicBezTo>
                  <a:pt x="10914062" y="7805207"/>
                  <a:pt x="10318750" y="7739062"/>
                  <a:pt x="9591146" y="7143750"/>
                </a:cubicBezTo>
                <a:cubicBezTo>
                  <a:pt x="8797396" y="6416146"/>
                  <a:pt x="8069791" y="5721615"/>
                  <a:pt x="7408333" y="5060156"/>
                </a:cubicBezTo>
                <a:cubicBezTo>
                  <a:pt x="6746875" y="4464844"/>
                  <a:pt x="6151562" y="3902604"/>
                  <a:pt x="5622396" y="3373437"/>
                </a:cubicBezTo>
                <a:cubicBezTo>
                  <a:pt x="5291666" y="4167187"/>
                  <a:pt x="4861718" y="4861719"/>
                  <a:pt x="4332552" y="5457031"/>
                </a:cubicBezTo>
                <a:cubicBezTo>
                  <a:pt x="3208073" y="6515365"/>
                  <a:pt x="2116666" y="7077604"/>
                  <a:pt x="1058333" y="7143750"/>
                </a:cubicBezTo>
                <a:cubicBezTo>
                  <a:pt x="330729" y="7143750"/>
                  <a:pt x="0" y="6813021"/>
                  <a:pt x="66146" y="6151562"/>
                </a:cubicBezTo>
                <a:cubicBezTo>
                  <a:pt x="198437" y="6085417"/>
                  <a:pt x="694531" y="5986198"/>
                  <a:pt x="1554427" y="5853906"/>
                </a:cubicBezTo>
                <a:cubicBezTo>
                  <a:pt x="2612760" y="5589323"/>
                  <a:pt x="3505729" y="4861719"/>
                  <a:pt x="4233333" y="3671094"/>
                </a:cubicBezTo>
                <a:cubicBezTo>
                  <a:pt x="4696354" y="2745052"/>
                  <a:pt x="4894791" y="1951302"/>
                  <a:pt x="4828646" y="1289844"/>
                </a:cubicBezTo>
                <a:cubicBezTo>
                  <a:pt x="4828646" y="429948"/>
                  <a:pt x="5027083" y="0"/>
                  <a:pt x="5423958" y="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2" name="Freeform 462"/>
          <p:cNvSpPr/>
          <p:nvPr/>
        </p:nvSpPr>
        <p:spPr>
          <a:xfrm rot="0" flipH="0" flipV="0">
            <a:off x="5194290" y="465472"/>
            <a:ext cx="385266" cy="267145"/>
          </a:xfrm>
          <a:custGeom>
            <a:pathLst>
              <a:path w="11674740" h="8095323">
                <a:moveTo>
                  <a:pt x="6515365" y="1488281"/>
                </a:moveTo>
                <a:cubicBezTo>
                  <a:pt x="6515365" y="1091406"/>
                  <a:pt x="6482292" y="760677"/>
                  <a:pt x="6416146" y="496094"/>
                </a:cubicBezTo>
                <a:cubicBezTo>
                  <a:pt x="6416146" y="165365"/>
                  <a:pt x="6581510" y="0"/>
                  <a:pt x="6912240" y="0"/>
                </a:cubicBezTo>
                <a:cubicBezTo>
                  <a:pt x="7044532" y="0"/>
                  <a:pt x="7209896" y="33073"/>
                  <a:pt x="7408334" y="99219"/>
                </a:cubicBezTo>
                <a:cubicBezTo>
                  <a:pt x="7739063" y="363802"/>
                  <a:pt x="7871354" y="661458"/>
                  <a:pt x="7805209" y="992188"/>
                </a:cubicBezTo>
                <a:lnTo>
                  <a:pt x="7805209" y="1488281"/>
                </a:lnTo>
                <a:cubicBezTo>
                  <a:pt x="9326563" y="1620573"/>
                  <a:pt x="10616407" y="1653646"/>
                  <a:pt x="11674740" y="1587500"/>
                </a:cubicBezTo>
                <a:cubicBezTo>
                  <a:pt x="11211719" y="2710260"/>
                  <a:pt x="10616407" y="3205560"/>
                  <a:pt x="9888802" y="3073400"/>
                </a:cubicBezTo>
                <a:cubicBezTo>
                  <a:pt x="9293490" y="2875360"/>
                  <a:pt x="8598959" y="2677253"/>
                  <a:pt x="7805209" y="2479080"/>
                </a:cubicBezTo>
                <a:cubicBezTo>
                  <a:pt x="7739063" y="2545093"/>
                  <a:pt x="7739063" y="2875293"/>
                  <a:pt x="7805209" y="3469680"/>
                </a:cubicBezTo>
                <a:cubicBezTo>
                  <a:pt x="7937500" y="5186826"/>
                  <a:pt x="7805209" y="6375929"/>
                  <a:pt x="7408334" y="7036991"/>
                </a:cubicBezTo>
                <a:cubicBezTo>
                  <a:pt x="6482292" y="7963033"/>
                  <a:pt x="5324740" y="8095323"/>
                  <a:pt x="3935677" y="7433866"/>
                </a:cubicBezTo>
                <a:cubicBezTo>
                  <a:pt x="3208073" y="6904699"/>
                  <a:pt x="3009636" y="6573970"/>
                  <a:pt x="3340365" y="6441678"/>
                </a:cubicBezTo>
                <a:cubicBezTo>
                  <a:pt x="3671094" y="6640116"/>
                  <a:pt x="4001823" y="6772408"/>
                  <a:pt x="4332552" y="6838553"/>
                </a:cubicBezTo>
                <a:cubicBezTo>
                  <a:pt x="5457031" y="6838553"/>
                  <a:pt x="6085417" y="6673387"/>
                  <a:pt x="6217709" y="6343055"/>
                </a:cubicBezTo>
                <a:cubicBezTo>
                  <a:pt x="6482292" y="6012723"/>
                  <a:pt x="6581510" y="5054666"/>
                  <a:pt x="6515365" y="3468886"/>
                </a:cubicBezTo>
                <a:cubicBezTo>
                  <a:pt x="5258594" y="4723540"/>
                  <a:pt x="3869531" y="5449888"/>
                  <a:pt x="2348177" y="5647928"/>
                </a:cubicBezTo>
                <a:cubicBezTo>
                  <a:pt x="1951302" y="5647928"/>
                  <a:pt x="1587500" y="5515637"/>
                  <a:pt x="1256771" y="5251053"/>
                </a:cubicBezTo>
                <a:cubicBezTo>
                  <a:pt x="926042" y="4920324"/>
                  <a:pt x="926042" y="4721887"/>
                  <a:pt x="1256771" y="4655741"/>
                </a:cubicBezTo>
                <a:cubicBezTo>
                  <a:pt x="2976563" y="4589595"/>
                  <a:pt x="4729427" y="3798359"/>
                  <a:pt x="6515365" y="2282031"/>
                </a:cubicBezTo>
                <a:cubicBezTo>
                  <a:pt x="3604948" y="2282031"/>
                  <a:pt x="1620573" y="2447396"/>
                  <a:pt x="562240" y="2778125"/>
                </a:cubicBezTo>
                <a:cubicBezTo>
                  <a:pt x="165365" y="2910417"/>
                  <a:pt x="0" y="2811198"/>
                  <a:pt x="66146" y="2480469"/>
                </a:cubicBezTo>
                <a:cubicBezTo>
                  <a:pt x="463021" y="1686719"/>
                  <a:pt x="826823" y="1355990"/>
                  <a:pt x="1157552" y="1488281"/>
                </a:cubicBezTo>
                <a:cubicBezTo>
                  <a:pt x="1951302" y="1620573"/>
                  <a:pt x="3737240" y="1620573"/>
                  <a:pt x="6515365" y="1488281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3" name="Freeform 463"/>
          <p:cNvSpPr/>
          <p:nvPr/>
        </p:nvSpPr>
        <p:spPr>
          <a:xfrm rot="0" flipH="0" flipV="0">
            <a:off x="5603932" y="459963"/>
            <a:ext cx="396180" cy="272864"/>
          </a:xfrm>
          <a:custGeom>
            <a:pathLst>
              <a:path w="12005468" h="8268625">
                <a:moveTo>
                  <a:pt x="6449218" y="264583"/>
                </a:moveTo>
                <a:cubicBezTo>
                  <a:pt x="6647656" y="463021"/>
                  <a:pt x="6813020" y="760677"/>
                  <a:pt x="6945312" y="1157552"/>
                </a:cubicBezTo>
                <a:cubicBezTo>
                  <a:pt x="7474479" y="1223698"/>
                  <a:pt x="8334375" y="1223698"/>
                  <a:pt x="9525000" y="1157552"/>
                </a:cubicBezTo>
                <a:cubicBezTo>
                  <a:pt x="10120312" y="959115"/>
                  <a:pt x="10484114" y="1091208"/>
                  <a:pt x="10616406" y="1553832"/>
                </a:cubicBezTo>
                <a:cubicBezTo>
                  <a:pt x="10748698" y="2610710"/>
                  <a:pt x="10649479" y="3403336"/>
                  <a:pt x="10318750" y="3931708"/>
                </a:cubicBezTo>
                <a:cubicBezTo>
                  <a:pt x="10120312" y="4196292"/>
                  <a:pt x="9954948" y="4196292"/>
                  <a:pt x="9822656" y="3931708"/>
                </a:cubicBezTo>
                <a:cubicBezTo>
                  <a:pt x="9888801" y="2743333"/>
                  <a:pt x="9756510" y="2083131"/>
                  <a:pt x="9425781" y="1951104"/>
                </a:cubicBezTo>
                <a:cubicBezTo>
                  <a:pt x="8565885" y="1885090"/>
                  <a:pt x="7606770" y="1852083"/>
                  <a:pt x="6548437" y="1852083"/>
                </a:cubicBezTo>
                <a:cubicBezTo>
                  <a:pt x="5820833" y="1785938"/>
                  <a:pt x="4530989" y="1818944"/>
                  <a:pt x="2678906" y="1951104"/>
                </a:cubicBezTo>
                <a:cubicBezTo>
                  <a:pt x="2215885" y="2083131"/>
                  <a:pt x="1984375" y="2677187"/>
                  <a:pt x="1984375" y="3733271"/>
                </a:cubicBezTo>
                <a:cubicBezTo>
                  <a:pt x="1852083" y="4064000"/>
                  <a:pt x="1686718" y="4064000"/>
                  <a:pt x="1488281" y="3733271"/>
                </a:cubicBezTo>
                <a:cubicBezTo>
                  <a:pt x="1289843" y="3072871"/>
                  <a:pt x="1223697" y="2379464"/>
                  <a:pt x="1289843" y="1653051"/>
                </a:cubicBezTo>
                <a:cubicBezTo>
                  <a:pt x="1422135" y="1124281"/>
                  <a:pt x="1752864" y="959115"/>
                  <a:pt x="2282031" y="1157552"/>
                </a:cubicBezTo>
                <a:cubicBezTo>
                  <a:pt x="3075781" y="1223698"/>
                  <a:pt x="3935677" y="1223698"/>
                  <a:pt x="4861718" y="1157552"/>
                </a:cubicBezTo>
                <a:cubicBezTo>
                  <a:pt x="5060156" y="628385"/>
                  <a:pt x="5225520" y="330729"/>
                  <a:pt x="5357812" y="264583"/>
                </a:cubicBezTo>
                <a:cubicBezTo>
                  <a:pt x="5688541" y="0"/>
                  <a:pt x="6052343" y="0"/>
                  <a:pt x="6449218" y="264583"/>
                </a:cubicBezTo>
                <a:close/>
                <a:moveTo>
                  <a:pt x="1488281" y="4829043"/>
                </a:moveTo>
                <a:cubicBezTo>
                  <a:pt x="2943489" y="4762897"/>
                  <a:pt x="4431770" y="4729824"/>
                  <a:pt x="5953125" y="4729824"/>
                </a:cubicBezTo>
                <a:cubicBezTo>
                  <a:pt x="6283854" y="4199599"/>
                  <a:pt x="6515364" y="3437467"/>
                  <a:pt x="6647656" y="2443427"/>
                </a:cubicBezTo>
                <a:cubicBezTo>
                  <a:pt x="6647656" y="2179770"/>
                  <a:pt x="6746875" y="2047941"/>
                  <a:pt x="6945312" y="2047941"/>
                </a:cubicBezTo>
                <a:cubicBezTo>
                  <a:pt x="7342187" y="2180365"/>
                  <a:pt x="7573698" y="2412140"/>
                  <a:pt x="7639843" y="2743266"/>
                </a:cubicBezTo>
                <a:cubicBezTo>
                  <a:pt x="7705989" y="3206816"/>
                  <a:pt x="7573698" y="3869002"/>
                  <a:pt x="7242968" y="4729824"/>
                </a:cubicBezTo>
                <a:cubicBezTo>
                  <a:pt x="9491926" y="4729824"/>
                  <a:pt x="11079426" y="4762897"/>
                  <a:pt x="12005468" y="4829043"/>
                </a:cubicBezTo>
                <a:cubicBezTo>
                  <a:pt x="11476301" y="6019668"/>
                  <a:pt x="10847916" y="6449616"/>
                  <a:pt x="10120312" y="6118887"/>
                </a:cubicBezTo>
                <a:cubicBezTo>
                  <a:pt x="8929687" y="5788157"/>
                  <a:pt x="7838281" y="5589720"/>
                  <a:pt x="6846093" y="5523574"/>
                </a:cubicBezTo>
                <a:cubicBezTo>
                  <a:pt x="5523177" y="7574095"/>
                  <a:pt x="3737239" y="8268625"/>
                  <a:pt x="1488281" y="7607168"/>
                </a:cubicBezTo>
                <a:cubicBezTo>
                  <a:pt x="1289843" y="7408730"/>
                  <a:pt x="1289843" y="7243366"/>
                  <a:pt x="1488281" y="7111074"/>
                </a:cubicBezTo>
                <a:cubicBezTo>
                  <a:pt x="3406510" y="6912637"/>
                  <a:pt x="4762500" y="6350397"/>
                  <a:pt x="5556250" y="5424355"/>
                </a:cubicBezTo>
                <a:cubicBezTo>
                  <a:pt x="3042708" y="5490501"/>
                  <a:pt x="1355989" y="5655866"/>
                  <a:pt x="496093" y="5920449"/>
                </a:cubicBezTo>
                <a:cubicBezTo>
                  <a:pt x="231510" y="6118887"/>
                  <a:pt x="66145" y="6052741"/>
                  <a:pt x="0" y="5722012"/>
                </a:cubicBezTo>
                <a:cubicBezTo>
                  <a:pt x="66145" y="5325137"/>
                  <a:pt x="198437" y="5060553"/>
                  <a:pt x="396875" y="4928262"/>
                </a:cubicBezTo>
                <a:cubicBezTo>
                  <a:pt x="727604" y="4729824"/>
                  <a:pt x="1091406" y="4696751"/>
                  <a:pt x="1488281" y="4829043"/>
                </a:cubicBezTo>
                <a:close/>
                <a:moveTo>
                  <a:pt x="5060156" y="2443427"/>
                </a:moveTo>
                <a:cubicBezTo>
                  <a:pt x="5457031" y="2575719"/>
                  <a:pt x="5787760" y="2741083"/>
                  <a:pt x="6052343" y="2939521"/>
                </a:cubicBezTo>
                <a:cubicBezTo>
                  <a:pt x="6184635" y="3071813"/>
                  <a:pt x="6151562" y="3171031"/>
                  <a:pt x="5953125" y="3237177"/>
                </a:cubicBezTo>
                <a:cubicBezTo>
                  <a:pt x="5490104" y="3237177"/>
                  <a:pt x="5060156" y="3204104"/>
                  <a:pt x="4663281" y="3137958"/>
                </a:cubicBezTo>
                <a:cubicBezTo>
                  <a:pt x="3737239" y="3071813"/>
                  <a:pt x="3373437" y="2840302"/>
                  <a:pt x="3571875" y="2443427"/>
                </a:cubicBezTo>
                <a:cubicBezTo>
                  <a:pt x="3638020" y="2244990"/>
                  <a:pt x="3770312" y="2145771"/>
                  <a:pt x="3968750" y="2145771"/>
                </a:cubicBezTo>
                <a:cubicBezTo>
                  <a:pt x="4233333" y="2145771"/>
                  <a:pt x="4597135" y="2244990"/>
                  <a:pt x="5060156" y="2443427"/>
                </a:cubicBezTo>
                <a:close/>
                <a:moveTo>
                  <a:pt x="3274218" y="3336396"/>
                </a:moveTo>
                <a:cubicBezTo>
                  <a:pt x="3472656" y="3402542"/>
                  <a:pt x="3671093" y="3468688"/>
                  <a:pt x="3869531" y="3534833"/>
                </a:cubicBezTo>
                <a:cubicBezTo>
                  <a:pt x="4067968" y="3600979"/>
                  <a:pt x="4299479" y="3667125"/>
                  <a:pt x="4564062" y="3733271"/>
                </a:cubicBezTo>
                <a:lnTo>
                  <a:pt x="5357812" y="4030927"/>
                </a:lnTo>
                <a:cubicBezTo>
                  <a:pt x="5556250" y="4163219"/>
                  <a:pt x="5457031" y="4262438"/>
                  <a:pt x="5060156" y="4328583"/>
                </a:cubicBezTo>
                <a:cubicBezTo>
                  <a:pt x="4332552" y="4328583"/>
                  <a:pt x="3604947" y="4295511"/>
                  <a:pt x="2877343" y="4229365"/>
                </a:cubicBezTo>
                <a:cubicBezTo>
                  <a:pt x="2546614" y="4163219"/>
                  <a:pt x="2447395" y="3931708"/>
                  <a:pt x="2579687" y="3534833"/>
                </a:cubicBezTo>
                <a:cubicBezTo>
                  <a:pt x="2711979" y="3270250"/>
                  <a:pt x="2943489" y="3204104"/>
                  <a:pt x="3274218" y="3336396"/>
                </a:cubicBezTo>
                <a:close/>
                <a:moveTo>
                  <a:pt x="7540625" y="5920449"/>
                </a:moveTo>
                <a:cubicBezTo>
                  <a:pt x="8069791" y="6118887"/>
                  <a:pt x="8632031" y="6383470"/>
                  <a:pt x="9227343" y="6714199"/>
                </a:cubicBezTo>
                <a:cubicBezTo>
                  <a:pt x="9888801" y="7177220"/>
                  <a:pt x="10285676" y="7507949"/>
                  <a:pt x="10417968" y="7706387"/>
                </a:cubicBezTo>
                <a:cubicBezTo>
                  <a:pt x="10550260" y="7904824"/>
                  <a:pt x="10484114" y="8004043"/>
                  <a:pt x="10219531" y="8004043"/>
                </a:cubicBezTo>
                <a:cubicBezTo>
                  <a:pt x="9954948" y="8004043"/>
                  <a:pt x="9657291" y="7937897"/>
                  <a:pt x="9326562" y="7805605"/>
                </a:cubicBezTo>
                <a:cubicBezTo>
                  <a:pt x="8202083" y="7474876"/>
                  <a:pt x="7408333" y="7144147"/>
                  <a:pt x="6945312" y="6813418"/>
                </a:cubicBezTo>
                <a:cubicBezTo>
                  <a:pt x="6746875" y="6614980"/>
                  <a:pt x="6746875" y="6383470"/>
                  <a:pt x="6945312" y="6118887"/>
                </a:cubicBezTo>
                <a:cubicBezTo>
                  <a:pt x="7077604" y="5920449"/>
                  <a:pt x="7276041" y="5854303"/>
                  <a:pt x="7540625" y="5920449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4" name="Freeform 464"/>
          <p:cNvSpPr/>
          <p:nvPr/>
        </p:nvSpPr>
        <p:spPr>
          <a:xfrm rot="0" flipH="0" flipV="0">
            <a:off x="6021293" y="461185"/>
            <a:ext cx="401663" cy="268485"/>
          </a:xfrm>
          <a:custGeom>
            <a:pathLst>
              <a:path w="12171626" h="8135937">
                <a:moveTo>
                  <a:pt x="7938293" y="2214298"/>
                </a:moveTo>
                <a:lnTo>
                  <a:pt x="7938293" y="3303323"/>
                </a:lnTo>
                <a:lnTo>
                  <a:pt x="10418762" y="3303323"/>
                </a:lnTo>
                <a:cubicBezTo>
                  <a:pt x="10683345" y="3369601"/>
                  <a:pt x="10815637" y="3435879"/>
                  <a:pt x="10815637" y="3502157"/>
                </a:cubicBezTo>
                <a:cubicBezTo>
                  <a:pt x="11014075" y="3700859"/>
                  <a:pt x="10947929" y="3833349"/>
                  <a:pt x="10617200" y="3899627"/>
                </a:cubicBezTo>
                <a:cubicBezTo>
                  <a:pt x="9757304" y="4032052"/>
                  <a:pt x="8864335" y="4065191"/>
                  <a:pt x="7938293" y="3999045"/>
                </a:cubicBezTo>
                <a:lnTo>
                  <a:pt x="7938293" y="4893402"/>
                </a:lnTo>
                <a:lnTo>
                  <a:pt x="10319543" y="4893402"/>
                </a:lnTo>
                <a:cubicBezTo>
                  <a:pt x="11113293" y="4959681"/>
                  <a:pt x="11510168" y="5059098"/>
                  <a:pt x="11510168" y="5191654"/>
                </a:cubicBezTo>
                <a:cubicBezTo>
                  <a:pt x="11510168" y="5522912"/>
                  <a:pt x="11179439" y="5688541"/>
                  <a:pt x="10517981" y="5688541"/>
                </a:cubicBezTo>
                <a:cubicBezTo>
                  <a:pt x="9724231" y="5622263"/>
                  <a:pt x="8864335" y="5589124"/>
                  <a:pt x="7938293" y="5589124"/>
                </a:cubicBezTo>
                <a:lnTo>
                  <a:pt x="7938293" y="7573698"/>
                </a:lnTo>
                <a:cubicBezTo>
                  <a:pt x="7938293" y="7904427"/>
                  <a:pt x="7673710" y="8069791"/>
                  <a:pt x="7144543" y="8069791"/>
                </a:cubicBezTo>
                <a:cubicBezTo>
                  <a:pt x="6879960" y="8135937"/>
                  <a:pt x="6714595" y="8003646"/>
                  <a:pt x="6648450" y="7672916"/>
                </a:cubicBezTo>
                <a:lnTo>
                  <a:pt x="6648450" y="1917237"/>
                </a:lnTo>
                <a:cubicBezTo>
                  <a:pt x="5788554" y="2578695"/>
                  <a:pt x="4994804" y="3008643"/>
                  <a:pt x="4267200" y="3207081"/>
                </a:cubicBezTo>
                <a:cubicBezTo>
                  <a:pt x="3936470" y="3273227"/>
                  <a:pt x="3804179" y="3174008"/>
                  <a:pt x="3870325" y="2909424"/>
                </a:cubicBezTo>
                <a:cubicBezTo>
                  <a:pt x="5060950" y="1851620"/>
                  <a:pt x="5821627" y="958982"/>
                  <a:pt x="6152356" y="231510"/>
                </a:cubicBezTo>
                <a:cubicBezTo>
                  <a:pt x="6350793" y="33073"/>
                  <a:pt x="6549231" y="0"/>
                  <a:pt x="6747668" y="132291"/>
                </a:cubicBezTo>
                <a:cubicBezTo>
                  <a:pt x="7409126" y="463021"/>
                  <a:pt x="7574491" y="826823"/>
                  <a:pt x="7243762" y="1223698"/>
                </a:cubicBezTo>
                <a:cubicBezTo>
                  <a:pt x="8632825" y="1355990"/>
                  <a:pt x="10253398" y="1455208"/>
                  <a:pt x="12105481" y="1521354"/>
                </a:cubicBezTo>
                <a:cubicBezTo>
                  <a:pt x="12171626" y="1719395"/>
                  <a:pt x="12039335" y="2049595"/>
                  <a:pt x="11708606" y="2511954"/>
                </a:cubicBezTo>
                <a:cubicBezTo>
                  <a:pt x="11377876" y="2776537"/>
                  <a:pt x="10914856" y="2743464"/>
                  <a:pt x="10319543" y="2412735"/>
                </a:cubicBezTo>
                <a:cubicBezTo>
                  <a:pt x="9525793" y="2280444"/>
                  <a:pt x="8732043" y="2214298"/>
                  <a:pt x="7938293" y="2214298"/>
                </a:cubicBezTo>
                <a:close/>
                <a:moveTo>
                  <a:pt x="4067968" y="330134"/>
                </a:moveTo>
                <a:cubicBezTo>
                  <a:pt x="4597135" y="263988"/>
                  <a:pt x="4696354" y="495498"/>
                  <a:pt x="4365625" y="1024665"/>
                </a:cubicBezTo>
                <a:cubicBezTo>
                  <a:pt x="4101041" y="1289248"/>
                  <a:pt x="3836458" y="1520759"/>
                  <a:pt x="3571875" y="1719196"/>
                </a:cubicBezTo>
                <a:lnTo>
                  <a:pt x="3571875" y="6879166"/>
                </a:lnTo>
                <a:cubicBezTo>
                  <a:pt x="3638020" y="7276041"/>
                  <a:pt x="3472656" y="7540625"/>
                  <a:pt x="3075781" y="7672916"/>
                </a:cubicBezTo>
                <a:cubicBezTo>
                  <a:pt x="2612760" y="7871354"/>
                  <a:pt x="2381250" y="7772135"/>
                  <a:pt x="2381250" y="7375260"/>
                </a:cubicBezTo>
                <a:lnTo>
                  <a:pt x="2381250" y="2313318"/>
                </a:lnTo>
                <a:cubicBezTo>
                  <a:pt x="1653645" y="2710193"/>
                  <a:pt x="1157552" y="2809412"/>
                  <a:pt x="892968" y="2610974"/>
                </a:cubicBezTo>
                <a:cubicBezTo>
                  <a:pt x="165364" y="1884164"/>
                  <a:pt x="0" y="1487686"/>
                  <a:pt x="396875" y="1421540"/>
                </a:cubicBezTo>
                <a:cubicBezTo>
                  <a:pt x="1719791" y="1289248"/>
                  <a:pt x="2943489" y="925446"/>
                  <a:pt x="4067968" y="330134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5" name="Freeform 465"/>
          <p:cNvSpPr/>
          <p:nvPr/>
        </p:nvSpPr>
        <p:spPr>
          <a:xfrm rot="0" flipH="0" flipV="0">
            <a:off x="6442032" y="465525"/>
            <a:ext cx="401611" cy="258414"/>
          </a:xfrm>
          <a:custGeom>
            <a:pathLst>
              <a:path w="12170040" h="7830740">
                <a:moveTo>
                  <a:pt x="7341394" y="0"/>
                </a:moveTo>
                <a:cubicBezTo>
                  <a:pt x="7738269" y="0"/>
                  <a:pt x="8002852" y="165364"/>
                  <a:pt x="8135144" y="496093"/>
                </a:cubicBezTo>
                <a:cubicBezTo>
                  <a:pt x="8201290" y="1025260"/>
                  <a:pt x="8333582" y="1256770"/>
                  <a:pt x="8532019" y="1190625"/>
                </a:cubicBezTo>
                <a:cubicBezTo>
                  <a:pt x="8995040" y="1256770"/>
                  <a:pt x="9590352" y="1289843"/>
                  <a:pt x="10317957" y="1289843"/>
                </a:cubicBezTo>
                <a:cubicBezTo>
                  <a:pt x="10582540" y="1422135"/>
                  <a:pt x="10615613" y="1587500"/>
                  <a:pt x="10417175" y="1785937"/>
                </a:cubicBezTo>
                <a:cubicBezTo>
                  <a:pt x="10218738" y="1852083"/>
                  <a:pt x="10053373" y="1885156"/>
                  <a:pt x="9921082" y="1885156"/>
                </a:cubicBezTo>
                <a:cubicBezTo>
                  <a:pt x="9656498" y="1951302"/>
                  <a:pt x="9325769" y="1984375"/>
                  <a:pt x="8928894" y="1984375"/>
                </a:cubicBezTo>
                <a:cubicBezTo>
                  <a:pt x="9259623" y="2181489"/>
                  <a:pt x="9193477" y="2542844"/>
                  <a:pt x="8730457" y="3068439"/>
                </a:cubicBezTo>
                <a:cubicBezTo>
                  <a:pt x="10053373" y="3134585"/>
                  <a:pt x="11177852" y="3200863"/>
                  <a:pt x="12103894" y="3267273"/>
                </a:cubicBezTo>
                <a:cubicBezTo>
                  <a:pt x="12170040" y="3400226"/>
                  <a:pt x="12070821" y="3666133"/>
                  <a:pt x="11806238" y="4064992"/>
                </a:cubicBezTo>
                <a:cubicBezTo>
                  <a:pt x="11607800" y="4462793"/>
                  <a:pt x="11310144" y="4628621"/>
                  <a:pt x="10913269" y="4562475"/>
                </a:cubicBezTo>
                <a:cubicBezTo>
                  <a:pt x="9325769" y="3831960"/>
                  <a:pt x="7275380" y="3632861"/>
                  <a:pt x="4762103" y="3965178"/>
                </a:cubicBezTo>
                <a:cubicBezTo>
                  <a:pt x="4431374" y="4098131"/>
                  <a:pt x="4100645" y="4231084"/>
                  <a:pt x="3769916" y="4364037"/>
                </a:cubicBezTo>
                <a:cubicBezTo>
                  <a:pt x="3505332" y="4364037"/>
                  <a:pt x="3439187" y="4131468"/>
                  <a:pt x="3571478" y="3666331"/>
                </a:cubicBezTo>
                <a:cubicBezTo>
                  <a:pt x="3637624" y="3400425"/>
                  <a:pt x="3869135" y="3234266"/>
                  <a:pt x="4266010" y="3167856"/>
                </a:cubicBezTo>
                <a:cubicBezTo>
                  <a:pt x="4993482" y="3167856"/>
                  <a:pt x="5588662" y="3134651"/>
                  <a:pt x="6051550" y="3068240"/>
                </a:cubicBezTo>
                <a:cubicBezTo>
                  <a:pt x="5654675" y="2673879"/>
                  <a:pt x="5588529" y="2279518"/>
                  <a:pt x="5853113" y="1885156"/>
                </a:cubicBezTo>
                <a:cubicBezTo>
                  <a:pt x="5390092" y="1885156"/>
                  <a:pt x="4927071" y="1951302"/>
                  <a:pt x="4464050" y="2083593"/>
                </a:cubicBezTo>
                <a:cubicBezTo>
                  <a:pt x="4265613" y="2149739"/>
                  <a:pt x="4199467" y="2017448"/>
                  <a:pt x="4265613" y="1686718"/>
                </a:cubicBezTo>
                <a:cubicBezTo>
                  <a:pt x="4397904" y="1355989"/>
                  <a:pt x="4662488" y="1157552"/>
                  <a:pt x="5059363" y="1091406"/>
                </a:cubicBezTo>
                <a:cubicBezTo>
                  <a:pt x="5323946" y="1157552"/>
                  <a:pt x="5720821" y="1190625"/>
                  <a:pt x="6249988" y="1190625"/>
                </a:cubicBezTo>
                <a:cubicBezTo>
                  <a:pt x="6580717" y="1256770"/>
                  <a:pt x="6746082" y="959114"/>
                  <a:pt x="6746082" y="297656"/>
                </a:cubicBezTo>
                <a:cubicBezTo>
                  <a:pt x="6812227" y="99218"/>
                  <a:pt x="7010665" y="0"/>
                  <a:pt x="7341394" y="0"/>
                </a:cubicBezTo>
                <a:close/>
                <a:moveTo>
                  <a:pt x="8135144" y="1885156"/>
                </a:moveTo>
                <a:lnTo>
                  <a:pt x="6547644" y="1885156"/>
                </a:lnTo>
                <a:cubicBezTo>
                  <a:pt x="6547644" y="2279518"/>
                  <a:pt x="6646863" y="2673879"/>
                  <a:pt x="6845300" y="3068240"/>
                </a:cubicBezTo>
                <a:lnTo>
                  <a:pt x="7936707" y="3068240"/>
                </a:lnTo>
                <a:cubicBezTo>
                  <a:pt x="8068998" y="2673879"/>
                  <a:pt x="8135144" y="2279518"/>
                  <a:pt x="8135144" y="1885156"/>
                </a:cubicBezTo>
                <a:close/>
                <a:moveTo>
                  <a:pt x="2678907" y="297656"/>
                </a:moveTo>
                <a:cubicBezTo>
                  <a:pt x="3009636" y="363802"/>
                  <a:pt x="3208073" y="562239"/>
                  <a:pt x="3274219" y="892968"/>
                </a:cubicBezTo>
                <a:cubicBezTo>
                  <a:pt x="3141927" y="1223301"/>
                  <a:pt x="3075782" y="1685793"/>
                  <a:pt x="3075782" y="2280443"/>
                </a:cubicBezTo>
                <a:lnTo>
                  <a:pt x="3968353" y="2280443"/>
                </a:lnTo>
                <a:cubicBezTo>
                  <a:pt x="3968353" y="2346589"/>
                  <a:pt x="4001426" y="2379662"/>
                  <a:pt x="4067572" y="2379662"/>
                </a:cubicBezTo>
                <a:cubicBezTo>
                  <a:pt x="4199864" y="2710391"/>
                  <a:pt x="4067638" y="2908829"/>
                  <a:pt x="3670896" y="2974975"/>
                </a:cubicBezTo>
                <a:lnTo>
                  <a:pt x="3075782" y="2974975"/>
                </a:lnTo>
                <a:lnTo>
                  <a:pt x="3075782" y="4854178"/>
                </a:lnTo>
                <a:cubicBezTo>
                  <a:pt x="3869532" y="4788032"/>
                  <a:pt x="4365625" y="4788032"/>
                  <a:pt x="4564063" y="4854178"/>
                </a:cubicBezTo>
                <a:cubicBezTo>
                  <a:pt x="4696354" y="4986470"/>
                  <a:pt x="4663282" y="5151834"/>
                  <a:pt x="4464844" y="5350272"/>
                </a:cubicBezTo>
                <a:cubicBezTo>
                  <a:pt x="3208073" y="5681001"/>
                  <a:pt x="1984375" y="6077876"/>
                  <a:pt x="793750" y="6540897"/>
                </a:cubicBezTo>
                <a:cubicBezTo>
                  <a:pt x="264584" y="6607042"/>
                  <a:pt x="0" y="6441678"/>
                  <a:pt x="0" y="6044803"/>
                </a:cubicBezTo>
                <a:cubicBezTo>
                  <a:pt x="132292" y="5581782"/>
                  <a:pt x="429948" y="5317199"/>
                  <a:pt x="892969" y="5251053"/>
                </a:cubicBezTo>
                <a:cubicBezTo>
                  <a:pt x="1289844" y="5184907"/>
                  <a:pt x="1686719" y="5118761"/>
                  <a:pt x="2083594" y="5052615"/>
                </a:cubicBezTo>
                <a:lnTo>
                  <a:pt x="2083594" y="2974975"/>
                </a:lnTo>
                <a:cubicBezTo>
                  <a:pt x="1819011" y="2908829"/>
                  <a:pt x="1422136" y="2973123"/>
                  <a:pt x="892969" y="3167856"/>
                </a:cubicBezTo>
                <a:cubicBezTo>
                  <a:pt x="496094" y="3167856"/>
                  <a:pt x="330729" y="3036358"/>
                  <a:pt x="396875" y="2773362"/>
                </a:cubicBezTo>
                <a:cubicBezTo>
                  <a:pt x="463021" y="2444750"/>
                  <a:pt x="661459" y="2247569"/>
                  <a:pt x="992188" y="2181820"/>
                </a:cubicBezTo>
                <a:cubicBezTo>
                  <a:pt x="1322917" y="2247569"/>
                  <a:pt x="1686719" y="2280443"/>
                  <a:pt x="2083594" y="2280443"/>
                </a:cubicBezTo>
                <a:lnTo>
                  <a:pt x="2083594" y="793750"/>
                </a:lnTo>
                <a:cubicBezTo>
                  <a:pt x="2083594" y="396875"/>
                  <a:pt x="2282032" y="231510"/>
                  <a:pt x="2678907" y="297656"/>
                </a:cubicBezTo>
                <a:close/>
                <a:moveTo>
                  <a:pt x="6547644" y="5251053"/>
                </a:moveTo>
                <a:cubicBezTo>
                  <a:pt x="6150769" y="5184907"/>
                  <a:pt x="5985404" y="5284126"/>
                  <a:pt x="6051550" y="5548709"/>
                </a:cubicBezTo>
                <a:cubicBezTo>
                  <a:pt x="6051550" y="6408605"/>
                  <a:pt x="6150769" y="6805480"/>
                  <a:pt x="6349207" y="6739334"/>
                </a:cubicBezTo>
                <a:cubicBezTo>
                  <a:pt x="7010665" y="6739334"/>
                  <a:pt x="7771342" y="6706261"/>
                  <a:pt x="8631238" y="6640115"/>
                </a:cubicBezTo>
                <a:cubicBezTo>
                  <a:pt x="8829675" y="6309386"/>
                  <a:pt x="8862748" y="5945584"/>
                  <a:pt x="8730457" y="5548709"/>
                </a:cubicBezTo>
                <a:cubicBezTo>
                  <a:pt x="8730457" y="5284126"/>
                  <a:pt x="8002852" y="5184907"/>
                  <a:pt x="6547644" y="5251053"/>
                </a:cubicBezTo>
                <a:close/>
                <a:moveTo>
                  <a:pt x="5853113" y="4457303"/>
                </a:moveTo>
                <a:cubicBezTo>
                  <a:pt x="6514571" y="4589594"/>
                  <a:pt x="7374467" y="4622668"/>
                  <a:pt x="8432800" y="4556522"/>
                </a:cubicBezTo>
                <a:cubicBezTo>
                  <a:pt x="8763530" y="4556522"/>
                  <a:pt x="8995040" y="4524639"/>
                  <a:pt x="9127332" y="4460875"/>
                </a:cubicBezTo>
                <a:cubicBezTo>
                  <a:pt x="9325769" y="4460875"/>
                  <a:pt x="9524207" y="4559961"/>
                  <a:pt x="9722644" y="4758134"/>
                </a:cubicBezTo>
                <a:cubicBezTo>
                  <a:pt x="9921082" y="4956307"/>
                  <a:pt x="9954155" y="5187553"/>
                  <a:pt x="9821863" y="5451872"/>
                </a:cubicBezTo>
                <a:cubicBezTo>
                  <a:pt x="9755717" y="6112404"/>
                  <a:pt x="9689571" y="6739996"/>
                  <a:pt x="9623425" y="7334647"/>
                </a:cubicBezTo>
                <a:cubicBezTo>
                  <a:pt x="9491133" y="7665376"/>
                  <a:pt x="9193477" y="7764595"/>
                  <a:pt x="8730457" y="7632303"/>
                </a:cubicBezTo>
                <a:cubicBezTo>
                  <a:pt x="7870561" y="7433865"/>
                  <a:pt x="6944519" y="7433865"/>
                  <a:pt x="5952332" y="7632303"/>
                </a:cubicBezTo>
                <a:cubicBezTo>
                  <a:pt x="5489311" y="7830740"/>
                  <a:pt x="5224727" y="7698449"/>
                  <a:pt x="5158582" y="7235428"/>
                </a:cubicBezTo>
                <a:cubicBezTo>
                  <a:pt x="5158582" y="6507824"/>
                  <a:pt x="5092436" y="5780220"/>
                  <a:pt x="4960144" y="5052615"/>
                </a:cubicBezTo>
                <a:cubicBezTo>
                  <a:pt x="5092436" y="4589594"/>
                  <a:pt x="5390092" y="4391157"/>
                  <a:pt x="5853113" y="4457303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6" name="Freeform 466"/>
          <p:cNvSpPr/>
          <p:nvPr/>
        </p:nvSpPr>
        <p:spPr>
          <a:xfrm rot="0" flipH="0" flipV="0">
            <a:off x="6865863" y="465472"/>
            <a:ext cx="353707" cy="260846"/>
          </a:xfrm>
          <a:custGeom>
            <a:pathLst>
              <a:path w="10718403" h="7904427">
                <a:moveTo>
                  <a:pt x="2183606" y="297656"/>
                </a:moveTo>
                <a:cubicBezTo>
                  <a:pt x="2382043" y="363802"/>
                  <a:pt x="2580481" y="463021"/>
                  <a:pt x="2778918" y="595313"/>
                </a:cubicBezTo>
                <a:cubicBezTo>
                  <a:pt x="3109647" y="793750"/>
                  <a:pt x="3407304" y="992188"/>
                  <a:pt x="3671887" y="1190625"/>
                </a:cubicBezTo>
                <a:cubicBezTo>
                  <a:pt x="4068762" y="1455208"/>
                  <a:pt x="4267200" y="1620573"/>
                  <a:pt x="4267200" y="1686719"/>
                </a:cubicBezTo>
                <a:cubicBezTo>
                  <a:pt x="4333345" y="1819011"/>
                  <a:pt x="4167981" y="1852084"/>
                  <a:pt x="3771106" y="1785938"/>
                </a:cubicBezTo>
                <a:cubicBezTo>
                  <a:pt x="3308085" y="1719792"/>
                  <a:pt x="2845064" y="1653646"/>
                  <a:pt x="2382043" y="1587500"/>
                </a:cubicBezTo>
                <a:cubicBezTo>
                  <a:pt x="1588293" y="1389063"/>
                  <a:pt x="1290637" y="1025261"/>
                  <a:pt x="1489075" y="496094"/>
                </a:cubicBezTo>
                <a:cubicBezTo>
                  <a:pt x="1621366" y="231511"/>
                  <a:pt x="1852877" y="165365"/>
                  <a:pt x="2183606" y="297656"/>
                </a:cubicBezTo>
                <a:close/>
                <a:moveTo>
                  <a:pt x="0" y="3472656"/>
                </a:moveTo>
                <a:cubicBezTo>
                  <a:pt x="0" y="2877344"/>
                  <a:pt x="231510" y="2546615"/>
                  <a:pt x="694531" y="2480469"/>
                </a:cubicBezTo>
                <a:cubicBezTo>
                  <a:pt x="1157552" y="2678906"/>
                  <a:pt x="1719791" y="2711979"/>
                  <a:pt x="2381250" y="2579688"/>
                </a:cubicBezTo>
                <a:cubicBezTo>
                  <a:pt x="2778125" y="2447396"/>
                  <a:pt x="3075781" y="2480469"/>
                  <a:pt x="3274218" y="2678906"/>
                </a:cubicBezTo>
                <a:cubicBezTo>
                  <a:pt x="3472656" y="2811198"/>
                  <a:pt x="3538802" y="3009636"/>
                  <a:pt x="3472656" y="3274219"/>
                </a:cubicBezTo>
                <a:cubicBezTo>
                  <a:pt x="3274218" y="3869531"/>
                  <a:pt x="3175000" y="4564063"/>
                  <a:pt x="3175000" y="5357813"/>
                </a:cubicBezTo>
                <a:cubicBezTo>
                  <a:pt x="3241145" y="5423959"/>
                  <a:pt x="3373437" y="5390886"/>
                  <a:pt x="3571875" y="5258594"/>
                </a:cubicBezTo>
                <a:cubicBezTo>
                  <a:pt x="3770312" y="5060156"/>
                  <a:pt x="4001822" y="4861719"/>
                  <a:pt x="4266406" y="4663281"/>
                </a:cubicBezTo>
                <a:cubicBezTo>
                  <a:pt x="4530989" y="4597136"/>
                  <a:pt x="4597135" y="4729427"/>
                  <a:pt x="4464843" y="5060156"/>
                </a:cubicBezTo>
                <a:cubicBezTo>
                  <a:pt x="4001822" y="5721615"/>
                  <a:pt x="3472656" y="6350000"/>
                  <a:pt x="2877343" y="6945313"/>
                </a:cubicBezTo>
                <a:cubicBezTo>
                  <a:pt x="2414322" y="7408334"/>
                  <a:pt x="1984375" y="7474479"/>
                  <a:pt x="1587500" y="7143750"/>
                </a:cubicBezTo>
                <a:cubicBezTo>
                  <a:pt x="1389062" y="6945313"/>
                  <a:pt x="1355989" y="6746875"/>
                  <a:pt x="1488281" y="6548438"/>
                </a:cubicBezTo>
                <a:cubicBezTo>
                  <a:pt x="2083593" y="5953125"/>
                  <a:pt x="2381250" y="4994011"/>
                  <a:pt x="2381250" y="3671094"/>
                </a:cubicBezTo>
                <a:cubicBezTo>
                  <a:pt x="2447395" y="3340365"/>
                  <a:pt x="1819010" y="3340365"/>
                  <a:pt x="496093" y="3671094"/>
                </a:cubicBezTo>
                <a:cubicBezTo>
                  <a:pt x="231510" y="3803386"/>
                  <a:pt x="66145" y="3737240"/>
                  <a:pt x="0" y="3472656"/>
                </a:cubicBezTo>
                <a:close/>
                <a:moveTo>
                  <a:pt x="5557837" y="99219"/>
                </a:moveTo>
                <a:cubicBezTo>
                  <a:pt x="6087400" y="99219"/>
                  <a:pt x="6319109" y="330730"/>
                  <a:pt x="6252964" y="793750"/>
                </a:cubicBezTo>
                <a:cubicBezTo>
                  <a:pt x="6319109" y="2116667"/>
                  <a:pt x="6352182" y="3075781"/>
                  <a:pt x="6352182" y="3671094"/>
                </a:cubicBezTo>
                <a:cubicBezTo>
                  <a:pt x="6286037" y="4927865"/>
                  <a:pt x="6120540" y="5787761"/>
                  <a:pt x="5855692" y="6250781"/>
                </a:cubicBezTo>
                <a:cubicBezTo>
                  <a:pt x="5326393" y="7110677"/>
                  <a:pt x="4565650" y="7474479"/>
                  <a:pt x="3573462" y="7342188"/>
                </a:cubicBezTo>
                <a:cubicBezTo>
                  <a:pt x="3110441" y="7209896"/>
                  <a:pt x="3143514" y="7011459"/>
                  <a:pt x="3672681" y="6746875"/>
                </a:cubicBezTo>
                <a:cubicBezTo>
                  <a:pt x="4532577" y="6151563"/>
                  <a:pt x="5028670" y="5523177"/>
                  <a:pt x="5160962" y="4861719"/>
                </a:cubicBezTo>
                <a:cubicBezTo>
                  <a:pt x="5359400" y="3737240"/>
                  <a:pt x="5326327" y="2414323"/>
                  <a:pt x="5061743" y="892969"/>
                </a:cubicBezTo>
                <a:cubicBezTo>
                  <a:pt x="4995597" y="429948"/>
                  <a:pt x="5160962" y="165365"/>
                  <a:pt x="5557837" y="99219"/>
                </a:cubicBezTo>
                <a:close/>
                <a:moveTo>
                  <a:pt x="7741840" y="694531"/>
                </a:moveTo>
                <a:cubicBezTo>
                  <a:pt x="8072570" y="760677"/>
                  <a:pt x="8271007" y="959115"/>
                  <a:pt x="8337153" y="1289844"/>
                </a:cubicBezTo>
                <a:cubicBezTo>
                  <a:pt x="8204861" y="3075781"/>
                  <a:pt x="8204861" y="4894792"/>
                  <a:pt x="8337153" y="6746875"/>
                </a:cubicBezTo>
                <a:cubicBezTo>
                  <a:pt x="8337153" y="7011459"/>
                  <a:pt x="8171788" y="7176823"/>
                  <a:pt x="7841059" y="7242969"/>
                </a:cubicBezTo>
                <a:cubicBezTo>
                  <a:pt x="7510329" y="7242969"/>
                  <a:pt x="7311892" y="7077604"/>
                  <a:pt x="7245746" y="6746875"/>
                </a:cubicBezTo>
                <a:cubicBezTo>
                  <a:pt x="7378038" y="4960938"/>
                  <a:pt x="7378038" y="3141927"/>
                  <a:pt x="7245746" y="1289844"/>
                </a:cubicBezTo>
                <a:cubicBezTo>
                  <a:pt x="7245746" y="892969"/>
                  <a:pt x="7411111" y="694531"/>
                  <a:pt x="7741840" y="694531"/>
                </a:cubicBezTo>
                <a:close/>
                <a:moveTo>
                  <a:pt x="10321528" y="198438"/>
                </a:moveTo>
                <a:cubicBezTo>
                  <a:pt x="10519965" y="264583"/>
                  <a:pt x="10619184" y="496094"/>
                  <a:pt x="10619184" y="892969"/>
                </a:cubicBezTo>
                <a:cubicBezTo>
                  <a:pt x="10486892" y="2943490"/>
                  <a:pt x="10519965" y="5027084"/>
                  <a:pt x="10718403" y="7143750"/>
                </a:cubicBezTo>
                <a:cubicBezTo>
                  <a:pt x="10718403" y="7540625"/>
                  <a:pt x="10553038" y="7772136"/>
                  <a:pt x="10222309" y="7838281"/>
                </a:cubicBezTo>
                <a:cubicBezTo>
                  <a:pt x="9891579" y="7904427"/>
                  <a:pt x="9660070" y="7838281"/>
                  <a:pt x="9527778" y="7639844"/>
                </a:cubicBezTo>
                <a:cubicBezTo>
                  <a:pt x="9395486" y="7507552"/>
                  <a:pt x="9362413" y="5754688"/>
                  <a:pt x="9428559" y="2381250"/>
                </a:cubicBezTo>
                <a:cubicBezTo>
                  <a:pt x="9428559" y="1785938"/>
                  <a:pt x="9395486" y="1289844"/>
                  <a:pt x="9329340" y="892969"/>
                </a:cubicBezTo>
                <a:cubicBezTo>
                  <a:pt x="9263195" y="562240"/>
                  <a:pt x="9296267" y="330730"/>
                  <a:pt x="9428559" y="198438"/>
                </a:cubicBezTo>
                <a:cubicBezTo>
                  <a:pt x="9626996" y="0"/>
                  <a:pt x="9924653" y="0"/>
                  <a:pt x="10321528" y="198438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7" name="Freeform 467"/>
          <p:cNvSpPr/>
          <p:nvPr/>
        </p:nvSpPr>
        <p:spPr>
          <a:xfrm rot="0" flipH="0" flipV="0">
            <a:off x="7282002" y="456715"/>
            <a:ext cx="397271" cy="276125"/>
          </a:xfrm>
          <a:custGeom>
            <a:pathLst>
              <a:path w="12038542" h="8367447">
                <a:moveTo>
                  <a:pt x="4795573" y="2050521"/>
                </a:moveTo>
                <a:cubicBezTo>
                  <a:pt x="3803385" y="2116667"/>
                  <a:pt x="2877344" y="2248958"/>
                  <a:pt x="2017448" y="2447396"/>
                </a:cubicBezTo>
                <a:cubicBezTo>
                  <a:pt x="1686719" y="2579688"/>
                  <a:pt x="1521354" y="2480469"/>
                  <a:pt x="1521354" y="2149740"/>
                </a:cubicBezTo>
                <a:cubicBezTo>
                  <a:pt x="1719792" y="1620573"/>
                  <a:pt x="2083594" y="1355990"/>
                  <a:pt x="2612760" y="1355990"/>
                </a:cubicBezTo>
                <a:cubicBezTo>
                  <a:pt x="3141927" y="1488282"/>
                  <a:pt x="3869531" y="1521354"/>
                  <a:pt x="4795573" y="1455208"/>
                </a:cubicBezTo>
                <a:cubicBezTo>
                  <a:pt x="4795573" y="1124479"/>
                  <a:pt x="4762500" y="859896"/>
                  <a:pt x="4696354" y="661458"/>
                </a:cubicBezTo>
                <a:cubicBezTo>
                  <a:pt x="4696354" y="198438"/>
                  <a:pt x="4894792" y="0"/>
                  <a:pt x="5291667" y="66146"/>
                </a:cubicBezTo>
                <a:cubicBezTo>
                  <a:pt x="5820833" y="132292"/>
                  <a:pt x="6151562" y="297657"/>
                  <a:pt x="6283854" y="562240"/>
                </a:cubicBezTo>
                <a:cubicBezTo>
                  <a:pt x="6350000" y="694532"/>
                  <a:pt x="6316927" y="992188"/>
                  <a:pt x="6184635" y="1455208"/>
                </a:cubicBezTo>
                <a:lnTo>
                  <a:pt x="9359635" y="1455208"/>
                </a:lnTo>
                <a:cubicBezTo>
                  <a:pt x="9690365" y="1653646"/>
                  <a:pt x="9690365" y="1852083"/>
                  <a:pt x="9359635" y="2050521"/>
                </a:cubicBezTo>
                <a:lnTo>
                  <a:pt x="6184635" y="2050521"/>
                </a:lnTo>
                <a:cubicBezTo>
                  <a:pt x="6118489" y="2381250"/>
                  <a:pt x="6085417" y="2678906"/>
                  <a:pt x="6085417" y="2943490"/>
                </a:cubicBezTo>
                <a:cubicBezTo>
                  <a:pt x="9194271" y="3075781"/>
                  <a:pt x="11178646" y="3175000"/>
                  <a:pt x="12038542" y="3241146"/>
                </a:cubicBezTo>
                <a:cubicBezTo>
                  <a:pt x="11575521" y="4497917"/>
                  <a:pt x="10914062" y="4894792"/>
                  <a:pt x="10054167" y="4431771"/>
                </a:cubicBezTo>
                <a:cubicBezTo>
                  <a:pt x="8995833" y="4034896"/>
                  <a:pt x="7639843" y="3803386"/>
                  <a:pt x="5986198" y="3737240"/>
                </a:cubicBezTo>
                <a:cubicBezTo>
                  <a:pt x="5787760" y="4332552"/>
                  <a:pt x="5787760" y="4630208"/>
                  <a:pt x="5986198" y="4630208"/>
                </a:cubicBezTo>
                <a:cubicBezTo>
                  <a:pt x="6713802" y="4630208"/>
                  <a:pt x="7507552" y="4597136"/>
                  <a:pt x="8367448" y="4530990"/>
                </a:cubicBezTo>
                <a:cubicBezTo>
                  <a:pt x="8698177" y="4464844"/>
                  <a:pt x="8962760" y="4696354"/>
                  <a:pt x="9161198" y="5225521"/>
                </a:cubicBezTo>
                <a:cubicBezTo>
                  <a:pt x="9161198" y="5490104"/>
                  <a:pt x="9028906" y="5655469"/>
                  <a:pt x="8764323" y="5721615"/>
                </a:cubicBezTo>
                <a:cubicBezTo>
                  <a:pt x="7838281" y="6250781"/>
                  <a:pt x="7077604" y="6680729"/>
                  <a:pt x="6482292" y="7011458"/>
                </a:cubicBezTo>
                <a:lnTo>
                  <a:pt x="7276042" y="7309115"/>
                </a:lnTo>
                <a:cubicBezTo>
                  <a:pt x="8202083" y="7705990"/>
                  <a:pt x="8665104" y="7937500"/>
                  <a:pt x="8665104" y="8003646"/>
                </a:cubicBezTo>
                <a:cubicBezTo>
                  <a:pt x="8995833" y="8268229"/>
                  <a:pt x="8797396" y="8367447"/>
                  <a:pt x="8069792" y="8301301"/>
                </a:cubicBezTo>
                <a:cubicBezTo>
                  <a:pt x="6746875" y="7970573"/>
                  <a:pt x="5324739" y="7507552"/>
                  <a:pt x="3803385" y="6912240"/>
                </a:cubicBezTo>
                <a:cubicBezTo>
                  <a:pt x="3208073" y="6713802"/>
                  <a:pt x="3042708" y="6416146"/>
                  <a:pt x="3307292" y="6019271"/>
                </a:cubicBezTo>
                <a:cubicBezTo>
                  <a:pt x="3571875" y="5754688"/>
                  <a:pt x="3902604" y="5721615"/>
                  <a:pt x="4299479" y="5920052"/>
                </a:cubicBezTo>
                <a:cubicBezTo>
                  <a:pt x="4828646" y="6184636"/>
                  <a:pt x="5357812" y="6449219"/>
                  <a:pt x="5886979" y="6713802"/>
                </a:cubicBezTo>
                <a:cubicBezTo>
                  <a:pt x="6350000" y="6316927"/>
                  <a:pt x="6779948" y="5920052"/>
                  <a:pt x="7176823" y="5523177"/>
                </a:cubicBezTo>
                <a:cubicBezTo>
                  <a:pt x="7441406" y="5192448"/>
                  <a:pt x="6713802" y="5159375"/>
                  <a:pt x="4994010" y="5423958"/>
                </a:cubicBezTo>
                <a:cubicBezTo>
                  <a:pt x="4332552" y="5556250"/>
                  <a:pt x="4067969" y="5390886"/>
                  <a:pt x="4200260" y="4927865"/>
                </a:cubicBezTo>
                <a:cubicBezTo>
                  <a:pt x="4464844" y="4530990"/>
                  <a:pt x="4597135" y="4134115"/>
                  <a:pt x="4597135" y="3737240"/>
                </a:cubicBezTo>
                <a:cubicBezTo>
                  <a:pt x="3075781" y="3803386"/>
                  <a:pt x="1719792" y="4001823"/>
                  <a:pt x="529167" y="4332552"/>
                </a:cubicBezTo>
                <a:cubicBezTo>
                  <a:pt x="132292" y="4464844"/>
                  <a:pt x="0" y="4233333"/>
                  <a:pt x="132292" y="3638021"/>
                </a:cubicBezTo>
                <a:cubicBezTo>
                  <a:pt x="396875" y="3241146"/>
                  <a:pt x="727604" y="3042708"/>
                  <a:pt x="1124479" y="3042708"/>
                </a:cubicBezTo>
                <a:cubicBezTo>
                  <a:pt x="1852083" y="3108854"/>
                  <a:pt x="3042708" y="3075781"/>
                  <a:pt x="4696354" y="294349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8" name="Freeform 468"/>
          <p:cNvSpPr/>
          <p:nvPr/>
        </p:nvSpPr>
        <p:spPr>
          <a:xfrm rot="0" flipH="0" flipV="0">
            <a:off x="7706950" y="460068"/>
            <a:ext cx="396206" cy="266093"/>
          </a:xfrm>
          <a:custGeom>
            <a:pathLst>
              <a:path w="12006262" h="8063442">
                <a:moveTo>
                  <a:pt x="4762500" y="3532452"/>
                </a:moveTo>
                <a:cubicBezTo>
                  <a:pt x="3770312" y="3863181"/>
                  <a:pt x="2976562" y="4094692"/>
                  <a:pt x="2381250" y="4226983"/>
                </a:cubicBezTo>
                <a:cubicBezTo>
                  <a:pt x="1918229" y="4226983"/>
                  <a:pt x="1686719" y="4094692"/>
                  <a:pt x="1686719" y="3830108"/>
                </a:cubicBezTo>
                <a:cubicBezTo>
                  <a:pt x="2877344" y="3565525"/>
                  <a:pt x="4101041" y="3201723"/>
                  <a:pt x="5357812" y="2738702"/>
                </a:cubicBezTo>
                <a:cubicBezTo>
                  <a:pt x="4101041" y="2672556"/>
                  <a:pt x="3241146" y="2705629"/>
                  <a:pt x="2778125" y="2837921"/>
                </a:cubicBezTo>
                <a:cubicBezTo>
                  <a:pt x="2381250" y="2705762"/>
                  <a:pt x="2381250" y="2474516"/>
                  <a:pt x="2778125" y="2144183"/>
                </a:cubicBezTo>
                <a:cubicBezTo>
                  <a:pt x="3108854" y="2144183"/>
                  <a:pt x="3406510" y="2176992"/>
                  <a:pt x="3671094" y="2242608"/>
                </a:cubicBezTo>
                <a:lnTo>
                  <a:pt x="8930283" y="2242608"/>
                </a:lnTo>
                <a:cubicBezTo>
                  <a:pt x="9261012" y="2374900"/>
                  <a:pt x="9294084" y="2540265"/>
                  <a:pt x="9029501" y="2738702"/>
                </a:cubicBezTo>
                <a:lnTo>
                  <a:pt x="6449219" y="2738702"/>
                </a:lnTo>
                <a:cubicBezTo>
                  <a:pt x="6184635" y="2937140"/>
                  <a:pt x="5920052" y="3102504"/>
                  <a:pt x="5655469" y="3234796"/>
                </a:cubicBezTo>
                <a:lnTo>
                  <a:pt x="6350000" y="4028546"/>
                </a:lnTo>
                <a:cubicBezTo>
                  <a:pt x="6945445" y="3763963"/>
                  <a:pt x="7408531" y="3400161"/>
                  <a:pt x="7739261" y="2937140"/>
                </a:cubicBezTo>
                <a:cubicBezTo>
                  <a:pt x="8202281" y="2804848"/>
                  <a:pt x="8466865" y="2970213"/>
                  <a:pt x="8533011" y="3433233"/>
                </a:cubicBezTo>
                <a:cubicBezTo>
                  <a:pt x="8599156" y="3565525"/>
                  <a:pt x="8533011" y="3697817"/>
                  <a:pt x="8334573" y="3830108"/>
                </a:cubicBezTo>
                <a:cubicBezTo>
                  <a:pt x="7937698" y="4028546"/>
                  <a:pt x="7540823" y="4160838"/>
                  <a:pt x="7143948" y="4226983"/>
                </a:cubicBezTo>
                <a:cubicBezTo>
                  <a:pt x="8996296" y="5219171"/>
                  <a:pt x="10617067" y="5715265"/>
                  <a:pt x="12006262" y="5715265"/>
                </a:cubicBezTo>
                <a:cubicBezTo>
                  <a:pt x="11940117" y="6178286"/>
                  <a:pt x="11675467" y="6608233"/>
                  <a:pt x="11212314" y="7005108"/>
                </a:cubicBezTo>
                <a:cubicBezTo>
                  <a:pt x="10749293" y="7401983"/>
                  <a:pt x="10186987" y="7335838"/>
                  <a:pt x="9525397" y="6806671"/>
                </a:cubicBezTo>
                <a:cubicBezTo>
                  <a:pt x="8533077" y="6012921"/>
                  <a:pt x="7540757" y="5318390"/>
                  <a:pt x="6548437" y="4723077"/>
                </a:cubicBezTo>
                <a:cubicBezTo>
                  <a:pt x="6879167" y="5384536"/>
                  <a:pt x="6879167" y="6178286"/>
                  <a:pt x="6548437" y="7104327"/>
                </a:cubicBezTo>
                <a:cubicBezTo>
                  <a:pt x="6350000" y="7567348"/>
                  <a:pt x="5953125" y="7865004"/>
                  <a:pt x="5357812" y="7997296"/>
                </a:cubicBezTo>
                <a:cubicBezTo>
                  <a:pt x="4233333" y="8063442"/>
                  <a:pt x="3472656" y="7732713"/>
                  <a:pt x="3075781" y="7005108"/>
                </a:cubicBezTo>
                <a:cubicBezTo>
                  <a:pt x="3075781" y="6938963"/>
                  <a:pt x="3108854" y="6905890"/>
                  <a:pt x="3175000" y="6905890"/>
                </a:cubicBezTo>
                <a:cubicBezTo>
                  <a:pt x="3770312" y="7170473"/>
                  <a:pt x="4332552" y="7203546"/>
                  <a:pt x="4861719" y="7005108"/>
                </a:cubicBezTo>
                <a:cubicBezTo>
                  <a:pt x="5126302" y="6872817"/>
                  <a:pt x="5291666" y="6707452"/>
                  <a:pt x="5357812" y="6509015"/>
                </a:cubicBezTo>
                <a:cubicBezTo>
                  <a:pt x="5490104" y="6178286"/>
                  <a:pt x="5523177" y="5847556"/>
                  <a:pt x="5457031" y="5516827"/>
                </a:cubicBezTo>
                <a:cubicBezTo>
                  <a:pt x="4663281" y="5847556"/>
                  <a:pt x="3803385" y="6145213"/>
                  <a:pt x="2877344" y="6409796"/>
                </a:cubicBezTo>
                <a:cubicBezTo>
                  <a:pt x="2282031" y="6608233"/>
                  <a:pt x="1686719" y="6740525"/>
                  <a:pt x="1091406" y="6806671"/>
                </a:cubicBezTo>
                <a:cubicBezTo>
                  <a:pt x="562239" y="6938963"/>
                  <a:pt x="198437" y="6806671"/>
                  <a:pt x="0" y="6409796"/>
                </a:cubicBezTo>
                <a:cubicBezTo>
                  <a:pt x="0" y="6343650"/>
                  <a:pt x="198437" y="6277504"/>
                  <a:pt x="595312" y="6211358"/>
                </a:cubicBezTo>
                <a:cubicBezTo>
                  <a:pt x="1124479" y="6145213"/>
                  <a:pt x="1686719" y="6045994"/>
                  <a:pt x="2282031" y="5913702"/>
                </a:cubicBezTo>
                <a:cubicBezTo>
                  <a:pt x="3737239" y="5516827"/>
                  <a:pt x="4762500" y="5186098"/>
                  <a:pt x="5357812" y="4921515"/>
                </a:cubicBezTo>
                <a:lnTo>
                  <a:pt x="5159375" y="4326202"/>
                </a:lnTo>
                <a:cubicBezTo>
                  <a:pt x="4233333" y="4789223"/>
                  <a:pt x="3340364" y="5119952"/>
                  <a:pt x="2480469" y="5318390"/>
                </a:cubicBezTo>
                <a:cubicBezTo>
                  <a:pt x="2017448" y="5450681"/>
                  <a:pt x="1719791" y="5351463"/>
                  <a:pt x="1587500" y="5020733"/>
                </a:cubicBezTo>
                <a:cubicBezTo>
                  <a:pt x="1653646" y="4954588"/>
                  <a:pt x="2315104" y="4756150"/>
                  <a:pt x="3571875" y="4425421"/>
                </a:cubicBezTo>
                <a:cubicBezTo>
                  <a:pt x="3968750" y="4293129"/>
                  <a:pt x="4431771" y="4094692"/>
                  <a:pt x="4960937" y="3830108"/>
                </a:cubicBezTo>
                <a:close/>
                <a:moveTo>
                  <a:pt x="5853906" y="66146"/>
                </a:moveTo>
                <a:cubicBezTo>
                  <a:pt x="6052344" y="66146"/>
                  <a:pt x="6250781" y="132292"/>
                  <a:pt x="6449219" y="264583"/>
                </a:cubicBezTo>
                <a:cubicBezTo>
                  <a:pt x="6449219" y="595313"/>
                  <a:pt x="6482292" y="826823"/>
                  <a:pt x="6548437" y="959115"/>
                </a:cubicBezTo>
                <a:cubicBezTo>
                  <a:pt x="7408465" y="959115"/>
                  <a:pt x="8268494" y="992055"/>
                  <a:pt x="9128522" y="1057937"/>
                </a:cubicBezTo>
                <a:cubicBezTo>
                  <a:pt x="9459383" y="992055"/>
                  <a:pt x="9724033" y="892969"/>
                  <a:pt x="9922470" y="760677"/>
                </a:cubicBezTo>
                <a:cubicBezTo>
                  <a:pt x="10451769" y="694532"/>
                  <a:pt x="10716419" y="1024202"/>
                  <a:pt x="10716419" y="1749690"/>
                </a:cubicBezTo>
                <a:cubicBezTo>
                  <a:pt x="10716419" y="2344473"/>
                  <a:pt x="10650273" y="2840302"/>
                  <a:pt x="10517981" y="3237177"/>
                </a:cubicBezTo>
                <a:cubicBezTo>
                  <a:pt x="10385689" y="3435615"/>
                  <a:pt x="10253398" y="3435615"/>
                  <a:pt x="10121106" y="3237177"/>
                </a:cubicBezTo>
                <a:cubicBezTo>
                  <a:pt x="10054960" y="2708011"/>
                  <a:pt x="9955742" y="2278063"/>
                  <a:pt x="9823450" y="1947333"/>
                </a:cubicBezTo>
                <a:cubicBezTo>
                  <a:pt x="9823450" y="1619250"/>
                  <a:pt x="9029634" y="1455208"/>
                  <a:pt x="7442001" y="1455208"/>
                </a:cubicBezTo>
                <a:lnTo>
                  <a:pt x="4663479" y="1455208"/>
                </a:lnTo>
                <a:cubicBezTo>
                  <a:pt x="3869729" y="1455208"/>
                  <a:pt x="3142059" y="1488149"/>
                  <a:pt x="2480469" y="1554030"/>
                </a:cubicBezTo>
                <a:cubicBezTo>
                  <a:pt x="1951302" y="1751806"/>
                  <a:pt x="1686719" y="2312062"/>
                  <a:pt x="1686719" y="3234796"/>
                </a:cubicBezTo>
                <a:cubicBezTo>
                  <a:pt x="1554427" y="3433233"/>
                  <a:pt x="1389062" y="3433233"/>
                  <a:pt x="1190625" y="3234796"/>
                </a:cubicBezTo>
                <a:cubicBezTo>
                  <a:pt x="1058333" y="2772966"/>
                  <a:pt x="992187" y="2278195"/>
                  <a:pt x="992187" y="1750483"/>
                </a:cubicBezTo>
                <a:cubicBezTo>
                  <a:pt x="1058333" y="1024070"/>
                  <a:pt x="1289844" y="693936"/>
                  <a:pt x="1686719" y="760082"/>
                </a:cubicBezTo>
                <a:cubicBezTo>
                  <a:pt x="2414323" y="1024136"/>
                  <a:pt x="3472656" y="1057143"/>
                  <a:pt x="4861719" y="859102"/>
                </a:cubicBezTo>
                <a:cubicBezTo>
                  <a:pt x="4927864" y="726943"/>
                  <a:pt x="4960937" y="561843"/>
                  <a:pt x="4960937" y="363802"/>
                </a:cubicBezTo>
                <a:cubicBezTo>
                  <a:pt x="5093229" y="99219"/>
                  <a:pt x="5390885" y="0"/>
                  <a:pt x="5853906" y="66146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9" name="Freeform 469"/>
          <p:cNvSpPr/>
          <p:nvPr/>
        </p:nvSpPr>
        <p:spPr>
          <a:xfrm rot="0" flipH="0" flipV="0">
            <a:off x="8194798" y="436004"/>
            <a:ext cx="45839" cy="292990"/>
          </a:xfrm>
          <a:custGeom>
            <a:pathLst>
              <a:path w="1389063" h="8878491">
                <a:moveTo>
                  <a:pt x="694531" y="8878491"/>
                </a:moveTo>
                <a:cubicBezTo>
                  <a:pt x="496094" y="8878491"/>
                  <a:pt x="330729" y="8812345"/>
                  <a:pt x="198438" y="8680054"/>
                </a:cubicBezTo>
                <a:cubicBezTo>
                  <a:pt x="66146" y="8547762"/>
                  <a:pt x="0" y="8382397"/>
                  <a:pt x="0" y="8183960"/>
                </a:cubicBezTo>
                <a:cubicBezTo>
                  <a:pt x="0" y="7985522"/>
                  <a:pt x="66146" y="7820158"/>
                  <a:pt x="198438" y="7687866"/>
                </a:cubicBezTo>
                <a:cubicBezTo>
                  <a:pt x="330729" y="7555574"/>
                  <a:pt x="496094" y="7489429"/>
                  <a:pt x="694531" y="7489429"/>
                </a:cubicBezTo>
                <a:cubicBezTo>
                  <a:pt x="892969" y="7489429"/>
                  <a:pt x="1058333" y="7555574"/>
                  <a:pt x="1190625" y="7687866"/>
                </a:cubicBezTo>
                <a:cubicBezTo>
                  <a:pt x="1322917" y="7820158"/>
                  <a:pt x="1389063" y="7985522"/>
                  <a:pt x="1389063" y="8183960"/>
                </a:cubicBezTo>
                <a:cubicBezTo>
                  <a:pt x="1389063" y="8382397"/>
                  <a:pt x="1322917" y="8547762"/>
                  <a:pt x="1190625" y="8680054"/>
                </a:cubicBezTo>
                <a:cubicBezTo>
                  <a:pt x="1058333" y="8812345"/>
                  <a:pt x="892969" y="8878491"/>
                  <a:pt x="694531" y="8878491"/>
                </a:cubicBezTo>
                <a:close/>
                <a:moveTo>
                  <a:pt x="892969" y="5556250"/>
                </a:moveTo>
                <a:lnTo>
                  <a:pt x="892969" y="6052344"/>
                </a:lnTo>
                <a:lnTo>
                  <a:pt x="496094" y="6052344"/>
                </a:lnTo>
                <a:lnTo>
                  <a:pt x="496094" y="5556250"/>
                </a:lnTo>
                <a:cubicBezTo>
                  <a:pt x="496094" y="4663282"/>
                  <a:pt x="438216" y="3762045"/>
                  <a:pt x="322461" y="2852540"/>
                </a:cubicBezTo>
                <a:cubicBezTo>
                  <a:pt x="206706" y="1943035"/>
                  <a:pt x="148828" y="1273308"/>
                  <a:pt x="148828" y="843360"/>
                </a:cubicBezTo>
                <a:cubicBezTo>
                  <a:pt x="148828" y="578777"/>
                  <a:pt x="190169" y="372071"/>
                  <a:pt x="272852" y="223243"/>
                </a:cubicBezTo>
                <a:cubicBezTo>
                  <a:pt x="355534" y="74415"/>
                  <a:pt x="496094" y="0"/>
                  <a:pt x="694531" y="0"/>
                </a:cubicBezTo>
                <a:cubicBezTo>
                  <a:pt x="926042" y="0"/>
                  <a:pt x="1074870" y="82683"/>
                  <a:pt x="1141016" y="248047"/>
                </a:cubicBezTo>
                <a:cubicBezTo>
                  <a:pt x="1207162" y="413412"/>
                  <a:pt x="1240234" y="611849"/>
                  <a:pt x="1240234" y="843360"/>
                </a:cubicBezTo>
                <a:cubicBezTo>
                  <a:pt x="1240234" y="1273308"/>
                  <a:pt x="1182357" y="1943035"/>
                  <a:pt x="1066602" y="2852540"/>
                </a:cubicBezTo>
                <a:cubicBezTo>
                  <a:pt x="950846" y="3762045"/>
                  <a:pt x="892969" y="4663282"/>
                  <a:pt x="892969" y="555625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0" name="Rectangle 470"/>
          <p:cNvSpPr/>
          <p:nvPr/>
        </p:nvSpPr>
        <p:spPr>
          <a:xfrm rot="0" flipH="0" flipV="0">
            <a:off x="776611" y="1120464"/>
            <a:ext cx="6775358" cy="62229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897" baseline="0" b="1" i="0" dirty="0" spc="0">
                <a:solidFill>
                  <a:srgbClr val="336565"/>
                </a:solidFill>
                <a:latin typeface="Arial Black" pitchFamily="0" charset="1"/>
              </a:rPr>
              <a:t>1.2.3 Java</a:t>
            </a:r>
            <a:r>
              <a:rPr lang="en-US" sz="2897" baseline="0" b="0" i="0" dirty="0" spc="0">
                <a:solidFill>
                  <a:srgbClr val="336565"/>
                </a:solidFill>
                <a:latin typeface="宋体" pitchFamily="0" charset="1"/>
              </a:rPr>
              <a:t>语言的特点：跨平台性</a:t>
            </a:r>
            <a:r>
              <a:rPr lang="en-US" sz="2897" baseline="0" b="1" i="0" dirty="0" spc="0">
                <a:solidFill>
                  <a:srgbClr val="336565"/>
                </a:solidFill>
                <a:latin typeface="Arial Black" pitchFamily="0" charset="1"/>
              </a:rPr>
              <a:t>(</a:t>
            </a:r>
            <a:r>
              <a:rPr lang="en-US" sz="2897" baseline="0" b="0" i="0" dirty="0" spc="0">
                <a:solidFill>
                  <a:srgbClr val="336565"/>
                </a:solidFill>
                <a:latin typeface="宋体" pitchFamily="0" charset="1"/>
              </a:rPr>
              <a:t>图解</a:t>
            </a:r>
            <a:r>
              <a:rPr lang="en-US" sz="2897" baseline="0" b="1" i="0" dirty="0" spc="0">
                <a:solidFill>
                  <a:srgbClr val="336565"/>
                </a:solidFill>
                <a:latin typeface="Arial Black" pitchFamily="0" charset="1"/>
              </a:rPr>
              <a:t>)</a:t>
            </a:r>
          </a:p>
        </p:txBody>
      </p:sp>
      <p:sp>
        <p:nvSpPr>
          <p:cNvPr id="471" name="Rectangle 471"/>
          <p:cNvSpPr/>
          <p:nvPr/>
        </p:nvSpPr>
        <p:spPr>
          <a:xfrm rot="0" flipH="0" flipV="0">
            <a:off x="1195711" y="4303123"/>
            <a:ext cx="6663632" cy="33981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tabLst>
                <a:tab pos="2854451" algn="l"/>
                <a:tab pos="5590793" algn="l"/>
              </a:tabLst>
            </a:pPr>
            <a:r>
              <a:rPr lang="en-US" sz="1997" baseline="0" b="0" i="0" dirty="0" spc="0">
                <a:latin typeface="Arial" pitchFamily="0" charset="1"/>
              </a:rPr>
              <a:t>Windows</a:t>
            </a:r>
            <a:r>
              <a:rPr lang="en-US" sz="1997" baseline="0" b="0" i="0" dirty="0" spc="0">
                <a:latin typeface="宋体" pitchFamily="0" charset="1"/>
              </a:rPr>
              <a:t>系统	</a:t>
            </a:r>
            <a:r>
              <a:rPr lang="en-US" sz="1997" baseline="0" b="0" i="0" dirty="0" spc="0">
                <a:latin typeface="Arial" pitchFamily="0" charset="1"/>
              </a:rPr>
              <a:t>Linux</a:t>
            </a:r>
            <a:r>
              <a:rPr lang="en-US" sz="1997" baseline="0" b="0" i="0" dirty="0" spc="0">
                <a:latin typeface="宋体" pitchFamily="0" charset="1"/>
              </a:rPr>
              <a:t>系统	</a:t>
            </a:r>
            <a:r>
              <a:rPr lang="en-US" sz="1997" baseline="0" b="0" i="0" dirty="0" spc="0">
                <a:latin typeface="Arial" pitchFamily="0" charset="1"/>
              </a:rPr>
              <a:t>MAC</a:t>
            </a:r>
            <a:r>
              <a:rPr lang="en-US" sz="1997" baseline="0" b="0" i="0" dirty="0" spc="0">
                <a:latin typeface="宋体" pitchFamily="0" charset="1"/>
              </a:rPr>
              <a:t>系统</a:t>
            </a:r>
          </a:p>
        </p:txBody>
      </p:sp>
      <p:sp>
        <p:nvSpPr>
          <p:cNvPr id="472" name="Rectangle 472"/>
          <p:cNvSpPr/>
          <p:nvPr/>
        </p:nvSpPr>
        <p:spPr>
          <a:xfrm rot="0" flipH="0" flipV="0">
            <a:off x="4159129" y="2112373"/>
            <a:ext cx="1043910" cy="33981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997" baseline="0" b="0" i="0" dirty="0" spc="0">
                <a:latin typeface="Arial" pitchFamily="0" charset="1"/>
              </a:rPr>
              <a:t>Java</a:t>
            </a:r>
            <a:r>
              <a:rPr lang="en-US" sz="1997" baseline="0" b="0" i="0" dirty="0" spc="0">
                <a:latin typeface="宋体" pitchFamily="0" charset="1"/>
              </a:rPr>
              <a:t>程序</a:t>
            </a:r>
          </a:p>
        </p:txBody>
      </p:sp>
      <p:sp>
        <p:nvSpPr>
          <p:cNvPr id="473" name="Rectangle 473"/>
          <p:cNvSpPr/>
          <p:nvPr/>
        </p:nvSpPr>
        <p:spPr>
          <a:xfrm rot="0" flipH="0" flipV="0">
            <a:off x="1303153" y="3665329"/>
            <a:ext cx="6805753" cy="33981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tabLst>
                <a:tab pos="2627376" algn="l"/>
                <a:tab pos="5310377" algn="l"/>
              </a:tabLst>
            </a:pPr>
            <a:r>
              <a:rPr lang="en-US" sz="1997" baseline="0" b="0" i="0" dirty="0" spc="0">
                <a:latin typeface="Arial" pitchFamily="0" charset="1"/>
              </a:rPr>
              <a:t>win</a:t>
            </a:r>
            <a:r>
              <a:rPr lang="en-US" sz="1997" baseline="0" b="0" i="0" dirty="0" spc="0">
                <a:latin typeface="宋体" pitchFamily="0" charset="1"/>
              </a:rPr>
              <a:t>版的</a:t>
            </a:r>
            <a:r>
              <a:rPr lang="en-US" sz="1997" baseline="0" b="0" i="0" dirty="0" spc="0">
                <a:latin typeface="Arial" pitchFamily="0" charset="1"/>
              </a:rPr>
              <a:t>JVM	</a:t>
            </a:r>
            <a:r>
              <a:rPr lang="en-US" sz="3025" baseline="10210" b="0" i="0" dirty="0" spc="0">
                <a:latin typeface="Arial" pitchFamily="0" charset="1"/>
              </a:rPr>
              <a:t>lin</a:t>
            </a:r>
            <a:r>
              <a:rPr lang="en-US" sz="3025" baseline="10210" b="0" i="0" dirty="0" spc="0">
                <a:latin typeface="宋体" pitchFamily="0" charset="1"/>
              </a:rPr>
              <a:t>版的</a:t>
            </a:r>
            <a:r>
              <a:rPr lang="en-US" sz="3025" baseline="10210" b="0" i="0" dirty="0" spc="0">
                <a:latin typeface="Arial" pitchFamily="0" charset="1"/>
              </a:rPr>
              <a:t>JVM	</a:t>
            </a:r>
            <a:r>
              <a:rPr lang="en-US" sz="3025" baseline="23423" b="0" i="0" dirty="0" spc="0">
                <a:latin typeface="Arial" pitchFamily="0" charset="1"/>
              </a:rPr>
              <a:t>mac</a:t>
            </a:r>
            <a:r>
              <a:rPr lang="en-US" sz="3025" baseline="23423" b="0" i="0" dirty="0" spc="0">
                <a:latin typeface="宋体" pitchFamily="0" charset="1"/>
              </a:rPr>
              <a:t>版的</a:t>
            </a:r>
            <a:r>
              <a:rPr lang="en-US" sz="3025" baseline="23423" b="0" i="0" dirty="0" spc="0">
                <a:latin typeface="Arial" pitchFamily="0" charset="1"/>
              </a:rPr>
              <a:t>JVM</a:t>
            </a:r>
          </a:p>
        </p:txBody>
      </p:sp>
      <p:sp>
        <p:nvSpPr>
          <p:cNvPr id="474" name="Rectangle 474"/>
          <p:cNvSpPr/>
          <p:nvPr/>
        </p:nvSpPr>
        <p:spPr>
          <a:xfrm rot="0" flipH="0" flipV="0">
            <a:off x="1078363" y="5201521"/>
            <a:ext cx="8006954" cy="101960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997" baseline="0" b="0" i="0" dirty="0" spc="0">
                <a:latin typeface="宋体" pitchFamily="0" charset="1"/>
              </a:rPr>
              <a:t>因为有了</a:t>
            </a:r>
            <a:r>
              <a:rPr lang="en-US" sz="1997" baseline="0" b="0" i="0" dirty="0" spc="0">
                <a:latin typeface="Arial" pitchFamily="0" charset="1"/>
              </a:rPr>
              <a:t>JVM</a:t>
            </a:r>
            <a:r>
              <a:rPr lang="en-US" sz="1997" baseline="0" b="0" i="0" dirty="0" spc="0">
                <a:latin typeface="宋体" pitchFamily="0" charset="1"/>
              </a:rPr>
              <a:t>，所以同一个</a:t>
            </a:r>
            <a:r>
              <a:rPr lang="en-US" sz="1997" baseline="0" b="0" i="0" dirty="0" spc="0">
                <a:latin typeface="Arial" pitchFamily="0" charset="1"/>
              </a:rPr>
              <a:t>Java</a:t>
            </a:r>
            <a:r>
              <a:rPr lang="en-US" sz="1997" baseline="0" b="0" i="0" dirty="0" spc="0">
                <a:latin typeface="宋体" pitchFamily="0" charset="1"/>
              </a:rPr>
              <a:t>程序在三个不同的操作系统中都</a:t>
            </a:r>
          </a:p>
          <a:p>
            <a:pPr marL="0">
              <a:lnSpc>
                <a:spcPts val="2953"/>
              </a:lnSpc>
              <a:tabLst>
                <a:tab pos="7914844" algn="l"/>
              </a:tabLst>
            </a:pPr>
            <a:r>
              <a:rPr lang="en-US" sz="3025" baseline="18100" b="0" i="0" dirty="0" spc="0">
                <a:latin typeface="宋体" pitchFamily="0" charset="1"/>
              </a:rPr>
              <a:t>可以执行。这样就实现了</a:t>
            </a:r>
            <a:r>
              <a:rPr lang="en-US" sz="3025" baseline="18100" b="0" i="0" dirty="0" spc="0">
                <a:latin typeface="Arial" pitchFamily="0" charset="1"/>
              </a:rPr>
              <a:t>Java</a:t>
            </a:r>
            <a:r>
              <a:rPr lang="en-US" sz="3025" baseline="18100" b="0" i="0" dirty="0" spc="0">
                <a:latin typeface="宋体" pitchFamily="0" charset="1"/>
              </a:rPr>
              <a:t>程序的跨平台性。也称为</a:t>
            </a:r>
            <a:r>
              <a:rPr lang="en-US" sz="3025" baseline="18100" b="0" i="0" dirty="0" spc="0">
                <a:latin typeface="Arial" pitchFamily="0" charset="1"/>
              </a:rPr>
              <a:t>Java</a:t>
            </a:r>
            <a:r>
              <a:rPr lang="en-US" sz="3025" baseline="18100" b="0" i="0" dirty="0" spc="0">
                <a:latin typeface="宋体" pitchFamily="0" charset="1"/>
              </a:rPr>
              <a:t>具有	</a:t>
            </a:r>
            <a:r>
              <a:rPr lang="en-US" sz="1997" baseline="0" b="0" i="0" dirty="0" spc="0">
                <a:latin typeface="Times New Roman" pitchFamily="0" charset="1"/>
              </a:rPr>
              <a:t> </a:t>
            </a:r>
          </a:p>
          <a:p>
            <a:pPr marL="0">
              <a:lnSpc>
                <a:spcPts val="2399"/>
              </a:lnSpc>
              <a:tabLst>
                <a:tab pos="7943518" algn="l"/>
              </a:tabLst>
            </a:pPr>
            <a:r>
              <a:rPr lang="en-US" sz="3025" baseline="12399" b="0" i="0" dirty="0" spc="0">
                <a:latin typeface="宋体" pitchFamily="0" charset="1"/>
              </a:rPr>
              <a:t>良好的可移植性。	</a:t>
            </a:r>
            <a:r>
              <a:rPr lang="en-US" sz="1997" baseline="0" b="0" i="0" dirty="0" spc="0">
                <a:latin typeface="Times New Roman" pitchFamily="0" charset="1"/>
              </a:rPr>
              <a:t>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/>
      </p:grpSpPr>
      <p:sp>
        <p:nvSpPr>
          <p:cNvPr id="475" name="Freeform 475"/>
          <p:cNvSpPr/>
          <p:nvPr/>
        </p:nvSpPr>
        <p:spPr>
          <a:xfrm rot="5400000" flipH="0" flipV="0">
            <a:off x="1531379" y="-1164843"/>
            <a:ext cx="6119621" cy="8823959"/>
          </a:xfrm>
          <a:custGeom>
            <a:pathLst>
              <a:path w="6119621" h="8823959">
                <a:moveTo>
                  <a:pt x="0" y="8147304"/>
                </a:moveTo>
                <a:cubicBezTo>
                  <a:pt x="0" y="8521445"/>
                  <a:pt x="302513" y="8823959"/>
                  <a:pt x="675894" y="8823959"/>
                </a:cubicBezTo>
                <a:lnTo>
                  <a:pt x="5443728" y="8823959"/>
                </a:lnTo>
                <a:cubicBezTo>
                  <a:pt x="5817108" y="8823959"/>
                  <a:pt x="6119621" y="8521445"/>
                  <a:pt x="6119621" y="8147304"/>
                </a:cubicBezTo>
                <a:lnTo>
                  <a:pt x="6119621" y="676657"/>
                </a:lnTo>
                <a:cubicBezTo>
                  <a:pt x="6119621" y="303276"/>
                  <a:pt x="5817108" y="0"/>
                  <a:pt x="5443728" y="0"/>
                </a:cubicBezTo>
                <a:lnTo>
                  <a:pt x="675894" y="0"/>
                </a:lnTo>
                <a:cubicBezTo>
                  <a:pt x="302513" y="0"/>
                  <a:pt x="0" y="303276"/>
                  <a:pt x="0" y="676657"/>
                </a:cubicBezTo>
                <a:close/>
              </a:path>
            </a:pathLst>
          </a:custGeom>
          <a:noFill/>
          <a:ln w="28575" cap="rnd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6" name="Freeform 476"/>
          <p:cNvSpPr/>
          <p:nvPr/>
        </p:nvSpPr>
        <p:spPr>
          <a:xfrm rot="5400000" flipH="0" flipV="0">
            <a:off x="4604143" y="-2004947"/>
            <a:ext cx="0" cy="7696200"/>
          </a:xfrm>
          <a:custGeom>
            <a:pathLst>
              <a:path w="0" h="7696200">
                <a:moveTo>
                  <a:pt x="0" y="7696200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77" name="Picture 102"/>
          <p:cNvPicPr>
            <a:picLocks noChangeAspect="0" noChangeArrowheads="1"/>
          </p:cNvPicPr>
          <p:nvPr/>
        </p:nvPicPr>
        <p:blipFill>
          <a:blip r:embed="rId47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900061" y="332105"/>
            <a:ext cx="1582673" cy="633222"/>
          </a:xfrm>
          <a:prstGeom prst="rect">
            <a:avLst/>
          </a:prstGeom>
          <a:noFill/>
          <a:extLst/>
        </p:spPr>
      </p:pic>
      <p:sp>
        <p:nvSpPr>
          <p:cNvPr id="478" name="Rectangle 478"/>
          <p:cNvSpPr/>
          <p:nvPr/>
        </p:nvSpPr>
        <p:spPr>
          <a:xfrm rot="0" flipH="0" flipV="0">
            <a:off x="3522097" y="6419821"/>
            <a:ext cx="2557727" cy="23776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0" i="0" dirty="0" spc="0">
                <a:latin typeface="宋体" pitchFamily="0" charset="1"/>
              </a:rPr>
              <a:t>北京传智播客教</a:t>
            </a:r>
            <a:r>
              <a:rPr lang="en-US" sz="1397" baseline="0" b="0" i="0" dirty="0" spc="397">
                <a:latin typeface="宋体" pitchFamily="0" charset="1"/>
              </a:rPr>
              <a:t>育</a:t>
            </a:r>
            <a:r>
              <a:rPr lang="en-US" sz="1397" baseline="0" b="0" i="0" dirty="0" spc="0">
                <a:latin typeface="Arial" pitchFamily="0" charset="1"/>
                <a:hlinkClick r:id="rId100"/>
              </a:rPr>
              <a:t>www.itcast.cn</a:t>
            </a:r>
          </a:p>
        </p:txBody>
      </p:sp>
      <p:sp>
        <p:nvSpPr>
          <p:cNvPr id="479" name="Rectangle 479"/>
          <p:cNvSpPr/>
          <p:nvPr/>
        </p:nvSpPr>
        <p:spPr>
          <a:xfrm rot="0" flipH="0" flipV="0">
            <a:off x="776611" y="151519"/>
            <a:ext cx="7547427" cy="159535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lnSpc>
                <a:spcPts val="6982"/>
              </a:lnSpc>
            </a:pPr>
            <a:r>
              <a:rPr lang="en-US" sz="3702" baseline="0" b="1" i="0" dirty="0" spc="0">
                <a:solidFill>
                  <a:srgbClr val="336565"/>
                </a:solidFill>
                <a:latin typeface="Arial Black" pitchFamily="0" charset="1"/>
              </a:rPr>
              <a:t>1.3 Java</a:t>
            </a:r>
            <a:r>
              <a:rPr lang="en-US" sz="3702" baseline="0" b="0" i="0" dirty="0" spc="0">
                <a:solidFill>
                  <a:srgbClr val="336565"/>
                </a:solidFill>
                <a:latin typeface="宋体" pitchFamily="0" charset="1"/>
              </a:rPr>
              <a:t>语言的环境搭建</a:t>
            </a:r>
          </a:p>
        </p:txBody>
      </p:sp>
      <p:sp>
        <p:nvSpPr>
          <p:cNvPr id="480" name="Freeform 480"/>
          <p:cNvSpPr/>
          <p:nvPr/>
        </p:nvSpPr>
        <p:spPr>
          <a:xfrm rot="0" flipH="0" flipV="0">
            <a:off x="2645568" y="598615"/>
            <a:ext cx="424129" cy="45262"/>
          </a:xfrm>
          <a:custGeom>
            <a:pathLst>
              <a:path w="12852400" h="1371600">
                <a:moveTo>
                  <a:pt x="0" y="0"/>
                </a:moveTo>
                <a:lnTo>
                  <a:pt x="12852400" y="0"/>
                </a:lnTo>
                <a:lnTo>
                  <a:pt x="12852400" y="1371600"/>
                </a:lnTo>
                <a:lnTo>
                  <a:pt x="0" y="1371600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41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1" name="Freeform 481"/>
          <p:cNvSpPr/>
          <p:nvPr/>
        </p:nvSpPr>
        <p:spPr>
          <a:xfrm rot="0" flipH="0" flipV="0">
            <a:off x="3077189" y="458963"/>
            <a:ext cx="402728" cy="267315"/>
          </a:xfrm>
          <a:custGeom>
            <a:pathLst>
              <a:path w="12203906" h="8100484">
                <a:moveTo>
                  <a:pt x="4762500" y="892969"/>
                </a:moveTo>
                <a:cubicBezTo>
                  <a:pt x="4828646" y="363802"/>
                  <a:pt x="5060156" y="66146"/>
                  <a:pt x="5457031" y="0"/>
                </a:cubicBezTo>
                <a:cubicBezTo>
                  <a:pt x="5853906" y="66146"/>
                  <a:pt x="6151563" y="198438"/>
                  <a:pt x="6350000" y="396875"/>
                </a:cubicBezTo>
                <a:cubicBezTo>
                  <a:pt x="6482292" y="463021"/>
                  <a:pt x="6581511" y="628386"/>
                  <a:pt x="6647656" y="892969"/>
                </a:cubicBezTo>
                <a:cubicBezTo>
                  <a:pt x="9756511" y="959115"/>
                  <a:pt x="11608594" y="1025261"/>
                  <a:pt x="12203906" y="1091407"/>
                </a:cubicBezTo>
                <a:cubicBezTo>
                  <a:pt x="11542448" y="2215886"/>
                  <a:pt x="10847917" y="2612761"/>
                  <a:pt x="10120313" y="2282032"/>
                </a:cubicBezTo>
                <a:cubicBezTo>
                  <a:pt x="9591146" y="2083594"/>
                  <a:pt x="9061979" y="1918229"/>
                  <a:pt x="8532813" y="1785938"/>
                </a:cubicBezTo>
                <a:cubicBezTo>
                  <a:pt x="7871354" y="1653646"/>
                  <a:pt x="7176823" y="1587500"/>
                  <a:pt x="6449219" y="1587500"/>
                </a:cubicBezTo>
                <a:cubicBezTo>
                  <a:pt x="4398698" y="1587500"/>
                  <a:pt x="2711979" y="1719792"/>
                  <a:pt x="1389063" y="1984375"/>
                </a:cubicBezTo>
                <a:cubicBezTo>
                  <a:pt x="1058333" y="2116667"/>
                  <a:pt x="760677" y="2215886"/>
                  <a:pt x="496094" y="2282032"/>
                </a:cubicBezTo>
                <a:cubicBezTo>
                  <a:pt x="297656" y="2348178"/>
                  <a:pt x="198438" y="2182813"/>
                  <a:pt x="198438" y="1785938"/>
                </a:cubicBezTo>
                <a:cubicBezTo>
                  <a:pt x="396875" y="1389063"/>
                  <a:pt x="661458" y="1124480"/>
                  <a:pt x="992188" y="992188"/>
                </a:cubicBezTo>
                <a:cubicBezTo>
                  <a:pt x="1256771" y="992188"/>
                  <a:pt x="1455208" y="1025261"/>
                  <a:pt x="1587500" y="1091407"/>
                </a:cubicBezTo>
                <a:cubicBezTo>
                  <a:pt x="2315104" y="1091407"/>
                  <a:pt x="3373438" y="1025261"/>
                  <a:pt x="4762500" y="892969"/>
                </a:cubicBezTo>
                <a:close/>
                <a:moveTo>
                  <a:pt x="3472656" y="1984375"/>
                </a:moveTo>
                <a:cubicBezTo>
                  <a:pt x="3671094" y="1984375"/>
                  <a:pt x="3803385" y="2017448"/>
                  <a:pt x="3869531" y="2083594"/>
                </a:cubicBezTo>
                <a:cubicBezTo>
                  <a:pt x="5390885" y="2083594"/>
                  <a:pt x="6515364" y="2116667"/>
                  <a:pt x="7242969" y="2182813"/>
                </a:cubicBezTo>
                <a:cubicBezTo>
                  <a:pt x="7573698" y="2116667"/>
                  <a:pt x="7904427" y="2083594"/>
                  <a:pt x="8235156" y="2083594"/>
                </a:cubicBezTo>
                <a:cubicBezTo>
                  <a:pt x="8698177" y="2215886"/>
                  <a:pt x="8863542" y="2447396"/>
                  <a:pt x="8731250" y="2778125"/>
                </a:cubicBezTo>
                <a:cubicBezTo>
                  <a:pt x="8665104" y="3042709"/>
                  <a:pt x="8598958" y="3307292"/>
                  <a:pt x="8532813" y="3571875"/>
                </a:cubicBezTo>
                <a:cubicBezTo>
                  <a:pt x="8400521" y="3836459"/>
                  <a:pt x="8202083" y="3902604"/>
                  <a:pt x="7937500" y="3770313"/>
                </a:cubicBezTo>
                <a:cubicBezTo>
                  <a:pt x="7606771" y="3704167"/>
                  <a:pt x="7209896" y="3638021"/>
                  <a:pt x="6746875" y="3571875"/>
                </a:cubicBezTo>
                <a:cubicBezTo>
                  <a:pt x="5953125" y="3505729"/>
                  <a:pt x="5192448" y="3505729"/>
                  <a:pt x="4464844" y="3571875"/>
                </a:cubicBezTo>
                <a:cubicBezTo>
                  <a:pt x="4200260" y="3638021"/>
                  <a:pt x="3968750" y="3704167"/>
                  <a:pt x="3770313" y="3770313"/>
                </a:cubicBezTo>
                <a:cubicBezTo>
                  <a:pt x="3439583" y="3902604"/>
                  <a:pt x="3241146" y="3869532"/>
                  <a:pt x="3175000" y="3671094"/>
                </a:cubicBezTo>
                <a:cubicBezTo>
                  <a:pt x="3108854" y="3406511"/>
                  <a:pt x="3042708" y="3042709"/>
                  <a:pt x="2976563" y="2579688"/>
                </a:cubicBezTo>
                <a:cubicBezTo>
                  <a:pt x="2910417" y="2182813"/>
                  <a:pt x="3075781" y="1984375"/>
                  <a:pt x="3472656" y="1984375"/>
                </a:cubicBezTo>
                <a:close/>
                <a:moveTo>
                  <a:pt x="4266406" y="3073400"/>
                </a:moveTo>
                <a:cubicBezTo>
                  <a:pt x="5258594" y="3007254"/>
                  <a:pt x="6316927" y="3007254"/>
                  <a:pt x="7441406" y="3073400"/>
                </a:cubicBezTo>
                <a:cubicBezTo>
                  <a:pt x="7639844" y="2810140"/>
                  <a:pt x="7606771" y="2645569"/>
                  <a:pt x="7342188" y="2579688"/>
                </a:cubicBezTo>
                <a:cubicBezTo>
                  <a:pt x="6350000" y="2513542"/>
                  <a:pt x="5291667" y="2513542"/>
                  <a:pt x="4167188" y="2579688"/>
                </a:cubicBezTo>
                <a:cubicBezTo>
                  <a:pt x="3968750" y="2711318"/>
                  <a:pt x="4001823" y="2875889"/>
                  <a:pt x="4266406" y="3073400"/>
                </a:cubicBezTo>
                <a:close/>
                <a:moveTo>
                  <a:pt x="3571875" y="4164807"/>
                </a:moveTo>
                <a:cubicBezTo>
                  <a:pt x="3902604" y="4098661"/>
                  <a:pt x="4266406" y="4065588"/>
                  <a:pt x="4663281" y="4065588"/>
                </a:cubicBezTo>
                <a:cubicBezTo>
                  <a:pt x="6118490" y="3999442"/>
                  <a:pt x="7507552" y="4032515"/>
                  <a:pt x="8830469" y="4164807"/>
                </a:cubicBezTo>
                <a:cubicBezTo>
                  <a:pt x="8962761" y="4164807"/>
                  <a:pt x="9095052" y="4131734"/>
                  <a:pt x="9227344" y="4065588"/>
                </a:cubicBezTo>
                <a:cubicBezTo>
                  <a:pt x="9293489" y="3999442"/>
                  <a:pt x="9425781" y="3999442"/>
                  <a:pt x="9624219" y="4065588"/>
                </a:cubicBezTo>
                <a:cubicBezTo>
                  <a:pt x="10087239" y="4330171"/>
                  <a:pt x="10252604" y="4561682"/>
                  <a:pt x="10120313" y="4760119"/>
                </a:cubicBezTo>
                <a:cubicBezTo>
                  <a:pt x="9988021" y="5024702"/>
                  <a:pt x="9954948" y="5355432"/>
                  <a:pt x="10021094" y="5752307"/>
                </a:cubicBezTo>
                <a:cubicBezTo>
                  <a:pt x="10021094" y="6413765"/>
                  <a:pt x="10054167" y="6942932"/>
                  <a:pt x="10120313" y="7339807"/>
                </a:cubicBezTo>
                <a:cubicBezTo>
                  <a:pt x="10120313" y="7670536"/>
                  <a:pt x="9954948" y="7902046"/>
                  <a:pt x="9624219" y="8034338"/>
                </a:cubicBezTo>
                <a:cubicBezTo>
                  <a:pt x="9293489" y="8100484"/>
                  <a:pt x="9095052" y="8034338"/>
                  <a:pt x="9028906" y="7835900"/>
                </a:cubicBezTo>
                <a:cubicBezTo>
                  <a:pt x="8962761" y="7372880"/>
                  <a:pt x="8929688" y="6413765"/>
                  <a:pt x="8929688" y="4958557"/>
                </a:cubicBezTo>
                <a:cubicBezTo>
                  <a:pt x="8797396" y="4693973"/>
                  <a:pt x="7705989" y="4561682"/>
                  <a:pt x="5655469" y="4561682"/>
                </a:cubicBezTo>
                <a:cubicBezTo>
                  <a:pt x="4861719" y="4627828"/>
                  <a:pt x="4067969" y="4693973"/>
                  <a:pt x="3274219" y="4760119"/>
                </a:cubicBezTo>
                <a:cubicBezTo>
                  <a:pt x="3141927" y="4826265"/>
                  <a:pt x="3075781" y="4925484"/>
                  <a:pt x="3075781" y="5057775"/>
                </a:cubicBezTo>
                <a:cubicBezTo>
                  <a:pt x="3141927" y="6116109"/>
                  <a:pt x="2910417" y="6909859"/>
                  <a:pt x="2381250" y="7439025"/>
                </a:cubicBezTo>
                <a:cubicBezTo>
                  <a:pt x="1785938" y="7902046"/>
                  <a:pt x="1256771" y="8034338"/>
                  <a:pt x="793750" y="7835900"/>
                </a:cubicBezTo>
                <a:cubicBezTo>
                  <a:pt x="330729" y="7703609"/>
                  <a:pt x="66146" y="7538244"/>
                  <a:pt x="0" y="7339807"/>
                </a:cubicBezTo>
                <a:cubicBezTo>
                  <a:pt x="0" y="7207515"/>
                  <a:pt x="198438" y="7108296"/>
                  <a:pt x="595313" y="7042150"/>
                </a:cubicBezTo>
                <a:cubicBezTo>
                  <a:pt x="1256771" y="6909859"/>
                  <a:pt x="1686719" y="6678348"/>
                  <a:pt x="1885156" y="6347619"/>
                </a:cubicBezTo>
                <a:cubicBezTo>
                  <a:pt x="2215885" y="5620015"/>
                  <a:pt x="2215885" y="5024702"/>
                  <a:pt x="1885156" y="4561682"/>
                </a:cubicBezTo>
                <a:cubicBezTo>
                  <a:pt x="1752865" y="4098661"/>
                  <a:pt x="2050521" y="3933296"/>
                  <a:pt x="2778125" y="4065588"/>
                </a:cubicBezTo>
                <a:cubicBezTo>
                  <a:pt x="2976563" y="4197879"/>
                  <a:pt x="3241146" y="4230953"/>
                  <a:pt x="3571875" y="4164807"/>
                </a:cubicBezTo>
                <a:close/>
                <a:moveTo>
                  <a:pt x="7242969" y="5057775"/>
                </a:moveTo>
                <a:cubicBezTo>
                  <a:pt x="7904427" y="5057775"/>
                  <a:pt x="8135938" y="5289286"/>
                  <a:pt x="7937500" y="5752307"/>
                </a:cubicBezTo>
                <a:cubicBezTo>
                  <a:pt x="7871354" y="6215327"/>
                  <a:pt x="7772136" y="6645275"/>
                  <a:pt x="7639844" y="7042150"/>
                </a:cubicBezTo>
                <a:cubicBezTo>
                  <a:pt x="7573698" y="7240588"/>
                  <a:pt x="7441406" y="7306734"/>
                  <a:pt x="7242969" y="7240588"/>
                </a:cubicBezTo>
                <a:cubicBezTo>
                  <a:pt x="7044531" y="7174442"/>
                  <a:pt x="6879167" y="7108296"/>
                  <a:pt x="6746875" y="7042150"/>
                </a:cubicBezTo>
                <a:cubicBezTo>
                  <a:pt x="6217708" y="6976005"/>
                  <a:pt x="5688542" y="6976005"/>
                  <a:pt x="5159375" y="7042150"/>
                </a:cubicBezTo>
                <a:cubicBezTo>
                  <a:pt x="4762500" y="7306734"/>
                  <a:pt x="4464844" y="7339807"/>
                  <a:pt x="4266406" y="7141369"/>
                </a:cubicBezTo>
                <a:cubicBezTo>
                  <a:pt x="4067969" y="6612202"/>
                  <a:pt x="3968750" y="6083036"/>
                  <a:pt x="3968750" y="5553869"/>
                </a:cubicBezTo>
                <a:cubicBezTo>
                  <a:pt x="4034896" y="5223140"/>
                  <a:pt x="4299479" y="5057775"/>
                  <a:pt x="4762500" y="5057775"/>
                </a:cubicBezTo>
                <a:cubicBezTo>
                  <a:pt x="5291667" y="5190067"/>
                  <a:pt x="6118490" y="5190067"/>
                  <a:pt x="7242969" y="5057775"/>
                </a:cubicBezTo>
                <a:close/>
                <a:moveTo>
                  <a:pt x="5060156" y="5752307"/>
                </a:moveTo>
                <a:cubicBezTo>
                  <a:pt x="4861719" y="6016890"/>
                  <a:pt x="4894792" y="6281473"/>
                  <a:pt x="5159375" y="6546057"/>
                </a:cubicBezTo>
                <a:cubicBezTo>
                  <a:pt x="5688542" y="6479911"/>
                  <a:pt x="6184635" y="6479911"/>
                  <a:pt x="6647656" y="6546057"/>
                </a:cubicBezTo>
                <a:cubicBezTo>
                  <a:pt x="6846094" y="6479911"/>
                  <a:pt x="6945313" y="6380692"/>
                  <a:pt x="6945313" y="6248400"/>
                </a:cubicBezTo>
                <a:cubicBezTo>
                  <a:pt x="7011458" y="5917671"/>
                  <a:pt x="6945313" y="5719234"/>
                  <a:pt x="6746875" y="5653088"/>
                </a:cubicBezTo>
                <a:cubicBezTo>
                  <a:pt x="6217708" y="5586942"/>
                  <a:pt x="5655469" y="5620015"/>
                  <a:pt x="5060156" y="5752307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2" name="Freeform 482"/>
          <p:cNvSpPr/>
          <p:nvPr/>
        </p:nvSpPr>
        <p:spPr>
          <a:xfrm rot="0" flipH="0" flipV="0">
            <a:off x="3500758" y="476347"/>
            <a:ext cx="399454" cy="244383"/>
          </a:xfrm>
          <a:custGeom>
            <a:pathLst>
              <a:path w="12104687" h="7405555">
                <a:moveTo>
                  <a:pt x="6746875" y="2742274"/>
                </a:moveTo>
                <a:cubicBezTo>
                  <a:pt x="7408333" y="3403732"/>
                  <a:pt x="8036719" y="3899826"/>
                  <a:pt x="8632031" y="4230555"/>
                </a:cubicBezTo>
                <a:cubicBezTo>
                  <a:pt x="8764323" y="3965972"/>
                  <a:pt x="8863542" y="3668315"/>
                  <a:pt x="8929687" y="3337586"/>
                </a:cubicBezTo>
                <a:cubicBezTo>
                  <a:pt x="8995833" y="3006857"/>
                  <a:pt x="8896614" y="2841492"/>
                  <a:pt x="8632031" y="2841492"/>
                </a:cubicBezTo>
                <a:cubicBezTo>
                  <a:pt x="8036719" y="2907638"/>
                  <a:pt x="7772135" y="2775545"/>
                  <a:pt x="7838281" y="2445213"/>
                </a:cubicBezTo>
                <a:cubicBezTo>
                  <a:pt x="7970573" y="2115013"/>
                  <a:pt x="8102864" y="1784747"/>
                  <a:pt x="8235156" y="1454414"/>
                </a:cubicBezTo>
                <a:cubicBezTo>
                  <a:pt x="8433594" y="1124214"/>
                  <a:pt x="8334375" y="959114"/>
                  <a:pt x="7937500" y="959114"/>
                </a:cubicBezTo>
                <a:lnTo>
                  <a:pt x="6846094" y="959114"/>
                </a:lnTo>
                <a:cubicBezTo>
                  <a:pt x="6779948" y="1487487"/>
                  <a:pt x="6746875" y="2081874"/>
                  <a:pt x="6746875" y="2742274"/>
                </a:cubicBezTo>
                <a:close/>
                <a:moveTo>
                  <a:pt x="5655469" y="66146"/>
                </a:moveTo>
                <a:cubicBezTo>
                  <a:pt x="5986198" y="264583"/>
                  <a:pt x="6846094" y="330729"/>
                  <a:pt x="8235156" y="264583"/>
                </a:cubicBezTo>
                <a:cubicBezTo>
                  <a:pt x="8433594" y="264583"/>
                  <a:pt x="8665104" y="198438"/>
                  <a:pt x="8929687" y="66146"/>
                </a:cubicBezTo>
                <a:cubicBezTo>
                  <a:pt x="9392708" y="0"/>
                  <a:pt x="9624219" y="198438"/>
                  <a:pt x="9624219" y="661458"/>
                </a:cubicBezTo>
                <a:cubicBezTo>
                  <a:pt x="9491927" y="859499"/>
                  <a:pt x="9359635" y="1057605"/>
                  <a:pt x="9227344" y="1255778"/>
                </a:cubicBezTo>
                <a:cubicBezTo>
                  <a:pt x="8896614" y="1850032"/>
                  <a:pt x="8797395" y="2180167"/>
                  <a:pt x="8929687" y="2246180"/>
                </a:cubicBezTo>
                <a:lnTo>
                  <a:pt x="9525000" y="2246180"/>
                </a:lnTo>
                <a:cubicBezTo>
                  <a:pt x="9921875" y="2246180"/>
                  <a:pt x="10087239" y="2444617"/>
                  <a:pt x="10021094" y="2841492"/>
                </a:cubicBezTo>
                <a:cubicBezTo>
                  <a:pt x="9822656" y="3370659"/>
                  <a:pt x="9591145" y="3965972"/>
                  <a:pt x="9326562" y="4627430"/>
                </a:cubicBezTo>
                <a:cubicBezTo>
                  <a:pt x="10318750" y="5156597"/>
                  <a:pt x="11244792" y="5586545"/>
                  <a:pt x="12104687" y="5917274"/>
                </a:cubicBezTo>
                <a:cubicBezTo>
                  <a:pt x="11310937" y="7107899"/>
                  <a:pt x="10649479" y="7405555"/>
                  <a:pt x="10120312" y="6810242"/>
                </a:cubicBezTo>
                <a:cubicBezTo>
                  <a:pt x="9789583" y="6347222"/>
                  <a:pt x="9326562" y="5884201"/>
                  <a:pt x="8731250" y="5421180"/>
                </a:cubicBezTo>
                <a:cubicBezTo>
                  <a:pt x="8334375" y="5818055"/>
                  <a:pt x="7904427" y="6115711"/>
                  <a:pt x="7441406" y="6314149"/>
                </a:cubicBezTo>
                <a:cubicBezTo>
                  <a:pt x="6515364" y="6644878"/>
                  <a:pt x="5920052" y="6644878"/>
                  <a:pt x="5655469" y="6314149"/>
                </a:cubicBezTo>
                <a:cubicBezTo>
                  <a:pt x="5589323" y="6181857"/>
                  <a:pt x="5622396" y="6115711"/>
                  <a:pt x="5754687" y="6115711"/>
                </a:cubicBezTo>
                <a:cubicBezTo>
                  <a:pt x="5953125" y="6115711"/>
                  <a:pt x="6151562" y="6082638"/>
                  <a:pt x="6350000" y="6016492"/>
                </a:cubicBezTo>
                <a:cubicBezTo>
                  <a:pt x="7276042" y="5685763"/>
                  <a:pt x="7871354" y="5321961"/>
                  <a:pt x="8135937" y="4925086"/>
                </a:cubicBezTo>
                <a:cubicBezTo>
                  <a:pt x="7540625" y="4395920"/>
                  <a:pt x="7011458" y="3899826"/>
                  <a:pt x="6548437" y="3436805"/>
                </a:cubicBezTo>
                <a:cubicBezTo>
                  <a:pt x="6416145" y="4098263"/>
                  <a:pt x="6250781" y="4660503"/>
                  <a:pt x="6052344" y="5123524"/>
                </a:cubicBezTo>
                <a:cubicBezTo>
                  <a:pt x="5853906" y="5520399"/>
                  <a:pt x="5622396" y="5884201"/>
                  <a:pt x="5357812" y="6214930"/>
                </a:cubicBezTo>
                <a:cubicBezTo>
                  <a:pt x="5159375" y="6479513"/>
                  <a:pt x="4894791" y="6711024"/>
                  <a:pt x="4564062" y="6909461"/>
                </a:cubicBezTo>
                <a:cubicBezTo>
                  <a:pt x="3902604" y="7240190"/>
                  <a:pt x="3373437" y="7207117"/>
                  <a:pt x="2976562" y="6810242"/>
                </a:cubicBezTo>
                <a:cubicBezTo>
                  <a:pt x="2910416" y="6677951"/>
                  <a:pt x="2976562" y="6578732"/>
                  <a:pt x="3175000" y="6512586"/>
                </a:cubicBezTo>
                <a:cubicBezTo>
                  <a:pt x="3505729" y="6512586"/>
                  <a:pt x="3968750" y="6281208"/>
                  <a:pt x="4564062" y="5818452"/>
                </a:cubicBezTo>
                <a:cubicBezTo>
                  <a:pt x="4828646" y="5554001"/>
                  <a:pt x="5093229" y="5157324"/>
                  <a:pt x="5357812" y="4628422"/>
                </a:cubicBezTo>
                <a:cubicBezTo>
                  <a:pt x="5556250" y="4165666"/>
                  <a:pt x="5688541" y="3702843"/>
                  <a:pt x="5754687" y="3239955"/>
                </a:cubicBezTo>
                <a:cubicBezTo>
                  <a:pt x="5953125" y="2380588"/>
                  <a:pt x="6019271" y="1620308"/>
                  <a:pt x="5953125" y="959114"/>
                </a:cubicBezTo>
                <a:cubicBezTo>
                  <a:pt x="5622396" y="1025128"/>
                  <a:pt x="5357812" y="1157155"/>
                  <a:pt x="5159375" y="1355196"/>
                </a:cubicBezTo>
                <a:cubicBezTo>
                  <a:pt x="4894791" y="1355196"/>
                  <a:pt x="4762500" y="1256175"/>
                  <a:pt x="4762500" y="1058135"/>
                </a:cubicBezTo>
                <a:cubicBezTo>
                  <a:pt x="4894791" y="595246"/>
                  <a:pt x="5192448" y="264583"/>
                  <a:pt x="5655469" y="66146"/>
                </a:cubicBezTo>
                <a:close/>
                <a:moveTo>
                  <a:pt x="3869531" y="361024"/>
                </a:moveTo>
                <a:cubicBezTo>
                  <a:pt x="4001823" y="559461"/>
                  <a:pt x="3968750" y="757899"/>
                  <a:pt x="3770312" y="956336"/>
                </a:cubicBezTo>
                <a:cubicBezTo>
                  <a:pt x="3175000" y="1419357"/>
                  <a:pt x="2612760" y="1915451"/>
                  <a:pt x="2083594" y="2444617"/>
                </a:cubicBezTo>
                <a:cubicBezTo>
                  <a:pt x="1951302" y="2643055"/>
                  <a:pt x="2149739" y="2742274"/>
                  <a:pt x="2678906" y="2742274"/>
                </a:cubicBezTo>
                <a:cubicBezTo>
                  <a:pt x="3075781" y="2411809"/>
                  <a:pt x="3538802" y="2048272"/>
                  <a:pt x="4067969" y="1651661"/>
                </a:cubicBezTo>
                <a:cubicBezTo>
                  <a:pt x="4398698" y="1585515"/>
                  <a:pt x="4564062" y="1651661"/>
                  <a:pt x="4564062" y="1850099"/>
                </a:cubicBezTo>
                <a:cubicBezTo>
                  <a:pt x="4696354" y="2048536"/>
                  <a:pt x="4597135" y="2279981"/>
                  <a:pt x="4266406" y="2544432"/>
                </a:cubicBezTo>
                <a:cubicBezTo>
                  <a:pt x="3538802" y="2875028"/>
                  <a:pt x="2910416" y="3337851"/>
                  <a:pt x="2381250" y="3932899"/>
                </a:cubicBezTo>
                <a:cubicBezTo>
                  <a:pt x="2315104" y="4065190"/>
                  <a:pt x="2348177" y="4131336"/>
                  <a:pt x="2480469" y="4131336"/>
                </a:cubicBezTo>
                <a:cubicBezTo>
                  <a:pt x="3141927" y="3999045"/>
                  <a:pt x="3770312" y="3767534"/>
                  <a:pt x="4365625" y="3436805"/>
                </a:cubicBezTo>
                <a:cubicBezTo>
                  <a:pt x="4696354" y="3370659"/>
                  <a:pt x="4828646" y="3436805"/>
                  <a:pt x="4762500" y="3635242"/>
                </a:cubicBezTo>
                <a:cubicBezTo>
                  <a:pt x="4762500" y="3767534"/>
                  <a:pt x="4530989" y="3932899"/>
                  <a:pt x="4067969" y="4131336"/>
                </a:cubicBezTo>
                <a:cubicBezTo>
                  <a:pt x="3141927" y="4594357"/>
                  <a:pt x="2282031" y="4892013"/>
                  <a:pt x="1488281" y="5024305"/>
                </a:cubicBezTo>
                <a:cubicBezTo>
                  <a:pt x="1223698" y="5090451"/>
                  <a:pt x="1025260" y="4991232"/>
                  <a:pt x="892969" y="4726649"/>
                </a:cubicBezTo>
                <a:cubicBezTo>
                  <a:pt x="826823" y="4462065"/>
                  <a:pt x="859896" y="4296701"/>
                  <a:pt x="992187" y="4230555"/>
                </a:cubicBezTo>
                <a:cubicBezTo>
                  <a:pt x="1322916" y="4098263"/>
                  <a:pt x="1686719" y="3800607"/>
                  <a:pt x="2083594" y="3337586"/>
                </a:cubicBezTo>
                <a:cubicBezTo>
                  <a:pt x="1752864" y="3271440"/>
                  <a:pt x="1389062" y="3304513"/>
                  <a:pt x="992187" y="3436805"/>
                </a:cubicBezTo>
                <a:cubicBezTo>
                  <a:pt x="661458" y="3436805"/>
                  <a:pt x="496094" y="3271440"/>
                  <a:pt x="496094" y="2940711"/>
                </a:cubicBezTo>
                <a:cubicBezTo>
                  <a:pt x="496094" y="2676128"/>
                  <a:pt x="562239" y="2477690"/>
                  <a:pt x="694531" y="2345399"/>
                </a:cubicBezTo>
                <a:cubicBezTo>
                  <a:pt x="1025260" y="2213107"/>
                  <a:pt x="1322916" y="2047742"/>
                  <a:pt x="1587500" y="1849305"/>
                </a:cubicBezTo>
                <a:cubicBezTo>
                  <a:pt x="2116666" y="1386284"/>
                  <a:pt x="2546614" y="890191"/>
                  <a:pt x="2877344" y="361024"/>
                </a:cubicBezTo>
                <a:cubicBezTo>
                  <a:pt x="3340364" y="30294"/>
                  <a:pt x="3671094" y="30294"/>
                  <a:pt x="3869531" y="361024"/>
                </a:cubicBezTo>
                <a:close/>
                <a:moveTo>
                  <a:pt x="4564062" y="4627430"/>
                </a:moveTo>
                <a:cubicBezTo>
                  <a:pt x="4828646" y="4627430"/>
                  <a:pt x="4894791" y="4726649"/>
                  <a:pt x="4762500" y="4925086"/>
                </a:cubicBezTo>
                <a:cubicBezTo>
                  <a:pt x="4034896" y="5454253"/>
                  <a:pt x="3108854" y="5950347"/>
                  <a:pt x="1984375" y="6413367"/>
                </a:cubicBezTo>
                <a:cubicBezTo>
                  <a:pt x="1587500" y="6545659"/>
                  <a:pt x="1190625" y="6677951"/>
                  <a:pt x="793750" y="6810242"/>
                </a:cubicBezTo>
                <a:cubicBezTo>
                  <a:pt x="330729" y="6942534"/>
                  <a:pt x="66146" y="6777170"/>
                  <a:pt x="0" y="6314149"/>
                </a:cubicBezTo>
                <a:cubicBezTo>
                  <a:pt x="0" y="6049565"/>
                  <a:pt x="99219" y="5884201"/>
                  <a:pt x="297656" y="5818055"/>
                </a:cubicBezTo>
                <a:cubicBezTo>
                  <a:pt x="760677" y="5751909"/>
                  <a:pt x="1223698" y="5652690"/>
                  <a:pt x="1686719" y="5520399"/>
                </a:cubicBezTo>
                <a:cubicBezTo>
                  <a:pt x="2678906" y="5321961"/>
                  <a:pt x="3638021" y="5024305"/>
                  <a:pt x="4564062" y="462743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3" name="Freeform 483"/>
          <p:cNvSpPr/>
          <p:nvPr/>
        </p:nvSpPr>
        <p:spPr>
          <a:xfrm rot="0" flipH="0" flipV="0">
            <a:off x="3921445" y="463237"/>
            <a:ext cx="399297" cy="267305"/>
          </a:xfrm>
          <a:custGeom>
            <a:pathLst>
              <a:path w="12099925" h="8100153">
                <a:moveTo>
                  <a:pt x="3969941" y="4430977"/>
                </a:moveTo>
                <a:lnTo>
                  <a:pt x="3969941" y="5123921"/>
                </a:lnTo>
                <a:lnTo>
                  <a:pt x="5458222" y="5024702"/>
                </a:lnTo>
                <a:cubicBezTo>
                  <a:pt x="5723070" y="5090848"/>
                  <a:pt x="5855494" y="5223007"/>
                  <a:pt x="5855494" y="5421180"/>
                </a:cubicBezTo>
                <a:cubicBezTo>
                  <a:pt x="5789348" y="5553472"/>
                  <a:pt x="5623917" y="5619618"/>
                  <a:pt x="5359202" y="5619618"/>
                </a:cubicBezTo>
                <a:cubicBezTo>
                  <a:pt x="4962327" y="5619618"/>
                  <a:pt x="4499240" y="5652691"/>
                  <a:pt x="3969941" y="5718836"/>
                </a:cubicBezTo>
                <a:lnTo>
                  <a:pt x="3969941" y="7504774"/>
                </a:lnTo>
                <a:cubicBezTo>
                  <a:pt x="3969941" y="7637066"/>
                  <a:pt x="3837583" y="7736284"/>
                  <a:pt x="3572867" y="7802430"/>
                </a:cubicBezTo>
                <a:cubicBezTo>
                  <a:pt x="3175860" y="7868576"/>
                  <a:pt x="2977356" y="7736284"/>
                  <a:pt x="2977356" y="7405555"/>
                </a:cubicBezTo>
                <a:lnTo>
                  <a:pt x="2977356" y="5818055"/>
                </a:lnTo>
                <a:cubicBezTo>
                  <a:pt x="1918626" y="5884201"/>
                  <a:pt x="1091539" y="6049566"/>
                  <a:pt x="496094" y="6314149"/>
                </a:cubicBezTo>
                <a:cubicBezTo>
                  <a:pt x="231510" y="6314149"/>
                  <a:pt x="66146" y="6181857"/>
                  <a:pt x="0" y="5917274"/>
                </a:cubicBezTo>
                <a:cubicBezTo>
                  <a:pt x="66146" y="5520399"/>
                  <a:pt x="231510" y="5288888"/>
                  <a:pt x="496094" y="5222743"/>
                </a:cubicBezTo>
                <a:cubicBezTo>
                  <a:pt x="1157817" y="5288888"/>
                  <a:pt x="1984904" y="5288888"/>
                  <a:pt x="2977356" y="5222743"/>
                </a:cubicBezTo>
                <a:lnTo>
                  <a:pt x="2977356" y="4430977"/>
                </a:lnTo>
                <a:cubicBezTo>
                  <a:pt x="2249488" y="4430977"/>
                  <a:pt x="1653977" y="4496990"/>
                  <a:pt x="1190823" y="4629018"/>
                </a:cubicBezTo>
                <a:cubicBezTo>
                  <a:pt x="860094" y="4430712"/>
                  <a:pt x="760876" y="4166261"/>
                  <a:pt x="893167" y="3835664"/>
                </a:cubicBezTo>
                <a:cubicBezTo>
                  <a:pt x="1025459" y="3703373"/>
                  <a:pt x="1157751" y="3571147"/>
                  <a:pt x="1290042" y="3438988"/>
                </a:cubicBezTo>
                <a:cubicBezTo>
                  <a:pt x="1620904" y="3108391"/>
                  <a:pt x="1885619" y="2645569"/>
                  <a:pt x="2084189" y="2050521"/>
                </a:cubicBezTo>
                <a:cubicBezTo>
                  <a:pt x="1687182" y="2050521"/>
                  <a:pt x="1323247" y="2116667"/>
                  <a:pt x="992386" y="2248958"/>
                </a:cubicBezTo>
                <a:cubicBezTo>
                  <a:pt x="727670" y="2315104"/>
                  <a:pt x="595313" y="2248958"/>
                  <a:pt x="595313" y="2050521"/>
                </a:cubicBezTo>
                <a:cubicBezTo>
                  <a:pt x="595313" y="1653646"/>
                  <a:pt x="793816" y="1355989"/>
                  <a:pt x="1190823" y="1157552"/>
                </a:cubicBezTo>
                <a:cubicBezTo>
                  <a:pt x="1455539" y="1289844"/>
                  <a:pt x="1852546" y="1355989"/>
                  <a:pt x="2381845" y="1355989"/>
                </a:cubicBezTo>
                <a:cubicBezTo>
                  <a:pt x="2580415" y="959114"/>
                  <a:pt x="2712773" y="595313"/>
                  <a:pt x="2778919" y="264583"/>
                </a:cubicBezTo>
                <a:cubicBezTo>
                  <a:pt x="2845065" y="66146"/>
                  <a:pt x="3043568" y="0"/>
                  <a:pt x="3374430" y="66146"/>
                </a:cubicBezTo>
                <a:cubicBezTo>
                  <a:pt x="3837451" y="264583"/>
                  <a:pt x="3903596" y="694531"/>
                  <a:pt x="3572867" y="1355989"/>
                </a:cubicBezTo>
                <a:cubicBezTo>
                  <a:pt x="5027414" y="1355989"/>
                  <a:pt x="5754688" y="1455208"/>
                  <a:pt x="5754688" y="1653646"/>
                </a:cubicBezTo>
                <a:cubicBezTo>
                  <a:pt x="5754688" y="1785937"/>
                  <a:pt x="5655866" y="1885156"/>
                  <a:pt x="5458222" y="1951302"/>
                </a:cubicBezTo>
                <a:lnTo>
                  <a:pt x="3175794" y="1951302"/>
                </a:lnTo>
                <a:cubicBezTo>
                  <a:pt x="2712641" y="2546614"/>
                  <a:pt x="2348772" y="3141927"/>
                  <a:pt x="2084189" y="3737239"/>
                </a:cubicBezTo>
                <a:cubicBezTo>
                  <a:pt x="2084189" y="3935677"/>
                  <a:pt x="2381911" y="4001823"/>
                  <a:pt x="2977356" y="3935677"/>
                </a:cubicBezTo>
                <a:cubicBezTo>
                  <a:pt x="2977356" y="3538802"/>
                  <a:pt x="3010429" y="3208073"/>
                  <a:pt x="3076575" y="2943489"/>
                </a:cubicBezTo>
                <a:cubicBezTo>
                  <a:pt x="3208999" y="2678906"/>
                  <a:pt x="3374430" y="2546614"/>
                  <a:pt x="3572867" y="2546614"/>
                </a:cubicBezTo>
                <a:cubicBezTo>
                  <a:pt x="3771437" y="2612760"/>
                  <a:pt x="3903795" y="2745052"/>
                  <a:pt x="3969941" y="2943489"/>
                </a:cubicBezTo>
                <a:lnTo>
                  <a:pt x="3969941" y="3935677"/>
                </a:lnTo>
                <a:lnTo>
                  <a:pt x="5160963" y="3935677"/>
                </a:lnTo>
                <a:cubicBezTo>
                  <a:pt x="5359400" y="4001690"/>
                  <a:pt x="5425546" y="4100777"/>
                  <a:pt x="5359400" y="4232936"/>
                </a:cubicBezTo>
                <a:cubicBezTo>
                  <a:pt x="5359400" y="4431109"/>
                  <a:pt x="4896247" y="4497123"/>
                  <a:pt x="3969941" y="4430977"/>
                </a:cubicBezTo>
                <a:close/>
                <a:moveTo>
                  <a:pt x="7138988" y="2745052"/>
                </a:moveTo>
                <a:cubicBezTo>
                  <a:pt x="7469717" y="2678906"/>
                  <a:pt x="7668154" y="2745052"/>
                  <a:pt x="7734300" y="2943489"/>
                </a:cubicBezTo>
                <a:lnTo>
                  <a:pt x="7734300" y="4034896"/>
                </a:lnTo>
                <a:cubicBezTo>
                  <a:pt x="9520238" y="5356489"/>
                  <a:pt x="10975446" y="6248532"/>
                  <a:pt x="12099925" y="6711024"/>
                </a:cubicBezTo>
                <a:cubicBezTo>
                  <a:pt x="11107738" y="7967795"/>
                  <a:pt x="10280914" y="8100153"/>
                  <a:pt x="9619456" y="7108097"/>
                </a:cubicBezTo>
                <a:cubicBezTo>
                  <a:pt x="8957998" y="6116042"/>
                  <a:pt x="8296539" y="5388636"/>
                  <a:pt x="7635081" y="4925880"/>
                </a:cubicBezTo>
                <a:cubicBezTo>
                  <a:pt x="6974814" y="6248268"/>
                  <a:pt x="6215459" y="7041753"/>
                  <a:pt x="5357019" y="7306336"/>
                </a:cubicBezTo>
                <a:cubicBezTo>
                  <a:pt x="4762765" y="7504774"/>
                  <a:pt x="4399624" y="7405555"/>
                  <a:pt x="4267597" y="7008680"/>
                </a:cubicBezTo>
                <a:cubicBezTo>
                  <a:pt x="4267597" y="6942534"/>
                  <a:pt x="4597532" y="6777302"/>
                  <a:pt x="5257403" y="6512983"/>
                </a:cubicBezTo>
                <a:cubicBezTo>
                  <a:pt x="5587338" y="6314678"/>
                  <a:pt x="5917274" y="6017220"/>
                  <a:pt x="6247209" y="5620610"/>
                </a:cubicBezTo>
                <a:cubicBezTo>
                  <a:pt x="6577145" y="5025694"/>
                  <a:pt x="6742113" y="4496858"/>
                  <a:pt x="6742113" y="4034102"/>
                </a:cubicBezTo>
                <a:lnTo>
                  <a:pt x="6742113" y="3141729"/>
                </a:lnTo>
                <a:cubicBezTo>
                  <a:pt x="6742113" y="2943423"/>
                  <a:pt x="6874404" y="2811198"/>
                  <a:pt x="7138988" y="2745052"/>
                </a:cubicBezTo>
                <a:close/>
                <a:moveTo>
                  <a:pt x="6643688" y="363802"/>
                </a:moveTo>
                <a:cubicBezTo>
                  <a:pt x="6709701" y="165364"/>
                  <a:pt x="6874801" y="66146"/>
                  <a:pt x="7138988" y="66146"/>
                </a:cubicBezTo>
                <a:cubicBezTo>
                  <a:pt x="7602008" y="132291"/>
                  <a:pt x="7800446" y="363802"/>
                  <a:pt x="7734300" y="760677"/>
                </a:cubicBezTo>
                <a:cubicBezTo>
                  <a:pt x="7469717" y="1422135"/>
                  <a:pt x="7568936" y="1752864"/>
                  <a:pt x="8031956" y="1752864"/>
                </a:cubicBezTo>
                <a:cubicBezTo>
                  <a:pt x="8759561" y="1752864"/>
                  <a:pt x="9354873" y="1686719"/>
                  <a:pt x="9817894" y="1554427"/>
                </a:cubicBezTo>
                <a:cubicBezTo>
                  <a:pt x="10214769" y="1686719"/>
                  <a:pt x="10380133" y="1984375"/>
                  <a:pt x="10313988" y="2447396"/>
                </a:cubicBezTo>
                <a:cubicBezTo>
                  <a:pt x="9850967" y="3175000"/>
                  <a:pt x="9288727" y="3704167"/>
                  <a:pt x="8627269" y="4034896"/>
                </a:cubicBezTo>
                <a:cubicBezTo>
                  <a:pt x="8296672" y="4034896"/>
                  <a:pt x="8296672" y="3869531"/>
                  <a:pt x="8627269" y="3538802"/>
                </a:cubicBezTo>
                <a:cubicBezTo>
                  <a:pt x="8825706" y="3274219"/>
                  <a:pt x="8991071" y="3009635"/>
                  <a:pt x="9123363" y="2745052"/>
                </a:cubicBezTo>
                <a:cubicBezTo>
                  <a:pt x="9189508" y="2480469"/>
                  <a:pt x="8991071" y="2348177"/>
                  <a:pt x="8528050" y="2348177"/>
                </a:cubicBezTo>
                <a:cubicBezTo>
                  <a:pt x="7866856" y="2348177"/>
                  <a:pt x="7404034" y="2315104"/>
                  <a:pt x="7139583" y="2248958"/>
                </a:cubicBezTo>
                <a:cubicBezTo>
                  <a:pt x="6941278" y="2381250"/>
                  <a:pt x="6742906" y="2546614"/>
                  <a:pt x="6544469" y="2745052"/>
                </a:cubicBezTo>
                <a:cubicBezTo>
                  <a:pt x="6213739" y="3075781"/>
                  <a:pt x="5849938" y="3340364"/>
                  <a:pt x="5453063" y="3538802"/>
                </a:cubicBezTo>
                <a:cubicBezTo>
                  <a:pt x="5188479" y="3604948"/>
                  <a:pt x="4990042" y="3538802"/>
                  <a:pt x="4857750" y="3340364"/>
                </a:cubicBezTo>
                <a:cubicBezTo>
                  <a:pt x="5386917" y="3009635"/>
                  <a:pt x="5849938" y="2513542"/>
                  <a:pt x="6246813" y="1852083"/>
                </a:cubicBezTo>
                <a:cubicBezTo>
                  <a:pt x="6511396" y="1322916"/>
                  <a:pt x="6643688" y="826823"/>
                  <a:pt x="6643688" y="363802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4" name="Freeform 484"/>
          <p:cNvSpPr/>
          <p:nvPr/>
        </p:nvSpPr>
        <p:spPr>
          <a:xfrm rot="0" flipH="0" flipV="0">
            <a:off x="4342106" y="467681"/>
            <a:ext cx="398337" cy="261937"/>
          </a:xfrm>
          <a:custGeom>
            <a:pathLst>
              <a:path w="12070820" h="7937500">
                <a:moveTo>
                  <a:pt x="6746081" y="2315104"/>
                </a:moveTo>
                <a:lnTo>
                  <a:pt x="5158978" y="2315104"/>
                </a:lnTo>
                <a:cubicBezTo>
                  <a:pt x="4762235" y="2513541"/>
                  <a:pt x="4266274" y="2711979"/>
                  <a:pt x="3671093" y="2910416"/>
                </a:cubicBezTo>
                <a:cubicBezTo>
                  <a:pt x="3472656" y="2976562"/>
                  <a:pt x="3373437" y="2910416"/>
                  <a:pt x="3373437" y="2711979"/>
                </a:cubicBezTo>
                <a:cubicBezTo>
                  <a:pt x="3902471" y="2315104"/>
                  <a:pt x="4332287" y="1918229"/>
                  <a:pt x="4662884" y="1521354"/>
                </a:cubicBezTo>
                <a:cubicBezTo>
                  <a:pt x="4927467" y="1190625"/>
                  <a:pt x="5158978" y="892968"/>
                  <a:pt x="5357415" y="628385"/>
                </a:cubicBezTo>
                <a:cubicBezTo>
                  <a:pt x="5555720" y="496093"/>
                  <a:pt x="5754092" y="496093"/>
                  <a:pt x="5952529" y="628385"/>
                </a:cubicBezTo>
                <a:cubicBezTo>
                  <a:pt x="6283259" y="959115"/>
                  <a:pt x="6217112" y="1322916"/>
                  <a:pt x="5754092" y="1719791"/>
                </a:cubicBezTo>
                <a:lnTo>
                  <a:pt x="6746081" y="1719791"/>
                </a:lnTo>
                <a:lnTo>
                  <a:pt x="6746081" y="727604"/>
                </a:lnTo>
                <a:cubicBezTo>
                  <a:pt x="6746081" y="396875"/>
                  <a:pt x="6812226" y="198437"/>
                  <a:pt x="6944518" y="132291"/>
                </a:cubicBezTo>
                <a:cubicBezTo>
                  <a:pt x="7209101" y="0"/>
                  <a:pt x="7440612" y="0"/>
                  <a:pt x="7639050" y="132291"/>
                </a:cubicBezTo>
                <a:cubicBezTo>
                  <a:pt x="7837487" y="198437"/>
                  <a:pt x="8002851" y="396875"/>
                  <a:pt x="8135143" y="727604"/>
                </a:cubicBezTo>
                <a:cubicBezTo>
                  <a:pt x="8068998" y="926041"/>
                  <a:pt x="8035925" y="1256771"/>
                  <a:pt x="8035925" y="1719791"/>
                </a:cubicBezTo>
                <a:lnTo>
                  <a:pt x="10119518" y="1719791"/>
                </a:lnTo>
                <a:cubicBezTo>
                  <a:pt x="10582539" y="1852083"/>
                  <a:pt x="10615612" y="2050521"/>
                  <a:pt x="10218737" y="2315104"/>
                </a:cubicBezTo>
                <a:lnTo>
                  <a:pt x="8035925" y="2315104"/>
                </a:lnTo>
                <a:lnTo>
                  <a:pt x="8035925" y="3604948"/>
                </a:lnTo>
                <a:cubicBezTo>
                  <a:pt x="9557279" y="3737239"/>
                  <a:pt x="10880195" y="3770312"/>
                  <a:pt x="12004675" y="3704166"/>
                </a:cubicBezTo>
                <a:cubicBezTo>
                  <a:pt x="12070820" y="3770312"/>
                  <a:pt x="12004675" y="4001823"/>
                  <a:pt x="11806237" y="4398698"/>
                </a:cubicBezTo>
                <a:cubicBezTo>
                  <a:pt x="11475508" y="5060156"/>
                  <a:pt x="10979414" y="5258594"/>
                  <a:pt x="10317956" y="4994010"/>
                </a:cubicBezTo>
                <a:cubicBezTo>
                  <a:pt x="9656498" y="4663281"/>
                  <a:pt x="8895820" y="4497916"/>
                  <a:pt x="8035925" y="4497916"/>
                </a:cubicBezTo>
                <a:lnTo>
                  <a:pt x="8035925" y="6680729"/>
                </a:lnTo>
                <a:cubicBezTo>
                  <a:pt x="8168216" y="7408333"/>
                  <a:pt x="7969779" y="7805208"/>
                  <a:pt x="7440612" y="7871354"/>
                </a:cubicBezTo>
                <a:cubicBezTo>
                  <a:pt x="6911445" y="7937500"/>
                  <a:pt x="6679935" y="7573698"/>
                  <a:pt x="6746081" y="6779948"/>
                </a:cubicBezTo>
                <a:lnTo>
                  <a:pt x="6746081" y="4497916"/>
                </a:lnTo>
                <a:cubicBezTo>
                  <a:pt x="5357283" y="4431771"/>
                  <a:pt x="4332287" y="4597135"/>
                  <a:pt x="3671093" y="4994010"/>
                </a:cubicBezTo>
                <a:cubicBezTo>
                  <a:pt x="3406510" y="5060156"/>
                  <a:pt x="3274218" y="4960937"/>
                  <a:pt x="3274218" y="4696354"/>
                </a:cubicBezTo>
                <a:cubicBezTo>
                  <a:pt x="3274218" y="4365625"/>
                  <a:pt x="3373371" y="4101041"/>
                  <a:pt x="3571676" y="3902604"/>
                </a:cubicBezTo>
                <a:cubicBezTo>
                  <a:pt x="3770114" y="3704166"/>
                  <a:pt x="4001624" y="3571875"/>
                  <a:pt x="4266207" y="3505729"/>
                </a:cubicBezTo>
                <a:cubicBezTo>
                  <a:pt x="4662950" y="3704166"/>
                  <a:pt x="5489575" y="3737239"/>
                  <a:pt x="6746081" y="3604948"/>
                </a:cubicBezTo>
                <a:close/>
                <a:moveTo>
                  <a:pt x="4067968" y="628385"/>
                </a:moveTo>
                <a:cubicBezTo>
                  <a:pt x="3803385" y="1091406"/>
                  <a:pt x="3406510" y="1554427"/>
                  <a:pt x="2877343" y="2017448"/>
                </a:cubicBezTo>
                <a:lnTo>
                  <a:pt x="2877343" y="6482291"/>
                </a:lnTo>
                <a:cubicBezTo>
                  <a:pt x="2877343" y="6813021"/>
                  <a:pt x="2844270" y="7110677"/>
                  <a:pt x="2778125" y="7375260"/>
                </a:cubicBezTo>
                <a:cubicBezTo>
                  <a:pt x="2579687" y="7573698"/>
                  <a:pt x="2348177" y="7672916"/>
                  <a:pt x="2083593" y="7672916"/>
                </a:cubicBezTo>
                <a:cubicBezTo>
                  <a:pt x="1819010" y="7672916"/>
                  <a:pt x="1686718" y="7507552"/>
                  <a:pt x="1686718" y="7176823"/>
                </a:cubicBezTo>
                <a:cubicBezTo>
                  <a:pt x="1885156" y="5126302"/>
                  <a:pt x="1918229" y="3571875"/>
                  <a:pt x="1785937" y="2513541"/>
                </a:cubicBezTo>
                <a:cubicBezTo>
                  <a:pt x="992187" y="2910416"/>
                  <a:pt x="496093" y="2910416"/>
                  <a:pt x="297656" y="2513541"/>
                </a:cubicBezTo>
                <a:cubicBezTo>
                  <a:pt x="165364" y="2315104"/>
                  <a:pt x="66145" y="2050521"/>
                  <a:pt x="0" y="1719791"/>
                </a:cubicBezTo>
                <a:cubicBezTo>
                  <a:pt x="66145" y="1587500"/>
                  <a:pt x="330729" y="1488281"/>
                  <a:pt x="793750" y="1422135"/>
                </a:cubicBezTo>
                <a:cubicBezTo>
                  <a:pt x="1852083" y="1223698"/>
                  <a:pt x="2877343" y="859896"/>
                  <a:pt x="3869531" y="330729"/>
                </a:cubicBezTo>
                <a:cubicBezTo>
                  <a:pt x="4067968" y="264583"/>
                  <a:pt x="4134114" y="363802"/>
                  <a:pt x="4067968" y="628385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5" name="Freeform 485"/>
          <p:cNvSpPr/>
          <p:nvPr/>
        </p:nvSpPr>
        <p:spPr>
          <a:xfrm rot="0" flipH="0" flipV="0">
            <a:off x="4760532" y="475242"/>
            <a:ext cx="400546" cy="257571"/>
          </a:xfrm>
          <a:custGeom>
            <a:pathLst>
              <a:path w="12137760" h="7805207">
                <a:moveTo>
                  <a:pt x="5423958" y="0"/>
                </a:moveTo>
                <a:cubicBezTo>
                  <a:pt x="6085416" y="132292"/>
                  <a:pt x="6383072" y="429948"/>
                  <a:pt x="6316927" y="892969"/>
                </a:cubicBezTo>
                <a:cubicBezTo>
                  <a:pt x="6118489" y="1488281"/>
                  <a:pt x="5986198" y="1918229"/>
                  <a:pt x="5920052" y="2182812"/>
                </a:cubicBezTo>
                <a:cubicBezTo>
                  <a:pt x="8433594" y="4630208"/>
                  <a:pt x="10484114" y="5986198"/>
                  <a:pt x="12071614" y="6250781"/>
                </a:cubicBezTo>
                <a:cubicBezTo>
                  <a:pt x="12137760" y="6449219"/>
                  <a:pt x="11906250" y="6813021"/>
                  <a:pt x="11377083" y="7342187"/>
                </a:cubicBezTo>
                <a:cubicBezTo>
                  <a:pt x="10914062" y="7805207"/>
                  <a:pt x="10318750" y="7739062"/>
                  <a:pt x="9591146" y="7143750"/>
                </a:cubicBezTo>
                <a:cubicBezTo>
                  <a:pt x="8797396" y="6416146"/>
                  <a:pt x="8069791" y="5721615"/>
                  <a:pt x="7408333" y="5060156"/>
                </a:cubicBezTo>
                <a:cubicBezTo>
                  <a:pt x="6746875" y="4464844"/>
                  <a:pt x="6151562" y="3902604"/>
                  <a:pt x="5622396" y="3373437"/>
                </a:cubicBezTo>
                <a:cubicBezTo>
                  <a:pt x="5291666" y="4167187"/>
                  <a:pt x="4861718" y="4861719"/>
                  <a:pt x="4332552" y="5457031"/>
                </a:cubicBezTo>
                <a:cubicBezTo>
                  <a:pt x="3208073" y="6515365"/>
                  <a:pt x="2116666" y="7077604"/>
                  <a:pt x="1058333" y="7143750"/>
                </a:cubicBezTo>
                <a:cubicBezTo>
                  <a:pt x="330729" y="7143750"/>
                  <a:pt x="0" y="6813021"/>
                  <a:pt x="66146" y="6151562"/>
                </a:cubicBezTo>
                <a:cubicBezTo>
                  <a:pt x="198437" y="6085417"/>
                  <a:pt x="694531" y="5986198"/>
                  <a:pt x="1554427" y="5853906"/>
                </a:cubicBezTo>
                <a:cubicBezTo>
                  <a:pt x="2612760" y="5589323"/>
                  <a:pt x="3505729" y="4861719"/>
                  <a:pt x="4233333" y="3671094"/>
                </a:cubicBezTo>
                <a:cubicBezTo>
                  <a:pt x="4696354" y="2745052"/>
                  <a:pt x="4894791" y="1951302"/>
                  <a:pt x="4828646" y="1289844"/>
                </a:cubicBezTo>
                <a:cubicBezTo>
                  <a:pt x="4828646" y="429948"/>
                  <a:pt x="5027083" y="0"/>
                  <a:pt x="5423958" y="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6" name="Freeform 486"/>
          <p:cNvSpPr/>
          <p:nvPr/>
        </p:nvSpPr>
        <p:spPr>
          <a:xfrm rot="0" flipH="0" flipV="0">
            <a:off x="5194290" y="465472"/>
            <a:ext cx="385266" cy="267145"/>
          </a:xfrm>
          <a:custGeom>
            <a:pathLst>
              <a:path w="11674740" h="8095323">
                <a:moveTo>
                  <a:pt x="6515365" y="1488281"/>
                </a:moveTo>
                <a:cubicBezTo>
                  <a:pt x="6515365" y="1091406"/>
                  <a:pt x="6482292" y="760677"/>
                  <a:pt x="6416146" y="496094"/>
                </a:cubicBezTo>
                <a:cubicBezTo>
                  <a:pt x="6416146" y="165365"/>
                  <a:pt x="6581510" y="0"/>
                  <a:pt x="6912240" y="0"/>
                </a:cubicBezTo>
                <a:cubicBezTo>
                  <a:pt x="7044532" y="0"/>
                  <a:pt x="7209896" y="33073"/>
                  <a:pt x="7408334" y="99219"/>
                </a:cubicBezTo>
                <a:cubicBezTo>
                  <a:pt x="7739063" y="363802"/>
                  <a:pt x="7871354" y="661458"/>
                  <a:pt x="7805209" y="992188"/>
                </a:cubicBezTo>
                <a:lnTo>
                  <a:pt x="7805209" y="1488281"/>
                </a:lnTo>
                <a:cubicBezTo>
                  <a:pt x="9326563" y="1620573"/>
                  <a:pt x="10616407" y="1653646"/>
                  <a:pt x="11674740" y="1587500"/>
                </a:cubicBezTo>
                <a:cubicBezTo>
                  <a:pt x="11211719" y="2710260"/>
                  <a:pt x="10616407" y="3205560"/>
                  <a:pt x="9888802" y="3073400"/>
                </a:cubicBezTo>
                <a:cubicBezTo>
                  <a:pt x="9293490" y="2875360"/>
                  <a:pt x="8598959" y="2677253"/>
                  <a:pt x="7805209" y="2479080"/>
                </a:cubicBezTo>
                <a:cubicBezTo>
                  <a:pt x="7739063" y="2545093"/>
                  <a:pt x="7739063" y="2875293"/>
                  <a:pt x="7805209" y="3469680"/>
                </a:cubicBezTo>
                <a:cubicBezTo>
                  <a:pt x="7937500" y="5186826"/>
                  <a:pt x="7805209" y="6375929"/>
                  <a:pt x="7408334" y="7036991"/>
                </a:cubicBezTo>
                <a:cubicBezTo>
                  <a:pt x="6482292" y="7963033"/>
                  <a:pt x="5324740" y="8095323"/>
                  <a:pt x="3935677" y="7433866"/>
                </a:cubicBezTo>
                <a:cubicBezTo>
                  <a:pt x="3208073" y="6904699"/>
                  <a:pt x="3009636" y="6573970"/>
                  <a:pt x="3340365" y="6441678"/>
                </a:cubicBezTo>
                <a:cubicBezTo>
                  <a:pt x="3671094" y="6640116"/>
                  <a:pt x="4001823" y="6772408"/>
                  <a:pt x="4332552" y="6838553"/>
                </a:cubicBezTo>
                <a:cubicBezTo>
                  <a:pt x="5457031" y="6838553"/>
                  <a:pt x="6085417" y="6673387"/>
                  <a:pt x="6217709" y="6343055"/>
                </a:cubicBezTo>
                <a:cubicBezTo>
                  <a:pt x="6482292" y="6012723"/>
                  <a:pt x="6581510" y="5054666"/>
                  <a:pt x="6515365" y="3468886"/>
                </a:cubicBezTo>
                <a:cubicBezTo>
                  <a:pt x="5258594" y="4723540"/>
                  <a:pt x="3869531" y="5449888"/>
                  <a:pt x="2348177" y="5647928"/>
                </a:cubicBezTo>
                <a:cubicBezTo>
                  <a:pt x="1951302" y="5647928"/>
                  <a:pt x="1587500" y="5515637"/>
                  <a:pt x="1256771" y="5251053"/>
                </a:cubicBezTo>
                <a:cubicBezTo>
                  <a:pt x="926042" y="4920324"/>
                  <a:pt x="926042" y="4721887"/>
                  <a:pt x="1256771" y="4655741"/>
                </a:cubicBezTo>
                <a:cubicBezTo>
                  <a:pt x="2976563" y="4589595"/>
                  <a:pt x="4729427" y="3798359"/>
                  <a:pt x="6515365" y="2282031"/>
                </a:cubicBezTo>
                <a:cubicBezTo>
                  <a:pt x="3604948" y="2282031"/>
                  <a:pt x="1620573" y="2447396"/>
                  <a:pt x="562240" y="2778125"/>
                </a:cubicBezTo>
                <a:cubicBezTo>
                  <a:pt x="165365" y="2910417"/>
                  <a:pt x="0" y="2811198"/>
                  <a:pt x="66146" y="2480469"/>
                </a:cubicBezTo>
                <a:cubicBezTo>
                  <a:pt x="463021" y="1686719"/>
                  <a:pt x="826823" y="1355990"/>
                  <a:pt x="1157552" y="1488281"/>
                </a:cubicBezTo>
                <a:cubicBezTo>
                  <a:pt x="1951302" y="1620573"/>
                  <a:pt x="3737240" y="1620573"/>
                  <a:pt x="6515365" y="1488281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7" name="Freeform 487"/>
          <p:cNvSpPr/>
          <p:nvPr/>
        </p:nvSpPr>
        <p:spPr>
          <a:xfrm rot="0" flipH="0" flipV="0">
            <a:off x="5603932" y="459963"/>
            <a:ext cx="396180" cy="272864"/>
          </a:xfrm>
          <a:custGeom>
            <a:pathLst>
              <a:path w="12005468" h="8268625">
                <a:moveTo>
                  <a:pt x="6449218" y="264583"/>
                </a:moveTo>
                <a:cubicBezTo>
                  <a:pt x="6647656" y="463021"/>
                  <a:pt x="6813020" y="760677"/>
                  <a:pt x="6945312" y="1157552"/>
                </a:cubicBezTo>
                <a:cubicBezTo>
                  <a:pt x="7474479" y="1223698"/>
                  <a:pt x="8334375" y="1223698"/>
                  <a:pt x="9525000" y="1157552"/>
                </a:cubicBezTo>
                <a:cubicBezTo>
                  <a:pt x="10120312" y="959115"/>
                  <a:pt x="10484114" y="1091208"/>
                  <a:pt x="10616406" y="1553832"/>
                </a:cubicBezTo>
                <a:cubicBezTo>
                  <a:pt x="10748698" y="2610710"/>
                  <a:pt x="10649479" y="3403336"/>
                  <a:pt x="10318750" y="3931708"/>
                </a:cubicBezTo>
                <a:cubicBezTo>
                  <a:pt x="10120312" y="4196292"/>
                  <a:pt x="9954948" y="4196292"/>
                  <a:pt x="9822656" y="3931708"/>
                </a:cubicBezTo>
                <a:cubicBezTo>
                  <a:pt x="9888801" y="2743333"/>
                  <a:pt x="9756510" y="2083131"/>
                  <a:pt x="9425781" y="1951104"/>
                </a:cubicBezTo>
                <a:cubicBezTo>
                  <a:pt x="8565885" y="1885090"/>
                  <a:pt x="7606770" y="1852083"/>
                  <a:pt x="6548437" y="1852083"/>
                </a:cubicBezTo>
                <a:cubicBezTo>
                  <a:pt x="5820833" y="1785938"/>
                  <a:pt x="4530989" y="1818944"/>
                  <a:pt x="2678906" y="1951104"/>
                </a:cubicBezTo>
                <a:cubicBezTo>
                  <a:pt x="2215885" y="2083131"/>
                  <a:pt x="1984375" y="2677187"/>
                  <a:pt x="1984375" y="3733271"/>
                </a:cubicBezTo>
                <a:cubicBezTo>
                  <a:pt x="1852083" y="4064000"/>
                  <a:pt x="1686718" y="4064000"/>
                  <a:pt x="1488281" y="3733271"/>
                </a:cubicBezTo>
                <a:cubicBezTo>
                  <a:pt x="1289843" y="3072871"/>
                  <a:pt x="1223697" y="2379464"/>
                  <a:pt x="1289843" y="1653051"/>
                </a:cubicBezTo>
                <a:cubicBezTo>
                  <a:pt x="1422135" y="1124281"/>
                  <a:pt x="1752864" y="959115"/>
                  <a:pt x="2282031" y="1157552"/>
                </a:cubicBezTo>
                <a:cubicBezTo>
                  <a:pt x="3075781" y="1223698"/>
                  <a:pt x="3935677" y="1223698"/>
                  <a:pt x="4861718" y="1157552"/>
                </a:cubicBezTo>
                <a:cubicBezTo>
                  <a:pt x="5060156" y="628385"/>
                  <a:pt x="5225520" y="330729"/>
                  <a:pt x="5357812" y="264583"/>
                </a:cubicBezTo>
                <a:cubicBezTo>
                  <a:pt x="5688541" y="0"/>
                  <a:pt x="6052343" y="0"/>
                  <a:pt x="6449218" y="264583"/>
                </a:cubicBezTo>
                <a:close/>
                <a:moveTo>
                  <a:pt x="1488281" y="4829043"/>
                </a:moveTo>
                <a:cubicBezTo>
                  <a:pt x="2943489" y="4762897"/>
                  <a:pt x="4431770" y="4729824"/>
                  <a:pt x="5953125" y="4729824"/>
                </a:cubicBezTo>
                <a:cubicBezTo>
                  <a:pt x="6283854" y="4199599"/>
                  <a:pt x="6515364" y="3437467"/>
                  <a:pt x="6647656" y="2443427"/>
                </a:cubicBezTo>
                <a:cubicBezTo>
                  <a:pt x="6647656" y="2179770"/>
                  <a:pt x="6746875" y="2047941"/>
                  <a:pt x="6945312" y="2047941"/>
                </a:cubicBezTo>
                <a:cubicBezTo>
                  <a:pt x="7342187" y="2180365"/>
                  <a:pt x="7573698" y="2412140"/>
                  <a:pt x="7639843" y="2743266"/>
                </a:cubicBezTo>
                <a:cubicBezTo>
                  <a:pt x="7705989" y="3206816"/>
                  <a:pt x="7573698" y="3869002"/>
                  <a:pt x="7242968" y="4729824"/>
                </a:cubicBezTo>
                <a:cubicBezTo>
                  <a:pt x="9491926" y="4729824"/>
                  <a:pt x="11079426" y="4762897"/>
                  <a:pt x="12005468" y="4829043"/>
                </a:cubicBezTo>
                <a:cubicBezTo>
                  <a:pt x="11476301" y="6019668"/>
                  <a:pt x="10847916" y="6449616"/>
                  <a:pt x="10120312" y="6118887"/>
                </a:cubicBezTo>
                <a:cubicBezTo>
                  <a:pt x="8929687" y="5788157"/>
                  <a:pt x="7838281" y="5589720"/>
                  <a:pt x="6846093" y="5523574"/>
                </a:cubicBezTo>
                <a:cubicBezTo>
                  <a:pt x="5523177" y="7574095"/>
                  <a:pt x="3737239" y="8268625"/>
                  <a:pt x="1488281" y="7607168"/>
                </a:cubicBezTo>
                <a:cubicBezTo>
                  <a:pt x="1289843" y="7408730"/>
                  <a:pt x="1289843" y="7243366"/>
                  <a:pt x="1488281" y="7111074"/>
                </a:cubicBezTo>
                <a:cubicBezTo>
                  <a:pt x="3406510" y="6912637"/>
                  <a:pt x="4762500" y="6350397"/>
                  <a:pt x="5556250" y="5424355"/>
                </a:cubicBezTo>
                <a:cubicBezTo>
                  <a:pt x="3042708" y="5490501"/>
                  <a:pt x="1355989" y="5655866"/>
                  <a:pt x="496093" y="5920449"/>
                </a:cubicBezTo>
                <a:cubicBezTo>
                  <a:pt x="231510" y="6118887"/>
                  <a:pt x="66145" y="6052741"/>
                  <a:pt x="0" y="5722012"/>
                </a:cubicBezTo>
                <a:cubicBezTo>
                  <a:pt x="66145" y="5325137"/>
                  <a:pt x="198437" y="5060553"/>
                  <a:pt x="396875" y="4928262"/>
                </a:cubicBezTo>
                <a:cubicBezTo>
                  <a:pt x="727604" y="4729824"/>
                  <a:pt x="1091406" y="4696751"/>
                  <a:pt x="1488281" y="4829043"/>
                </a:cubicBezTo>
                <a:close/>
                <a:moveTo>
                  <a:pt x="5060156" y="2443427"/>
                </a:moveTo>
                <a:cubicBezTo>
                  <a:pt x="5457031" y="2575719"/>
                  <a:pt x="5787760" y="2741083"/>
                  <a:pt x="6052343" y="2939521"/>
                </a:cubicBezTo>
                <a:cubicBezTo>
                  <a:pt x="6184635" y="3071813"/>
                  <a:pt x="6151562" y="3171031"/>
                  <a:pt x="5953125" y="3237177"/>
                </a:cubicBezTo>
                <a:cubicBezTo>
                  <a:pt x="5490104" y="3237177"/>
                  <a:pt x="5060156" y="3204104"/>
                  <a:pt x="4663281" y="3137958"/>
                </a:cubicBezTo>
                <a:cubicBezTo>
                  <a:pt x="3737239" y="3071813"/>
                  <a:pt x="3373437" y="2840302"/>
                  <a:pt x="3571875" y="2443427"/>
                </a:cubicBezTo>
                <a:cubicBezTo>
                  <a:pt x="3638020" y="2244990"/>
                  <a:pt x="3770312" y="2145771"/>
                  <a:pt x="3968750" y="2145771"/>
                </a:cubicBezTo>
                <a:cubicBezTo>
                  <a:pt x="4233333" y="2145771"/>
                  <a:pt x="4597135" y="2244990"/>
                  <a:pt x="5060156" y="2443427"/>
                </a:cubicBezTo>
                <a:close/>
                <a:moveTo>
                  <a:pt x="3274218" y="3336396"/>
                </a:moveTo>
                <a:cubicBezTo>
                  <a:pt x="3472656" y="3402542"/>
                  <a:pt x="3671093" y="3468688"/>
                  <a:pt x="3869531" y="3534833"/>
                </a:cubicBezTo>
                <a:cubicBezTo>
                  <a:pt x="4067968" y="3600979"/>
                  <a:pt x="4299479" y="3667125"/>
                  <a:pt x="4564062" y="3733271"/>
                </a:cubicBezTo>
                <a:lnTo>
                  <a:pt x="5357812" y="4030927"/>
                </a:lnTo>
                <a:cubicBezTo>
                  <a:pt x="5556250" y="4163219"/>
                  <a:pt x="5457031" y="4262438"/>
                  <a:pt x="5060156" y="4328583"/>
                </a:cubicBezTo>
                <a:cubicBezTo>
                  <a:pt x="4332552" y="4328583"/>
                  <a:pt x="3604947" y="4295511"/>
                  <a:pt x="2877343" y="4229365"/>
                </a:cubicBezTo>
                <a:cubicBezTo>
                  <a:pt x="2546614" y="4163219"/>
                  <a:pt x="2447395" y="3931708"/>
                  <a:pt x="2579687" y="3534833"/>
                </a:cubicBezTo>
                <a:cubicBezTo>
                  <a:pt x="2711979" y="3270250"/>
                  <a:pt x="2943489" y="3204104"/>
                  <a:pt x="3274218" y="3336396"/>
                </a:cubicBezTo>
                <a:close/>
                <a:moveTo>
                  <a:pt x="7540625" y="5920449"/>
                </a:moveTo>
                <a:cubicBezTo>
                  <a:pt x="8069791" y="6118887"/>
                  <a:pt x="8632031" y="6383470"/>
                  <a:pt x="9227343" y="6714199"/>
                </a:cubicBezTo>
                <a:cubicBezTo>
                  <a:pt x="9888801" y="7177220"/>
                  <a:pt x="10285676" y="7507949"/>
                  <a:pt x="10417968" y="7706387"/>
                </a:cubicBezTo>
                <a:cubicBezTo>
                  <a:pt x="10550260" y="7904824"/>
                  <a:pt x="10484114" y="8004043"/>
                  <a:pt x="10219531" y="8004043"/>
                </a:cubicBezTo>
                <a:cubicBezTo>
                  <a:pt x="9954948" y="8004043"/>
                  <a:pt x="9657291" y="7937897"/>
                  <a:pt x="9326562" y="7805605"/>
                </a:cubicBezTo>
                <a:cubicBezTo>
                  <a:pt x="8202083" y="7474876"/>
                  <a:pt x="7408333" y="7144147"/>
                  <a:pt x="6945312" y="6813418"/>
                </a:cubicBezTo>
                <a:cubicBezTo>
                  <a:pt x="6746875" y="6614980"/>
                  <a:pt x="6746875" y="6383470"/>
                  <a:pt x="6945312" y="6118887"/>
                </a:cubicBezTo>
                <a:cubicBezTo>
                  <a:pt x="7077604" y="5920449"/>
                  <a:pt x="7276041" y="5854303"/>
                  <a:pt x="7540625" y="5920449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8" name="Freeform 488"/>
          <p:cNvSpPr/>
          <p:nvPr/>
        </p:nvSpPr>
        <p:spPr>
          <a:xfrm rot="0" flipH="0" flipV="0">
            <a:off x="6021293" y="461185"/>
            <a:ext cx="401663" cy="268485"/>
          </a:xfrm>
          <a:custGeom>
            <a:pathLst>
              <a:path w="12171626" h="8135937">
                <a:moveTo>
                  <a:pt x="7938293" y="2214298"/>
                </a:moveTo>
                <a:lnTo>
                  <a:pt x="7938293" y="3303323"/>
                </a:lnTo>
                <a:lnTo>
                  <a:pt x="10418762" y="3303323"/>
                </a:lnTo>
                <a:cubicBezTo>
                  <a:pt x="10683345" y="3369601"/>
                  <a:pt x="10815637" y="3435879"/>
                  <a:pt x="10815637" y="3502157"/>
                </a:cubicBezTo>
                <a:cubicBezTo>
                  <a:pt x="11014075" y="3700859"/>
                  <a:pt x="10947929" y="3833349"/>
                  <a:pt x="10617200" y="3899627"/>
                </a:cubicBezTo>
                <a:cubicBezTo>
                  <a:pt x="9757304" y="4032052"/>
                  <a:pt x="8864335" y="4065191"/>
                  <a:pt x="7938293" y="3999045"/>
                </a:cubicBezTo>
                <a:lnTo>
                  <a:pt x="7938293" y="4893402"/>
                </a:lnTo>
                <a:lnTo>
                  <a:pt x="10319543" y="4893402"/>
                </a:lnTo>
                <a:cubicBezTo>
                  <a:pt x="11113293" y="4959681"/>
                  <a:pt x="11510168" y="5059098"/>
                  <a:pt x="11510168" y="5191654"/>
                </a:cubicBezTo>
                <a:cubicBezTo>
                  <a:pt x="11510168" y="5522912"/>
                  <a:pt x="11179439" y="5688541"/>
                  <a:pt x="10517981" y="5688541"/>
                </a:cubicBezTo>
                <a:cubicBezTo>
                  <a:pt x="9724231" y="5622263"/>
                  <a:pt x="8864335" y="5589124"/>
                  <a:pt x="7938293" y="5589124"/>
                </a:cubicBezTo>
                <a:lnTo>
                  <a:pt x="7938293" y="7573698"/>
                </a:lnTo>
                <a:cubicBezTo>
                  <a:pt x="7938293" y="7904427"/>
                  <a:pt x="7673710" y="8069791"/>
                  <a:pt x="7144543" y="8069791"/>
                </a:cubicBezTo>
                <a:cubicBezTo>
                  <a:pt x="6879960" y="8135937"/>
                  <a:pt x="6714595" y="8003646"/>
                  <a:pt x="6648450" y="7672916"/>
                </a:cubicBezTo>
                <a:lnTo>
                  <a:pt x="6648450" y="1917237"/>
                </a:lnTo>
                <a:cubicBezTo>
                  <a:pt x="5788554" y="2578695"/>
                  <a:pt x="4994804" y="3008643"/>
                  <a:pt x="4267200" y="3207081"/>
                </a:cubicBezTo>
                <a:cubicBezTo>
                  <a:pt x="3936470" y="3273227"/>
                  <a:pt x="3804179" y="3174008"/>
                  <a:pt x="3870325" y="2909424"/>
                </a:cubicBezTo>
                <a:cubicBezTo>
                  <a:pt x="5060950" y="1851620"/>
                  <a:pt x="5821627" y="958982"/>
                  <a:pt x="6152356" y="231510"/>
                </a:cubicBezTo>
                <a:cubicBezTo>
                  <a:pt x="6350793" y="33073"/>
                  <a:pt x="6549231" y="0"/>
                  <a:pt x="6747668" y="132291"/>
                </a:cubicBezTo>
                <a:cubicBezTo>
                  <a:pt x="7409126" y="463021"/>
                  <a:pt x="7574491" y="826823"/>
                  <a:pt x="7243762" y="1223698"/>
                </a:cubicBezTo>
                <a:cubicBezTo>
                  <a:pt x="8632825" y="1355990"/>
                  <a:pt x="10253398" y="1455208"/>
                  <a:pt x="12105481" y="1521354"/>
                </a:cubicBezTo>
                <a:cubicBezTo>
                  <a:pt x="12171626" y="1719395"/>
                  <a:pt x="12039335" y="2049595"/>
                  <a:pt x="11708606" y="2511954"/>
                </a:cubicBezTo>
                <a:cubicBezTo>
                  <a:pt x="11377876" y="2776537"/>
                  <a:pt x="10914856" y="2743464"/>
                  <a:pt x="10319543" y="2412735"/>
                </a:cubicBezTo>
                <a:cubicBezTo>
                  <a:pt x="9525793" y="2280444"/>
                  <a:pt x="8732043" y="2214298"/>
                  <a:pt x="7938293" y="2214298"/>
                </a:cubicBezTo>
                <a:close/>
                <a:moveTo>
                  <a:pt x="4067968" y="330134"/>
                </a:moveTo>
                <a:cubicBezTo>
                  <a:pt x="4597135" y="263988"/>
                  <a:pt x="4696354" y="495498"/>
                  <a:pt x="4365625" y="1024665"/>
                </a:cubicBezTo>
                <a:cubicBezTo>
                  <a:pt x="4101041" y="1289248"/>
                  <a:pt x="3836458" y="1520759"/>
                  <a:pt x="3571875" y="1719196"/>
                </a:cubicBezTo>
                <a:lnTo>
                  <a:pt x="3571875" y="6879166"/>
                </a:lnTo>
                <a:cubicBezTo>
                  <a:pt x="3638020" y="7276041"/>
                  <a:pt x="3472656" y="7540625"/>
                  <a:pt x="3075781" y="7672916"/>
                </a:cubicBezTo>
                <a:cubicBezTo>
                  <a:pt x="2612760" y="7871354"/>
                  <a:pt x="2381250" y="7772135"/>
                  <a:pt x="2381250" y="7375260"/>
                </a:cubicBezTo>
                <a:lnTo>
                  <a:pt x="2381250" y="2313318"/>
                </a:lnTo>
                <a:cubicBezTo>
                  <a:pt x="1653645" y="2710193"/>
                  <a:pt x="1157552" y="2809412"/>
                  <a:pt x="892968" y="2610974"/>
                </a:cubicBezTo>
                <a:cubicBezTo>
                  <a:pt x="165364" y="1884164"/>
                  <a:pt x="0" y="1487686"/>
                  <a:pt x="396875" y="1421540"/>
                </a:cubicBezTo>
                <a:cubicBezTo>
                  <a:pt x="1719791" y="1289248"/>
                  <a:pt x="2943489" y="925446"/>
                  <a:pt x="4067968" y="330134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9" name="Freeform 489"/>
          <p:cNvSpPr/>
          <p:nvPr/>
        </p:nvSpPr>
        <p:spPr>
          <a:xfrm rot="0" flipH="0" flipV="0">
            <a:off x="6442032" y="465525"/>
            <a:ext cx="401611" cy="258414"/>
          </a:xfrm>
          <a:custGeom>
            <a:pathLst>
              <a:path w="12170040" h="7830740">
                <a:moveTo>
                  <a:pt x="7341394" y="0"/>
                </a:moveTo>
                <a:cubicBezTo>
                  <a:pt x="7738269" y="0"/>
                  <a:pt x="8002852" y="165364"/>
                  <a:pt x="8135144" y="496093"/>
                </a:cubicBezTo>
                <a:cubicBezTo>
                  <a:pt x="8201290" y="1025260"/>
                  <a:pt x="8333582" y="1256770"/>
                  <a:pt x="8532019" y="1190625"/>
                </a:cubicBezTo>
                <a:cubicBezTo>
                  <a:pt x="8995040" y="1256770"/>
                  <a:pt x="9590352" y="1289843"/>
                  <a:pt x="10317957" y="1289843"/>
                </a:cubicBezTo>
                <a:cubicBezTo>
                  <a:pt x="10582540" y="1422135"/>
                  <a:pt x="10615613" y="1587500"/>
                  <a:pt x="10417175" y="1785937"/>
                </a:cubicBezTo>
                <a:cubicBezTo>
                  <a:pt x="10218738" y="1852083"/>
                  <a:pt x="10053373" y="1885156"/>
                  <a:pt x="9921082" y="1885156"/>
                </a:cubicBezTo>
                <a:cubicBezTo>
                  <a:pt x="9656498" y="1951302"/>
                  <a:pt x="9325769" y="1984375"/>
                  <a:pt x="8928894" y="1984375"/>
                </a:cubicBezTo>
                <a:cubicBezTo>
                  <a:pt x="9259623" y="2181489"/>
                  <a:pt x="9193477" y="2542844"/>
                  <a:pt x="8730457" y="3068439"/>
                </a:cubicBezTo>
                <a:cubicBezTo>
                  <a:pt x="10053373" y="3134585"/>
                  <a:pt x="11177852" y="3200863"/>
                  <a:pt x="12103894" y="3267273"/>
                </a:cubicBezTo>
                <a:cubicBezTo>
                  <a:pt x="12170040" y="3400226"/>
                  <a:pt x="12070821" y="3666133"/>
                  <a:pt x="11806238" y="4064992"/>
                </a:cubicBezTo>
                <a:cubicBezTo>
                  <a:pt x="11607800" y="4462793"/>
                  <a:pt x="11310144" y="4628621"/>
                  <a:pt x="10913269" y="4562475"/>
                </a:cubicBezTo>
                <a:cubicBezTo>
                  <a:pt x="9325769" y="3831960"/>
                  <a:pt x="7275380" y="3632861"/>
                  <a:pt x="4762103" y="3965178"/>
                </a:cubicBezTo>
                <a:cubicBezTo>
                  <a:pt x="4431374" y="4098131"/>
                  <a:pt x="4100645" y="4231084"/>
                  <a:pt x="3769916" y="4364037"/>
                </a:cubicBezTo>
                <a:cubicBezTo>
                  <a:pt x="3505332" y="4364037"/>
                  <a:pt x="3439187" y="4131468"/>
                  <a:pt x="3571478" y="3666331"/>
                </a:cubicBezTo>
                <a:cubicBezTo>
                  <a:pt x="3637624" y="3400425"/>
                  <a:pt x="3869135" y="3234266"/>
                  <a:pt x="4266010" y="3167856"/>
                </a:cubicBezTo>
                <a:cubicBezTo>
                  <a:pt x="4993482" y="3167856"/>
                  <a:pt x="5588662" y="3134651"/>
                  <a:pt x="6051550" y="3068240"/>
                </a:cubicBezTo>
                <a:cubicBezTo>
                  <a:pt x="5654675" y="2673879"/>
                  <a:pt x="5588529" y="2279518"/>
                  <a:pt x="5853113" y="1885156"/>
                </a:cubicBezTo>
                <a:cubicBezTo>
                  <a:pt x="5390092" y="1885156"/>
                  <a:pt x="4927071" y="1951302"/>
                  <a:pt x="4464050" y="2083593"/>
                </a:cubicBezTo>
                <a:cubicBezTo>
                  <a:pt x="4265613" y="2149739"/>
                  <a:pt x="4199467" y="2017448"/>
                  <a:pt x="4265613" y="1686718"/>
                </a:cubicBezTo>
                <a:cubicBezTo>
                  <a:pt x="4397904" y="1355989"/>
                  <a:pt x="4662488" y="1157552"/>
                  <a:pt x="5059363" y="1091406"/>
                </a:cubicBezTo>
                <a:cubicBezTo>
                  <a:pt x="5323946" y="1157552"/>
                  <a:pt x="5720821" y="1190625"/>
                  <a:pt x="6249988" y="1190625"/>
                </a:cubicBezTo>
                <a:cubicBezTo>
                  <a:pt x="6580717" y="1256770"/>
                  <a:pt x="6746082" y="959114"/>
                  <a:pt x="6746082" y="297656"/>
                </a:cubicBezTo>
                <a:cubicBezTo>
                  <a:pt x="6812227" y="99218"/>
                  <a:pt x="7010665" y="0"/>
                  <a:pt x="7341394" y="0"/>
                </a:cubicBezTo>
                <a:close/>
                <a:moveTo>
                  <a:pt x="8135144" y="1885156"/>
                </a:moveTo>
                <a:lnTo>
                  <a:pt x="6547644" y="1885156"/>
                </a:lnTo>
                <a:cubicBezTo>
                  <a:pt x="6547644" y="2279518"/>
                  <a:pt x="6646863" y="2673879"/>
                  <a:pt x="6845300" y="3068240"/>
                </a:cubicBezTo>
                <a:lnTo>
                  <a:pt x="7936707" y="3068240"/>
                </a:lnTo>
                <a:cubicBezTo>
                  <a:pt x="8068998" y="2673879"/>
                  <a:pt x="8135144" y="2279518"/>
                  <a:pt x="8135144" y="1885156"/>
                </a:cubicBezTo>
                <a:close/>
                <a:moveTo>
                  <a:pt x="2678907" y="297656"/>
                </a:moveTo>
                <a:cubicBezTo>
                  <a:pt x="3009636" y="363802"/>
                  <a:pt x="3208073" y="562239"/>
                  <a:pt x="3274219" y="892968"/>
                </a:cubicBezTo>
                <a:cubicBezTo>
                  <a:pt x="3141927" y="1223301"/>
                  <a:pt x="3075782" y="1685793"/>
                  <a:pt x="3075782" y="2280443"/>
                </a:cubicBezTo>
                <a:lnTo>
                  <a:pt x="3968353" y="2280443"/>
                </a:lnTo>
                <a:cubicBezTo>
                  <a:pt x="3968353" y="2346589"/>
                  <a:pt x="4001426" y="2379662"/>
                  <a:pt x="4067572" y="2379662"/>
                </a:cubicBezTo>
                <a:cubicBezTo>
                  <a:pt x="4199864" y="2710391"/>
                  <a:pt x="4067638" y="2908829"/>
                  <a:pt x="3670896" y="2974975"/>
                </a:cubicBezTo>
                <a:lnTo>
                  <a:pt x="3075782" y="2974975"/>
                </a:lnTo>
                <a:lnTo>
                  <a:pt x="3075782" y="4854178"/>
                </a:lnTo>
                <a:cubicBezTo>
                  <a:pt x="3869532" y="4788032"/>
                  <a:pt x="4365625" y="4788032"/>
                  <a:pt x="4564063" y="4854178"/>
                </a:cubicBezTo>
                <a:cubicBezTo>
                  <a:pt x="4696354" y="4986470"/>
                  <a:pt x="4663282" y="5151834"/>
                  <a:pt x="4464844" y="5350272"/>
                </a:cubicBezTo>
                <a:cubicBezTo>
                  <a:pt x="3208073" y="5681001"/>
                  <a:pt x="1984375" y="6077876"/>
                  <a:pt x="793750" y="6540897"/>
                </a:cubicBezTo>
                <a:cubicBezTo>
                  <a:pt x="264584" y="6607042"/>
                  <a:pt x="0" y="6441678"/>
                  <a:pt x="0" y="6044803"/>
                </a:cubicBezTo>
                <a:cubicBezTo>
                  <a:pt x="132292" y="5581782"/>
                  <a:pt x="429948" y="5317199"/>
                  <a:pt x="892969" y="5251053"/>
                </a:cubicBezTo>
                <a:cubicBezTo>
                  <a:pt x="1289844" y="5184907"/>
                  <a:pt x="1686719" y="5118761"/>
                  <a:pt x="2083594" y="5052615"/>
                </a:cubicBezTo>
                <a:lnTo>
                  <a:pt x="2083594" y="2974975"/>
                </a:lnTo>
                <a:cubicBezTo>
                  <a:pt x="1819011" y="2908829"/>
                  <a:pt x="1422136" y="2973123"/>
                  <a:pt x="892969" y="3167856"/>
                </a:cubicBezTo>
                <a:cubicBezTo>
                  <a:pt x="496094" y="3167856"/>
                  <a:pt x="330729" y="3036358"/>
                  <a:pt x="396875" y="2773362"/>
                </a:cubicBezTo>
                <a:cubicBezTo>
                  <a:pt x="463021" y="2444750"/>
                  <a:pt x="661459" y="2247569"/>
                  <a:pt x="992188" y="2181820"/>
                </a:cubicBezTo>
                <a:cubicBezTo>
                  <a:pt x="1322917" y="2247569"/>
                  <a:pt x="1686719" y="2280443"/>
                  <a:pt x="2083594" y="2280443"/>
                </a:cubicBezTo>
                <a:lnTo>
                  <a:pt x="2083594" y="793750"/>
                </a:lnTo>
                <a:cubicBezTo>
                  <a:pt x="2083594" y="396875"/>
                  <a:pt x="2282032" y="231510"/>
                  <a:pt x="2678907" y="297656"/>
                </a:cubicBezTo>
                <a:close/>
                <a:moveTo>
                  <a:pt x="6547644" y="5251053"/>
                </a:moveTo>
                <a:cubicBezTo>
                  <a:pt x="6150769" y="5184907"/>
                  <a:pt x="5985404" y="5284126"/>
                  <a:pt x="6051550" y="5548709"/>
                </a:cubicBezTo>
                <a:cubicBezTo>
                  <a:pt x="6051550" y="6408605"/>
                  <a:pt x="6150769" y="6805480"/>
                  <a:pt x="6349207" y="6739334"/>
                </a:cubicBezTo>
                <a:cubicBezTo>
                  <a:pt x="7010665" y="6739334"/>
                  <a:pt x="7771342" y="6706261"/>
                  <a:pt x="8631238" y="6640115"/>
                </a:cubicBezTo>
                <a:cubicBezTo>
                  <a:pt x="8829675" y="6309386"/>
                  <a:pt x="8862748" y="5945584"/>
                  <a:pt x="8730457" y="5548709"/>
                </a:cubicBezTo>
                <a:cubicBezTo>
                  <a:pt x="8730457" y="5284126"/>
                  <a:pt x="8002852" y="5184907"/>
                  <a:pt x="6547644" y="5251053"/>
                </a:cubicBezTo>
                <a:close/>
                <a:moveTo>
                  <a:pt x="5853113" y="4457303"/>
                </a:moveTo>
                <a:cubicBezTo>
                  <a:pt x="6514571" y="4589594"/>
                  <a:pt x="7374467" y="4622668"/>
                  <a:pt x="8432800" y="4556522"/>
                </a:cubicBezTo>
                <a:cubicBezTo>
                  <a:pt x="8763530" y="4556522"/>
                  <a:pt x="8995040" y="4524639"/>
                  <a:pt x="9127332" y="4460875"/>
                </a:cubicBezTo>
                <a:cubicBezTo>
                  <a:pt x="9325769" y="4460875"/>
                  <a:pt x="9524207" y="4559961"/>
                  <a:pt x="9722644" y="4758134"/>
                </a:cubicBezTo>
                <a:cubicBezTo>
                  <a:pt x="9921082" y="4956307"/>
                  <a:pt x="9954155" y="5187553"/>
                  <a:pt x="9821863" y="5451872"/>
                </a:cubicBezTo>
                <a:cubicBezTo>
                  <a:pt x="9755717" y="6112404"/>
                  <a:pt x="9689571" y="6739996"/>
                  <a:pt x="9623425" y="7334647"/>
                </a:cubicBezTo>
                <a:cubicBezTo>
                  <a:pt x="9491133" y="7665376"/>
                  <a:pt x="9193477" y="7764595"/>
                  <a:pt x="8730457" y="7632303"/>
                </a:cubicBezTo>
                <a:cubicBezTo>
                  <a:pt x="7870561" y="7433865"/>
                  <a:pt x="6944519" y="7433865"/>
                  <a:pt x="5952332" y="7632303"/>
                </a:cubicBezTo>
                <a:cubicBezTo>
                  <a:pt x="5489311" y="7830740"/>
                  <a:pt x="5224727" y="7698449"/>
                  <a:pt x="5158582" y="7235428"/>
                </a:cubicBezTo>
                <a:cubicBezTo>
                  <a:pt x="5158582" y="6507824"/>
                  <a:pt x="5092436" y="5780220"/>
                  <a:pt x="4960144" y="5052615"/>
                </a:cubicBezTo>
                <a:cubicBezTo>
                  <a:pt x="5092436" y="4589594"/>
                  <a:pt x="5390092" y="4391157"/>
                  <a:pt x="5853113" y="4457303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0" name="Freeform 490"/>
          <p:cNvSpPr/>
          <p:nvPr/>
        </p:nvSpPr>
        <p:spPr>
          <a:xfrm rot="0" flipH="0" flipV="0">
            <a:off x="6865863" y="465472"/>
            <a:ext cx="353707" cy="260846"/>
          </a:xfrm>
          <a:custGeom>
            <a:pathLst>
              <a:path w="10718403" h="7904427">
                <a:moveTo>
                  <a:pt x="2183606" y="297656"/>
                </a:moveTo>
                <a:cubicBezTo>
                  <a:pt x="2382043" y="363802"/>
                  <a:pt x="2580481" y="463021"/>
                  <a:pt x="2778918" y="595313"/>
                </a:cubicBezTo>
                <a:cubicBezTo>
                  <a:pt x="3109647" y="793750"/>
                  <a:pt x="3407304" y="992188"/>
                  <a:pt x="3671887" y="1190625"/>
                </a:cubicBezTo>
                <a:cubicBezTo>
                  <a:pt x="4068762" y="1455208"/>
                  <a:pt x="4267200" y="1620573"/>
                  <a:pt x="4267200" y="1686719"/>
                </a:cubicBezTo>
                <a:cubicBezTo>
                  <a:pt x="4333345" y="1819011"/>
                  <a:pt x="4167981" y="1852084"/>
                  <a:pt x="3771106" y="1785938"/>
                </a:cubicBezTo>
                <a:cubicBezTo>
                  <a:pt x="3308085" y="1719792"/>
                  <a:pt x="2845064" y="1653646"/>
                  <a:pt x="2382043" y="1587500"/>
                </a:cubicBezTo>
                <a:cubicBezTo>
                  <a:pt x="1588293" y="1389063"/>
                  <a:pt x="1290637" y="1025261"/>
                  <a:pt x="1489075" y="496094"/>
                </a:cubicBezTo>
                <a:cubicBezTo>
                  <a:pt x="1621366" y="231511"/>
                  <a:pt x="1852877" y="165365"/>
                  <a:pt x="2183606" y="297656"/>
                </a:cubicBezTo>
                <a:close/>
                <a:moveTo>
                  <a:pt x="0" y="3472656"/>
                </a:moveTo>
                <a:cubicBezTo>
                  <a:pt x="0" y="2877344"/>
                  <a:pt x="231510" y="2546615"/>
                  <a:pt x="694531" y="2480469"/>
                </a:cubicBezTo>
                <a:cubicBezTo>
                  <a:pt x="1157552" y="2678906"/>
                  <a:pt x="1719791" y="2711979"/>
                  <a:pt x="2381250" y="2579688"/>
                </a:cubicBezTo>
                <a:cubicBezTo>
                  <a:pt x="2778125" y="2447396"/>
                  <a:pt x="3075781" y="2480469"/>
                  <a:pt x="3274218" y="2678906"/>
                </a:cubicBezTo>
                <a:cubicBezTo>
                  <a:pt x="3472656" y="2811198"/>
                  <a:pt x="3538802" y="3009636"/>
                  <a:pt x="3472656" y="3274219"/>
                </a:cubicBezTo>
                <a:cubicBezTo>
                  <a:pt x="3274218" y="3869531"/>
                  <a:pt x="3175000" y="4564063"/>
                  <a:pt x="3175000" y="5357813"/>
                </a:cubicBezTo>
                <a:cubicBezTo>
                  <a:pt x="3241145" y="5423959"/>
                  <a:pt x="3373437" y="5390886"/>
                  <a:pt x="3571875" y="5258594"/>
                </a:cubicBezTo>
                <a:cubicBezTo>
                  <a:pt x="3770312" y="5060156"/>
                  <a:pt x="4001822" y="4861719"/>
                  <a:pt x="4266406" y="4663281"/>
                </a:cubicBezTo>
                <a:cubicBezTo>
                  <a:pt x="4530989" y="4597136"/>
                  <a:pt x="4597135" y="4729427"/>
                  <a:pt x="4464843" y="5060156"/>
                </a:cubicBezTo>
                <a:cubicBezTo>
                  <a:pt x="4001822" y="5721615"/>
                  <a:pt x="3472656" y="6350000"/>
                  <a:pt x="2877343" y="6945313"/>
                </a:cubicBezTo>
                <a:cubicBezTo>
                  <a:pt x="2414322" y="7408334"/>
                  <a:pt x="1984375" y="7474479"/>
                  <a:pt x="1587500" y="7143750"/>
                </a:cubicBezTo>
                <a:cubicBezTo>
                  <a:pt x="1389062" y="6945313"/>
                  <a:pt x="1355989" y="6746875"/>
                  <a:pt x="1488281" y="6548438"/>
                </a:cubicBezTo>
                <a:cubicBezTo>
                  <a:pt x="2083593" y="5953125"/>
                  <a:pt x="2381250" y="4994011"/>
                  <a:pt x="2381250" y="3671094"/>
                </a:cubicBezTo>
                <a:cubicBezTo>
                  <a:pt x="2447395" y="3340365"/>
                  <a:pt x="1819010" y="3340365"/>
                  <a:pt x="496093" y="3671094"/>
                </a:cubicBezTo>
                <a:cubicBezTo>
                  <a:pt x="231510" y="3803386"/>
                  <a:pt x="66145" y="3737240"/>
                  <a:pt x="0" y="3472656"/>
                </a:cubicBezTo>
                <a:close/>
                <a:moveTo>
                  <a:pt x="5557837" y="99219"/>
                </a:moveTo>
                <a:cubicBezTo>
                  <a:pt x="6087400" y="99219"/>
                  <a:pt x="6319109" y="330730"/>
                  <a:pt x="6252964" y="793750"/>
                </a:cubicBezTo>
                <a:cubicBezTo>
                  <a:pt x="6319109" y="2116667"/>
                  <a:pt x="6352182" y="3075781"/>
                  <a:pt x="6352182" y="3671094"/>
                </a:cubicBezTo>
                <a:cubicBezTo>
                  <a:pt x="6286037" y="4927865"/>
                  <a:pt x="6120540" y="5787761"/>
                  <a:pt x="5855692" y="6250781"/>
                </a:cubicBezTo>
                <a:cubicBezTo>
                  <a:pt x="5326393" y="7110677"/>
                  <a:pt x="4565650" y="7474479"/>
                  <a:pt x="3573462" y="7342188"/>
                </a:cubicBezTo>
                <a:cubicBezTo>
                  <a:pt x="3110441" y="7209896"/>
                  <a:pt x="3143514" y="7011459"/>
                  <a:pt x="3672681" y="6746875"/>
                </a:cubicBezTo>
                <a:cubicBezTo>
                  <a:pt x="4532577" y="6151563"/>
                  <a:pt x="5028670" y="5523177"/>
                  <a:pt x="5160962" y="4861719"/>
                </a:cubicBezTo>
                <a:cubicBezTo>
                  <a:pt x="5359400" y="3737240"/>
                  <a:pt x="5326327" y="2414323"/>
                  <a:pt x="5061743" y="892969"/>
                </a:cubicBezTo>
                <a:cubicBezTo>
                  <a:pt x="4995597" y="429948"/>
                  <a:pt x="5160962" y="165365"/>
                  <a:pt x="5557837" y="99219"/>
                </a:cubicBezTo>
                <a:close/>
                <a:moveTo>
                  <a:pt x="7741840" y="694531"/>
                </a:moveTo>
                <a:cubicBezTo>
                  <a:pt x="8072570" y="760677"/>
                  <a:pt x="8271007" y="959115"/>
                  <a:pt x="8337153" y="1289844"/>
                </a:cubicBezTo>
                <a:cubicBezTo>
                  <a:pt x="8204861" y="3075781"/>
                  <a:pt x="8204861" y="4894792"/>
                  <a:pt x="8337153" y="6746875"/>
                </a:cubicBezTo>
                <a:cubicBezTo>
                  <a:pt x="8337153" y="7011459"/>
                  <a:pt x="8171788" y="7176823"/>
                  <a:pt x="7841059" y="7242969"/>
                </a:cubicBezTo>
                <a:cubicBezTo>
                  <a:pt x="7510329" y="7242969"/>
                  <a:pt x="7311892" y="7077604"/>
                  <a:pt x="7245746" y="6746875"/>
                </a:cubicBezTo>
                <a:cubicBezTo>
                  <a:pt x="7378038" y="4960938"/>
                  <a:pt x="7378038" y="3141927"/>
                  <a:pt x="7245746" y="1289844"/>
                </a:cubicBezTo>
                <a:cubicBezTo>
                  <a:pt x="7245746" y="892969"/>
                  <a:pt x="7411111" y="694531"/>
                  <a:pt x="7741840" y="694531"/>
                </a:cubicBezTo>
                <a:close/>
                <a:moveTo>
                  <a:pt x="10321528" y="198438"/>
                </a:moveTo>
                <a:cubicBezTo>
                  <a:pt x="10519965" y="264583"/>
                  <a:pt x="10619184" y="496094"/>
                  <a:pt x="10619184" y="892969"/>
                </a:cubicBezTo>
                <a:cubicBezTo>
                  <a:pt x="10486892" y="2943490"/>
                  <a:pt x="10519965" y="5027084"/>
                  <a:pt x="10718403" y="7143750"/>
                </a:cubicBezTo>
                <a:cubicBezTo>
                  <a:pt x="10718403" y="7540625"/>
                  <a:pt x="10553038" y="7772136"/>
                  <a:pt x="10222309" y="7838281"/>
                </a:cubicBezTo>
                <a:cubicBezTo>
                  <a:pt x="9891579" y="7904427"/>
                  <a:pt x="9660070" y="7838281"/>
                  <a:pt x="9527778" y="7639844"/>
                </a:cubicBezTo>
                <a:cubicBezTo>
                  <a:pt x="9395486" y="7507552"/>
                  <a:pt x="9362413" y="5754688"/>
                  <a:pt x="9428559" y="2381250"/>
                </a:cubicBezTo>
                <a:cubicBezTo>
                  <a:pt x="9428559" y="1785938"/>
                  <a:pt x="9395486" y="1289844"/>
                  <a:pt x="9329340" y="892969"/>
                </a:cubicBezTo>
                <a:cubicBezTo>
                  <a:pt x="9263195" y="562240"/>
                  <a:pt x="9296267" y="330730"/>
                  <a:pt x="9428559" y="198438"/>
                </a:cubicBezTo>
                <a:cubicBezTo>
                  <a:pt x="9626996" y="0"/>
                  <a:pt x="9924653" y="0"/>
                  <a:pt x="10321528" y="198438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1" name="Freeform 491"/>
          <p:cNvSpPr/>
          <p:nvPr/>
        </p:nvSpPr>
        <p:spPr>
          <a:xfrm rot="0" flipH="0" flipV="0">
            <a:off x="7282002" y="456715"/>
            <a:ext cx="397271" cy="276125"/>
          </a:xfrm>
          <a:custGeom>
            <a:pathLst>
              <a:path w="12038542" h="8367447">
                <a:moveTo>
                  <a:pt x="4795573" y="2050521"/>
                </a:moveTo>
                <a:cubicBezTo>
                  <a:pt x="3803385" y="2116667"/>
                  <a:pt x="2877344" y="2248958"/>
                  <a:pt x="2017448" y="2447396"/>
                </a:cubicBezTo>
                <a:cubicBezTo>
                  <a:pt x="1686719" y="2579688"/>
                  <a:pt x="1521354" y="2480469"/>
                  <a:pt x="1521354" y="2149740"/>
                </a:cubicBezTo>
                <a:cubicBezTo>
                  <a:pt x="1719792" y="1620573"/>
                  <a:pt x="2083594" y="1355990"/>
                  <a:pt x="2612760" y="1355990"/>
                </a:cubicBezTo>
                <a:cubicBezTo>
                  <a:pt x="3141927" y="1488282"/>
                  <a:pt x="3869531" y="1521354"/>
                  <a:pt x="4795573" y="1455208"/>
                </a:cubicBezTo>
                <a:cubicBezTo>
                  <a:pt x="4795573" y="1124479"/>
                  <a:pt x="4762500" y="859896"/>
                  <a:pt x="4696354" y="661458"/>
                </a:cubicBezTo>
                <a:cubicBezTo>
                  <a:pt x="4696354" y="198438"/>
                  <a:pt x="4894792" y="0"/>
                  <a:pt x="5291667" y="66146"/>
                </a:cubicBezTo>
                <a:cubicBezTo>
                  <a:pt x="5820833" y="132292"/>
                  <a:pt x="6151562" y="297657"/>
                  <a:pt x="6283854" y="562240"/>
                </a:cubicBezTo>
                <a:cubicBezTo>
                  <a:pt x="6350000" y="694532"/>
                  <a:pt x="6316927" y="992188"/>
                  <a:pt x="6184635" y="1455208"/>
                </a:cubicBezTo>
                <a:lnTo>
                  <a:pt x="9359635" y="1455208"/>
                </a:lnTo>
                <a:cubicBezTo>
                  <a:pt x="9690365" y="1653646"/>
                  <a:pt x="9690365" y="1852083"/>
                  <a:pt x="9359635" y="2050521"/>
                </a:cubicBezTo>
                <a:lnTo>
                  <a:pt x="6184635" y="2050521"/>
                </a:lnTo>
                <a:cubicBezTo>
                  <a:pt x="6118489" y="2381250"/>
                  <a:pt x="6085417" y="2678906"/>
                  <a:pt x="6085417" y="2943490"/>
                </a:cubicBezTo>
                <a:cubicBezTo>
                  <a:pt x="9194271" y="3075781"/>
                  <a:pt x="11178646" y="3175000"/>
                  <a:pt x="12038542" y="3241146"/>
                </a:cubicBezTo>
                <a:cubicBezTo>
                  <a:pt x="11575521" y="4497917"/>
                  <a:pt x="10914062" y="4894792"/>
                  <a:pt x="10054167" y="4431771"/>
                </a:cubicBezTo>
                <a:cubicBezTo>
                  <a:pt x="8995833" y="4034896"/>
                  <a:pt x="7639843" y="3803386"/>
                  <a:pt x="5986198" y="3737240"/>
                </a:cubicBezTo>
                <a:cubicBezTo>
                  <a:pt x="5787760" y="4332552"/>
                  <a:pt x="5787760" y="4630208"/>
                  <a:pt x="5986198" y="4630208"/>
                </a:cubicBezTo>
                <a:cubicBezTo>
                  <a:pt x="6713802" y="4630208"/>
                  <a:pt x="7507552" y="4597136"/>
                  <a:pt x="8367448" y="4530990"/>
                </a:cubicBezTo>
                <a:cubicBezTo>
                  <a:pt x="8698177" y="4464844"/>
                  <a:pt x="8962760" y="4696354"/>
                  <a:pt x="9161198" y="5225521"/>
                </a:cubicBezTo>
                <a:cubicBezTo>
                  <a:pt x="9161198" y="5490104"/>
                  <a:pt x="9028906" y="5655469"/>
                  <a:pt x="8764323" y="5721615"/>
                </a:cubicBezTo>
                <a:cubicBezTo>
                  <a:pt x="7838281" y="6250781"/>
                  <a:pt x="7077604" y="6680729"/>
                  <a:pt x="6482292" y="7011458"/>
                </a:cubicBezTo>
                <a:lnTo>
                  <a:pt x="7276042" y="7309115"/>
                </a:lnTo>
                <a:cubicBezTo>
                  <a:pt x="8202083" y="7705990"/>
                  <a:pt x="8665104" y="7937500"/>
                  <a:pt x="8665104" y="8003646"/>
                </a:cubicBezTo>
                <a:cubicBezTo>
                  <a:pt x="8995833" y="8268229"/>
                  <a:pt x="8797396" y="8367447"/>
                  <a:pt x="8069792" y="8301301"/>
                </a:cubicBezTo>
                <a:cubicBezTo>
                  <a:pt x="6746875" y="7970573"/>
                  <a:pt x="5324739" y="7507552"/>
                  <a:pt x="3803385" y="6912240"/>
                </a:cubicBezTo>
                <a:cubicBezTo>
                  <a:pt x="3208073" y="6713802"/>
                  <a:pt x="3042708" y="6416146"/>
                  <a:pt x="3307292" y="6019271"/>
                </a:cubicBezTo>
                <a:cubicBezTo>
                  <a:pt x="3571875" y="5754688"/>
                  <a:pt x="3902604" y="5721615"/>
                  <a:pt x="4299479" y="5920052"/>
                </a:cubicBezTo>
                <a:cubicBezTo>
                  <a:pt x="4828646" y="6184636"/>
                  <a:pt x="5357812" y="6449219"/>
                  <a:pt x="5886979" y="6713802"/>
                </a:cubicBezTo>
                <a:cubicBezTo>
                  <a:pt x="6350000" y="6316927"/>
                  <a:pt x="6779948" y="5920052"/>
                  <a:pt x="7176823" y="5523177"/>
                </a:cubicBezTo>
                <a:cubicBezTo>
                  <a:pt x="7441406" y="5192448"/>
                  <a:pt x="6713802" y="5159375"/>
                  <a:pt x="4994010" y="5423958"/>
                </a:cubicBezTo>
                <a:cubicBezTo>
                  <a:pt x="4332552" y="5556250"/>
                  <a:pt x="4067969" y="5390886"/>
                  <a:pt x="4200260" y="4927865"/>
                </a:cubicBezTo>
                <a:cubicBezTo>
                  <a:pt x="4464844" y="4530990"/>
                  <a:pt x="4597135" y="4134115"/>
                  <a:pt x="4597135" y="3737240"/>
                </a:cubicBezTo>
                <a:cubicBezTo>
                  <a:pt x="3075781" y="3803386"/>
                  <a:pt x="1719792" y="4001823"/>
                  <a:pt x="529167" y="4332552"/>
                </a:cubicBezTo>
                <a:cubicBezTo>
                  <a:pt x="132292" y="4464844"/>
                  <a:pt x="0" y="4233333"/>
                  <a:pt x="132292" y="3638021"/>
                </a:cubicBezTo>
                <a:cubicBezTo>
                  <a:pt x="396875" y="3241146"/>
                  <a:pt x="727604" y="3042708"/>
                  <a:pt x="1124479" y="3042708"/>
                </a:cubicBezTo>
                <a:cubicBezTo>
                  <a:pt x="1852083" y="3108854"/>
                  <a:pt x="3042708" y="3075781"/>
                  <a:pt x="4696354" y="294349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2" name="Freeform 492"/>
          <p:cNvSpPr/>
          <p:nvPr/>
        </p:nvSpPr>
        <p:spPr>
          <a:xfrm rot="0" flipH="0" flipV="0">
            <a:off x="7706950" y="460068"/>
            <a:ext cx="396206" cy="266093"/>
          </a:xfrm>
          <a:custGeom>
            <a:pathLst>
              <a:path w="12006262" h="8063442">
                <a:moveTo>
                  <a:pt x="4762500" y="3532452"/>
                </a:moveTo>
                <a:cubicBezTo>
                  <a:pt x="3770312" y="3863181"/>
                  <a:pt x="2976562" y="4094692"/>
                  <a:pt x="2381250" y="4226983"/>
                </a:cubicBezTo>
                <a:cubicBezTo>
                  <a:pt x="1918229" y="4226983"/>
                  <a:pt x="1686719" y="4094692"/>
                  <a:pt x="1686719" y="3830108"/>
                </a:cubicBezTo>
                <a:cubicBezTo>
                  <a:pt x="2877344" y="3565525"/>
                  <a:pt x="4101041" y="3201723"/>
                  <a:pt x="5357812" y="2738702"/>
                </a:cubicBezTo>
                <a:cubicBezTo>
                  <a:pt x="4101041" y="2672556"/>
                  <a:pt x="3241146" y="2705629"/>
                  <a:pt x="2778125" y="2837921"/>
                </a:cubicBezTo>
                <a:cubicBezTo>
                  <a:pt x="2381250" y="2705762"/>
                  <a:pt x="2381250" y="2474516"/>
                  <a:pt x="2778125" y="2144183"/>
                </a:cubicBezTo>
                <a:cubicBezTo>
                  <a:pt x="3108854" y="2144183"/>
                  <a:pt x="3406510" y="2176992"/>
                  <a:pt x="3671094" y="2242608"/>
                </a:cubicBezTo>
                <a:lnTo>
                  <a:pt x="8930283" y="2242608"/>
                </a:lnTo>
                <a:cubicBezTo>
                  <a:pt x="9261012" y="2374900"/>
                  <a:pt x="9294084" y="2540265"/>
                  <a:pt x="9029501" y="2738702"/>
                </a:cubicBezTo>
                <a:lnTo>
                  <a:pt x="6449219" y="2738702"/>
                </a:lnTo>
                <a:cubicBezTo>
                  <a:pt x="6184635" y="2937140"/>
                  <a:pt x="5920052" y="3102504"/>
                  <a:pt x="5655469" y="3234796"/>
                </a:cubicBezTo>
                <a:lnTo>
                  <a:pt x="6350000" y="4028546"/>
                </a:lnTo>
                <a:cubicBezTo>
                  <a:pt x="6945445" y="3763963"/>
                  <a:pt x="7408531" y="3400161"/>
                  <a:pt x="7739261" y="2937140"/>
                </a:cubicBezTo>
                <a:cubicBezTo>
                  <a:pt x="8202281" y="2804848"/>
                  <a:pt x="8466865" y="2970213"/>
                  <a:pt x="8533011" y="3433233"/>
                </a:cubicBezTo>
                <a:cubicBezTo>
                  <a:pt x="8599156" y="3565525"/>
                  <a:pt x="8533011" y="3697817"/>
                  <a:pt x="8334573" y="3830108"/>
                </a:cubicBezTo>
                <a:cubicBezTo>
                  <a:pt x="7937698" y="4028546"/>
                  <a:pt x="7540823" y="4160838"/>
                  <a:pt x="7143948" y="4226983"/>
                </a:cubicBezTo>
                <a:cubicBezTo>
                  <a:pt x="8996296" y="5219171"/>
                  <a:pt x="10617067" y="5715265"/>
                  <a:pt x="12006262" y="5715265"/>
                </a:cubicBezTo>
                <a:cubicBezTo>
                  <a:pt x="11940117" y="6178286"/>
                  <a:pt x="11675467" y="6608233"/>
                  <a:pt x="11212314" y="7005108"/>
                </a:cubicBezTo>
                <a:cubicBezTo>
                  <a:pt x="10749293" y="7401983"/>
                  <a:pt x="10186987" y="7335838"/>
                  <a:pt x="9525397" y="6806671"/>
                </a:cubicBezTo>
                <a:cubicBezTo>
                  <a:pt x="8533077" y="6012921"/>
                  <a:pt x="7540757" y="5318390"/>
                  <a:pt x="6548437" y="4723077"/>
                </a:cubicBezTo>
                <a:cubicBezTo>
                  <a:pt x="6879167" y="5384536"/>
                  <a:pt x="6879167" y="6178286"/>
                  <a:pt x="6548437" y="7104327"/>
                </a:cubicBezTo>
                <a:cubicBezTo>
                  <a:pt x="6350000" y="7567348"/>
                  <a:pt x="5953125" y="7865004"/>
                  <a:pt x="5357812" y="7997296"/>
                </a:cubicBezTo>
                <a:cubicBezTo>
                  <a:pt x="4233333" y="8063442"/>
                  <a:pt x="3472656" y="7732713"/>
                  <a:pt x="3075781" y="7005108"/>
                </a:cubicBezTo>
                <a:cubicBezTo>
                  <a:pt x="3075781" y="6938963"/>
                  <a:pt x="3108854" y="6905890"/>
                  <a:pt x="3175000" y="6905890"/>
                </a:cubicBezTo>
                <a:cubicBezTo>
                  <a:pt x="3770312" y="7170473"/>
                  <a:pt x="4332552" y="7203546"/>
                  <a:pt x="4861719" y="7005108"/>
                </a:cubicBezTo>
                <a:cubicBezTo>
                  <a:pt x="5126302" y="6872817"/>
                  <a:pt x="5291666" y="6707452"/>
                  <a:pt x="5357812" y="6509015"/>
                </a:cubicBezTo>
                <a:cubicBezTo>
                  <a:pt x="5490104" y="6178286"/>
                  <a:pt x="5523177" y="5847556"/>
                  <a:pt x="5457031" y="5516827"/>
                </a:cubicBezTo>
                <a:cubicBezTo>
                  <a:pt x="4663281" y="5847556"/>
                  <a:pt x="3803385" y="6145213"/>
                  <a:pt x="2877344" y="6409796"/>
                </a:cubicBezTo>
                <a:cubicBezTo>
                  <a:pt x="2282031" y="6608233"/>
                  <a:pt x="1686719" y="6740525"/>
                  <a:pt x="1091406" y="6806671"/>
                </a:cubicBezTo>
                <a:cubicBezTo>
                  <a:pt x="562239" y="6938963"/>
                  <a:pt x="198437" y="6806671"/>
                  <a:pt x="0" y="6409796"/>
                </a:cubicBezTo>
                <a:cubicBezTo>
                  <a:pt x="0" y="6343650"/>
                  <a:pt x="198437" y="6277504"/>
                  <a:pt x="595312" y="6211358"/>
                </a:cubicBezTo>
                <a:cubicBezTo>
                  <a:pt x="1124479" y="6145213"/>
                  <a:pt x="1686719" y="6045994"/>
                  <a:pt x="2282031" y="5913702"/>
                </a:cubicBezTo>
                <a:cubicBezTo>
                  <a:pt x="3737239" y="5516827"/>
                  <a:pt x="4762500" y="5186098"/>
                  <a:pt x="5357812" y="4921515"/>
                </a:cubicBezTo>
                <a:lnTo>
                  <a:pt x="5159375" y="4326202"/>
                </a:lnTo>
                <a:cubicBezTo>
                  <a:pt x="4233333" y="4789223"/>
                  <a:pt x="3340364" y="5119952"/>
                  <a:pt x="2480469" y="5318390"/>
                </a:cubicBezTo>
                <a:cubicBezTo>
                  <a:pt x="2017448" y="5450681"/>
                  <a:pt x="1719791" y="5351463"/>
                  <a:pt x="1587500" y="5020733"/>
                </a:cubicBezTo>
                <a:cubicBezTo>
                  <a:pt x="1653646" y="4954588"/>
                  <a:pt x="2315104" y="4756150"/>
                  <a:pt x="3571875" y="4425421"/>
                </a:cubicBezTo>
                <a:cubicBezTo>
                  <a:pt x="3968750" y="4293129"/>
                  <a:pt x="4431771" y="4094692"/>
                  <a:pt x="4960937" y="3830108"/>
                </a:cubicBezTo>
                <a:close/>
                <a:moveTo>
                  <a:pt x="5853906" y="66146"/>
                </a:moveTo>
                <a:cubicBezTo>
                  <a:pt x="6052344" y="66146"/>
                  <a:pt x="6250781" y="132292"/>
                  <a:pt x="6449219" y="264583"/>
                </a:cubicBezTo>
                <a:cubicBezTo>
                  <a:pt x="6449219" y="595313"/>
                  <a:pt x="6482292" y="826823"/>
                  <a:pt x="6548437" y="959115"/>
                </a:cubicBezTo>
                <a:cubicBezTo>
                  <a:pt x="7408465" y="959115"/>
                  <a:pt x="8268494" y="992055"/>
                  <a:pt x="9128522" y="1057937"/>
                </a:cubicBezTo>
                <a:cubicBezTo>
                  <a:pt x="9459383" y="992055"/>
                  <a:pt x="9724033" y="892969"/>
                  <a:pt x="9922470" y="760677"/>
                </a:cubicBezTo>
                <a:cubicBezTo>
                  <a:pt x="10451769" y="694532"/>
                  <a:pt x="10716419" y="1024202"/>
                  <a:pt x="10716419" y="1749690"/>
                </a:cubicBezTo>
                <a:cubicBezTo>
                  <a:pt x="10716419" y="2344473"/>
                  <a:pt x="10650273" y="2840302"/>
                  <a:pt x="10517981" y="3237177"/>
                </a:cubicBezTo>
                <a:cubicBezTo>
                  <a:pt x="10385689" y="3435615"/>
                  <a:pt x="10253398" y="3435615"/>
                  <a:pt x="10121106" y="3237177"/>
                </a:cubicBezTo>
                <a:cubicBezTo>
                  <a:pt x="10054960" y="2708011"/>
                  <a:pt x="9955742" y="2278063"/>
                  <a:pt x="9823450" y="1947333"/>
                </a:cubicBezTo>
                <a:cubicBezTo>
                  <a:pt x="9823450" y="1619250"/>
                  <a:pt x="9029634" y="1455208"/>
                  <a:pt x="7442001" y="1455208"/>
                </a:cubicBezTo>
                <a:lnTo>
                  <a:pt x="4663479" y="1455208"/>
                </a:lnTo>
                <a:cubicBezTo>
                  <a:pt x="3869729" y="1455208"/>
                  <a:pt x="3142059" y="1488149"/>
                  <a:pt x="2480469" y="1554030"/>
                </a:cubicBezTo>
                <a:cubicBezTo>
                  <a:pt x="1951302" y="1751806"/>
                  <a:pt x="1686719" y="2312062"/>
                  <a:pt x="1686719" y="3234796"/>
                </a:cubicBezTo>
                <a:cubicBezTo>
                  <a:pt x="1554427" y="3433233"/>
                  <a:pt x="1389062" y="3433233"/>
                  <a:pt x="1190625" y="3234796"/>
                </a:cubicBezTo>
                <a:cubicBezTo>
                  <a:pt x="1058333" y="2772966"/>
                  <a:pt x="992187" y="2278195"/>
                  <a:pt x="992187" y="1750483"/>
                </a:cubicBezTo>
                <a:cubicBezTo>
                  <a:pt x="1058333" y="1024070"/>
                  <a:pt x="1289844" y="693936"/>
                  <a:pt x="1686719" y="760082"/>
                </a:cubicBezTo>
                <a:cubicBezTo>
                  <a:pt x="2414323" y="1024136"/>
                  <a:pt x="3472656" y="1057143"/>
                  <a:pt x="4861719" y="859102"/>
                </a:cubicBezTo>
                <a:cubicBezTo>
                  <a:pt x="4927864" y="726943"/>
                  <a:pt x="4960937" y="561843"/>
                  <a:pt x="4960937" y="363802"/>
                </a:cubicBezTo>
                <a:cubicBezTo>
                  <a:pt x="5093229" y="99219"/>
                  <a:pt x="5390885" y="0"/>
                  <a:pt x="5853906" y="66146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3" name="Freeform 493"/>
          <p:cNvSpPr/>
          <p:nvPr/>
        </p:nvSpPr>
        <p:spPr>
          <a:xfrm rot="0" flipH="0" flipV="0">
            <a:off x="8194798" y="436004"/>
            <a:ext cx="45839" cy="292990"/>
          </a:xfrm>
          <a:custGeom>
            <a:pathLst>
              <a:path w="1389063" h="8878491">
                <a:moveTo>
                  <a:pt x="694531" y="8878491"/>
                </a:moveTo>
                <a:cubicBezTo>
                  <a:pt x="496094" y="8878491"/>
                  <a:pt x="330729" y="8812345"/>
                  <a:pt x="198438" y="8680054"/>
                </a:cubicBezTo>
                <a:cubicBezTo>
                  <a:pt x="66146" y="8547762"/>
                  <a:pt x="0" y="8382397"/>
                  <a:pt x="0" y="8183960"/>
                </a:cubicBezTo>
                <a:cubicBezTo>
                  <a:pt x="0" y="7985522"/>
                  <a:pt x="66146" y="7820158"/>
                  <a:pt x="198438" y="7687866"/>
                </a:cubicBezTo>
                <a:cubicBezTo>
                  <a:pt x="330729" y="7555574"/>
                  <a:pt x="496094" y="7489429"/>
                  <a:pt x="694531" y="7489429"/>
                </a:cubicBezTo>
                <a:cubicBezTo>
                  <a:pt x="892969" y="7489429"/>
                  <a:pt x="1058333" y="7555574"/>
                  <a:pt x="1190625" y="7687866"/>
                </a:cubicBezTo>
                <a:cubicBezTo>
                  <a:pt x="1322917" y="7820158"/>
                  <a:pt x="1389063" y="7985522"/>
                  <a:pt x="1389063" y="8183960"/>
                </a:cubicBezTo>
                <a:cubicBezTo>
                  <a:pt x="1389063" y="8382397"/>
                  <a:pt x="1322917" y="8547762"/>
                  <a:pt x="1190625" y="8680054"/>
                </a:cubicBezTo>
                <a:cubicBezTo>
                  <a:pt x="1058333" y="8812345"/>
                  <a:pt x="892969" y="8878491"/>
                  <a:pt x="694531" y="8878491"/>
                </a:cubicBezTo>
                <a:close/>
                <a:moveTo>
                  <a:pt x="892969" y="5556250"/>
                </a:moveTo>
                <a:lnTo>
                  <a:pt x="892969" y="6052344"/>
                </a:lnTo>
                <a:lnTo>
                  <a:pt x="496094" y="6052344"/>
                </a:lnTo>
                <a:lnTo>
                  <a:pt x="496094" y="5556250"/>
                </a:lnTo>
                <a:cubicBezTo>
                  <a:pt x="496094" y="4663282"/>
                  <a:pt x="438216" y="3762045"/>
                  <a:pt x="322461" y="2852540"/>
                </a:cubicBezTo>
                <a:cubicBezTo>
                  <a:pt x="206706" y="1943035"/>
                  <a:pt x="148828" y="1273308"/>
                  <a:pt x="148828" y="843360"/>
                </a:cubicBezTo>
                <a:cubicBezTo>
                  <a:pt x="148828" y="578777"/>
                  <a:pt x="190169" y="372071"/>
                  <a:pt x="272852" y="223243"/>
                </a:cubicBezTo>
                <a:cubicBezTo>
                  <a:pt x="355534" y="74415"/>
                  <a:pt x="496094" y="0"/>
                  <a:pt x="694531" y="0"/>
                </a:cubicBezTo>
                <a:cubicBezTo>
                  <a:pt x="926042" y="0"/>
                  <a:pt x="1074870" y="82683"/>
                  <a:pt x="1141016" y="248047"/>
                </a:cubicBezTo>
                <a:cubicBezTo>
                  <a:pt x="1207162" y="413412"/>
                  <a:pt x="1240234" y="611849"/>
                  <a:pt x="1240234" y="843360"/>
                </a:cubicBezTo>
                <a:cubicBezTo>
                  <a:pt x="1240234" y="1273308"/>
                  <a:pt x="1182357" y="1943035"/>
                  <a:pt x="1066602" y="2852540"/>
                </a:cubicBezTo>
                <a:cubicBezTo>
                  <a:pt x="950846" y="3762045"/>
                  <a:pt x="892969" y="4663282"/>
                  <a:pt x="892969" y="555625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4" name="Rectangle 494"/>
          <p:cNvSpPr/>
          <p:nvPr/>
        </p:nvSpPr>
        <p:spPr>
          <a:xfrm rot="0" flipH="0" flipV="0">
            <a:off x="848239" y="1971717"/>
            <a:ext cx="3908183" cy="52758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1055">
                <a:latin typeface="Wingdings" pitchFamily="0" charset="1"/>
              </a:rPr>
              <a:t></a:t>
            </a:r>
            <a:r>
              <a:rPr lang="en-US" sz="3102" baseline="0" b="0" i="0" dirty="0" spc="0">
                <a:latin typeface="宋体" pitchFamily="0" charset="1"/>
              </a:rPr>
              <a:t>明确什么是</a:t>
            </a:r>
            <a:r>
              <a:rPr lang="en-US" sz="3102" baseline="0" b="0" i="0" dirty="0" spc="0">
                <a:latin typeface="Arial" pitchFamily="0" charset="1"/>
              </a:rPr>
              <a:t>JRE,JDK</a:t>
            </a:r>
          </a:p>
        </p:txBody>
      </p:sp>
      <p:sp>
        <p:nvSpPr>
          <p:cNvPr id="495" name="Rectangle 495"/>
          <p:cNvSpPr/>
          <p:nvPr/>
        </p:nvSpPr>
        <p:spPr>
          <a:xfrm rot="0" flipH="0" flipV="0">
            <a:off x="1831782" y="2411757"/>
            <a:ext cx="69913" cy="44095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496" name="Rectangle 496"/>
          <p:cNvSpPr/>
          <p:nvPr/>
        </p:nvSpPr>
        <p:spPr>
          <a:xfrm rot="0" flipH="0" flipV="0">
            <a:off x="848239" y="2540169"/>
            <a:ext cx="1874278" cy="52758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1055">
                <a:latin typeface="Wingdings" pitchFamily="0" charset="1"/>
              </a:rPr>
              <a:t></a:t>
            </a:r>
            <a:r>
              <a:rPr lang="en-US" sz="3102" baseline="0" b="0" i="0" dirty="0" spc="0">
                <a:latin typeface="宋体" pitchFamily="0" charset="1"/>
              </a:rPr>
              <a:t>下载</a:t>
            </a:r>
            <a:r>
              <a:rPr lang="en-US" sz="3102" baseline="0" b="0" i="0" dirty="0" spc="0">
                <a:latin typeface="Arial" pitchFamily="0" charset="1"/>
              </a:rPr>
              <a:t>JDK</a:t>
            </a:r>
          </a:p>
        </p:txBody>
      </p:sp>
      <p:sp>
        <p:nvSpPr>
          <p:cNvPr id="497" name="Rectangle 497"/>
          <p:cNvSpPr/>
          <p:nvPr/>
        </p:nvSpPr>
        <p:spPr>
          <a:xfrm rot="0" flipH="0" flipV="0">
            <a:off x="1831782" y="2980209"/>
            <a:ext cx="69913" cy="44095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498" name="Rectangle 498"/>
          <p:cNvSpPr/>
          <p:nvPr/>
        </p:nvSpPr>
        <p:spPr>
          <a:xfrm rot="0" flipH="0" flipV="0">
            <a:off x="848239" y="3107859"/>
            <a:ext cx="1874278" cy="52758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1055">
                <a:latin typeface="Wingdings" pitchFamily="0" charset="1"/>
              </a:rPr>
              <a:t></a:t>
            </a:r>
            <a:r>
              <a:rPr lang="en-US" sz="3102" baseline="0" b="0" i="0" dirty="0" spc="0">
                <a:latin typeface="宋体" pitchFamily="0" charset="1"/>
              </a:rPr>
              <a:t>安装</a:t>
            </a:r>
            <a:r>
              <a:rPr lang="en-US" sz="3102" baseline="0" b="0" i="0" dirty="0" spc="0">
                <a:latin typeface="Arial" pitchFamily="0" charset="1"/>
              </a:rPr>
              <a:t>JDK</a:t>
            </a:r>
          </a:p>
        </p:txBody>
      </p:sp>
      <p:sp>
        <p:nvSpPr>
          <p:cNvPr id="499" name="Rectangle 499"/>
          <p:cNvSpPr/>
          <p:nvPr/>
        </p:nvSpPr>
        <p:spPr>
          <a:xfrm rot="0" flipH="0" flipV="0">
            <a:off x="1831782" y="3547899"/>
            <a:ext cx="69913" cy="44095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500" name="Rectangle 500"/>
          <p:cNvSpPr/>
          <p:nvPr/>
        </p:nvSpPr>
        <p:spPr>
          <a:xfrm rot="0" flipH="0" flipV="0">
            <a:off x="848239" y="3727273"/>
            <a:ext cx="2706623" cy="47584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1055">
                <a:latin typeface="Wingdings" pitchFamily="0" charset="1"/>
              </a:rPr>
              <a:t></a:t>
            </a:r>
            <a:r>
              <a:rPr lang="en-US" sz="3102" baseline="0" b="0" i="0" dirty="0" spc="0">
                <a:latin typeface="宋体" pitchFamily="0" charset="1"/>
              </a:rPr>
              <a:t>配置环境变量</a:t>
            </a:r>
          </a:p>
        </p:txBody>
      </p:sp>
      <p:sp>
        <p:nvSpPr>
          <p:cNvPr id="501" name="Rectangle 501"/>
          <p:cNvSpPr/>
          <p:nvPr/>
        </p:nvSpPr>
        <p:spPr>
          <a:xfrm rot="0" flipH="0" flipV="0">
            <a:off x="1831782" y="4139973"/>
            <a:ext cx="69913" cy="44095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502" name="Rectangle 502"/>
          <p:cNvSpPr/>
          <p:nvPr/>
        </p:nvSpPr>
        <p:spPr>
          <a:xfrm rot="0" flipH="0" flipV="0">
            <a:off x="848239" y="4295725"/>
            <a:ext cx="2706623" cy="47584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1055">
                <a:latin typeface="Wingdings" pitchFamily="0" charset="1"/>
              </a:rPr>
              <a:t></a:t>
            </a:r>
            <a:r>
              <a:rPr lang="en-US" sz="3102" baseline="0" b="0" i="0" dirty="0" spc="0">
                <a:latin typeface="宋体" pitchFamily="0" charset="1"/>
              </a:rPr>
              <a:t>验证是否成功</a:t>
            </a:r>
          </a:p>
        </p:txBody>
      </p:sp>
      <p:sp>
        <p:nvSpPr>
          <p:cNvPr id="503" name="Rectangle 503"/>
          <p:cNvSpPr/>
          <p:nvPr/>
        </p:nvSpPr>
        <p:spPr>
          <a:xfrm rot="0" flipH="0" flipV="0">
            <a:off x="1831782" y="4708425"/>
            <a:ext cx="69913" cy="44095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0">
                <a:latin typeface="Times New Roman" pitchFamily="0" charset="1"/>
              </a:rPr>
              <a:t>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/>
      </p:grpSpPr>
      <p:sp>
        <p:nvSpPr>
          <p:cNvPr id="504" name="Freeform 504"/>
          <p:cNvSpPr/>
          <p:nvPr/>
        </p:nvSpPr>
        <p:spPr>
          <a:xfrm rot="5400000" flipH="0" flipV="0">
            <a:off x="1531379" y="-1164843"/>
            <a:ext cx="6119621" cy="8823959"/>
          </a:xfrm>
          <a:custGeom>
            <a:pathLst>
              <a:path w="6119621" h="8823959">
                <a:moveTo>
                  <a:pt x="0" y="8147304"/>
                </a:moveTo>
                <a:cubicBezTo>
                  <a:pt x="0" y="8521445"/>
                  <a:pt x="302513" y="8823959"/>
                  <a:pt x="675894" y="8823959"/>
                </a:cubicBezTo>
                <a:lnTo>
                  <a:pt x="5443728" y="8823959"/>
                </a:lnTo>
                <a:cubicBezTo>
                  <a:pt x="5817108" y="8823959"/>
                  <a:pt x="6119621" y="8521445"/>
                  <a:pt x="6119621" y="8147304"/>
                </a:cubicBezTo>
                <a:lnTo>
                  <a:pt x="6119621" y="676657"/>
                </a:lnTo>
                <a:cubicBezTo>
                  <a:pt x="6119621" y="303276"/>
                  <a:pt x="5817108" y="0"/>
                  <a:pt x="5443728" y="0"/>
                </a:cubicBezTo>
                <a:lnTo>
                  <a:pt x="675894" y="0"/>
                </a:lnTo>
                <a:cubicBezTo>
                  <a:pt x="302513" y="0"/>
                  <a:pt x="0" y="303276"/>
                  <a:pt x="0" y="676657"/>
                </a:cubicBezTo>
                <a:close/>
              </a:path>
            </a:pathLst>
          </a:custGeom>
          <a:noFill/>
          <a:ln w="28575" cap="rnd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5" name="Freeform 505"/>
          <p:cNvSpPr/>
          <p:nvPr/>
        </p:nvSpPr>
        <p:spPr>
          <a:xfrm rot="5400000" flipH="0" flipV="0">
            <a:off x="4604143" y="-2004947"/>
            <a:ext cx="0" cy="7696200"/>
          </a:xfrm>
          <a:custGeom>
            <a:pathLst>
              <a:path w="0" h="7696200">
                <a:moveTo>
                  <a:pt x="0" y="7696200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06" name="Picture 102"/>
          <p:cNvPicPr>
            <a:picLocks noChangeAspect="0" noChangeArrowheads="1"/>
          </p:cNvPicPr>
          <p:nvPr/>
        </p:nvPicPr>
        <p:blipFill>
          <a:blip r:embed="rId50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900061" y="332105"/>
            <a:ext cx="1582673" cy="633222"/>
          </a:xfrm>
          <a:prstGeom prst="rect">
            <a:avLst/>
          </a:prstGeom>
          <a:noFill/>
          <a:extLst/>
        </p:spPr>
      </p:pic>
      <p:sp>
        <p:nvSpPr>
          <p:cNvPr id="507" name="Freeform 507"/>
          <p:cNvSpPr/>
          <p:nvPr/>
        </p:nvSpPr>
        <p:spPr>
          <a:xfrm rot="5400000" flipH="0" flipV="0">
            <a:off x="4413643" y="-1638426"/>
            <a:ext cx="381000" cy="7696200"/>
          </a:xfrm>
          <a:custGeom>
            <a:pathLst>
              <a:path w="381000" h="7696200">
                <a:moveTo>
                  <a:pt x="0" y="7696200"/>
                </a:moveTo>
                <a:lnTo>
                  <a:pt x="381000" y="7696200"/>
                </a:lnTo>
                <a:lnTo>
                  <a:pt x="381000" y="0"/>
                </a:lnTo>
                <a:lnTo>
                  <a:pt x="0" y="0"/>
                </a:lnTo>
                <a:lnTo>
                  <a:pt x="0" y="7696200"/>
                </a:lnTo>
                <a:close/>
              </a:path>
            </a:pathLst>
          </a:custGeom>
          <a:solidFill>
            <a:srgbClr val="97CDCC">
              <a:alpha val="50000"/>
            </a:srgbClr>
          </a:solidFill>
          <a:ln w="8382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8" name="Freeform 508"/>
          <p:cNvSpPr/>
          <p:nvPr/>
        </p:nvSpPr>
        <p:spPr>
          <a:xfrm rot="5400000" flipH="0" flipV="0">
            <a:off x="4403356" y="-200912"/>
            <a:ext cx="401574" cy="7696200"/>
          </a:xfrm>
          <a:custGeom>
            <a:pathLst>
              <a:path w="401574" h="7696200">
                <a:moveTo>
                  <a:pt x="0" y="7696200"/>
                </a:moveTo>
                <a:lnTo>
                  <a:pt x="401574" y="7696200"/>
                </a:lnTo>
                <a:lnTo>
                  <a:pt x="401574" y="0"/>
                </a:lnTo>
                <a:lnTo>
                  <a:pt x="0" y="0"/>
                </a:lnTo>
                <a:lnTo>
                  <a:pt x="0" y="7696200"/>
                </a:lnTo>
                <a:close/>
              </a:path>
            </a:pathLst>
          </a:custGeom>
          <a:solidFill>
            <a:srgbClr val="97CDCC">
              <a:alpha val="50000"/>
            </a:srgbClr>
          </a:solidFill>
          <a:ln w="8382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9" name="Freeform 509"/>
          <p:cNvSpPr/>
          <p:nvPr/>
        </p:nvSpPr>
        <p:spPr>
          <a:xfrm rot="5400000" flipH="0" flipV="0">
            <a:off x="4604143" y="-1828925"/>
            <a:ext cx="0" cy="7696200"/>
          </a:xfrm>
          <a:custGeom>
            <a:pathLst>
              <a:path w="0" h="7696200">
                <a:moveTo>
                  <a:pt x="0" y="7696200"/>
                </a:move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0" name="Freeform 510"/>
          <p:cNvSpPr/>
          <p:nvPr/>
        </p:nvSpPr>
        <p:spPr>
          <a:xfrm rot="5400000" flipH="0" flipV="0">
            <a:off x="4604143" y="-1447925"/>
            <a:ext cx="0" cy="7696200"/>
          </a:xfrm>
          <a:custGeom>
            <a:pathLst>
              <a:path w="0" h="7696200">
                <a:moveTo>
                  <a:pt x="0" y="7696200"/>
                </a:move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1" name="Freeform 511"/>
          <p:cNvSpPr/>
          <p:nvPr/>
        </p:nvSpPr>
        <p:spPr>
          <a:xfrm rot="5400000" flipH="0" flipV="0">
            <a:off x="4604143" y="-401700"/>
            <a:ext cx="0" cy="7696200"/>
          </a:xfrm>
          <a:custGeom>
            <a:pathLst>
              <a:path w="0" h="7696200">
                <a:moveTo>
                  <a:pt x="0" y="7696200"/>
                </a:move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2" name="Freeform 512"/>
          <p:cNvSpPr/>
          <p:nvPr/>
        </p:nvSpPr>
        <p:spPr>
          <a:xfrm rot="5400000" flipH="0" flipV="0">
            <a:off x="4604143" y="-125"/>
            <a:ext cx="0" cy="7696200"/>
          </a:xfrm>
          <a:custGeom>
            <a:pathLst>
              <a:path w="0" h="7696200">
                <a:moveTo>
                  <a:pt x="0" y="7696200"/>
                </a:move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3" name="Freeform 513"/>
          <p:cNvSpPr/>
          <p:nvPr/>
        </p:nvSpPr>
        <p:spPr>
          <a:xfrm rot="5400000" flipH="0" flipV="0">
            <a:off x="4604143" y="1103250"/>
            <a:ext cx="0" cy="7696200"/>
          </a:xfrm>
          <a:custGeom>
            <a:pathLst>
              <a:path w="0" h="7696200">
                <a:moveTo>
                  <a:pt x="0" y="7696200"/>
                </a:move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4" name="Freeform 514"/>
          <p:cNvSpPr/>
          <p:nvPr/>
        </p:nvSpPr>
        <p:spPr>
          <a:xfrm rot="5400000" flipH="0" flipV="0">
            <a:off x="4604143" y="2186053"/>
            <a:ext cx="0" cy="7696200"/>
          </a:xfrm>
          <a:custGeom>
            <a:pathLst>
              <a:path w="0" h="7696200">
                <a:moveTo>
                  <a:pt x="0" y="7696200"/>
                </a:move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5" name="Freeform 515"/>
          <p:cNvSpPr/>
          <p:nvPr/>
        </p:nvSpPr>
        <p:spPr>
          <a:xfrm rot="5400000" flipH="0" flipV="0">
            <a:off x="-1251446" y="4026663"/>
            <a:ext cx="4014978" cy="0"/>
          </a:xfrm>
          <a:custGeom>
            <a:pathLst>
              <a:path w="4014978" h="0">
                <a:moveTo>
                  <a:pt x="0" y="0"/>
                </a:moveTo>
                <a:lnTo>
                  <a:pt x="381000" y="0"/>
                </a:lnTo>
                <a:lnTo>
                  <a:pt x="1427225" y="0"/>
                </a:lnTo>
                <a:lnTo>
                  <a:pt x="1828800" y="0"/>
                </a:lnTo>
                <a:lnTo>
                  <a:pt x="2932176" y="0"/>
                </a:lnTo>
                <a:lnTo>
                  <a:pt x="4014978" y="0"/>
                </a:lnTo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6" name="Freeform 516"/>
          <p:cNvSpPr/>
          <p:nvPr/>
        </p:nvSpPr>
        <p:spPr>
          <a:xfrm rot="5400000" flipH="0" flipV="0">
            <a:off x="6444754" y="4026663"/>
            <a:ext cx="4014978" cy="0"/>
          </a:xfrm>
          <a:custGeom>
            <a:pathLst>
              <a:path w="4014978" h="0">
                <a:moveTo>
                  <a:pt x="0" y="0"/>
                </a:moveTo>
                <a:lnTo>
                  <a:pt x="381000" y="0"/>
                </a:lnTo>
                <a:lnTo>
                  <a:pt x="1427225" y="0"/>
                </a:lnTo>
                <a:lnTo>
                  <a:pt x="1828800" y="0"/>
                </a:lnTo>
                <a:lnTo>
                  <a:pt x="2932176" y="0"/>
                </a:lnTo>
                <a:lnTo>
                  <a:pt x="4014978" y="0"/>
                </a:lnTo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7" name="Rectangle 517"/>
          <p:cNvSpPr/>
          <p:nvPr/>
        </p:nvSpPr>
        <p:spPr>
          <a:xfrm rot="0" flipH="0" flipV="0">
            <a:off x="3522097" y="6419821"/>
            <a:ext cx="2557727" cy="23776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0" i="0" dirty="0" spc="0">
                <a:latin typeface="宋体" pitchFamily="0" charset="1"/>
              </a:rPr>
              <a:t>北京传智播客教</a:t>
            </a:r>
            <a:r>
              <a:rPr lang="en-US" sz="1397" baseline="0" b="0" i="0" dirty="0" spc="397">
                <a:latin typeface="宋体" pitchFamily="0" charset="1"/>
              </a:rPr>
              <a:t>育</a:t>
            </a:r>
            <a:r>
              <a:rPr lang="en-US" sz="1397" baseline="0" b="0" i="0" dirty="0" spc="0">
                <a:latin typeface="Arial" pitchFamily="0" charset="1"/>
                <a:hlinkClick r:id="rId100"/>
              </a:rPr>
              <a:t>www.itcast.cn</a:t>
            </a:r>
          </a:p>
        </p:txBody>
      </p:sp>
      <p:sp>
        <p:nvSpPr>
          <p:cNvPr id="518" name="Rectangle 518"/>
          <p:cNvSpPr/>
          <p:nvPr/>
        </p:nvSpPr>
        <p:spPr>
          <a:xfrm rot="0" flipH="0" flipV="0">
            <a:off x="2648083" y="151519"/>
            <a:ext cx="5675955" cy="708613"/>
          </a:xfrm>
          <a:prstGeom prst="rect">
            <a:avLst/>
          </a:prstGeom>
        </p:spPr>
      </p:sp>
      <p:sp>
        <p:nvSpPr>
          <p:cNvPr id="519" name="Freeform 519"/>
          <p:cNvSpPr/>
          <p:nvPr/>
        </p:nvSpPr>
        <p:spPr>
          <a:xfrm rot="0" flipH="0" flipV="0">
            <a:off x="2645568" y="598615"/>
            <a:ext cx="424129" cy="45262"/>
          </a:xfrm>
          <a:custGeom>
            <a:pathLst>
              <a:path w="12852400" h="1371600">
                <a:moveTo>
                  <a:pt x="0" y="0"/>
                </a:moveTo>
                <a:lnTo>
                  <a:pt x="12852400" y="0"/>
                </a:lnTo>
                <a:lnTo>
                  <a:pt x="12852400" y="1371600"/>
                </a:lnTo>
                <a:lnTo>
                  <a:pt x="0" y="1371600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41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0" name="Freeform 520"/>
          <p:cNvSpPr/>
          <p:nvPr/>
        </p:nvSpPr>
        <p:spPr>
          <a:xfrm rot="0" flipH="0" flipV="0">
            <a:off x="3077189" y="458963"/>
            <a:ext cx="402728" cy="267315"/>
          </a:xfrm>
          <a:custGeom>
            <a:pathLst>
              <a:path w="12203906" h="8100484">
                <a:moveTo>
                  <a:pt x="4762500" y="892969"/>
                </a:moveTo>
                <a:cubicBezTo>
                  <a:pt x="4828646" y="363802"/>
                  <a:pt x="5060156" y="66146"/>
                  <a:pt x="5457031" y="0"/>
                </a:cubicBezTo>
                <a:cubicBezTo>
                  <a:pt x="5853906" y="66146"/>
                  <a:pt x="6151563" y="198438"/>
                  <a:pt x="6350000" y="396875"/>
                </a:cubicBezTo>
                <a:cubicBezTo>
                  <a:pt x="6482292" y="463021"/>
                  <a:pt x="6581511" y="628386"/>
                  <a:pt x="6647656" y="892969"/>
                </a:cubicBezTo>
                <a:cubicBezTo>
                  <a:pt x="9756511" y="959115"/>
                  <a:pt x="11608594" y="1025261"/>
                  <a:pt x="12203906" y="1091407"/>
                </a:cubicBezTo>
                <a:cubicBezTo>
                  <a:pt x="11542448" y="2215886"/>
                  <a:pt x="10847917" y="2612761"/>
                  <a:pt x="10120313" y="2282032"/>
                </a:cubicBezTo>
                <a:cubicBezTo>
                  <a:pt x="9591146" y="2083594"/>
                  <a:pt x="9061979" y="1918229"/>
                  <a:pt x="8532813" y="1785938"/>
                </a:cubicBezTo>
                <a:cubicBezTo>
                  <a:pt x="7871354" y="1653646"/>
                  <a:pt x="7176823" y="1587500"/>
                  <a:pt x="6449219" y="1587500"/>
                </a:cubicBezTo>
                <a:cubicBezTo>
                  <a:pt x="4398698" y="1587500"/>
                  <a:pt x="2711979" y="1719792"/>
                  <a:pt x="1389063" y="1984375"/>
                </a:cubicBezTo>
                <a:cubicBezTo>
                  <a:pt x="1058333" y="2116667"/>
                  <a:pt x="760677" y="2215886"/>
                  <a:pt x="496094" y="2282032"/>
                </a:cubicBezTo>
                <a:cubicBezTo>
                  <a:pt x="297656" y="2348178"/>
                  <a:pt x="198438" y="2182813"/>
                  <a:pt x="198438" y="1785938"/>
                </a:cubicBezTo>
                <a:cubicBezTo>
                  <a:pt x="396875" y="1389063"/>
                  <a:pt x="661458" y="1124480"/>
                  <a:pt x="992188" y="992188"/>
                </a:cubicBezTo>
                <a:cubicBezTo>
                  <a:pt x="1256771" y="992188"/>
                  <a:pt x="1455208" y="1025261"/>
                  <a:pt x="1587500" y="1091407"/>
                </a:cubicBezTo>
                <a:cubicBezTo>
                  <a:pt x="2315104" y="1091407"/>
                  <a:pt x="3373438" y="1025261"/>
                  <a:pt x="4762500" y="892969"/>
                </a:cubicBezTo>
                <a:close/>
                <a:moveTo>
                  <a:pt x="3472656" y="1984375"/>
                </a:moveTo>
                <a:cubicBezTo>
                  <a:pt x="3671094" y="1984375"/>
                  <a:pt x="3803385" y="2017448"/>
                  <a:pt x="3869531" y="2083594"/>
                </a:cubicBezTo>
                <a:cubicBezTo>
                  <a:pt x="5390885" y="2083594"/>
                  <a:pt x="6515364" y="2116667"/>
                  <a:pt x="7242969" y="2182813"/>
                </a:cubicBezTo>
                <a:cubicBezTo>
                  <a:pt x="7573698" y="2116667"/>
                  <a:pt x="7904427" y="2083594"/>
                  <a:pt x="8235156" y="2083594"/>
                </a:cubicBezTo>
                <a:cubicBezTo>
                  <a:pt x="8698177" y="2215886"/>
                  <a:pt x="8863542" y="2447396"/>
                  <a:pt x="8731250" y="2778125"/>
                </a:cubicBezTo>
                <a:cubicBezTo>
                  <a:pt x="8665104" y="3042709"/>
                  <a:pt x="8598958" y="3307292"/>
                  <a:pt x="8532813" y="3571875"/>
                </a:cubicBezTo>
                <a:cubicBezTo>
                  <a:pt x="8400521" y="3836459"/>
                  <a:pt x="8202083" y="3902604"/>
                  <a:pt x="7937500" y="3770313"/>
                </a:cubicBezTo>
                <a:cubicBezTo>
                  <a:pt x="7606771" y="3704167"/>
                  <a:pt x="7209896" y="3638021"/>
                  <a:pt x="6746875" y="3571875"/>
                </a:cubicBezTo>
                <a:cubicBezTo>
                  <a:pt x="5953125" y="3505729"/>
                  <a:pt x="5192448" y="3505729"/>
                  <a:pt x="4464844" y="3571875"/>
                </a:cubicBezTo>
                <a:cubicBezTo>
                  <a:pt x="4200260" y="3638021"/>
                  <a:pt x="3968750" y="3704167"/>
                  <a:pt x="3770313" y="3770313"/>
                </a:cubicBezTo>
                <a:cubicBezTo>
                  <a:pt x="3439583" y="3902604"/>
                  <a:pt x="3241146" y="3869532"/>
                  <a:pt x="3175000" y="3671094"/>
                </a:cubicBezTo>
                <a:cubicBezTo>
                  <a:pt x="3108854" y="3406511"/>
                  <a:pt x="3042708" y="3042709"/>
                  <a:pt x="2976563" y="2579688"/>
                </a:cubicBezTo>
                <a:cubicBezTo>
                  <a:pt x="2910417" y="2182813"/>
                  <a:pt x="3075781" y="1984375"/>
                  <a:pt x="3472656" y="1984375"/>
                </a:cubicBezTo>
                <a:close/>
                <a:moveTo>
                  <a:pt x="4266406" y="3073400"/>
                </a:moveTo>
                <a:cubicBezTo>
                  <a:pt x="5258594" y="3007254"/>
                  <a:pt x="6316927" y="3007254"/>
                  <a:pt x="7441406" y="3073400"/>
                </a:cubicBezTo>
                <a:cubicBezTo>
                  <a:pt x="7639844" y="2810140"/>
                  <a:pt x="7606771" y="2645569"/>
                  <a:pt x="7342188" y="2579688"/>
                </a:cubicBezTo>
                <a:cubicBezTo>
                  <a:pt x="6350000" y="2513542"/>
                  <a:pt x="5291667" y="2513542"/>
                  <a:pt x="4167188" y="2579688"/>
                </a:cubicBezTo>
                <a:cubicBezTo>
                  <a:pt x="3968750" y="2711318"/>
                  <a:pt x="4001823" y="2875889"/>
                  <a:pt x="4266406" y="3073400"/>
                </a:cubicBezTo>
                <a:close/>
                <a:moveTo>
                  <a:pt x="3571875" y="4164807"/>
                </a:moveTo>
                <a:cubicBezTo>
                  <a:pt x="3902604" y="4098661"/>
                  <a:pt x="4266406" y="4065588"/>
                  <a:pt x="4663281" y="4065588"/>
                </a:cubicBezTo>
                <a:cubicBezTo>
                  <a:pt x="6118490" y="3999442"/>
                  <a:pt x="7507552" y="4032515"/>
                  <a:pt x="8830469" y="4164807"/>
                </a:cubicBezTo>
                <a:cubicBezTo>
                  <a:pt x="8962761" y="4164807"/>
                  <a:pt x="9095052" y="4131734"/>
                  <a:pt x="9227344" y="4065588"/>
                </a:cubicBezTo>
                <a:cubicBezTo>
                  <a:pt x="9293489" y="3999442"/>
                  <a:pt x="9425781" y="3999442"/>
                  <a:pt x="9624219" y="4065588"/>
                </a:cubicBezTo>
                <a:cubicBezTo>
                  <a:pt x="10087239" y="4330171"/>
                  <a:pt x="10252604" y="4561682"/>
                  <a:pt x="10120313" y="4760119"/>
                </a:cubicBezTo>
                <a:cubicBezTo>
                  <a:pt x="9988021" y="5024702"/>
                  <a:pt x="9954948" y="5355432"/>
                  <a:pt x="10021094" y="5752307"/>
                </a:cubicBezTo>
                <a:cubicBezTo>
                  <a:pt x="10021094" y="6413765"/>
                  <a:pt x="10054167" y="6942932"/>
                  <a:pt x="10120313" y="7339807"/>
                </a:cubicBezTo>
                <a:cubicBezTo>
                  <a:pt x="10120313" y="7670536"/>
                  <a:pt x="9954948" y="7902046"/>
                  <a:pt x="9624219" y="8034338"/>
                </a:cubicBezTo>
                <a:cubicBezTo>
                  <a:pt x="9293489" y="8100484"/>
                  <a:pt x="9095052" y="8034338"/>
                  <a:pt x="9028906" y="7835900"/>
                </a:cubicBezTo>
                <a:cubicBezTo>
                  <a:pt x="8962761" y="7372880"/>
                  <a:pt x="8929688" y="6413765"/>
                  <a:pt x="8929688" y="4958557"/>
                </a:cubicBezTo>
                <a:cubicBezTo>
                  <a:pt x="8797396" y="4693973"/>
                  <a:pt x="7705989" y="4561682"/>
                  <a:pt x="5655469" y="4561682"/>
                </a:cubicBezTo>
                <a:cubicBezTo>
                  <a:pt x="4861719" y="4627828"/>
                  <a:pt x="4067969" y="4693973"/>
                  <a:pt x="3274219" y="4760119"/>
                </a:cubicBezTo>
                <a:cubicBezTo>
                  <a:pt x="3141927" y="4826265"/>
                  <a:pt x="3075781" y="4925484"/>
                  <a:pt x="3075781" y="5057775"/>
                </a:cubicBezTo>
                <a:cubicBezTo>
                  <a:pt x="3141927" y="6116109"/>
                  <a:pt x="2910417" y="6909859"/>
                  <a:pt x="2381250" y="7439025"/>
                </a:cubicBezTo>
                <a:cubicBezTo>
                  <a:pt x="1785938" y="7902046"/>
                  <a:pt x="1256771" y="8034338"/>
                  <a:pt x="793750" y="7835900"/>
                </a:cubicBezTo>
                <a:cubicBezTo>
                  <a:pt x="330729" y="7703609"/>
                  <a:pt x="66146" y="7538244"/>
                  <a:pt x="0" y="7339807"/>
                </a:cubicBezTo>
                <a:cubicBezTo>
                  <a:pt x="0" y="7207515"/>
                  <a:pt x="198438" y="7108296"/>
                  <a:pt x="595313" y="7042150"/>
                </a:cubicBezTo>
                <a:cubicBezTo>
                  <a:pt x="1256771" y="6909859"/>
                  <a:pt x="1686719" y="6678348"/>
                  <a:pt x="1885156" y="6347619"/>
                </a:cubicBezTo>
                <a:cubicBezTo>
                  <a:pt x="2215885" y="5620015"/>
                  <a:pt x="2215885" y="5024702"/>
                  <a:pt x="1885156" y="4561682"/>
                </a:cubicBezTo>
                <a:cubicBezTo>
                  <a:pt x="1752865" y="4098661"/>
                  <a:pt x="2050521" y="3933296"/>
                  <a:pt x="2778125" y="4065588"/>
                </a:cubicBezTo>
                <a:cubicBezTo>
                  <a:pt x="2976563" y="4197879"/>
                  <a:pt x="3241146" y="4230953"/>
                  <a:pt x="3571875" y="4164807"/>
                </a:cubicBezTo>
                <a:close/>
                <a:moveTo>
                  <a:pt x="7242969" y="5057775"/>
                </a:moveTo>
                <a:cubicBezTo>
                  <a:pt x="7904427" y="5057775"/>
                  <a:pt x="8135938" y="5289286"/>
                  <a:pt x="7937500" y="5752307"/>
                </a:cubicBezTo>
                <a:cubicBezTo>
                  <a:pt x="7871354" y="6215327"/>
                  <a:pt x="7772136" y="6645275"/>
                  <a:pt x="7639844" y="7042150"/>
                </a:cubicBezTo>
                <a:cubicBezTo>
                  <a:pt x="7573698" y="7240588"/>
                  <a:pt x="7441406" y="7306734"/>
                  <a:pt x="7242969" y="7240588"/>
                </a:cubicBezTo>
                <a:cubicBezTo>
                  <a:pt x="7044531" y="7174442"/>
                  <a:pt x="6879167" y="7108296"/>
                  <a:pt x="6746875" y="7042150"/>
                </a:cubicBezTo>
                <a:cubicBezTo>
                  <a:pt x="6217708" y="6976005"/>
                  <a:pt x="5688542" y="6976005"/>
                  <a:pt x="5159375" y="7042150"/>
                </a:cubicBezTo>
                <a:cubicBezTo>
                  <a:pt x="4762500" y="7306734"/>
                  <a:pt x="4464844" y="7339807"/>
                  <a:pt x="4266406" y="7141369"/>
                </a:cubicBezTo>
                <a:cubicBezTo>
                  <a:pt x="4067969" y="6612202"/>
                  <a:pt x="3968750" y="6083036"/>
                  <a:pt x="3968750" y="5553869"/>
                </a:cubicBezTo>
                <a:cubicBezTo>
                  <a:pt x="4034896" y="5223140"/>
                  <a:pt x="4299479" y="5057775"/>
                  <a:pt x="4762500" y="5057775"/>
                </a:cubicBezTo>
                <a:cubicBezTo>
                  <a:pt x="5291667" y="5190067"/>
                  <a:pt x="6118490" y="5190067"/>
                  <a:pt x="7242969" y="5057775"/>
                </a:cubicBezTo>
                <a:close/>
                <a:moveTo>
                  <a:pt x="5060156" y="5752307"/>
                </a:moveTo>
                <a:cubicBezTo>
                  <a:pt x="4861719" y="6016890"/>
                  <a:pt x="4894792" y="6281473"/>
                  <a:pt x="5159375" y="6546057"/>
                </a:cubicBezTo>
                <a:cubicBezTo>
                  <a:pt x="5688542" y="6479911"/>
                  <a:pt x="6184635" y="6479911"/>
                  <a:pt x="6647656" y="6546057"/>
                </a:cubicBezTo>
                <a:cubicBezTo>
                  <a:pt x="6846094" y="6479911"/>
                  <a:pt x="6945313" y="6380692"/>
                  <a:pt x="6945313" y="6248400"/>
                </a:cubicBezTo>
                <a:cubicBezTo>
                  <a:pt x="7011458" y="5917671"/>
                  <a:pt x="6945313" y="5719234"/>
                  <a:pt x="6746875" y="5653088"/>
                </a:cubicBezTo>
                <a:cubicBezTo>
                  <a:pt x="6217708" y="5586942"/>
                  <a:pt x="5655469" y="5620015"/>
                  <a:pt x="5060156" y="5752307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1" name="Freeform 521"/>
          <p:cNvSpPr/>
          <p:nvPr/>
        </p:nvSpPr>
        <p:spPr>
          <a:xfrm rot="0" flipH="0" flipV="0">
            <a:off x="3500758" y="476347"/>
            <a:ext cx="399454" cy="244383"/>
          </a:xfrm>
          <a:custGeom>
            <a:pathLst>
              <a:path w="12104687" h="7405555">
                <a:moveTo>
                  <a:pt x="6746875" y="2742274"/>
                </a:moveTo>
                <a:cubicBezTo>
                  <a:pt x="7408333" y="3403732"/>
                  <a:pt x="8036719" y="3899826"/>
                  <a:pt x="8632031" y="4230555"/>
                </a:cubicBezTo>
                <a:cubicBezTo>
                  <a:pt x="8764323" y="3965972"/>
                  <a:pt x="8863542" y="3668315"/>
                  <a:pt x="8929687" y="3337586"/>
                </a:cubicBezTo>
                <a:cubicBezTo>
                  <a:pt x="8995833" y="3006857"/>
                  <a:pt x="8896614" y="2841492"/>
                  <a:pt x="8632031" y="2841492"/>
                </a:cubicBezTo>
                <a:cubicBezTo>
                  <a:pt x="8036719" y="2907638"/>
                  <a:pt x="7772135" y="2775545"/>
                  <a:pt x="7838281" y="2445213"/>
                </a:cubicBezTo>
                <a:cubicBezTo>
                  <a:pt x="7970573" y="2115013"/>
                  <a:pt x="8102864" y="1784747"/>
                  <a:pt x="8235156" y="1454414"/>
                </a:cubicBezTo>
                <a:cubicBezTo>
                  <a:pt x="8433594" y="1124214"/>
                  <a:pt x="8334375" y="959114"/>
                  <a:pt x="7937500" y="959114"/>
                </a:cubicBezTo>
                <a:lnTo>
                  <a:pt x="6846094" y="959114"/>
                </a:lnTo>
                <a:cubicBezTo>
                  <a:pt x="6779948" y="1487487"/>
                  <a:pt x="6746875" y="2081874"/>
                  <a:pt x="6746875" y="2742274"/>
                </a:cubicBezTo>
                <a:close/>
                <a:moveTo>
                  <a:pt x="5655469" y="66146"/>
                </a:moveTo>
                <a:cubicBezTo>
                  <a:pt x="5986198" y="264583"/>
                  <a:pt x="6846094" y="330729"/>
                  <a:pt x="8235156" y="264583"/>
                </a:cubicBezTo>
                <a:cubicBezTo>
                  <a:pt x="8433594" y="264583"/>
                  <a:pt x="8665104" y="198438"/>
                  <a:pt x="8929687" y="66146"/>
                </a:cubicBezTo>
                <a:cubicBezTo>
                  <a:pt x="9392708" y="0"/>
                  <a:pt x="9624219" y="198438"/>
                  <a:pt x="9624219" y="661458"/>
                </a:cubicBezTo>
                <a:cubicBezTo>
                  <a:pt x="9491927" y="859499"/>
                  <a:pt x="9359635" y="1057605"/>
                  <a:pt x="9227344" y="1255778"/>
                </a:cubicBezTo>
                <a:cubicBezTo>
                  <a:pt x="8896614" y="1850032"/>
                  <a:pt x="8797395" y="2180167"/>
                  <a:pt x="8929687" y="2246180"/>
                </a:cubicBezTo>
                <a:lnTo>
                  <a:pt x="9525000" y="2246180"/>
                </a:lnTo>
                <a:cubicBezTo>
                  <a:pt x="9921875" y="2246180"/>
                  <a:pt x="10087239" y="2444617"/>
                  <a:pt x="10021094" y="2841492"/>
                </a:cubicBezTo>
                <a:cubicBezTo>
                  <a:pt x="9822656" y="3370659"/>
                  <a:pt x="9591145" y="3965972"/>
                  <a:pt x="9326562" y="4627430"/>
                </a:cubicBezTo>
                <a:cubicBezTo>
                  <a:pt x="10318750" y="5156597"/>
                  <a:pt x="11244792" y="5586545"/>
                  <a:pt x="12104687" y="5917274"/>
                </a:cubicBezTo>
                <a:cubicBezTo>
                  <a:pt x="11310937" y="7107899"/>
                  <a:pt x="10649479" y="7405555"/>
                  <a:pt x="10120312" y="6810242"/>
                </a:cubicBezTo>
                <a:cubicBezTo>
                  <a:pt x="9789583" y="6347222"/>
                  <a:pt x="9326562" y="5884201"/>
                  <a:pt x="8731250" y="5421180"/>
                </a:cubicBezTo>
                <a:cubicBezTo>
                  <a:pt x="8334375" y="5818055"/>
                  <a:pt x="7904427" y="6115711"/>
                  <a:pt x="7441406" y="6314149"/>
                </a:cubicBezTo>
                <a:cubicBezTo>
                  <a:pt x="6515364" y="6644878"/>
                  <a:pt x="5920052" y="6644878"/>
                  <a:pt x="5655469" y="6314149"/>
                </a:cubicBezTo>
                <a:cubicBezTo>
                  <a:pt x="5589323" y="6181857"/>
                  <a:pt x="5622396" y="6115711"/>
                  <a:pt x="5754687" y="6115711"/>
                </a:cubicBezTo>
                <a:cubicBezTo>
                  <a:pt x="5953125" y="6115711"/>
                  <a:pt x="6151562" y="6082638"/>
                  <a:pt x="6350000" y="6016492"/>
                </a:cubicBezTo>
                <a:cubicBezTo>
                  <a:pt x="7276042" y="5685763"/>
                  <a:pt x="7871354" y="5321961"/>
                  <a:pt x="8135937" y="4925086"/>
                </a:cubicBezTo>
                <a:cubicBezTo>
                  <a:pt x="7540625" y="4395920"/>
                  <a:pt x="7011458" y="3899826"/>
                  <a:pt x="6548437" y="3436805"/>
                </a:cubicBezTo>
                <a:cubicBezTo>
                  <a:pt x="6416145" y="4098263"/>
                  <a:pt x="6250781" y="4660503"/>
                  <a:pt x="6052344" y="5123524"/>
                </a:cubicBezTo>
                <a:cubicBezTo>
                  <a:pt x="5853906" y="5520399"/>
                  <a:pt x="5622396" y="5884201"/>
                  <a:pt x="5357812" y="6214930"/>
                </a:cubicBezTo>
                <a:cubicBezTo>
                  <a:pt x="5159375" y="6479513"/>
                  <a:pt x="4894791" y="6711024"/>
                  <a:pt x="4564062" y="6909461"/>
                </a:cubicBezTo>
                <a:cubicBezTo>
                  <a:pt x="3902604" y="7240190"/>
                  <a:pt x="3373437" y="7207117"/>
                  <a:pt x="2976562" y="6810242"/>
                </a:cubicBezTo>
                <a:cubicBezTo>
                  <a:pt x="2910416" y="6677951"/>
                  <a:pt x="2976562" y="6578732"/>
                  <a:pt x="3175000" y="6512586"/>
                </a:cubicBezTo>
                <a:cubicBezTo>
                  <a:pt x="3505729" y="6512586"/>
                  <a:pt x="3968750" y="6281208"/>
                  <a:pt x="4564062" y="5818452"/>
                </a:cubicBezTo>
                <a:cubicBezTo>
                  <a:pt x="4828646" y="5554001"/>
                  <a:pt x="5093229" y="5157324"/>
                  <a:pt x="5357812" y="4628422"/>
                </a:cubicBezTo>
                <a:cubicBezTo>
                  <a:pt x="5556250" y="4165666"/>
                  <a:pt x="5688541" y="3702843"/>
                  <a:pt x="5754687" y="3239955"/>
                </a:cubicBezTo>
                <a:cubicBezTo>
                  <a:pt x="5953125" y="2380588"/>
                  <a:pt x="6019271" y="1620308"/>
                  <a:pt x="5953125" y="959114"/>
                </a:cubicBezTo>
                <a:cubicBezTo>
                  <a:pt x="5622396" y="1025128"/>
                  <a:pt x="5357812" y="1157155"/>
                  <a:pt x="5159375" y="1355196"/>
                </a:cubicBezTo>
                <a:cubicBezTo>
                  <a:pt x="4894791" y="1355196"/>
                  <a:pt x="4762500" y="1256175"/>
                  <a:pt x="4762500" y="1058135"/>
                </a:cubicBezTo>
                <a:cubicBezTo>
                  <a:pt x="4894791" y="595246"/>
                  <a:pt x="5192448" y="264583"/>
                  <a:pt x="5655469" y="66146"/>
                </a:cubicBezTo>
                <a:close/>
                <a:moveTo>
                  <a:pt x="3869531" y="361024"/>
                </a:moveTo>
                <a:cubicBezTo>
                  <a:pt x="4001823" y="559461"/>
                  <a:pt x="3968750" y="757899"/>
                  <a:pt x="3770312" y="956336"/>
                </a:cubicBezTo>
                <a:cubicBezTo>
                  <a:pt x="3175000" y="1419357"/>
                  <a:pt x="2612760" y="1915451"/>
                  <a:pt x="2083594" y="2444617"/>
                </a:cubicBezTo>
                <a:cubicBezTo>
                  <a:pt x="1951302" y="2643055"/>
                  <a:pt x="2149739" y="2742274"/>
                  <a:pt x="2678906" y="2742274"/>
                </a:cubicBezTo>
                <a:cubicBezTo>
                  <a:pt x="3075781" y="2411809"/>
                  <a:pt x="3538802" y="2048272"/>
                  <a:pt x="4067969" y="1651661"/>
                </a:cubicBezTo>
                <a:cubicBezTo>
                  <a:pt x="4398698" y="1585515"/>
                  <a:pt x="4564062" y="1651661"/>
                  <a:pt x="4564062" y="1850099"/>
                </a:cubicBezTo>
                <a:cubicBezTo>
                  <a:pt x="4696354" y="2048536"/>
                  <a:pt x="4597135" y="2279981"/>
                  <a:pt x="4266406" y="2544432"/>
                </a:cubicBezTo>
                <a:cubicBezTo>
                  <a:pt x="3538802" y="2875028"/>
                  <a:pt x="2910416" y="3337851"/>
                  <a:pt x="2381250" y="3932899"/>
                </a:cubicBezTo>
                <a:cubicBezTo>
                  <a:pt x="2315104" y="4065190"/>
                  <a:pt x="2348177" y="4131336"/>
                  <a:pt x="2480469" y="4131336"/>
                </a:cubicBezTo>
                <a:cubicBezTo>
                  <a:pt x="3141927" y="3999045"/>
                  <a:pt x="3770312" y="3767534"/>
                  <a:pt x="4365625" y="3436805"/>
                </a:cubicBezTo>
                <a:cubicBezTo>
                  <a:pt x="4696354" y="3370659"/>
                  <a:pt x="4828646" y="3436805"/>
                  <a:pt x="4762500" y="3635242"/>
                </a:cubicBezTo>
                <a:cubicBezTo>
                  <a:pt x="4762500" y="3767534"/>
                  <a:pt x="4530989" y="3932899"/>
                  <a:pt x="4067969" y="4131336"/>
                </a:cubicBezTo>
                <a:cubicBezTo>
                  <a:pt x="3141927" y="4594357"/>
                  <a:pt x="2282031" y="4892013"/>
                  <a:pt x="1488281" y="5024305"/>
                </a:cubicBezTo>
                <a:cubicBezTo>
                  <a:pt x="1223698" y="5090451"/>
                  <a:pt x="1025260" y="4991232"/>
                  <a:pt x="892969" y="4726649"/>
                </a:cubicBezTo>
                <a:cubicBezTo>
                  <a:pt x="826823" y="4462065"/>
                  <a:pt x="859896" y="4296701"/>
                  <a:pt x="992187" y="4230555"/>
                </a:cubicBezTo>
                <a:cubicBezTo>
                  <a:pt x="1322916" y="4098263"/>
                  <a:pt x="1686719" y="3800607"/>
                  <a:pt x="2083594" y="3337586"/>
                </a:cubicBezTo>
                <a:cubicBezTo>
                  <a:pt x="1752864" y="3271440"/>
                  <a:pt x="1389062" y="3304513"/>
                  <a:pt x="992187" y="3436805"/>
                </a:cubicBezTo>
                <a:cubicBezTo>
                  <a:pt x="661458" y="3436805"/>
                  <a:pt x="496094" y="3271440"/>
                  <a:pt x="496094" y="2940711"/>
                </a:cubicBezTo>
                <a:cubicBezTo>
                  <a:pt x="496094" y="2676128"/>
                  <a:pt x="562239" y="2477690"/>
                  <a:pt x="694531" y="2345399"/>
                </a:cubicBezTo>
                <a:cubicBezTo>
                  <a:pt x="1025260" y="2213107"/>
                  <a:pt x="1322916" y="2047742"/>
                  <a:pt x="1587500" y="1849305"/>
                </a:cubicBezTo>
                <a:cubicBezTo>
                  <a:pt x="2116666" y="1386284"/>
                  <a:pt x="2546614" y="890191"/>
                  <a:pt x="2877344" y="361024"/>
                </a:cubicBezTo>
                <a:cubicBezTo>
                  <a:pt x="3340364" y="30294"/>
                  <a:pt x="3671094" y="30294"/>
                  <a:pt x="3869531" y="361024"/>
                </a:cubicBezTo>
                <a:close/>
                <a:moveTo>
                  <a:pt x="4564062" y="4627430"/>
                </a:moveTo>
                <a:cubicBezTo>
                  <a:pt x="4828646" y="4627430"/>
                  <a:pt x="4894791" y="4726649"/>
                  <a:pt x="4762500" y="4925086"/>
                </a:cubicBezTo>
                <a:cubicBezTo>
                  <a:pt x="4034896" y="5454253"/>
                  <a:pt x="3108854" y="5950347"/>
                  <a:pt x="1984375" y="6413367"/>
                </a:cubicBezTo>
                <a:cubicBezTo>
                  <a:pt x="1587500" y="6545659"/>
                  <a:pt x="1190625" y="6677951"/>
                  <a:pt x="793750" y="6810242"/>
                </a:cubicBezTo>
                <a:cubicBezTo>
                  <a:pt x="330729" y="6942534"/>
                  <a:pt x="66146" y="6777170"/>
                  <a:pt x="0" y="6314149"/>
                </a:cubicBezTo>
                <a:cubicBezTo>
                  <a:pt x="0" y="6049565"/>
                  <a:pt x="99219" y="5884201"/>
                  <a:pt x="297656" y="5818055"/>
                </a:cubicBezTo>
                <a:cubicBezTo>
                  <a:pt x="760677" y="5751909"/>
                  <a:pt x="1223698" y="5652690"/>
                  <a:pt x="1686719" y="5520399"/>
                </a:cubicBezTo>
                <a:cubicBezTo>
                  <a:pt x="2678906" y="5321961"/>
                  <a:pt x="3638021" y="5024305"/>
                  <a:pt x="4564062" y="462743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2" name="Freeform 522"/>
          <p:cNvSpPr/>
          <p:nvPr/>
        </p:nvSpPr>
        <p:spPr>
          <a:xfrm rot="0" flipH="0" flipV="0">
            <a:off x="3921445" y="463237"/>
            <a:ext cx="399297" cy="267305"/>
          </a:xfrm>
          <a:custGeom>
            <a:pathLst>
              <a:path w="12099925" h="8100153">
                <a:moveTo>
                  <a:pt x="3969941" y="4430977"/>
                </a:moveTo>
                <a:lnTo>
                  <a:pt x="3969941" y="5123921"/>
                </a:lnTo>
                <a:lnTo>
                  <a:pt x="5458222" y="5024702"/>
                </a:lnTo>
                <a:cubicBezTo>
                  <a:pt x="5723070" y="5090848"/>
                  <a:pt x="5855494" y="5223007"/>
                  <a:pt x="5855494" y="5421180"/>
                </a:cubicBezTo>
                <a:cubicBezTo>
                  <a:pt x="5789348" y="5553472"/>
                  <a:pt x="5623917" y="5619618"/>
                  <a:pt x="5359202" y="5619618"/>
                </a:cubicBezTo>
                <a:cubicBezTo>
                  <a:pt x="4962327" y="5619618"/>
                  <a:pt x="4499240" y="5652691"/>
                  <a:pt x="3969941" y="5718836"/>
                </a:cubicBezTo>
                <a:lnTo>
                  <a:pt x="3969941" y="7504774"/>
                </a:lnTo>
                <a:cubicBezTo>
                  <a:pt x="3969941" y="7637066"/>
                  <a:pt x="3837583" y="7736284"/>
                  <a:pt x="3572867" y="7802430"/>
                </a:cubicBezTo>
                <a:cubicBezTo>
                  <a:pt x="3175860" y="7868576"/>
                  <a:pt x="2977356" y="7736284"/>
                  <a:pt x="2977356" y="7405555"/>
                </a:cubicBezTo>
                <a:lnTo>
                  <a:pt x="2977356" y="5818055"/>
                </a:lnTo>
                <a:cubicBezTo>
                  <a:pt x="1918626" y="5884201"/>
                  <a:pt x="1091539" y="6049566"/>
                  <a:pt x="496094" y="6314149"/>
                </a:cubicBezTo>
                <a:cubicBezTo>
                  <a:pt x="231510" y="6314149"/>
                  <a:pt x="66146" y="6181857"/>
                  <a:pt x="0" y="5917274"/>
                </a:cubicBezTo>
                <a:cubicBezTo>
                  <a:pt x="66146" y="5520399"/>
                  <a:pt x="231510" y="5288888"/>
                  <a:pt x="496094" y="5222743"/>
                </a:cubicBezTo>
                <a:cubicBezTo>
                  <a:pt x="1157817" y="5288888"/>
                  <a:pt x="1984904" y="5288888"/>
                  <a:pt x="2977356" y="5222743"/>
                </a:cubicBezTo>
                <a:lnTo>
                  <a:pt x="2977356" y="4430977"/>
                </a:lnTo>
                <a:cubicBezTo>
                  <a:pt x="2249488" y="4430977"/>
                  <a:pt x="1653977" y="4496990"/>
                  <a:pt x="1190823" y="4629018"/>
                </a:cubicBezTo>
                <a:cubicBezTo>
                  <a:pt x="860094" y="4430712"/>
                  <a:pt x="760876" y="4166261"/>
                  <a:pt x="893167" y="3835664"/>
                </a:cubicBezTo>
                <a:cubicBezTo>
                  <a:pt x="1025459" y="3703373"/>
                  <a:pt x="1157751" y="3571147"/>
                  <a:pt x="1290042" y="3438988"/>
                </a:cubicBezTo>
                <a:cubicBezTo>
                  <a:pt x="1620904" y="3108391"/>
                  <a:pt x="1885619" y="2645569"/>
                  <a:pt x="2084189" y="2050521"/>
                </a:cubicBezTo>
                <a:cubicBezTo>
                  <a:pt x="1687182" y="2050521"/>
                  <a:pt x="1323247" y="2116667"/>
                  <a:pt x="992386" y="2248958"/>
                </a:cubicBezTo>
                <a:cubicBezTo>
                  <a:pt x="727670" y="2315104"/>
                  <a:pt x="595313" y="2248958"/>
                  <a:pt x="595313" y="2050521"/>
                </a:cubicBezTo>
                <a:cubicBezTo>
                  <a:pt x="595313" y="1653646"/>
                  <a:pt x="793816" y="1355989"/>
                  <a:pt x="1190823" y="1157552"/>
                </a:cubicBezTo>
                <a:cubicBezTo>
                  <a:pt x="1455539" y="1289844"/>
                  <a:pt x="1852546" y="1355989"/>
                  <a:pt x="2381845" y="1355989"/>
                </a:cubicBezTo>
                <a:cubicBezTo>
                  <a:pt x="2580415" y="959114"/>
                  <a:pt x="2712773" y="595313"/>
                  <a:pt x="2778919" y="264583"/>
                </a:cubicBezTo>
                <a:cubicBezTo>
                  <a:pt x="2845065" y="66146"/>
                  <a:pt x="3043568" y="0"/>
                  <a:pt x="3374430" y="66146"/>
                </a:cubicBezTo>
                <a:cubicBezTo>
                  <a:pt x="3837451" y="264583"/>
                  <a:pt x="3903596" y="694531"/>
                  <a:pt x="3572867" y="1355989"/>
                </a:cubicBezTo>
                <a:cubicBezTo>
                  <a:pt x="5027414" y="1355989"/>
                  <a:pt x="5754688" y="1455208"/>
                  <a:pt x="5754688" y="1653646"/>
                </a:cubicBezTo>
                <a:cubicBezTo>
                  <a:pt x="5754688" y="1785937"/>
                  <a:pt x="5655866" y="1885156"/>
                  <a:pt x="5458222" y="1951302"/>
                </a:cubicBezTo>
                <a:lnTo>
                  <a:pt x="3175794" y="1951302"/>
                </a:lnTo>
                <a:cubicBezTo>
                  <a:pt x="2712641" y="2546614"/>
                  <a:pt x="2348772" y="3141927"/>
                  <a:pt x="2084189" y="3737239"/>
                </a:cubicBezTo>
                <a:cubicBezTo>
                  <a:pt x="2084189" y="3935677"/>
                  <a:pt x="2381911" y="4001823"/>
                  <a:pt x="2977356" y="3935677"/>
                </a:cubicBezTo>
                <a:cubicBezTo>
                  <a:pt x="2977356" y="3538802"/>
                  <a:pt x="3010429" y="3208073"/>
                  <a:pt x="3076575" y="2943489"/>
                </a:cubicBezTo>
                <a:cubicBezTo>
                  <a:pt x="3208999" y="2678906"/>
                  <a:pt x="3374430" y="2546614"/>
                  <a:pt x="3572867" y="2546614"/>
                </a:cubicBezTo>
                <a:cubicBezTo>
                  <a:pt x="3771437" y="2612760"/>
                  <a:pt x="3903795" y="2745052"/>
                  <a:pt x="3969941" y="2943489"/>
                </a:cubicBezTo>
                <a:lnTo>
                  <a:pt x="3969941" y="3935677"/>
                </a:lnTo>
                <a:lnTo>
                  <a:pt x="5160963" y="3935677"/>
                </a:lnTo>
                <a:cubicBezTo>
                  <a:pt x="5359400" y="4001690"/>
                  <a:pt x="5425546" y="4100777"/>
                  <a:pt x="5359400" y="4232936"/>
                </a:cubicBezTo>
                <a:cubicBezTo>
                  <a:pt x="5359400" y="4431109"/>
                  <a:pt x="4896247" y="4497123"/>
                  <a:pt x="3969941" y="4430977"/>
                </a:cubicBezTo>
                <a:close/>
                <a:moveTo>
                  <a:pt x="7138988" y="2745052"/>
                </a:moveTo>
                <a:cubicBezTo>
                  <a:pt x="7469717" y="2678906"/>
                  <a:pt x="7668154" y="2745052"/>
                  <a:pt x="7734300" y="2943489"/>
                </a:cubicBezTo>
                <a:lnTo>
                  <a:pt x="7734300" y="4034896"/>
                </a:lnTo>
                <a:cubicBezTo>
                  <a:pt x="9520238" y="5356489"/>
                  <a:pt x="10975446" y="6248532"/>
                  <a:pt x="12099925" y="6711024"/>
                </a:cubicBezTo>
                <a:cubicBezTo>
                  <a:pt x="11107738" y="7967795"/>
                  <a:pt x="10280914" y="8100153"/>
                  <a:pt x="9619456" y="7108097"/>
                </a:cubicBezTo>
                <a:cubicBezTo>
                  <a:pt x="8957998" y="6116042"/>
                  <a:pt x="8296539" y="5388636"/>
                  <a:pt x="7635081" y="4925880"/>
                </a:cubicBezTo>
                <a:cubicBezTo>
                  <a:pt x="6974814" y="6248268"/>
                  <a:pt x="6215459" y="7041753"/>
                  <a:pt x="5357019" y="7306336"/>
                </a:cubicBezTo>
                <a:cubicBezTo>
                  <a:pt x="4762765" y="7504774"/>
                  <a:pt x="4399624" y="7405555"/>
                  <a:pt x="4267597" y="7008680"/>
                </a:cubicBezTo>
                <a:cubicBezTo>
                  <a:pt x="4267597" y="6942534"/>
                  <a:pt x="4597532" y="6777302"/>
                  <a:pt x="5257403" y="6512983"/>
                </a:cubicBezTo>
                <a:cubicBezTo>
                  <a:pt x="5587338" y="6314678"/>
                  <a:pt x="5917274" y="6017220"/>
                  <a:pt x="6247209" y="5620610"/>
                </a:cubicBezTo>
                <a:cubicBezTo>
                  <a:pt x="6577145" y="5025694"/>
                  <a:pt x="6742113" y="4496858"/>
                  <a:pt x="6742113" y="4034102"/>
                </a:cubicBezTo>
                <a:lnTo>
                  <a:pt x="6742113" y="3141729"/>
                </a:lnTo>
                <a:cubicBezTo>
                  <a:pt x="6742113" y="2943423"/>
                  <a:pt x="6874404" y="2811198"/>
                  <a:pt x="7138988" y="2745052"/>
                </a:cubicBezTo>
                <a:close/>
                <a:moveTo>
                  <a:pt x="6643688" y="363802"/>
                </a:moveTo>
                <a:cubicBezTo>
                  <a:pt x="6709701" y="165364"/>
                  <a:pt x="6874801" y="66146"/>
                  <a:pt x="7138988" y="66146"/>
                </a:cubicBezTo>
                <a:cubicBezTo>
                  <a:pt x="7602008" y="132291"/>
                  <a:pt x="7800446" y="363802"/>
                  <a:pt x="7734300" y="760677"/>
                </a:cubicBezTo>
                <a:cubicBezTo>
                  <a:pt x="7469717" y="1422135"/>
                  <a:pt x="7568936" y="1752864"/>
                  <a:pt x="8031956" y="1752864"/>
                </a:cubicBezTo>
                <a:cubicBezTo>
                  <a:pt x="8759561" y="1752864"/>
                  <a:pt x="9354873" y="1686719"/>
                  <a:pt x="9817894" y="1554427"/>
                </a:cubicBezTo>
                <a:cubicBezTo>
                  <a:pt x="10214769" y="1686719"/>
                  <a:pt x="10380133" y="1984375"/>
                  <a:pt x="10313988" y="2447396"/>
                </a:cubicBezTo>
                <a:cubicBezTo>
                  <a:pt x="9850967" y="3175000"/>
                  <a:pt x="9288727" y="3704167"/>
                  <a:pt x="8627269" y="4034896"/>
                </a:cubicBezTo>
                <a:cubicBezTo>
                  <a:pt x="8296672" y="4034896"/>
                  <a:pt x="8296672" y="3869531"/>
                  <a:pt x="8627269" y="3538802"/>
                </a:cubicBezTo>
                <a:cubicBezTo>
                  <a:pt x="8825706" y="3274219"/>
                  <a:pt x="8991071" y="3009635"/>
                  <a:pt x="9123363" y="2745052"/>
                </a:cubicBezTo>
                <a:cubicBezTo>
                  <a:pt x="9189508" y="2480469"/>
                  <a:pt x="8991071" y="2348177"/>
                  <a:pt x="8528050" y="2348177"/>
                </a:cubicBezTo>
                <a:cubicBezTo>
                  <a:pt x="7866856" y="2348177"/>
                  <a:pt x="7404034" y="2315104"/>
                  <a:pt x="7139583" y="2248958"/>
                </a:cubicBezTo>
                <a:cubicBezTo>
                  <a:pt x="6941278" y="2381250"/>
                  <a:pt x="6742906" y="2546614"/>
                  <a:pt x="6544469" y="2745052"/>
                </a:cubicBezTo>
                <a:cubicBezTo>
                  <a:pt x="6213739" y="3075781"/>
                  <a:pt x="5849938" y="3340364"/>
                  <a:pt x="5453063" y="3538802"/>
                </a:cubicBezTo>
                <a:cubicBezTo>
                  <a:pt x="5188479" y="3604948"/>
                  <a:pt x="4990042" y="3538802"/>
                  <a:pt x="4857750" y="3340364"/>
                </a:cubicBezTo>
                <a:cubicBezTo>
                  <a:pt x="5386917" y="3009635"/>
                  <a:pt x="5849938" y="2513542"/>
                  <a:pt x="6246813" y="1852083"/>
                </a:cubicBezTo>
                <a:cubicBezTo>
                  <a:pt x="6511396" y="1322916"/>
                  <a:pt x="6643688" y="826823"/>
                  <a:pt x="6643688" y="363802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3" name="Freeform 523"/>
          <p:cNvSpPr/>
          <p:nvPr/>
        </p:nvSpPr>
        <p:spPr>
          <a:xfrm rot="0" flipH="0" flipV="0">
            <a:off x="4342106" y="467681"/>
            <a:ext cx="398337" cy="261937"/>
          </a:xfrm>
          <a:custGeom>
            <a:pathLst>
              <a:path w="12070820" h="7937500">
                <a:moveTo>
                  <a:pt x="6746081" y="2315104"/>
                </a:moveTo>
                <a:lnTo>
                  <a:pt x="5158978" y="2315104"/>
                </a:lnTo>
                <a:cubicBezTo>
                  <a:pt x="4762235" y="2513541"/>
                  <a:pt x="4266274" y="2711979"/>
                  <a:pt x="3671093" y="2910416"/>
                </a:cubicBezTo>
                <a:cubicBezTo>
                  <a:pt x="3472656" y="2976562"/>
                  <a:pt x="3373437" y="2910416"/>
                  <a:pt x="3373437" y="2711979"/>
                </a:cubicBezTo>
                <a:cubicBezTo>
                  <a:pt x="3902471" y="2315104"/>
                  <a:pt x="4332287" y="1918229"/>
                  <a:pt x="4662884" y="1521354"/>
                </a:cubicBezTo>
                <a:cubicBezTo>
                  <a:pt x="4927467" y="1190625"/>
                  <a:pt x="5158978" y="892968"/>
                  <a:pt x="5357415" y="628385"/>
                </a:cubicBezTo>
                <a:cubicBezTo>
                  <a:pt x="5555720" y="496093"/>
                  <a:pt x="5754092" y="496093"/>
                  <a:pt x="5952529" y="628385"/>
                </a:cubicBezTo>
                <a:cubicBezTo>
                  <a:pt x="6283259" y="959115"/>
                  <a:pt x="6217112" y="1322916"/>
                  <a:pt x="5754092" y="1719791"/>
                </a:cubicBezTo>
                <a:lnTo>
                  <a:pt x="6746081" y="1719791"/>
                </a:lnTo>
                <a:lnTo>
                  <a:pt x="6746081" y="727604"/>
                </a:lnTo>
                <a:cubicBezTo>
                  <a:pt x="6746081" y="396875"/>
                  <a:pt x="6812226" y="198437"/>
                  <a:pt x="6944518" y="132291"/>
                </a:cubicBezTo>
                <a:cubicBezTo>
                  <a:pt x="7209101" y="0"/>
                  <a:pt x="7440612" y="0"/>
                  <a:pt x="7639050" y="132291"/>
                </a:cubicBezTo>
                <a:cubicBezTo>
                  <a:pt x="7837487" y="198437"/>
                  <a:pt x="8002851" y="396875"/>
                  <a:pt x="8135143" y="727604"/>
                </a:cubicBezTo>
                <a:cubicBezTo>
                  <a:pt x="8068998" y="926041"/>
                  <a:pt x="8035925" y="1256771"/>
                  <a:pt x="8035925" y="1719791"/>
                </a:cubicBezTo>
                <a:lnTo>
                  <a:pt x="10119518" y="1719791"/>
                </a:lnTo>
                <a:cubicBezTo>
                  <a:pt x="10582539" y="1852083"/>
                  <a:pt x="10615612" y="2050521"/>
                  <a:pt x="10218737" y="2315104"/>
                </a:cubicBezTo>
                <a:lnTo>
                  <a:pt x="8035925" y="2315104"/>
                </a:lnTo>
                <a:lnTo>
                  <a:pt x="8035925" y="3604948"/>
                </a:lnTo>
                <a:cubicBezTo>
                  <a:pt x="9557279" y="3737239"/>
                  <a:pt x="10880195" y="3770312"/>
                  <a:pt x="12004675" y="3704166"/>
                </a:cubicBezTo>
                <a:cubicBezTo>
                  <a:pt x="12070820" y="3770312"/>
                  <a:pt x="12004675" y="4001823"/>
                  <a:pt x="11806237" y="4398698"/>
                </a:cubicBezTo>
                <a:cubicBezTo>
                  <a:pt x="11475508" y="5060156"/>
                  <a:pt x="10979414" y="5258594"/>
                  <a:pt x="10317956" y="4994010"/>
                </a:cubicBezTo>
                <a:cubicBezTo>
                  <a:pt x="9656498" y="4663281"/>
                  <a:pt x="8895820" y="4497916"/>
                  <a:pt x="8035925" y="4497916"/>
                </a:cubicBezTo>
                <a:lnTo>
                  <a:pt x="8035925" y="6680729"/>
                </a:lnTo>
                <a:cubicBezTo>
                  <a:pt x="8168216" y="7408333"/>
                  <a:pt x="7969779" y="7805208"/>
                  <a:pt x="7440612" y="7871354"/>
                </a:cubicBezTo>
                <a:cubicBezTo>
                  <a:pt x="6911445" y="7937500"/>
                  <a:pt x="6679935" y="7573698"/>
                  <a:pt x="6746081" y="6779948"/>
                </a:cubicBezTo>
                <a:lnTo>
                  <a:pt x="6746081" y="4497916"/>
                </a:lnTo>
                <a:cubicBezTo>
                  <a:pt x="5357283" y="4431771"/>
                  <a:pt x="4332287" y="4597135"/>
                  <a:pt x="3671093" y="4994010"/>
                </a:cubicBezTo>
                <a:cubicBezTo>
                  <a:pt x="3406510" y="5060156"/>
                  <a:pt x="3274218" y="4960937"/>
                  <a:pt x="3274218" y="4696354"/>
                </a:cubicBezTo>
                <a:cubicBezTo>
                  <a:pt x="3274218" y="4365625"/>
                  <a:pt x="3373371" y="4101041"/>
                  <a:pt x="3571676" y="3902604"/>
                </a:cubicBezTo>
                <a:cubicBezTo>
                  <a:pt x="3770114" y="3704166"/>
                  <a:pt x="4001624" y="3571875"/>
                  <a:pt x="4266207" y="3505729"/>
                </a:cubicBezTo>
                <a:cubicBezTo>
                  <a:pt x="4662950" y="3704166"/>
                  <a:pt x="5489575" y="3737239"/>
                  <a:pt x="6746081" y="3604948"/>
                </a:cubicBezTo>
                <a:close/>
                <a:moveTo>
                  <a:pt x="4067968" y="628385"/>
                </a:moveTo>
                <a:cubicBezTo>
                  <a:pt x="3803385" y="1091406"/>
                  <a:pt x="3406510" y="1554427"/>
                  <a:pt x="2877343" y="2017448"/>
                </a:cubicBezTo>
                <a:lnTo>
                  <a:pt x="2877343" y="6482291"/>
                </a:lnTo>
                <a:cubicBezTo>
                  <a:pt x="2877343" y="6813021"/>
                  <a:pt x="2844270" y="7110677"/>
                  <a:pt x="2778125" y="7375260"/>
                </a:cubicBezTo>
                <a:cubicBezTo>
                  <a:pt x="2579687" y="7573698"/>
                  <a:pt x="2348177" y="7672916"/>
                  <a:pt x="2083593" y="7672916"/>
                </a:cubicBezTo>
                <a:cubicBezTo>
                  <a:pt x="1819010" y="7672916"/>
                  <a:pt x="1686718" y="7507552"/>
                  <a:pt x="1686718" y="7176823"/>
                </a:cubicBezTo>
                <a:cubicBezTo>
                  <a:pt x="1885156" y="5126302"/>
                  <a:pt x="1918229" y="3571875"/>
                  <a:pt x="1785937" y="2513541"/>
                </a:cubicBezTo>
                <a:cubicBezTo>
                  <a:pt x="992187" y="2910416"/>
                  <a:pt x="496093" y="2910416"/>
                  <a:pt x="297656" y="2513541"/>
                </a:cubicBezTo>
                <a:cubicBezTo>
                  <a:pt x="165364" y="2315104"/>
                  <a:pt x="66145" y="2050521"/>
                  <a:pt x="0" y="1719791"/>
                </a:cubicBezTo>
                <a:cubicBezTo>
                  <a:pt x="66145" y="1587500"/>
                  <a:pt x="330729" y="1488281"/>
                  <a:pt x="793750" y="1422135"/>
                </a:cubicBezTo>
                <a:cubicBezTo>
                  <a:pt x="1852083" y="1223698"/>
                  <a:pt x="2877343" y="859896"/>
                  <a:pt x="3869531" y="330729"/>
                </a:cubicBezTo>
                <a:cubicBezTo>
                  <a:pt x="4067968" y="264583"/>
                  <a:pt x="4134114" y="363802"/>
                  <a:pt x="4067968" y="628385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4" name="Freeform 524"/>
          <p:cNvSpPr/>
          <p:nvPr/>
        </p:nvSpPr>
        <p:spPr>
          <a:xfrm rot="0" flipH="0" flipV="0">
            <a:off x="4760532" y="475242"/>
            <a:ext cx="400546" cy="257571"/>
          </a:xfrm>
          <a:custGeom>
            <a:pathLst>
              <a:path w="12137760" h="7805207">
                <a:moveTo>
                  <a:pt x="5423958" y="0"/>
                </a:moveTo>
                <a:cubicBezTo>
                  <a:pt x="6085416" y="132292"/>
                  <a:pt x="6383072" y="429948"/>
                  <a:pt x="6316927" y="892969"/>
                </a:cubicBezTo>
                <a:cubicBezTo>
                  <a:pt x="6118489" y="1488281"/>
                  <a:pt x="5986198" y="1918229"/>
                  <a:pt x="5920052" y="2182812"/>
                </a:cubicBezTo>
                <a:cubicBezTo>
                  <a:pt x="8433594" y="4630208"/>
                  <a:pt x="10484114" y="5986198"/>
                  <a:pt x="12071614" y="6250781"/>
                </a:cubicBezTo>
                <a:cubicBezTo>
                  <a:pt x="12137760" y="6449219"/>
                  <a:pt x="11906250" y="6813021"/>
                  <a:pt x="11377083" y="7342187"/>
                </a:cubicBezTo>
                <a:cubicBezTo>
                  <a:pt x="10914062" y="7805207"/>
                  <a:pt x="10318750" y="7739062"/>
                  <a:pt x="9591146" y="7143750"/>
                </a:cubicBezTo>
                <a:cubicBezTo>
                  <a:pt x="8797396" y="6416146"/>
                  <a:pt x="8069791" y="5721615"/>
                  <a:pt x="7408333" y="5060156"/>
                </a:cubicBezTo>
                <a:cubicBezTo>
                  <a:pt x="6746875" y="4464844"/>
                  <a:pt x="6151562" y="3902604"/>
                  <a:pt x="5622396" y="3373437"/>
                </a:cubicBezTo>
                <a:cubicBezTo>
                  <a:pt x="5291666" y="4167187"/>
                  <a:pt x="4861718" y="4861719"/>
                  <a:pt x="4332552" y="5457031"/>
                </a:cubicBezTo>
                <a:cubicBezTo>
                  <a:pt x="3208073" y="6515365"/>
                  <a:pt x="2116666" y="7077604"/>
                  <a:pt x="1058333" y="7143750"/>
                </a:cubicBezTo>
                <a:cubicBezTo>
                  <a:pt x="330729" y="7143750"/>
                  <a:pt x="0" y="6813021"/>
                  <a:pt x="66146" y="6151562"/>
                </a:cubicBezTo>
                <a:cubicBezTo>
                  <a:pt x="198437" y="6085417"/>
                  <a:pt x="694531" y="5986198"/>
                  <a:pt x="1554427" y="5853906"/>
                </a:cubicBezTo>
                <a:cubicBezTo>
                  <a:pt x="2612760" y="5589323"/>
                  <a:pt x="3505729" y="4861719"/>
                  <a:pt x="4233333" y="3671094"/>
                </a:cubicBezTo>
                <a:cubicBezTo>
                  <a:pt x="4696354" y="2745052"/>
                  <a:pt x="4894791" y="1951302"/>
                  <a:pt x="4828646" y="1289844"/>
                </a:cubicBezTo>
                <a:cubicBezTo>
                  <a:pt x="4828646" y="429948"/>
                  <a:pt x="5027083" y="0"/>
                  <a:pt x="5423958" y="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5" name="Freeform 525"/>
          <p:cNvSpPr/>
          <p:nvPr/>
        </p:nvSpPr>
        <p:spPr>
          <a:xfrm rot="0" flipH="0" flipV="0">
            <a:off x="5194290" y="465472"/>
            <a:ext cx="385266" cy="267145"/>
          </a:xfrm>
          <a:custGeom>
            <a:pathLst>
              <a:path w="11674740" h="8095323">
                <a:moveTo>
                  <a:pt x="6515365" y="1488281"/>
                </a:moveTo>
                <a:cubicBezTo>
                  <a:pt x="6515365" y="1091406"/>
                  <a:pt x="6482292" y="760677"/>
                  <a:pt x="6416146" y="496094"/>
                </a:cubicBezTo>
                <a:cubicBezTo>
                  <a:pt x="6416146" y="165365"/>
                  <a:pt x="6581510" y="0"/>
                  <a:pt x="6912240" y="0"/>
                </a:cubicBezTo>
                <a:cubicBezTo>
                  <a:pt x="7044532" y="0"/>
                  <a:pt x="7209896" y="33073"/>
                  <a:pt x="7408334" y="99219"/>
                </a:cubicBezTo>
                <a:cubicBezTo>
                  <a:pt x="7739063" y="363802"/>
                  <a:pt x="7871354" y="661458"/>
                  <a:pt x="7805209" y="992188"/>
                </a:cubicBezTo>
                <a:lnTo>
                  <a:pt x="7805209" y="1488281"/>
                </a:lnTo>
                <a:cubicBezTo>
                  <a:pt x="9326563" y="1620573"/>
                  <a:pt x="10616407" y="1653646"/>
                  <a:pt x="11674740" y="1587500"/>
                </a:cubicBezTo>
                <a:cubicBezTo>
                  <a:pt x="11211719" y="2710260"/>
                  <a:pt x="10616407" y="3205560"/>
                  <a:pt x="9888802" y="3073400"/>
                </a:cubicBezTo>
                <a:cubicBezTo>
                  <a:pt x="9293490" y="2875360"/>
                  <a:pt x="8598959" y="2677253"/>
                  <a:pt x="7805209" y="2479080"/>
                </a:cubicBezTo>
                <a:cubicBezTo>
                  <a:pt x="7739063" y="2545093"/>
                  <a:pt x="7739063" y="2875293"/>
                  <a:pt x="7805209" y="3469680"/>
                </a:cubicBezTo>
                <a:cubicBezTo>
                  <a:pt x="7937500" y="5186826"/>
                  <a:pt x="7805209" y="6375929"/>
                  <a:pt x="7408334" y="7036991"/>
                </a:cubicBezTo>
                <a:cubicBezTo>
                  <a:pt x="6482292" y="7963033"/>
                  <a:pt x="5324740" y="8095323"/>
                  <a:pt x="3935677" y="7433866"/>
                </a:cubicBezTo>
                <a:cubicBezTo>
                  <a:pt x="3208073" y="6904699"/>
                  <a:pt x="3009636" y="6573970"/>
                  <a:pt x="3340365" y="6441678"/>
                </a:cubicBezTo>
                <a:cubicBezTo>
                  <a:pt x="3671094" y="6640116"/>
                  <a:pt x="4001823" y="6772408"/>
                  <a:pt x="4332552" y="6838553"/>
                </a:cubicBezTo>
                <a:cubicBezTo>
                  <a:pt x="5457031" y="6838553"/>
                  <a:pt x="6085417" y="6673387"/>
                  <a:pt x="6217709" y="6343055"/>
                </a:cubicBezTo>
                <a:cubicBezTo>
                  <a:pt x="6482292" y="6012723"/>
                  <a:pt x="6581510" y="5054666"/>
                  <a:pt x="6515365" y="3468886"/>
                </a:cubicBezTo>
                <a:cubicBezTo>
                  <a:pt x="5258594" y="4723540"/>
                  <a:pt x="3869531" y="5449888"/>
                  <a:pt x="2348177" y="5647928"/>
                </a:cubicBezTo>
                <a:cubicBezTo>
                  <a:pt x="1951302" y="5647928"/>
                  <a:pt x="1587500" y="5515637"/>
                  <a:pt x="1256771" y="5251053"/>
                </a:cubicBezTo>
                <a:cubicBezTo>
                  <a:pt x="926042" y="4920324"/>
                  <a:pt x="926042" y="4721887"/>
                  <a:pt x="1256771" y="4655741"/>
                </a:cubicBezTo>
                <a:cubicBezTo>
                  <a:pt x="2976563" y="4589595"/>
                  <a:pt x="4729427" y="3798359"/>
                  <a:pt x="6515365" y="2282031"/>
                </a:cubicBezTo>
                <a:cubicBezTo>
                  <a:pt x="3604948" y="2282031"/>
                  <a:pt x="1620573" y="2447396"/>
                  <a:pt x="562240" y="2778125"/>
                </a:cubicBezTo>
                <a:cubicBezTo>
                  <a:pt x="165365" y="2910417"/>
                  <a:pt x="0" y="2811198"/>
                  <a:pt x="66146" y="2480469"/>
                </a:cubicBezTo>
                <a:cubicBezTo>
                  <a:pt x="463021" y="1686719"/>
                  <a:pt x="826823" y="1355990"/>
                  <a:pt x="1157552" y="1488281"/>
                </a:cubicBezTo>
                <a:cubicBezTo>
                  <a:pt x="1951302" y="1620573"/>
                  <a:pt x="3737240" y="1620573"/>
                  <a:pt x="6515365" y="1488281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6" name="Freeform 526"/>
          <p:cNvSpPr/>
          <p:nvPr/>
        </p:nvSpPr>
        <p:spPr>
          <a:xfrm rot="0" flipH="0" flipV="0">
            <a:off x="5603932" y="459963"/>
            <a:ext cx="396180" cy="272864"/>
          </a:xfrm>
          <a:custGeom>
            <a:pathLst>
              <a:path w="12005468" h="8268625">
                <a:moveTo>
                  <a:pt x="6449218" y="264583"/>
                </a:moveTo>
                <a:cubicBezTo>
                  <a:pt x="6647656" y="463021"/>
                  <a:pt x="6813020" y="760677"/>
                  <a:pt x="6945312" y="1157552"/>
                </a:cubicBezTo>
                <a:cubicBezTo>
                  <a:pt x="7474479" y="1223698"/>
                  <a:pt x="8334375" y="1223698"/>
                  <a:pt x="9525000" y="1157552"/>
                </a:cubicBezTo>
                <a:cubicBezTo>
                  <a:pt x="10120312" y="959115"/>
                  <a:pt x="10484114" y="1091208"/>
                  <a:pt x="10616406" y="1553832"/>
                </a:cubicBezTo>
                <a:cubicBezTo>
                  <a:pt x="10748698" y="2610710"/>
                  <a:pt x="10649479" y="3403336"/>
                  <a:pt x="10318750" y="3931708"/>
                </a:cubicBezTo>
                <a:cubicBezTo>
                  <a:pt x="10120312" y="4196292"/>
                  <a:pt x="9954948" y="4196292"/>
                  <a:pt x="9822656" y="3931708"/>
                </a:cubicBezTo>
                <a:cubicBezTo>
                  <a:pt x="9888801" y="2743333"/>
                  <a:pt x="9756510" y="2083131"/>
                  <a:pt x="9425781" y="1951104"/>
                </a:cubicBezTo>
                <a:cubicBezTo>
                  <a:pt x="8565885" y="1885090"/>
                  <a:pt x="7606770" y="1852083"/>
                  <a:pt x="6548437" y="1852083"/>
                </a:cubicBezTo>
                <a:cubicBezTo>
                  <a:pt x="5820833" y="1785938"/>
                  <a:pt x="4530989" y="1818944"/>
                  <a:pt x="2678906" y="1951104"/>
                </a:cubicBezTo>
                <a:cubicBezTo>
                  <a:pt x="2215885" y="2083131"/>
                  <a:pt x="1984375" y="2677187"/>
                  <a:pt x="1984375" y="3733271"/>
                </a:cubicBezTo>
                <a:cubicBezTo>
                  <a:pt x="1852083" y="4064000"/>
                  <a:pt x="1686718" y="4064000"/>
                  <a:pt x="1488281" y="3733271"/>
                </a:cubicBezTo>
                <a:cubicBezTo>
                  <a:pt x="1289843" y="3072871"/>
                  <a:pt x="1223697" y="2379464"/>
                  <a:pt x="1289843" y="1653051"/>
                </a:cubicBezTo>
                <a:cubicBezTo>
                  <a:pt x="1422135" y="1124281"/>
                  <a:pt x="1752864" y="959115"/>
                  <a:pt x="2282031" y="1157552"/>
                </a:cubicBezTo>
                <a:cubicBezTo>
                  <a:pt x="3075781" y="1223698"/>
                  <a:pt x="3935677" y="1223698"/>
                  <a:pt x="4861718" y="1157552"/>
                </a:cubicBezTo>
                <a:cubicBezTo>
                  <a:pt x="5060156" y="628385"/>
                  <a:pt x="5225520" y="330729"/>
                  <a:pt x="5357812" y="264583"/>
                </a:cubicBezTo>
                <a:cubicBezTo>
                  <a:pt x="5688541" y="0"/>
                  <a:pt x="6052343" y="0"/>
                  <a:pt x="6449218" y="264583"/>
                </a:cubicBezTo>
                <a:close/>
                <a:moveTo>
                  <a:pt x="1488281" y="4829043"/>
                </a:moveTo>
                <a:cubicBezTo>
                  <a:pt x="2943489" y="4762897"/>
                  <a:pt x="4431770" y="4729824"/>
                  <a:pt x="5953125" y="4729824"/>
                </a:cubicBezTo>
                <a:cubicBezTo>
                  <a:pt x="6283854" y="4199599"/>
                  <a:pt x="6515364" y="3437467"/>
                  <a:pt x="6647656" y="2443427"/>
                </a:cubicBezTo>
                <a:cubicBezTo>
                  <a:pt x="6647656" y="2179770"/>
                  <a:pt x="6746875" y="2047941"/>
                  <a:pt x="6945312" y="2047941"/>
                </a:cubicBezTo>
                <a:cubicBezTo>
                  <a:pt x="7342187" y="2180365"/>
                  <a:pt x="7573698" y="2412140"/>
                  <a:pt x="7639843" y="2743266"/>
                </a:cubicBezTo>
                <a:cubicBezTo>
                  <a:pt x="7705989" y="3206816"/>
                  <a:pt x="7573698" y="3869002"/>
                  <a:pt x="7242968" y="4729824"/>
                </a:cubicBezTo>
                <a:cubicBezTo>
                  <a:pt x="9491926" y="4729824"/>
                  <a:pt x="11079426" y="4762897"/>
                  <a:pt x="12005468" y="4829043"/>
                </a:cubicBezTo>
                <a:cubicBezTo>
                  <a:pt x="11476301" y="6019668"/>
                  <a:pt x="10847916" y="6449616"/>
                  <a:pt x="10120312" y="6118887"/>
                </a:cubicBezTo>
                <a:cubicBezTo>
                  <a:pt x="8929687" y="5788157"/>
                  <a:pt x="7838281" y="5589720"/>
                  <a:pt x="6846093" y="5523574"/>
                </a:cubicBezTo>
                <a:cubicBezTo>
                  <a:pt x="5523177" y="7574095"/>
                  <a:pt x="3737239" y="8268625"/>
                  <a:pt x="1488281" y="7607168"/>
                </a:cubicBezTo>
                <a:cubicBezTo>
                  <a:pt x="1289843" y="7408730"/>
                  <a:pt x="1289843" y="7243366"/>
                  <a:pt x="1488281" y="7111074"/>
                </a:cubicBezTo>
                <a:cubicBezTo>
                  <a:pt x="3406510" y="6912637"/>
                  <a:pt x="4762500" y="6350397"/>
                  <a:pt x="5556250" y="5424355"/>
                </a:cubicBezTo>
                <a:cubicBezTo>
                  <a:pt x="3042708" y="5490501"/>
                  <a:pt x="1355989" y="5655866"/>
                  <a:pt x="496093" y="5920449"/>
                </a:cubicBezTo>
                <a:cubicBezTo>
                  <a:pt x="231510" y="6118887"/>
                  <a:pt x="66145" y="6052741"/>
                  <a:pt x="0" y="5722012"/>
                </a:cubicBezTo>
                <a:cubicBezTo>
                  <a:pt x="66145" y="5325137"/>
                  <a:pt x="198437" y="5060553"/>
                  <a:pt x="396875" y="4928262"/>
                </a:cubicBezTo>
                <a:cubicBezTo>
                  <a:pt x="727604" y="4729824"/>
                  <a:pt x="1091406" y="4696751"/>
                  <a:pt x="1488281" y="4829043"/>
                </a:cubicBezTo>
                <a:close/>
                <a:moveTo>
                  <a:pt x="5060156" y="2443427"/>
                </a:moveTo>
                <a:cubicBezTo>
                  <a:pt x="5457031" y="2575719"/>
                  <a:pt x="5787760" y="2741083"/>
                  <a:pt x="6052343" y="2939521"/>
                </a:cubicBezTo>
                <a:cubicBezTo>
                  <a:pt x="6184635" y="3071813"/>
                  <a:pt x="6151562" y="3171031"/>
                  <a:pt x="5953125" y="3237177"/>
                </a:cubicBezTo>
                <a:cubicBezTo>
                  <a:pt x="5490104" y="3237177"/>
                  <a:pt x="5060156" y="3204104"/>
                  <a:pt x="4663281" y="3137958"/>
                </a:cubicBezTo>
                <a:cubicBezTo>
                  <a:pt x="3737239" y="3071813"/>
                  <a:pt x="3373437" y="2840302"/>
                  <a:pt x="3571875" y="2443427"/>
                </a:cubicBezTo>
                <a:cubicBezTo>
                  <a:pt x="3638020" y="2244990"/>
                  <a:pt x="3770312" y="2145771"/>
                  <a:pt x="3968750" y="2145771"/>
                </a:cubicBezTo>
                <a:cubicBezTo>
                  <a:pt x="4233333" y="2145771"/>
                  <a:pt x="4597135" y="2244990"/>
                  <a:pt x="5060156" y="2443427"/>
                </a:cubicBezTo>
                <a:close/>
                <a:moveTo>
                  <a:pt x="3274218" y="3336396"/>
                </a:moveTo>
                <a:cubicBezTo>
                  <a:pt x="3472656" y="3402542"/>
                  <a:pt x="3671093" y="3468688"/>
                  <a:pt x="3869531" y="3534833"/>
                </a:cubicBezTo>
                <a:cubicBezTo>
                  <a:pt x="4067968" y="3600979"/>
                  <a:pt x="4299479" y="3667125"/>
                  <a:pt x="4564062" y="3733271"/>
                </a:cubicBezTo>
                <a:lnTo>
                  <a:pt x="5357812" y="4030927"/>
                </a:lnTo>
                <a:cubicBezTo>
                  <a:pt x="5556250" y="4163219"/>
                  <a:pt x="5457031" y="4262438"/>
                  <a:pt x="5060156" y="4328583"/>
                </a:cubicBezTo>
                <a:cubicBezTo>
                  <a:pt x="4332552" y="4328583"/>
                  <a:pt x="3604947" y="4295511"/>
                  <a:pt x="2877343" y="4229365"/>
                </a:cubicBezTo>
                <a:cubicBezTo>
                  <a:pt x="2546614" y="4163219"/>
                  <a:pt x="2447395" y="3931708"/>
                  <a:pt x="2579687" y="3534833"/>
                </a:cubicBezTo>
                <a:cubicBezTo>
                  <a:pt x="2711979" y="3270250"/>
                  <a:pt x="2943489" y="3204104"/>
                  <a:pt x="3274218" y="3336396"/>
                </a:cubicBezTo>
                <a:close/>
                <a:moveTo>
                  <a:pt x="7540625" y="5920449"/>
                </a:moveTo>
                <a:cubicBezTo>
                  <a:pt x="8069791" y="6118887"/>
                  <a:pt x="8632031" y="6383470"/>
                  <a:pt x="9227343" y="6714199"/>
                </a:cubicBezTo>
                <a:cubicBezTo>
                  <a:pt x="9888801" y="7177220"/>
                  <a:pt x="10285676" y="7507949"/>
                  <a:pt x="10417968" y="7706387"/>
                </a:cubicBezTo>
                <a:cubicBezTo>
                  <a:pt x="10550260" y="7904824"/>
                  <a:pt x="10484114" y="8004043"/>
                  <a:pt x="10219531" y="8004043"/>
                </a:cubicBezTo>
                <a:cubicBezTo>
                  <a:pt x="9954948" y="8004043"/>
                  <a:pt x="9657291" y="7937897"/>
                  <a:pt x="9326562" y="7805605"/>
                </a:cubicBezTo>
                <a:cubicBezTo>
                  <a:pt x="8202083" y="7474876"/>
                  <a:pt x="7408333" y="7144147"/>
                  <a:pt x="6945312" y="6813418"/>
                </a:cubicBezTo>
                <a:cubicBezTo>
                  <a:pt x="6746875" y="6614980"/>
                  <a:pt x="6746875" y="6383470"/>
                  <a:pt x="6945312" y="6118887"/>
                </a:cubicBezTo>
                <a:cubicBezTo>
                  <a:pt x="7077604" y="5920449"/>
                  <a:pt x="7276041" y="5854303"/>
                  <a:pt x="7540625" y="5920449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7" name="Freeform 527"/>
          <p:cNvSpPr/>
          <p:nvPr/>
        </p:nvSpPr>
        <p:spPr>
          <a:xfrm rot="0" flipH="0" flipV="0">
            <a:off x="6021293" y="461185"/>
            <a:ext cx="401663" cy="268485"/>
          </a:xfrm>
          <a:custGeom>
            <a:pathLst>
              <a:path w="12171626" h="8135937">
                <a:moveTo>
                  <a:pt x="7938293" y="2214298"/>
                </a:moveTo>
                <a:lnTo>
                  <a:pt x="7938293" y="3303323"/>
                </a:lnTo>
                <a:lnTo>
                  <a:pt x="10418762" y="3303323"/>
                </a:lnTo>
                <a:cubicBezTo>
                  <a:pt x="10683345" y="3369601"/>
                  <a:pt x="10815637" y="3435879"/>
                  <a:pt x="10815637" y="3502157"/>
                </a:cubicBezTo>
                <a:cubicBezTo>
                  <a:pt x="11014075" y="3700859"/>
                  <a:pt x="10947929" y="3833349"/>
                  <a:pt x="10617200" y="3899627"/>
                </a:cubicBezTo>
                <a:cubicBezTo>
                  <a:pt x="9757304" y="4032052"/>
                  <a:pt x="8864335" y="4065191"/>
                  <a:pt x="7938293" y="3999045"/>
                </a:cubicBezTo>
                <a:lnTo>
                  <a:pt x="7938293" y="4893402"/>
                </a:lnTo>
                <a:lnTo>
                  <a:pt x="10319543" y="4893402"/>
                </a:lnTo>
                <a:cubicBezTo>
                  <a:pt x="11113293" y="4959681"/>
                  <a:pt x="11510168" y="5059098"/>
                  <a:pt x="11510168" y="5191654"/>
                </a:cubicBezTo>
                <a:cubicBezTo>
                  <a:pt x="11510168" y="5522912"/>
                  <a:pt x="11179439" y="5688541"/>
                  <a:pt x="10517981" y="5688541"/>
                </a:cubicBezTo>
                <a:cubicBezTo>
                  <a:pt x="9724231" y="5622263"/>
                  <a:pt x="8864335" y="5589124"/>
                  <a:pt x="7938293" y="5589124"/>
                </a:cubicBezTo>
                <a:lnTo>
                  <a:pt x="7938293" y="7573698"/>
                </a:lnTo>
                <a:cubicBezTo>
                  <a:pt x="7938293" y="7904427"/>
                  <a:pt x="7673710" y="8069791"/>
                  <a:pt x="7144543" y="8069791"/>
                </a:cubicBezTo>
                <a:cubicBezTo>
                  <a:pt x="6879960" y="8135937"/>
                  <a:pt x="6714595" y="8003646"/>
                  <a:pt x="6648450" y="7672916"/>
                </a:cubicBezTo>
                <a:lnTo>
                  <a:pt x="6648450" y="1917237"/>
                </a:lnTo>
                <a:cubicBezTo>
                  <a:pt x="5788554" y="2578695"/>
                  <a:pt x="4994804" y="3008643"/>
                  <a:pt x="4267200" y="3207081"/>
                </a:cubicBezTo>
                <a:cubicBezTo>
                  <a:pt x="3936470" y="3273227"/>
                  <a:pt x="3804179" y="3174008"/>
                  <a:pt x="3870325" y="2909424"/>
                </a:cubicBezTo>
                <a:cubicBezTo>
                  <a:pt x="5060950" y="1851620"/>
                  <a:pt x="5821627" y="958982"/>
                  <a:pt x="6152356" y="231510"/>
                </a:cubicBezTo>
                <a:cubicBezTo>
                  <a:pt x="6350793" y="33073"/>
                  <a:pt x="6549231" y="0"/>
                  <a:pt x="6747668" y="132291"/>
                </a:cubicBezTo>
                <a:cubicBezTo>
                  <a:pt x="7409126" y="463021"/>
                  <a:pt x="7574491" y="826823"/>
                  <a:pt x="7243762" y="1223698"/>
                </a:cubicBezTo>
                <a:cubicBezTo>
                  <a:pt x="8632825" y="1355990"/>
                  <a:pt x="10253398" y="1455208"/>
                  <a:pt x="12105481" y="1521354"/>
                </a:cubicBezTo>
                <a:cubicBezTo>
                  <a:pt x="12171626" y="1719395"/>
                  <a:pt x="12039335" y="2049595"/>
                  <a:pt x="11708606" y="2511954"/>
                </a:cubicBezTo>
                <a:cubicBezTo>
                  <a:pt x="11377876" y="2776537"/>
                  <a:pt x="10914856" y="2743464"/>
                  <a:pt x="10319543" y="2412735"/>
                </a:cubicBezTo>
                <a:cubicBezTo>
                  <a:pt x="9525793" y="2280444"/>
                  <a:pt x="8732043" y="2214298"/>
                  <a:pt x="7938293" y="2214298"/>
                </a:cubicBezTo>
                <a:close/>
                <a:moveTo>
                  <a:pt x="4067968" y="330134"/>
                </a:moveTo>
                <a:cubicBezTo>
                  <a:pt x="4597135" y="263988"/>
                  <a:pt x="4696354" y="495498"/>
                  <a:pt x="4365625" y="1024665"/>
                </a:cubicBezTo>
                <a:cubicBezTo>
                  <a:pt x="4101041" y="1289248"/>
                  <a:pt x="3836458" y="1520759"/>
                  <a:pt x="3571875" y="1719196"/>
                </a:cubicBezTo>
                <a:lnTo>
                  <a:pt x="3571875" y="6879166"/>
                </a:lnTo>
                <a:cubicBezTo>
                  <a:pt x="3638020" y="7276041"/>
                  <a:pt x="3472656" y="7540625"/>
                  <a:pt x="3075781" y="7672916"/>
                </a:cubicBezTo>
                <a:cubicBezTo>
                  <a:pt x="2612760" y="7871354"/>
                  <a:pt x="2381250" y="7772135"/>
                  <a:pt x="2381250" y="7375260"/>
                </a:cubicBezTo>
                <a:lnTo>
                  <a:pt x="2381250" y="2313318"/>
                </a:lnTo>
                <a:cubicBezTo>
                  <a:pt x="1653645" y="2710193"/>
                  <a:pt x="1157552" y="2809412"/>
                  <a:pt x="892968" y="2610974"/>
                </a:cubicBezTo>
                <a:cubicBezTo>
                  <a:pt x="165364" y="1884164"/>
                  <a:pt x="0" y="1487686"/>
                  <a:pt x="396875" y="1421540"/>
                </a:cubicBezTo>
                <a:cubicBezTo>
                  <a:pt x="1719791" y="1289248"/>
                  <a:pt x="2943489" y="925446"/>
                  <a:pt x="4067968" y="330134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8" name="Freeform 528"/>
          <p:cNvSpPr/>
          <p:nvPr/>
        </p:nvSpPr>
        <p:spPr>
          <a:xfrm rot="0" flipH="0" flipV="0">
            <a:off x="6442032" y="465525"/>
            <a:ext cx="401611" cy="258414"/>
          </a:xfrm>
          <a:custGeom>
            <a:pathLst>
              <a:path w="12170040" h="7830740">
                <a:moveTo>
                  <a:pt x="7341394" y="0"/>
                </a:moveTo>
                <a:cubicBezTo>
                  <a:pt x="7738269" y="0"/>
                  <a:pt x="8002852" y="165364"/>
                  <a:pt x="8135144" y="496093"/>
                </a:cubicBezTo>
                <a:cubicBezTo>
                  <a:pt x="8201290" y="1025260"/>
                  <a:pt x="8333582" y="1256770"/>
                  <a:pt x="8532019" y="1190625"/>
                </a:cubicBezTo>
                <a:cubicBezTo>
                  <a:pt x="8995040" y="1256770"/>
                  <a:pt x="9590352" y="1289843"/>
                  <a:pt x="10317957" y="1289843"/>
                </a:cubicBezTo>
                <a:cubicBezTo>
                  <a:pt x="10582540" y="1422135"/>
                  <a:pt x="10615613" y="1587500"/>
                  <a:pt x="10417175" y="1785937"/>
                </a:cubicBezTo>
                <a:cubicBezTo>
                  <a:pt x="10218738" y="1852083"/>
                  <a:pt x="10053373" y="1885156"/>
                  <a:pt x="9921082" y="1885156"/>
                </a:cubicBezTo>
                <a:cubicBezTo>
                  <a:pt x="9656498" y="1951302"/>
                  <a:pt x="9325769" y="1984375"/>
                  <a:pt x="8928894" y="1984375"/>
                </a:cubicBezTo>
                <a:cubicBezTo>
                  <a:pt x="9259623" y="2181489"/>
                  <a:pt x="9193477" y="2542844"/>
                  <a:pt x="8730457" y="3068439"/>
                </a:cubicBezTo>
                <a:cubicBezTo>
                  <a:pt x="10053373" y="3134585"/>
                  <a:pt x="11177852" y="3200863"/>
                  <a:pt x="12103894" y="3267273"/>
                </a:cubicBezTo>
                <a:cubicBezTo>
                  <a:pt x="12170040" y="3400226"/>
                  <a:pt x="12070821" y="3666133"/>
                  <a:pt x="11806238" y="4064992"/>
                </a:cubicBezTo>
                <a:cubicBezTo>
                  <a:pt x="11607800" y="4462793"/>
                  <a:pt x="11310144" y="4628621"/>
                  <a:pt x="10913269" y="4562475"/>
                </a:cubicBezTo>
                <a:cubicBezTo>
                  <a:pt x="9325769" y="3831960"/>
                  <a:pt x="7275380" y="3632861"/>
                  <a:pt x="4762103" y="3965178"/>
                </a:cubicBezTo>
                <a:cubicBezTo>
                  <a:pt x="4431374" y="4098131"/>
                  <a:pt x="4100645" y="4231084"/>
                  <a:pt x="3769916" y="4364037"/>
                </a:cubicBezTo>
                <a:cubicBezTo>
                  <a:pt x="3505332" y="4364037"/>
                  <a:pt x="3439187" y="4131468"/>
                  <a:pt x="3571478" y="3666331"/>
                </a:cubicBezTo>
                <a:cubicBezTo>
                  <a:pt x="3637624" y="3400425"/>
                  <a:pt x="3869135" y="3234266"/>
                  <a:pt x="4266010" y="3167856"/>
                </a:cubicBezTo>
                <a:cubicBezTo>
                  <a:pt x="4993482" y="3167856"/>
                  <a:pt x="5588662" y="3134651"/>
                  <a:pt x="6051550" y="3068240"/>
                </a:cubicBezTo>
                <a:cubicBezTo>
                  <a:pt x="5654675" y="2673879"/>
                  <a:pt x="5588529" y="2279518"/>
                  <a:pt x="5853113" y="1885156"/>
                </a:cubicBezTo>
                <a:cubicBezTo>
                  <a:pt x="5390092" y="1885156"/>
                  <a:pt x="4927071" y="1951302"/>
                  <a:pt x="4464050" y="2083593"/>
                </a:cubicBezTo>
                <a:cubicBezTo>
                  <a:pt x="4265613" y="2149739"/>
                  <a:pt x="4199467" y="2017448"/>
                  <a:pt x="4265613" y="1686718"/>
                </a:cubicBezTo>
                <a:cubicBezTo>
                  <a:pt x="4397904" y="1355989"/>
                  <a:pt x="4662488" y="1157552"/>
                  <a:pt x="5059363" y="1091406"/>
                </a:cubicBezTo>
                <a:cubicBezTo>
                  <a:pt x="5323946" y="1157552"/>
                  <a:pt x="5720821" y="1190625"/>
                  <a:pt x="6249988" y="1190625"/>
                </a:cubicBezTo>
                <a:cubicBezTo>
                  <a:pt x="6580717" y="1256770"/>
                  <a:pt x="6746082" y="959114"/>
                  <a:pt x="6746082" y="297656"/>
                </a:cubicBezTo>
                <a:cubicBezTo>
                  <a:pt x="6812227" y="99218"/>
                  <a:pt x="7010665" y="0"/>
                  <a:pt x="7341394" y="0"/>
                </a:cubicBezTo>
                <a:close/>
                <a:moveTo>
                  <a:pt x="8135144" y="1885156"/>
                </a:moveTo>
                <a:lnTo>
                  <a:pt x="6547644" y="1885156"/>
                </a:lnTo>
                <a:cubicBezTo>
                  <a:pt x="6547644" y="2279518"/>
                  <a:pt x="6646863" y="2673879"/>
                  <a:pt x="6845300" y="3068240"/>
                </a:cubicBezTo>
                <a:lnTo>
                  <a:pt x="7936707" y="3068240"/>
                </a:lnTo>
                <a:cubicBezTo>
                  <a:pt x="8068998" y="2673879"/>
                  <a:pt x="8135144" y="2279518"/>
                  <a:pt x="8135144" y="1885156"/>
                </a:cubicBezTo>
                <a:close/>
                <a:moveTo>
                  <a:pt x="2678907" y="297656"/>
                </a:moveTo>
                <a:cubicBezTo>
                  <a:pt x="3009636" y="363802"/>
                  <a:pt x="3208073" y="562239"/>
                  <a:pt x="3274219" y="892968"/>
                </a:cubicBezTo>
                <a:cubicBezTo>
                  <a:pt x="3141927" y="1223301"/>
                  <a:pt x="3075782" y="1685793"/>
                  <a:pt x="3075782" y="2280443"/>
                </a:cubicBezTo>
                <a:lnTo>
                  <a:pt x="3968353" y="2280443"/>
                </a:lnTo>
                <a:cubicBezTo>
                  <a:pt x="3968353" y="2346589"/>
                  <a:pt x="4001426" y="2379662"/>
                  <a:pt x="4067572" y="2379662"/>
                </a:cubicBezTo>
                <a:cubicBezTo>
                  <a:pt x="4199864" y="2710391"/>
                  <a:pt x="4067638" y="2908829"/>
                  <a:pt x="3670896" y="2974975"/>
                </a:cubicBezTo>
                <a:lnTo>
                  <a:pt x="3075782" y="2974975"/>
                </a:lnTo>
                <a:lnTo>
                  <a:pt x="3075782" y="4854178"/>
                </a:lnTo>
                <a:cubicBezTo>
                  <a:pt x="3869532" y="4788032"/>
                  <a:pt x="4365625" y="4788032"/>
                  <a:pt x="4564063" y="4854178"/>
                </a:cubicBezTo>
                <a:cubicBezTo>
                  <a:pt x="4696354" y="4986470"/>
                  <a:pt x="4663282" y="5151834"/>
                  <a:pt x="4464844" y="5350272"/>
                </a:cubicBezTo>
                <a:cubicBezTo>
                  <a:pt x="3208073" y="5681001"/>
                  <a:pt x="1984375" y="6077876"/>
                  <a:pt x="793750" y="6540897"/>
                </a:cubicBezTo>
                <a:cubicBezTo>
                  <a:pt x="264584" y="6607042"/>
                  <a:pt x="0" y="6441678"/>
                  <a:pt x="0" y="6044803"/>
                </a:cubicBezTo>
                <a:cubicBezTo>
                  <a:pt x="132292" y="5581782"/>
                  <a:pt x="429948" y="5317199"/>
                  <a:pt x="892969" y="5251053"/>
                </a:cubicBezTo>
                <a:cubicBezTo>
                  <a:pt x="1289844" y="5184907"/>
                  <a:pt x="1686719" y="5118761"/>
                  <a:pt x="2083594" y="5052615"/>
                </a:cubicBezTo>
                <a:lnTo>
                  <a:pt x="2083594" y="2974975"/>
                </a:lnTo>
                <a:cubicBezTo>
                  <a:pt x="1819011" y="2908829"/>
                  <a:pt x="1422136" y="2973123"/>
                  <a:pt x="892969" y="3167856"/>
                </a:cubicBezTo>
                <a:cubicBezTo>
                  <a:pt x="496094" y="3167856"/>
                  <a:pt x="330729" y="3036358"/>
                  <a:pt x="396875" y="2773362"/>
                </a:cubicBezTo>
                <a:cubicBezTo>
                  <a:pt x="463021" y="2444750"/>
                  <a:pt x="661459" y="2247569"/>
                  <a:pt x="992188" y="2181820"/>
                </a:cubicBezTo>
                <a:cubicBezTo>
                  <a:pt x="1322917" y="2247569"/>
                  <a:pt x="1686719" y="2280443"/>
                  <a:pt x="2083594" y="2280443"/>
                </a:cubicBezTo>
                <a:lnTo>
                  <a:pt x="2083594" y="793750"/>
                </a:lnTo>
                <a:cubicBezTo>
                  <a:pt x="2083594" y="396875"/>
                  <a:pt x="2282032" y="231510"/>
                  <a:pt x="2678907" y="297656"/>
                </a:cubicBezTo>
                <a:close/>
                <a:moveTo>
                  <a:pt x="6547644" y="5251053"/>
                </a:moveTo>
                <a:cubicBezTo>
                  <a:pt x="6150769" y="5184907"/>
                  <a:pt x="5985404" y="5284126"/>
                  <a:pt x="6051550" y="5548709"/>
                </a:cubicBezTo>
                <a:cubicBezTo>
                  <a:pt x="6051550" y="6408605"/>
                  <a:pt x="6150769" y="6805480"/>
                  <a:pt x="6349207" y="6739334"/>
                </a:cubicBezTo>
                <a:cubicBezTo>
                  <a:pt x="7010665" y="6739334"/>
                  <a:pt x="7771342" y="6706261"/>
                  <a:pt x="8631238" y="6640115"/>
                </a:cubicBezTo>
                <a:cubicBezTo>
                  <a:pt x="8829675" y="6309386"/>
                  <a:pt x="8862748" y="5945584"/>
                  <a:pt x="8730457" y="5548709"/>
                </a:cubicBezTo>
                <a:cubicBezTo>
                  <a:pt x="8730457" y="5284126"/>
                  <a:pt x="8002852" y="5184907"/>
                  <a:pt x="6547644" y="5251053"/>
                </a:cubicBezTo>
                <a:close/>
                <a:moveTo>
                  <a:pt x="5853113" y="4457303"/>
                </a:moveTo>
                <a:cubicBezTo>
                  <a:pt x="6514571" y="4589594"/>
                  <a:pt x="7374467" y="4622668"/>
                  <a:pt x="8432800" y="4556522"/>
                </a:cubicBezTo>
                <a:cubicBezTo>
                  <a:pt x="8763530" y="4556522"/>
                  <a:pt x="8995040" y="4524639"/>
                  <a:pt x="9127332" y="4460875"/>
                </a:cubicBezTo>
                <a:cubicBezTo>
                  <a:pt x="9325769" y="4460875"/>
                  <a:pt x="9524207" y="4559961"/>
                  <a:pt x="9722644" y="4758134"/>
                </a:cubicBezTo>
                <a:cubicBezTo>
                  <a:pt x="9921082" y="4956307"/>
                  <a:pt x="9954155" y="5187553"/>
                  <a:pt x="9821863" y="5451872"/>
                </a:cubicBezTo>
                <a:cubicBezTo>
                  <a:pt x="9755717" y="6112404"/>
                  <a:pt x="9689571" y="6739996"/>
                  <a:pt x="9623425" y="7334647"/>
                </a:cubicBezTo>
                <a:cubicBezTo>
                  <a:pt x="9491133" y="7665376"/>
                  <a:pt x="9193477" y="7764595"/>
                  <a:pt x="8730457" y="7632303"/>
                </a:cubicBezTo>
                <a:cubicBezTo>
                  <a:pt x="7870561" y="7433865"/>
                  <a:pt x="6944519" y="7433865"/>
                  <a:pt x="5952332" y="7632303"/>
                </a:cubicBezTo>
                <a:cubicBezTo>
                  <a:pt x="5489311" y="7830740"/>
                  <a:pt x="5224727" y="7698449"/>
                  <a:pt x="5158582" y="7235428"/>
                </a:cubicBezTo>
                <a:cubicBezTo>
                  <a:pt x="5158582" y="6507824"/>
                  <a:pt x="5092436" y="5780220"/>
                  <a:pt x="4960144" y="5052615"/>
                </a:cubicBezTo>
                <a:cubicBezTo>
                  <a:pt x="5092436" y="4589594"/>
                  <a:pt x="5390092" y="4391157"/>
                  <a:pt x="5853113" y="4457303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9" name="Freeform 529"/>
          <p:cNvSpPr/>
          <p:nvPr/>
        </p:nvSpPr>
        <p:spPr>
          <a:xfrm rot="0" flipH="0" flipV="0">
            <a:off x="6865863" y="465472"/>
            <a:ext cx="353707" cy="260846"/>
          </a:xfrm>
          <a:custGeom>
            <a:pathLst>
              <a:path w="10718403" h="7904427">
                <a:moveTo>
                  <a:pt x="2183606" y="297656"/>
                </a:moveTo>
                <a:cubicBezTo>
                  <a:pt x="2382043" y="363802"/>
                  <a:pt x="2580481" y="463021"/>
                  <a:pt x="2778918" y="595313"/>
                </a:cubicBezTo>
                <a:cubicBezTo>
                  <a:pt x="3109647" y="793750"/>
                  <a:pt x="3407304" y="992188"/>
                  <a:pt x="3671887" y="1190625"/>
                </a:cubicBezTo>
                <a:cubicBezTo>
                  <a:pt x="4068762" y="1455208"/>
                  <a:pt x="4267200" y="1620573"/>
                  <a:pt x="4267200" y="1686719"/>
                </a:cubicBezTo>
                <a:cubicBezTo>
                  <a:pt x="4333345" y="1819011"/>
                  <a:pt x="4167981" y="1852084"/>
                  <a:pt x="3771106" y="1785938"/>
                </a:cubicBezTo>
                <a:cubicBezTo>
                  <a:pt x="3308085" y="1719792"/>
                  <a:pt x="2845064" y="1653646"/>
                  <a:pt x="2382043" y="1587500"/>
                </a:cubicBezTo>
                <a:cubicBezTo>
                  <a:pt x="1588293" y="1389063"/>
                  <a:pt x="1290637" y="1025261"/>
                  <a:pt x="1489075" y="496094"/>
                </a:cubicBezTo>
                <a:cubicBezTo>
                  <a:pt x="1621366" y="231511"/>
                  <a:pt x="1852877" y="165365"/>
                  <a:pt x="2183606" y="297656"/>
                </a:cubicBezTo>
                <a:close/>
                <a:moveTo>
                  <a:pt x="0" y="3472656"/>
                </a:moveTo>
                <a:cubicBezTo>
                  <a:pt x="0" y="2877344"/>
                  <a:pt x="231510" y="2546615"/>
                  <a:pt x="694531" y="2480469"/>
                </a:cubicBezTo>
                <a:cubicBezTo>
                  <a:pt x="1157552" y="2678906"/>
                  <a:pt x="1719791" y="2711979"/>
                  <a:pt x="2381250" y="2579688"/>
                </a:cubicBezTo>
                <a:cubicBezTo>
                  <a:pt x="2778125" y="2447396"/>
                  <a:pt x="3075781" y="2480469"/>
                  <a:pt x="3274218" y="2678906"/>
                </a:cubicBezTo>
                <a:cubicBezTo>
                  <a:pt x="3472656" y="2811198"/>
                  <a:pt x="3538802" y="3009636"/>
                  <a:pt x="3472656" y="3274219"/>
                </a:cubicBezTo>
                <a:cubicBezTo>
                  <a:pt x="3274218" y="3869531"/>
                  <a:pt x="3175000" y="4564063"/>
                  <a:pt x="3175000" y="5357813"/>
                </a:cubicBezTo>
                <a:cubicBezTo>
                  <a:pt x="3241145" y="5423959"/>
                  <a:pt x="3373437" y="5390886"/>
                  <a:pt x="3571875" y="5258594"/>
                </a:cubicBezTo>
                <a:cubicBezTo>
                  <a:pt x="3770312" y="5060156"/>
                  <a:pt x="4001822" y="4861719"/>
                  <a:pt x="4266406" y="4663281"/>
                </a:cubicBezTo>
                <a:cubicBezTo>
                  <a:pt x="4530989" y="4597136"/>
                  <a:pt x="4597135" y="4729427"/>
                  <a:pt x="4464843" y="5060156"/>
                </a:cubicBezTo>
                <a:cubicBezTo>
                  <a:pt x="4001822" y="5721615"/>
                  <a:pt x="3472656" y="6350000"/>
                  <a:pt x="2877343" y="6945313"/>
                </a:cubicBezTo>
                <a:cubicBezTo>
                  <a:pt x="2414322" y="7408334"/>
                  <a:pt x="1984375" y="7474479"/>
                  <a:pt x="1587500" y="7143750"/>
                </a:cubicBezTo>
                <a:cubicBezTo>
                  <a:pt x="1389062" y="6945313"/>
                  <a:pt x="1355989" y="6746875"/>
                  <a:pt x="1488281" y="6548438"/>
                </a:cubicBezTo>
                <a:cubicBezTo>
                  <a:pt x="2083593" y="5953125"/>
                  <a:pt x="2381250" y="4994011"/>
                  <a:pt x="2381250" y="3671094"/>
                </a:cubicBezTo>
                <a:cubicBezTo>
                  <a:pt x="2447395" y="3340365"/>
                  <a:pt x="1819010" y="3340365"/>
                  <a:pt x="496093" y="3671094"/>
                </a:cubicBezTo>
                <a:cubicBezTo>
                  <a:pt x="231510" y="3803386"/>
                  <a:pt x="66145" y="3737240"/>
                  <a:pt x="0" y="3472656"/>
                </a:cubicBezTo>
                <a:close/>
                <a:moveTo>
                  <a:pt x="5557837" y="99219"/>
                </a:moveTo>
                <a:cubicBezTo>
                  <a:pt x="6087400" y="99219"/>
                  <a:pt x="6319109" y="330730"/>
                  <a:pt x="6252964" y="793750"/>
                </a:cubicBezTo>
                <a:cubicBezTo>
                  <a:pt x="6319109" y="2116667"/>
                  <a:pt x="6352182" y="3075781"/>
                  <a:pt x="6352182" y="3671094"/>
                </a:cubicBezTo>
                <a:cubicBezTo>
                  <a:pt x="6286037" y="4927865"/>
                  <a:pt x="6120540" y="5787761"/>
                  <a:pt x="5855692" y="6250781"/>
                </a:cubicBezTo>
                <a:cubicBezTo>
                  <a:pt x="5326393" y="7110677"/>
                  <a:pt x="4565650" y="7474479"/>
                  <a:pt x="3573462" y="7342188"/>
                </a:cubicBezTo>
                <a:cubicBezTo>
                  <a:pt x="3110441" y="7209896"/>
                  <a:pt x="3143514" y="7011459"/>
                  <a:pt x="3672681" y="6746875"/>
                </a:cubicBezTo>
                <a:cubicBezTo>
                  <a:pt x="4532577" y="6151563"/>
                  <a:pt x="5028670" y="5523177"/>
                  <a:pt x="5160962" y="4861719"/>
                </a:cubicBezTo>
                <a:cubicBezTo>
                  <a:pt x="5359400" y="3737240"/>
                  <a:pt x="5326327" y="2414323"/>
                  <a:pt x="5061743" y="892969"/>
                </a:cubicBezTo>
                <a:cubicBezTo>
                  <a:pt x="4995597" y="429948"/>
                  <a:pt x="5160962" y="165365"/>
                  <a:pt x="5557837" y="99219"/>
                </a:cubicBezTo>
                <a:close/>
                <a:moveTo>
                  <a:pt x="7741840" y="694531"/>
                </a:moveTo>
                <a:cubicBezTo>
                  <a:pt x="8072570" y="760677"/>
                  <a:pt x="8271007" y="959115"/>
                  <a:pt x="8337153" y="1289844"/>
                </a:cubicBezTo>
                <a:cubicBezTo>
                  <a:pt x="8204861" y="3075781"/>
                  <a:pt x="8204861" y="4894792"/>
                  <a:pt x="8337153" y="6746875"/>
                </a:cubicBezTo>
                <a:cubicBezTo>
                  <a:pt x="8337153" y="7011459"/>
                  <a:pt x="8171788" y="7176823"/>
                  <a:pt x="7841059" y="7242969"/>
                </a:cubicBezTo>
                <a:cubicBezTo>
                  <a:pt x="7510329" y="7242969"/>
                  <a:pt x="7311892" y="7077604"/>
                  <a:pt x="7245746" y="6746875"/>
                </a:cubicBezTo>
                <a:cubicBezTo>
                  <a:pt x="7378038" y="4960938"/>
                  <a:pt x="7378038" y="3141927"/>
                  <a:pt x="7245746" y="1289844"/>
                </a:cubicBezTo>
                <a:cubicBezTo>
                  <a:pt x="7245746" y="892969"/>
                  <a:pt x="7411111" y="694531"/>
                  <a:pt x="7741840" y="694531"/>
                </a:cubicBezTo>
                <a:close/>
                <a:moveTo>
                  <a:pt x="10321528" y="198438"/>
                </a:moveTo>
                <a:cubicBezTo>
                  <a:pt x="10519965" y="264583"/>
                  <a:pt x="10619184" y="496094"/>
                  <a:pt x="10619184" y="892969"/>
                </a:cubicBezTo>
                <a:cubicBezTo>
                  <a:pt x="10486892" y="2943490"/>
                  <a:pt x="10519965" y="5027084"/>
                  <a:pt x="10718403" y="7143750"/>
                </a:cubicBezTo>
                <a:cubicBezTo>
                  <a:pt x="10718403" y="7540625"/>
                  <a:pt x="10553038" y="7772136"/>
                  <a:pt x="10222309" y="7838281"/>
                </a:cubicBezTo>
                <a:cubicBezTo>
                  <a:pt x="9891579" y="7904427"/>
                  <a:pt x="9660070" y="7838281"/>
                  <a:pt x="9527778" y="7639844"/>
                </a:cubicBezTo>
                <a:cubicBezTo>
                  <a:pt x="9395486" y="7507552"/>
                  <a:pt x="9362413" y="5754688"/>
                  <a:pt x="9428559" y="2381250"/>
                </a:cubicBezTo>
                <a:cubicBezTo>
                  <a:pt x="9428559" y="1785938"/>
                  <a:pt x="9395486" y="1289844"/>
                  <a:pt x="9329340" y="892969"/>
                </a:cubicBezTo>
                <a:cubicBezTo>
                  <a:pt x="9263195" y="562240"/>
                  <a:pt x="9296267" y="330730"/>
                  <a:pt x="9428559" y="198438"/>
                </a:cubicBezTo>
                <a:cubicBezTo>
                  <a:pt x="9626996" y="0"/>
                  <a:pt x="9924653" y="0"/>
                  <a:pt x="10321528" y="198438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0" name="Freeform 530"/>
          <p:cNvSpPr/>
          <p:nvPr/>
        </p:nvSpPr>
        <p:spPr>
          <a:xfrm rot="0" flipH="0" flipV="0">
            <a:off x="7282002" y="456715"/>
            <a:ext cx="397271" cy="276125"/>
          </a:xfrm>
          <a:custGeom>
            <a:pathLst>
              <a:path w="12038542" h="8367447">
                <a:moveTo>
                  <a:pt x="4795573" y="2050521"/>
                </a:moveTo>
                <a:cubicBezTo>
                  <a:pt x="3803385" y="2116667"/>
                  <a:pt x="2877344" y="2248958"/>
                  <a:pt x="2017448" y="2447396"/>
                </a:cubicBezTo>
                <a:cubicBezTo>
                  <a:pt x="1686719" y="2579688"/>
                  <a:pt x="1521354" y="2480469"/>
                  <a:pt x="1521354" y="2149740"/>
                </a:cubicBezTo>
                <a:cubicBezTo>
                  <a:pt x="1719792" y="1620573"/>
                  <a:pt x="2083594" y="1355990"/>
                  <a:pt x="2612760" y="1355990"/>
                </a:cubicBezTo>
                <a:cubicBezTo>
                  <a:pt x="3141927" y="1488282"/>
                  <a:pt x="3869531" y="1521354"/>
                  <a:pt x="4795573" y="1455208"/>
                </a:cubicBezTo>
                <a:cubicBezTo>
                  <a:pt x="4795573" y="1124479"/>
                  <a:pt x="4762500" y="859896"/>
                  <a:pt x="4696354" y="661458"/>
                </a:cubicBezTo>
                <a:cubicBezTo>
                  <a:pt x="4696354" y="198438"/>
                  <a:pt x="4894792" y="0"/>
                  <a:pt x="5291667" y="66146"/>
                </a:cubicBezTo>
                <a:cubicBezTo>
                  <a:pt x="5820833" y="132292"/>
                  <a:pt x="6151562" y="297657"/>
                  <a:pt x="6283854" y="562240"/>
                </a:cubicBezTo>
                <a:cubicBezTo>
                  <a:pt x="6350000" y="694532"/>
                  <a:pt x="6316927" y="992188"/>
                  <a:pt x="6184635" y="1455208"/>
                </a:cubicBezTo>
                <a:lnTo>
                  <a:pt x="9359635" y="1455208"/>
                </a:lnTo>
                <a:cubicBezTo>
                  <a:pt x="9690365" y="1653646"/>
                  <a:pt x="9690365" y="1852083"/>
                  <a:pt x="9359635" y="2050521"/>
                </a:cubicBezTo>
                <a:lnTo>
                  <a:pt x="6184635" y="2050521"/>
                </a:lnTo>
                <a:cubicBezTo>
                  <a:pt x="6118489" y="2381250"/>
                  <a:pt x="6085417" y="2678906"/>
                  <a:pt x="6085417" y="2943490"/>
                </a:cubicBezTo>
                <a:cubicBezTo>
                  <a:pt x="9194271" y="3075781"/>
                  <a:pt x="11178646" y="3175000"/>
                  <a:pt x="12038542" y="3241146"/>
                </a:cubicBezTo>
                <a:cubicBezTo>
                  <a:pt x="11575521" y="4497917"/>
                  <a:pt x="10914062" y="4894792"/>
                  <a:pt x="10054167" y="4431771"/>
                </a:cubicBezTo>
                <a:cubicBezTo>
                  <a:pt x="8995833" y="4034896"/>
                  <a:pt x="7639843" y="3803386"/>
                  <a:pt x="5986198" y="3737240"/>
                </a:cubicBezTo>
                <a:cubicBezTo>
                  <a:pt x="5787760" y="4332552"/>
                  <a:pt x="5787760" y="4630208"/>
                  <a:pt x="5986198" y="4630208"/>
                </a:cubicBezTo>
                <a:cubicBezTo>
                  <a:pt x="6713802" y="4630208"/>
                  <a:pt x="7507552" y="4597136"/>
                  <a:pt x="8367448" y="4530990"/>
                </a:cubicBezTo>
                <a:cubicBezTo>
                  <a:pt x="8698177" y="4464844"/>
                  <a:pt x="8962760" y="4696354"/>
                  <a:pt x="9161198" y="5225521"/>
                </a:cubicBezTo>
                <a:cubicBezTo>
                  <a:pt x="9161198" y="5490104"/>
                  <a:pt x="9028906" y="5655469"/>
                  <a:pt x="8764323" y="5721615"/>
                </a:cubicBezTo>
                <a:cubicBezTo>
                  <a:pt x="7838281" y="6250781"/>
                  <a:pt x="7077604" y="6680729"/>
                  <a:pt x="6482292" y="7011458"/>
                </a:cubicBezTo>
                <a:lnTo>
                  <a:pt x="7276042" y="7309115"/>
                </a:lnTo>
                <a:cubicBezTo>
                  <a:pt x="8202083" y="7705990"/>
                  <a:pt x="8665104" y="7937500"/>
                  <a:pt x="8665104" y="8003646"/>
                </a:cubicBezTo>
                <a:cubicBezTo>
                  <a:pt x="8995833" y="8268229"/>
                  <a:pt x="8797396" y="8367447"/>
                  <a:pt x="8069792" y="8301301"/>
                </a:cubicBezTo>
                <a:cubicBezTo>
                  <a:pt x="6746875" y="7970573"/>
                  <a:pt x="5324739" y="7507552"/>
                  <a:pt x="3803385" y="6912240"/>
                </a:cubicBezTo>
                <a:cubicBezTo>
                  <a:pt x="3208073" y="6713802"/>
                  <a:pt x="3042708" y="6416146"/>
                  <a:pt x="3307292" y="6019271"/>
                </a:cubicBezTo>
                <a:cubicBezTo>
                  <a:pt x="3571875" y="5754688"/>
                  <a:pt x="3902604" y="5721615"/>
                  <a:pt x="4299479" y="5920052"/>
                </a:cubicBezTo>
                <a:cubicBezTo>
                  <a:pt x="4828646" y="6184636"/>
                  <a:pt x="5357812" y="6449219"/>
                  <a:pt x="5886979" y="6713802"/>
                </a:cubicBezTo>
                <a:cubicBezTo>
                  <a:pt x="6350000" y="6316927"/>
                  <a:pt x="6779948" y="5920052"/>
                  <a:pt x="7176823" y="5523177"/>
                </a:cubicBezTo>
                <a:cubicBezTo>
                  <a:pt x="7441406" y="5192448"/>
                  <a:pt x="6713802" y="5159375"/>
                  <a:pt x="4994010" y="5423958"/>
                </a:cubicBezTo>
                <a:cubicBezTo>
                  <a:pt x="4332552" y="5556250"/>
                  <a:pt x="4067969" y="5390886"/>
                  <a:pt x="4200260" y="4927865"/>
                </a:cubicBezTo>
                <a:cubicBezTo>
                  <a:pt x="4464844" y="4530990"/>
                  <a:pt x="4597135" y="4134115"/>
                  <a:pt x="4597135" y="3737240"/>
                </a:cubicBezTo>
                <a:cubicBezTo>
                  <a:pt x="3075781" y="3803386"/>
                  <a:pt x="1719792" y="4001823"/>
                  <a:pt x="529167" y="4332552"/>
                </a:cubicBezTo>
                <a:cubicBezTo>
                  <a:pt x="132292" y="4464844"/>
                  <a:pt x="0" y="4233333"/>
                  <a:pt x="132292" y="3638021"/>
                </a:cubicBezTo>
                <a:cubicBezTo>
                  <a:pt x="396875" y="3241146"/>
                  <a:pt x="727604" y="3042708"/>
                  <a:pt x="1124479" y="3042708"/>
                </a:cubicBezTo>
                <a:cubicBezTo>
                  <a:pt x="1852083" y="3108854"/>
                  <a:pt x="3042708" y="3075781"/>
                  <a:pt x="4696354" y="294349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1" name="Freeform 531"/>
          <p:cNvSpPr/>
          <p:nvPr/>
        </p:nvSpPr>
        <p:spPr>
          <a:xfrm rot="0" flipH="0" flipV="0">
            <a:off x="7706950" y="460068"/>
            <a:ext cx="396206" cy="266093"/>
          </a:xfrm>
          <a:custGeom>
            <a:pathLst>
              <a:path w="12006262" h="8063442">
                <a:moveTo>
                  <a:pt x="4762500" y="3532452"/>
                </a:moveTo>
                <a:cubicBezTo>
                  <a:pt x="3770312" y="3863181"/>
                  <a:pt x="2976562" y="4094692"/>
                  <a:pt x="2381250" y="4226983"/>
                </a:cubicBezTo>
                <a:cubicBezTo>
                  <a:pt x="1918229" y="4226983"/>
                  <a:pt x="1686719" y="4094692"/>
                  <a:pt x="1686719" y="3830108"/>
                </a:cubicBezTo>
                <a:cubicBezTo>
                  <a:pt x="2877344" y="3565525"/>
                  <a:pt x="4101041" y="3201723"/>
                  <a:pt x="5357812" y="2738702"/>
                </a:cubicBezTo>
                <a:cubicBezTo>
                  <a:pt x="4101041" y="2672556"/>
                  <a:pt x="3241146" y="2705629"/>
                  <a:pt x="2778125" y="2837921"/>
                </a:cubicBezTo>
                <a:cubicBezTo>
                  <a:pt x="2381250" y="2705762"/>
                  <a:pt x="2381250" y="2474516"/>
                  <a:pt x="2778125" y="2144183"/>
                </a:cubicBezTo>
                <a:cubicBezTo>
                  <a:pt x="3108854" y="2144183"/>
                  <a:pt x="3406510" y="2176992"/>
                  <a:pt x="3671094" y="2242608"/>
                </a:cubicBezTo>
                <a:lnTo>
                  <a:pt x="8930283" y="2242608"/>
                </a:lnTo>
                <a:cubicBezTo>
                  <a:pt x="9261012" y="2374900"/>
                  <a:pt x="9294084" y="2540265"/>
                  <a:pt x="9029501" y="2738702"/>
                </a:cubicBezTo>
                <a:lnTo>
                  <a:pt x="6449219" y="2738702"/>
                </a:lnTo>
                <a:cubicBezTo>
                  <a:pt x="6184635" y="2937140"/>
                  <a:pt x="5920052" y="3102504"/>
                  <a:pt x="5655469" y="3234796"/>
                </a:cubicBezTo>
                <a:lnTo>
                  <a:pt x="6350000" y="4028546"/>
                </a:lnTo>
                <a:cubicBezTo>
                  <a:pt x="6945445" y="3763963"/>
                  <a:pt x="7408531" y="3400161"/>
                  <a:pt x="7739261" y="2937140"/>
                </a:cubicBezTo>
                <a:cubicBezTo>
                  <a:pt x="8202281" y="2804848"/>
                  <a:pt x="8466865" y="2970213"/>
                  <a:pt x="8533011" y="3433233"/>
                </a:cubicBezTo>
                <a:cubicBezTo>
                  <a:pt x="8599156" y="3565525"/>
                  <a:pt x="8533011" y="3697817"/>
                  <a:pt x="8334573" y="3830108"/>
                </a:cubicBezTo>
                <a:cubicBezTo>
                  <a:pt x="7937698" y="4028546"/>
                  <a:pt x="7540823" y="4160838"/>
                  <a:pt x="7143948" y="4226983"/>
                </a:cubicBezTo>
                <a:cubicBezTo>
                  <a:pt x="8996296" y="5219171"/>
                  <a:pt x="10617067" y="5715265"/>
                  <a:pt x="12006262" y="5715265"/>
                </a:cubicBezTo>
                <a:cubicBezTo>
                  <a:pt x="11940117" y="6178286"/>
                  <a:pt x="11675467" y="6608233"/>
                  <a:pt x="11212314" y="7005108"/>
                </a:cubicBezTo>
                <a:cubicBezTo>
                  <a:pt x="10749293" y="7401983"/>
                  <a:pt x="10186987" y="7335838"/>
                  <a:pt x="9525397" y="6806671"/>
                </a:cubicBezTo>
                <a:cubicBezTo>
                  <a:pt x="8533077" y="6012921"/>
                  <a:pt x="7540757" y="5318390"/>
                  <a:pt x="6548437" y="4723077"/>
                </a:cubicBezTo>
                <a:cubicBezTo>
                  <a:pt x="6879167" y="5384536"/>
                  <a:pt x="6879167" y="6178286"/>
                  <a:pt x="6548437" y="7104327"/>
                </a:cubicBezTo>
                <a:cubicBezTo>
                  <a:pt x="6350000" y="7567348"/>
                  <a:pt x="5953125" y="7865004"/>
                  <a:pt x="5357812" y="7997296"/>
                </a:cubicBezTo>
                <a:cubicBezTo>
                  <a:pt x="4233333" y="8063442"/>
                  <a:pt x="3472656" y="7732713"/>
                  <a:pt x="3075781" y="7005108"/>
                </a:cubicBezTo>
                <a:cubicBezTo>
                  <a:pt x="3075781" y="6938963"/>
                  <a:pt x="3108854" y="6905890"/>
                  <a:pt x="3175000" y="6905890"/>
                </a:cubicBezTo>
                <a:cubicBezTo>
                  <a:pt x="3770312" y="7170473"/>
                  <a:pt x="4332552" y="7203546"/>
                  <a:pt x="4861719" y="7005108"/>
                </a:cubicBezTo>
                <a:cubicBezTo>
                  <a:pt x="5126302" y="6872817"/>
                  <a:pt x="5291666" y="6707452"/>
                  <a:pt x="5357812" y="6509015"/>
                </a:cubicBezTo>
                <a:cubicBezTo>
                  <a:pt x="5490104" y="6178286"/>
                  <a:pt x="5523177" y="5847556"/>
                  <a:pt x="5457031" y="5516827"/>
                </a:cubicBezTo>
                <a:cubicBezTo>
                  <a:pt x="4663281" y="5847556"/>
                  <a:pt x="3803385" y="6145213"/>
                  <a:pt x="2877344" y="6409796"/>
                </a:cubicBezTo>
                <a:cubicBezTo>
                  <a:pt x="2282031" y="6608233"/>
                  <a:pt x="1686719" y="6740525"/>
                  <a:pt x="1091406" y="6806671"/>
                </a:cubicBezTo>
                <a:cubicBezTo>
                  <a:pt x="562239" y="6938963"/>
                  <a:pt x="198437" y="6806671"/>
                  <a:pt x="0" y="6409796"/>
                </a:cubicBezTo>
                <a:cubicBezTo>
                  <a:pt x="0" y="6343650"/>
                  <a:pt x="198437" y="6277504"/>
                  <a:pt x="595312" y="6211358"/>
                </a:cubicBezTo>
                <a:cubicBezTo>
                  <a:pt x="1124479" y="6145213"/>
                  <a:pt x="1686719" y="6045994"/>
                  <a:pt x="2282031" y="5913702"/>
                </a:cubicBezTo>
                <a:cubicBezTo>
                  <a:pt x="3737239" y="5516827"/>
                  <a:pt x="4762500" y="5186098"/>
                  <a:pt x="5357812" y="4921515"/>
                </a:cubicBezTo>
                <a:lnTo>
                  <a:pt x="5159375" y="4326202"/>
                </a:lnTo>
                <a:cubicBezTo>
                  <a:pt x="4233333" y="4789223"/>
                  <a:pt x="3340364" y="5119952"/>
                  <a:pt x="2480469" y="5318390"/>
                </a:cubicBezTo>
                <a:cubicBezTo>
                  <a:pt x="2017448" y="5450681"/>
                  <a:pt x="1719791" y="5351463"/>
                  <a:pt x="1587500" y="5020733"/>
                </a:cubicBezTo>
                <a:cubicBezTo>
                  <a:pt x="1653646" y="4954588"/>
                  <a:pt x="2315104" y="4756150"/>
                  <a:pt x="3571875" y="4425421"/>
                </a:cubicBezTo>
                <a:cubicBezTo>
                  <a:pt x="3968750" y="4293129"/>
                  <a:pt x="4431771" y="4094692"/>
                  <a:pt x="4960937" y="3830108"/>
                </a:cubicBezTo>
                <a:close/>
                <a:moveTo>
                  <a:pt x="5853906" y="66146"/>
                </a:moveTo>
                <a:cubicBezTo>
                  <a:pt x="6052344" y="66146"/>
                  <a:pt x="6250781" y="132292"/>
                  <a:pt x="6449219" y="264583"/>
                </a:cubicBezTo>
                <a:cubicBezTo>
                  <a:pt x="6449219" y="595313"/>
                  <a:pt x="6482292" y="826823"/>
                  <a:pt x="6548437" y="959115"/>
                </a:cubicBezTo>
                <a:cubicBezTo>
                  <a:pt x="7408465" y="959115"/>
                  <a:pt x="8268494" y="992055"/>
                  <a:pt x="9128522" y="1057937"/>
                </a:cubicBezTo>
                <a:cubicBezTo>
                  <a:pt x="9459383" y="992055"/>
                  <a:pt x="9724033" y="892969"/>
                  <a:pt x="9922470" y="760677"/>
                </a:cubicBezTo>
                <a:cubicBezTo>
                  <a:pt x="10451769" y="694532"/>
                  <a:pt x="10716419" y="1024202"/>
                  <a:pt x="10716419" y="1749690"/>
                </a:cubicBezTo>
                <a:cubicBezTo>
                  <a:pt x="10716419" y="2344473"/>
                  <a:pt x="10650273" y="2840302"/>
                  <a:pt x="10517981" y="3237177"/>
                </a:cubicBezTo>
                <a:cubicBezTo>
                  <a:pt x="10385689" y="3435615"/>
                  <a:pt x="10253398" y="3435615"/>
                  <a:pt x="10121106" y="3237177"/>
                </a:cubicBezTo>
                <a:cubicBezTo>
                  <a:pt x="10054960" y="2708011"/>
                  <a:pt x="9955742" y="2278063"/>
                  <a:pt x="9823450" y="1947333"/>
                </a:cubicBezTo>
                <a:cubicBezTo>
                  <a:pt x="9823450" y="1619250"/>
                  <a:pt x="9029634" y="1455208"/>
                  <a:pt x="7442001" y="1455208"/>
                </a:cubicBezTo>
                <a:lnTo>
                  <a:pt x="4663479" y="1455208"/>
                </a:lnTo>
                <a:cubicBezTo>
                  <a:pt x="3869729" y="1455208"/>
                  <a:pt x="3142059" y="1488149"/>
                  <a:pt x="2480469" y="1554030"/>
                </a:cubicBezTo>
                <a:cubicBezTo>
                  <a:pt x="1951302" y="1751806"/>
                  <a:pt x="1686719" y="2312062"/>
                  <a:pt x="1686719" y="3234796"/>
                </a:cubicBezTo>
                <a:cubicBezTo>
                  <a:pt x="1554427" y="3433233"/>
                  <a:pt x="1389062" y="3433233"/>
                  <a:pt x="1190625" y="3234796"/>
                </a:cubicBezTo>
                <a:cubicBezTo>
                  <a:pt x="1058333" y="2772966"/>
                  <a:pt x="992187" y="2278195"/>
                  <a:pt x="992187" y="1750483"/>
                </a:cubicBezTo>
                <a:cubicBezTo>
                  <a:pt x="1058333" y="1024070"/>
                  <a:pt x="1289844" y="693936"/>
                  <a:pt x="1686719" y="760082"/>
                </a:cubicBezTo>
                <a:cubicBezTo>
                  <a:pt x="2414323" y="1024136"/>
                  <a:pt x="3472656" y="1057143"/>
                  <a:pt x="4861719" y="859102"/>
                </a:cubicBezTo>
                <a:cubicBezTo>
                  <a:pt x="4927864" y="726943"/>
                  <a:pt x="4960937" y="561843"/>
                  <a:pt x="4960937" y="363802"/>
                </a:cubicBezTo>
                <a:cubicBezTo>
                  <a:pt x="5093229" y="99219"/>
                  <a:pt x="5390885" y="0"/>
                  <a:pt x="5853906" y="66146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2" name="Freeform 532"/>
          <p:cNvSpPr/>
          <p:nvPr/>
        </p:nvSpPr>
        <p:spPr>
          <a:xfrm rot="0" flipH="0" flipV="0">
            <a:off x="8194798" y="436004"/>
            <a:ext cx="45839" cy="292990"/>
          </a:xfrm>
          <a:custGeom>
            <a:pathLst>
              <a:path w="1389063" h="8878491">
                <a:moveTo>
                  <a:pt x="694531" y="8878491"/>
                </a:moveTo>
                <a:cubicBezTo>
                  <a:pt x="496094" y="8878491"/>
                  <a:pt x="330729" y="8812345"/>
                  <a:pt x="198438" y="8680054"/>
                </a:cubicBezTo>
                <a:cubicBezTo>
                  <a:pt x="66146" y="8547762"/>
                  <a:pt x="0" y="8382397"/>
                  <a:pt x="0" y="8183960"/>
                </a:cubicBezTo>
                <a:cubicBezTo>
                  <a:pt x="0" y="7985522"/>
                  <a:pt x="66146" y="7820158"/>
                  <a:pt x="198438" y="7687866"/>
                </a:cubicBezTo>
                <a:cubicBezTo>
                  <a:pt x="330729" y="7555574"/>
                  <a:pt x="496094" y="7489429"/>
                  <a:pt x="694531" y="7489429"/>
                </a:cubicBezTo>
                <a:cubicBezTo>
                  <a:pt x="892969" y="7489429"/>
                  <a:pt x="1058333" y="7555574"/>
                  <a:pt x="1190625" y="7687866"/>
                </a:cubicBezTo>
                <a:cubicBezTo>
                  <a:pt x="1322917" y="7820158"/>
                  <a:pt x="1389063" y="7985522"/>
                  <a:pt x="1389063" y="8183960"/>
                </a:cubicBezTo>
                <a:cubicBezTo>
                  <a:pt x="1389063" y="8382397"/>
                  <a:pt x="1322917" y="8547762"/>
                  <a:pt x="1190625" y="8680054"/>
                </a:cubicBezTo>
                <a:cubicBezTo>
                  <a:pt x="1058333" y="8812345"/>
                  <a:pt x="892969" y="8878491"/>
                  <a:pt x="694531" y="8878491"/>
                </a:cubicBezTo>
                <a:close/>
                <a:moveTo>
                  <a:pt x="892969" y="5556250"/>
                </a:moveTo>
                <a:lnTo>
                  <a:pt x="892969" y="6052344"/>
                </a:lnTo>
                <a:lnTo>
                  <a:pt x="496094" y="6052344"/>
                </a:lnTo>
                <a:lnTo>
                  <a:pt x="496094" y="5556250"/>
                </a:lnTo>
                <a:cubicBezTo>
                  <a:pt x="496094" y="4663282"/>
                  <a:pt x="438216" y="3762045"/>
                  <a:pt x="322461" y="2852540"/>
                </a:cubicBezTo>
                <a:cubicBezTo>
                  <a:pt x="206706" y="1943035"/>
                  <a:pt x="148828" y="1273308"/>
                  <a:pt x="148828" y="843360"/>
                </a:cubicBezTo>
                <a:cubicBezTo>
                  <a:pt x="148828" y="578777"/>
                  <a:pt x="190169" y="372071"/>
                  <a:pt x="272852" y="223243"/>
                </a:cubicBezTo>
                <a:cubicBezTo>
                  <a:pt x="355534" y="74415"/>
                  <a:pt x="496094" y="0"/>
                  <a:pt x="694531" y="0"/>
                </a:cubicBezTo>
                <a:cubicBezTo>
                  <a:pt x="926042" y="0"/>
                  <a:pt x="1074870" y="82683"/>
                  <a:pt x="1141016" y="248047"/>
                </a:cubicBezTo>
                <a:cubicBezTo>
                  <a:pt x="1207162" y="413412"/>
                  <a:pt x="1240234" y="611849"/>
                  <a:pt x="1240234" y="843360"/>
                </a:cubicBezTo>
                <a:cubicBezTo>
                  <a:pt x="1240234" y="1273308"/>
                  <a:pt x="1182357" y="1943035"/>
                  <a:pt x="1066602" y="2852540"/>
                </a:cubicBezTo>
                <a:cubicBezTo>
                  <a:pt x="950846" y="3762045"/>
                  <a:pt x="892969" y="4663282"/>
                  <a:pt x="892969" y="555625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3" name="Rectangle 533"/>
          <p:cNvSpPr/>
          <p:nvPr/>
        </p:nvSpPr>
        <p:spPr>
          <a:xfrm rot="0" flipH="0" flipV="0">
            <a:off x="776611" y="1120464"/>
            <a:ext cx="4193111" cy="62229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897" baseline="0" b="1" i="0" dirty="0" spc="0">
                <a:solidFill>
                  <a:srgbClr val="336565"/>
                </a:solidFill>
                <a:latin typeface="Arial Black" pitchFamily="0" charset="1"/>
              </a:rPr>
              <a:t>1.3.1 </a:t>
            </a:r>
            <a:r>
              <a:rPr lang="en-US" sz="2897" baseline="0" b="0" i="0" dirty="0" spc="0">
                <a:solidFill>
                  <a:srgbClr val="336565"/>
                </a:solidFill>
                <a:latin typeface="宋体" pitchFamily="0" charset="1"/>
              </a:rPr>
              <a:t>什么是</a:t>
            </a:r>
            <a:r>
              <a:rPr lang="en-US" sz="2897" baseline="0" b="1" i="0" dirty="0" spc="0">
                <a:solidFill>
                  <a:srgbClr val="336565"/>
                </a:solidFill>
                <a:latin typeface="Arial Black" pitchFamily="0" charset="1"/>
              </a:rPr>
              <a:t>JRE,JDK?</a:t>
            </a:r>
          </a:p>
        </p:txBody>
      </p:sp>
      <p:sp>
        <p:nvSpPr>
          <p:cNvPr id="534" name="Rectangle 534"/>
          <p:cNvSpPr/>
          <p:nvPr/>
        </p:nvSpPr>
        <p:spPr>
          <a:xfrm rot="0" flipH="0" flipV="0">
            <a:off x="848239" y="2027830"/>
            <a:ext cx="5266118" cy="3234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902" baseline="0" b="0" i="0" dirty="0" spc="0">
                <a:latin typeface="Arial" pitchFamily="0" charset="1"/>
              </a:rPr>
              <a:t>JRE(</a:t>
            </a:r>
            <a:r>
              <a:rPr lang="en-US" sz="1902" baseline="0" b="0" i="0" dirty="0" spc="0">
                <a:solidFill>
                  <a:srgbClr val="FF0000"/>
                </a:solidFill>
                <a:latin typeface="Arial" pitchFamily="0" charset="1"/>
              </a:rPr>
              <a:t>J</a:t>
            </a:r>
            <a:r>
              <a:rPr lang="en-US" sz="1902" baseline="0" b="0" i="0" dirty="0" spc="0">
                <a:latin typeface="Arial" pitchFamily="0" charset="1"/>
              </a:rPr>
              <a:t>ava </a:t>
            </a:r>
            <a:r>
              <a:rPr lang="en-US" sz="1902" baseline="0" b="0" i="0" dirty="0" spc="0">
                <a:solidFill>
                  <a:srgbClr val="FF0000"/>
                </a:solidFill>
                <a:latin typeface="Arial" pitchFamily="0" charset="1"/>
              </a:rPr>
              <a:t>R</a:t>
            </a:r>
            <a:r>
              <a:rPr lang="en-US" sz="1902" baseline="0" b="0" i="0" dirty="0" spc="0">
                <a:latin typeface="Arial" pitchFamily="0" charset="1"/>
              </a:rPr>
              <a:t>untime </a:t>
            </a:r>
            <a:r>
              <a:rPr lang="en-US" sz="1902" baseline="0" b="0" i="0" dirty="0" spc="0">
                <a:solidFill>
                  <a:srgbClr val="FF0000"/>
                </a:solidFill>
                <a:latin typeface="Arial" pitchFamily="0" charset="1"/>
              </a:rPr>
              <a:t>E</a:t>
            </a:r>
            <a:r>
              <a:rPr lang="en-US" sz="1902" baseline="0" b="0" i="0" dirty="0" spc="0">
                <a:latin typeface="Arial" pitchFamily="0" charset="1"/>
              </a:rPr>
              <a:t>nvironment</a:t>
            </a:r>
            <a:r>
              <a:rPr lang="en-US" sz="1902" baseline="0" b="0" i="0" dirty="0" spc="1574">
                <a:latin typeface="Arial" pitchFamily="0" charset="1"/>
              </a:rPr>
              <a:t> </a:t>
            </a:r>
            <a:r>
              <a:rPr lang="en-US" sz="1902" baseline="0" b="0" i="0" dirty="0" spc="0">
                <a:latin typeface="Arial" pitchFamily="0" charset="1"/>
              </a:rPr>
              <a:t>Java</a:t>
            </a:r>
            <a:r>
              <a:rPr lang="en-US" sz="1902" baseline="0" b="0" i="0" dirty="0" spc="0">
                <a:latin typeface="宋体" pitchFamily="0" charset="1"/>
              </a:rPr>
              <a:t>运行环境</a:t>
            </a:r>
            <a:r>
              <a:rPr lang="en-US" sz="1902" baseline="0" b="0" i="0" dirty="0" spc="0">
                <a:latin typeface="Arial" pitchFamily="0" charset="1"/>
              </a:rPr>
              <a:t>)</a:t>
            </a:r>
          </a:p>
        </p:txBody>
      </p:sp>
      <p:sp>
        <p:nvSpPr>
          <p:cNvPr id="535" name="Rectangle 535"/>
          <p:cNvSpPr/>
          <p:nvPr/>
        </p:nvSpPr>
        <p:spPr>
          <a:xfrm rot="0" flipH="0" flipV="0">
            <a:off x="848480" y="2432433"/>
            <a:ext cx="8193995" cy="69741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902" baseline="0" b="0" i="0" dirty="0" spc="0">
                <a:latin typeface="宋体" pitchFamily="0" charset="1"/>
              </a:rPr>
              <a:t>包括</a:t>
            </a:r>
            <a:r>
              <a:rPr lang="en-US" sz="1902" baseline="0" b="0" i="0" dirty="0" spc="0">
                <a:latin typeface="Arial" pitchFamily="0" charset="1"/>
              </a:rPr>
              <a:t>Java</a:t>
            </a:r>
            <a:r>
              <a:rPr lang="en-US" sz="1902" baseline="0" b="0" i="0" dirty="0" spc="0">
                <a:latin typeface="宋体" pitchFamily="0" charset="1"/>
              </a:rPr>
              <a:t>虚拟机</a:t>
            </a:r>
            <a:r>
              <a:rPr lang="en-US" sz="1902" baseline="0" b="0" i="0" dirty="0" spc="0">
                <a:latin typeface="Arial" pitchFamily="0" charset="1"/>
              </a:rPr>
              <a:t>(JVM </a:t>
            </a:r>
            <a:r>
              <a:rPr lang="en-US" sz="1902" baseline="0" b="0" i="0" dirty="0" spc="0">
                <a:solidFill>
                  <a:srgbClr val="FF0000"/>
                </a:solidFill>
                <a:latin typeface="Arial" pitchFamily="0" charset="1"/>
              </a:rPr>
              <a:t>J</a:t>
            </a:r>
            <a:r>
              <a:rPr lang="en-US" sz="1902" baseline="0" b="0" i="0" dirty="0" spc="0">
                <a:latin typeface="Arial" pitchFamily="0" charset="1"/>
              </a:rPr>
              <a:t>ava </a:t>
            </a:r>
            <a:r>
              <a:rPr lang="en-US" sz="1902" baseline="0" b="0" i="0" dirty="0" spc="0">
                <a:solidFill>
                  <a:srgbClr val="FF0000"/>
                </a:solidFill>
                <a:latin typeface="Arial" pitchFamily="0" charset="1"/>
              </a:rPr>
              <a:t>V</a:t>
            </a:r>
            <a:r>
              <a:rPr lang="en-US" sz="1902" baseline="0" b="0" i="0" dirty="0" spc="0">
                <a:latin typeface="Arial" pitchFamily="0" charset="1"/>
              </a:rPr>
              <a:t>irtual </a:t>
            </a:r>
            <a:r>
              <a:rPr lang="en-US" sz="1902" baseline="0" b="0" i="0" dirty="0" spc="0">
                <a:solidFill>
                  <a:srgbClr val="FF0000"/>
                </a:solidFill>
                <a:latin typeface="Arial" pitchFamily="0" charset="1"/>
              </a:rPr>
              <a:t>M</a:t>
            </a:r>
            <a:r>
              <a:rPr lang="en-US" sz="1902" baseline="0" b="0" i="0" dirty="0" spc="0">
                <a:latin typeface="Arial" pitchFamily="0" charset="1"/>
              </a:rPr>
              <a:t>achine)</a:t>
            </a:r>
            <a:r>
              <a:rPr lang="en-US" sz="1902" baseline="0" b="0" i="0" dirty="0" spc="0">
                <a:latin typeface="宋体" pitchFamily="0" charset="1"/>
              </a:rPr>
              <a:t>和</a:t>
            </a:r>
            <a:r>
              <a:rPr lang="en-US" sz="1902" baseline="0" b="0" i="0" dirty="0" spc="0">
                <a:latin typeface="Arial" pitchFamily="0" charset="1"/>
              </a:rPr>
              <a:t>Java</a:t>
            </a:r>
            <a:r>
              <a:rPr lang="en-US" sz="1902" baseline="0" b="0" i="0" dirty="0" spc="0">
                <a:latin typeface="宋体" pitchFamily="0" charset="1"/>
              </a:rPr>
              <a:t>程序所需的核心类</a:t>
            </a:r>
          </a:p>
          <a:p>
            <a:pPr marL="483">
              <a:lnSpc>
                <a:spcPts val="2944"/>
              </a:lnSpc>
              <a:tabLst>
                <a:tab pos="8133606" algn="l"/>
              </a:tabLst>
            </a:pPr>
            <a:r>
              <a:rPr lang="en-US" sz="2881" baseline="13600" b="0" i="0" dirty="0" spc="0">
                <a:latin typeface="宋体" pitchFamily="0" charset="1"/>
              </a:rPr>
              <a:t>库等，如果想要运行一个开发好的</a:t>
            </a:r>
            <a:r>
              <a:rPr lang="en-US" sz="2881" baseline="13600" b="0" i="0" dirty="0" spc="0">
                <a:latin typeface="Arial" pitchFamily="0" charset="1"/>
              </a:rPr>
              <a:t>Java</a:t>
            </a:r>
            <a:r>
              <a:rPr lang="en-US" sz="2881" baseline="13600" b="0" i="0" dirty="0" spc="0">
                <a:latin typeface="宋体" pitchFamily="0" charset="1"/>
              </a:rPr>
              <a:t>程序，计算机中只需要安装</a:t>
            </a:r>
            <a:r>
              <a:rPr lang="en-US" sz="2881" baseline="13600" b="0" i="0" dirty="0" spc="0">
                <a:latin typeface="Arial" pitchFamily="0" charset="1"/>
              </a:rPr>
              <a:t>JRE 	</a:t>
            </a:r>
            <a:r>
              <a:rPr lang="en-US" sz="19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536" name="Rectangle 536"/>
          <p:cNvSpPr/>
          <p:nvPr/>
        </p:nvSpPr>
        <p:spPr>
          <a:xfrm rot="0" flipH="0" flipV="0">
            <a:off x="848963" y="3100910"/>
            <a:ext cx="724662" cy="28957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902" baseline="0" b="0" i="0" dirty="0" spc="0">
                <a:latin typeface="宋体" pitchFamily="0" charset="1"/>
              </a:rPr>
              <a:t>即可。</a:t>
            </a:r>
          </a:p>
        </p:txBody>
      </p:sp>
      <p:sp>
        <p:nvSpPr>
          <p:cNvPr id="537" name="Rectangle 537"/>
          <p:cNvSpPr/>
          <p:nvPr/>
        </p:nvSpPr>
        <p:spPr>
          <a:xfrm rot="0" flipH="0" flipV="0">
            <a:off x="848239" y="3464200"/>
            <a:ext cx="8279987" cy="143222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902" baseline="0" b="0" i="0" dirty="0" spc="0">
                <a:latin typeface="Arial" pitchFamily="0" charset="1"/>
              </a:rPr>
              <a:t>JDK(</a:t>
            </a:r>
            <a:r>
              <a:rPr lang="en-US" sz="1902" baseline="0" b="0" i="0" dirty="0" spc="0">
                <a:solidFill>
                  <a:srgbClr val="FF0000"/>
                </a:solidFill>
                <a:latin typeface="Arial" pitchFamily="0" charset="1"/>
              </a:rPr>
              <a:t>J</a:t>
            </a:r>
            <a:r>
              <a:rPr lang="en-US" sz="1902" baseline="0" b="0" i="0" dirty="0" spc="0">
                <a:latin typeface="Arial" pitchFamily="0" charset="1"/>
              </a:rPr>
              <a:t>ava </a:t>
            </a:r>
            <a:r>
              <a:rPr lang="en-US" sz="1902" baseline="0" b="0" i="0" dirty="0" spc="0">
                <a:solidFill>
                  <a:srgbClr val="FF0000"/>
                </a:solidFill>
                <a:latin typeface="Arial" pitchFamily="0" charset="1"/>
              </a:rPr>
              <a:t>D</a:t>
            </a:r>
            <a:r>
              <a:rPr lang="en-US" sz="1902" baseline="0" b="0" i="0" dirty="0" spc="0">
                <a:latin typeface="Arial" pitchFamily="0" charset="1"/>
              </a:rPr>
              <a:t>evelopment </a:t>
            </a:r>
            <a:r>
              <a:rPr lang="en-US" sz="1902" baseline="0" b="0" i="0" dirty="0" spc="0">
                <a:solidFill>
                  <a:srgbClr val="FF0000"/>
                </a:solidFill>
                <a:latin typeface="Arial" pitchFamily="0" charset="1"/>
              </a:rPr>
              <a:t>K</a:t>
            </a:r>
            <a:r>
              <a:rPr lang="en-US" sz="1902" baseline="0" b="0" i="0" dirty="0" spc="0">
                <a:latin typeface="Arial" pitchFamily="0" charset="1"/>
              </a:rPr>
              <a:t>it</a:t>
            </a:r>
            <a:r>
              <a:rPr lang="en-US" sz="1902" baseline="0" b="0" i="0" dirty="0" spc="1578">
                <a:latin typeface="Arial" pitchFamily="0" charset="1"/>
              </a:rPr>
              <a:t> </a:t>
            </a:r>
            <a:r>
              <a:rPr lang="en-US" sz="1902" baseline="0" b="0" i="0" dirty="0" spc="0">
                <a:latin typeface="Arial" pitchFamily="0" charset="1"/>
              </a:rPr>
              <a:t>Java</a:t>
            </a:r>
            <a:r>
              <a:rPr lang="en-US" sz="1902" baseline="0" b="0" i="0" dirty="0" spc="0">
                <a:latin typeface="宋体" pitchFamily="0" charset="1"/>
              </a:rPr>
              <a:t>开发工具包</a:t>
            </a:r>
            <a:r>
              <a:rPr lang="en-US" sz="1902" baseline="0" b="0" i="0" dirty="0" spc="0">
                <a:latin typeface="Arial" pitchFamily="0" charset="1"/>
              </a:rPr>
              <a:t>)</a:t>
            </a:r>
          </a:p>
          <a:p>
            <a:pPr marL="0">
              <a:lnSpc>
                <a:spcPts val="3275"/>
              </a:lnSpc>
            </a:pPr>
            <a:r>
              <a:rPr lang="en-US" sz="1902" baseline="0" b="0" i="0" dirty="0" spc="0">
                <a:latin typeface="Arial" pitchFamily="0" charset="1"/>
              </a:rPr>
              <a:t>JDK</a:t>
            </a:r>
            <a:r>
              <a:rPr lang="en-US" sz="1902" baseline="0" b="0" i="0" dirty="0" spc="0">
                <a:latin typeface="宋体" pitchFamily="0" charset="1"/>
              </a:rPr>
              <a:t>是提供给</a:t>
            </a:r>
            <a:r>
              <a:rPr lang="en-US" sz="1902" baseline="0" b="0" i="0" dirty="0" spc="0">
                <a:latin typeface="Arial" pitchFamily="0" charset="1"/>
              </a:rPr>
              <a:t>Java</a:t>
            </a:r>
            <a:r>
              <a:rPr lang="en-US" sz="1902" baseline="0" b="0" i="0" dirty="0" spc="0">
                <a:latin typeface="宋体" pitchFamily="0" charset="1"/>
              </a:rPr>
              <a:t>开发人员使用的，其中包含了</a:t>
            </a:r>
            <a:r>
              <a:rPr lang="en-US" sz="1902" baseline="0" b="0" i="0" dirty="0" spc="0">
                <a:latin typeface="Arial" pitchFamily="0" charset="1"/>
              </a:rPr>
              <a:t>java</a:t>
            </a:r>
            <a:r>
              <a:rPr lang="en-US" sz="1902" baseline="0" b="0" i="0" dirty="0" spc="0">
                <a:latin typeface="宋体" pitchFamily="0" charset="1"/>
              </a:rPr>
              <a:t>的开发工具，也包</a:t>
            </a:r>
          </a:p>
          <a:p>
            <a:pPr marL="483">
              <a:lnSpc>
                <a:spcPts val="2944"/>
              </a:lnSpc>
              <a:tabLst>
                <a:tab pos="8219599" algn="l"/>
              </a:tabLst>
            </a:pPr>
            <a:r>
              <a:rPr lang="en-US" sz="2881" baseline="13599" b="0" i="0" dirty="0" spc="0">
                <a:latin typeface="宋体" pitchFamily="0" charset="1"/>
              </a:rPr>
              <a:t>括了</a:t>
            </a:r>
            <a:r>
              <a:rPr lang="en-US" sz="2881" baseline="13599" b="0" i="0" dirty="0" spc="0">
                <a:latin typeface="Arial" pitchFamily="0" charset="1"/>
              </a:rPr>
              <a:t>JRE</a:t>
            </a:r>
            <a:r>
              <a:rPr lang="en-US" sz="2881" baseline="13599" b="0" i="0" dirty="0" spc="0">
                <a:latin typeface="宋体" pitchFamily="0" charset="1"/>
              </a:rPr>
              <a:t>。所以安装了</a:t>
            </a:r>
            <a:r>
              <a:rPr lang="en-US" sz="2881" baseline="13599" b="0" i="0" dirty="0" spc="0">
                <a:latin typeface="Arial" pitchFamily="0" charset="1"/>
              </a:rPr>
              <a:t>JDK</a:t>
            </a:r>
            <a:r>
              <a:rPr lang="en-US" sz="2881" baseline="13599" b="0" i="0" dirty="0" spc="0">
                <a:latin typeface="宋体" pitchFamily="0" charset="1"/>
              </a:rPr>
              <a:t>，就不用在单独安装</a:t>
            </a:r>
            <a:r>
              <a:rPr lang="en-US" sz="2881" baseline="13599" b="0" i="0" dirty="0" spc="0">
                <a:latin typeface="Arial" pitchFamily="0" charset="1"/>
              </a:rPr>
              <a:t>JRE</a:t>
            </a:r>
            <a:r>
              <a:rPr lang="en-US" sz="2881" baseline="13599" b="0" i="0" dirty="0" spc="0">
                <a:latin typeface="宋体" pitchFamily="0" charset="1"/>
              </a:rPr>
              <a:t>了。	</a:t>
            </a:r>
            <a:r>
              <a:rPr lang="en-US" sz="1902" baseline="0" b="0" i="0" dirty="0" spc="0">
                <a:latin typeface="Times New Roman" pitchFamily="0" charset="1"/>
              </a:rPr>
              <a:t> </a:t>
            </a:r>
          </a:p>
          <a:p>
            <a:pPr marL="483">
              <a:lnSpc>
                <a:spcPts val="2510"/>
              </a:lnSpc>
            </a:pPr>
            <a:r>
              <a:rPr lang="en-US" sz="1902" baseline="0" b="0" i="0" dirty="0" spc="0">
                <a:latin typeface="宋体" pitchFamily="0" charset="1"/>
              </a:rPr>
              <a:t>其中的开发工具：编译工具</a:t>
            </a:r>
            <a:r>
              <a:rPr lang="en-US" sz="1902" baseline="0" b="0" i="0" dirty="0" spc="0">
                <a:latin typeface="Arial" pitchFamily="0" charset="1"/>
              </a:rPr>
              <a:t>(javac.exe)  </a:t>
            </a:r>
            <a:r>
              <a:rPr lang="en-US" sz="1902" baseline="0" b="0" i="0" dirty="0" spc="0">
                <a:latin typeface="宋体" pitchFamily="0" charset="1"/>
              </a:rPr>
              <a:t>打包工具</a:t>
            </a:r>
            <a:r>
              <a:rPr lang="en-US" sz="1902" baseline="0" b="0" i="0" dirty="0" spc="0">
                <a:latin typeface="Arial" pitchFamily="0" charset="1"/>
              </a:rPr>
              <a:t>(jar.exe)</a:t>
            </a:r>
            <a:r>
              <a:rPr lang="en-US" sz="1902" baseline="0" b="0" i="0" dirty="0" spc="0">
                <a:latin typeface="宋体" pitchFamily="0" charset="1"/>
              </a:rPr>
              <a:t>等</a:t>
            </a:r>
          </a:p>
        </p:txBody>
      </p:sp>
      <p:sp>
        <p:nvSpPr>
          <p:cNvPr id="538" name="Rectangle 538"/>
          <p:cNvSpPr/>
          <p:nvPr/>
        </p:nvSpPr>
        <p:spPr>
          <a:xfrm rot="0" flipH="0" flipV="0">
            <a:off x="848480" y="5310639"/>
            <a:ext cx="6424756" cy="3234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902" baseline="0" b="0" i="0" dirty="0" spc="0">
                <a:solidFill>
                  <a:srgbClr val="FF0000"/>
                </a:solidFill>
                <a:latin typeface="宋体" pitchFamily="0" charset="1"/>
              </a:rPr>
              <a:t>简单而言：使用</a:t>
            </a:r>
            <a:r>
              <a:rPr lang="en-US" sz="1902" baseline="0" b="0" i="0" dirty="0" spc="0">
                <a:solidFill>
                  <a:srgbClr val="FF0000"/>
                </a:solidFill>
                <a:latin typeface="Arial" pitchFamily="0" charset="1"/>
              </a:rPr>
              <a:t>JDK</a:t>
            </a:r>
            <a:r>
              <a:rPr lang="en-US" sz="1902" baseline="0" b="0" i="0" dirty="0" spc="0">
                <a:solidFill>
                  <a:srgbClr val="FF0000"/>
                </a:solidFill>
                <a:latin typeface="宋体" pitchFamily="0" charset="1"/>
              </a:rPr>
              <a:t>开发完成的</a:t>
            </a:r>
            <a:r>
              <a:rPr lang="en-US" sz="1902" baseline="0" b="0" i="0" dirty="0" spc="0">
                <a:solidFill>
                  <a:srgbClr val="FF0000"/>
                </a:solidFill>
                <a:latin typeface="Arial" pitchFamily="0" charset="1"/>
              </a:rPr>
              <a:t>java</a:t>
            </a:r>
            <a:r>
              <a:rPr lang="en-US" sz="1902" baseline="0" b="0" i="0" dirty="0" spc="0">
                <a:solidFill>
                  <a:srgbClr val="FF0000"/>
                </a:solidFill>
                <a:latin typeface="宋体" pitchFamily="0" charset="1"/>
              </a:rPr>
              <a:t>程序，交给</a:t>
            </a:r>
            <a:r>
              <a:rPr lang="en-US" sz="1902" baseline="0" b="0" i="0" dirty="0" spc="0">
                <a:solidFill>
                  <a:srgbClr val="FF0000"/>
                </a:solidFill>
                <a:latin typeface="Arial" pitchFamily="0" charset="1"/>
              </a:rPr>
              <a:t>JRE</a:t>
            </a:r>
            <a:r>
              <a:rPr lang="en-US" sz="1902" baseline="0" b="0" i="0" dirty="0" spc="0">
                <a:solidFill>
                  <a:srgbClr val="FF0000"/>
                </a:solidFill>
                <a:latin typeface="宋体" pitchFamily="0" charset="1"/>
              </a:rPr>
              <a:t>去运行。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/>
      </p:grpSpPr>
      <p:sp>
        <p:nvSpPr>
          <p:cNvPr id="539" name="Freeform 539"/>
          <p:cNvSpPr/>
          <p:nvPr/>
        </p:nvSpPr>
        <p:spPr>
          <a:xfrm rot="5400000" flipH="0" flipV="0">
            <a:off x="1531379" y="-1164843"/>
            <a:ext cx="6119621" cy="8823959"/>
          </a:xfrm>
          <a:custGeom>
            <a:pathLst>
              <a:path w="6119621" h="8823959">
                <a:moveTo>
                  <a:pt x="0" y="8147304"/>
                </a:moveTo>
                <a:cubicBezTo>
                  <a:pt x="0" y="8521445"/>
                  <a:pt x="302513" y="8823959"/>
                  <a:pt x="675894" y="8823959"/>
                </a:cubicBezTo>
                <a:lnTo>
                  <a:pt x="5443728" y="8823959"/>
                </a:lnTo>
                <a:cubicBezTo>
                  <a:pt x="5817108" y="8823959"/>
                  <a:pt x="6119621" y="8521445"/>
                  <a:pt x="6119621" y="8147304"/>
                </a:cubicBezTo>
                <a:lnTo>
                  <a:pt x="6119621" y="676657"/>
                </a:lnTo>
                <a:cubicBezTo>
                  <a:pt x="6119621" y="303276"/>
                  <a:pt x="5817108" y="0"/>
                  <a:pt x="5443728" y="0"/>
                </a:cubicBezTo>
                <a:lnTo>
                  <a:pt x="675894" y="0"/>
                </a:lnTo>
                <a:cubicBezTo>
                  <a:pt x="302513" y="0"/>
                  <a:pt x="0" y="303276"/>
                  <a:pt x="0" y="676657"/>
                </a:cubicBezTo>
                <a:close/>
              </a:path>
            </a:pathLst>
          </a:custGeom>
          <a:noFill/>
          <a:ln w="28575" cap="rnd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0" name="Freeform 540"/>
          <p:cNvSpPr/>
          <p:nvPr/>
        </p:nvSpPr>
        <p:spPr>
          <a:xfrm rot="5400000" flipH="0" flipV="0">
            <a:off x="4604143" y="-2004947"/>
            <a:ext cx="0" cy="7696200"/>
          </a:xfrm>
          <a:custGeom>
            <a:pathLst>
              <a:path w="0" h="7696200">
                <a:moveTo>
                  <a:pt x="0" y="7696200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41" name="Picture 102"/>
          <p:cNvPicPr>
            <a:picLocks noChangeAspect="0" noChangeArrowheads="1"/>
          </p:cNvPicPr>
          <p:nvPr/>
        </p:nvPicPr>
        <p:blipFill>
          <a:blip r:embed="rId5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900061" y="332105"/>
            <a:ext cx="1582673" cy="633222"/>
          </a:xfrm>
          <a:prstGeom prst="rect">
            <a:avLst/>
          </a:prstGeom>
          <a:noFill/>
          <a:extLst/>
        </p:spPr>
      </p:pic>
      <p:pic>
        <p:nvPicPr>
          <p:cNvPr id="542" name="Picture 542"/>
          <p:cNvPicPr>
            <a:picLocks noChangeAspect="0" noChangeArrowheads="1"/>
          </p:cNvPicPr>
          <p:nvPr/>
        </p:nvPicPr>
        <p:blipFill>
          <a:blip r:embed="rId5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0" y="1903603"/>
            <a:ext cx="9144000" cy="4416043"/>
          </a:xfrm>
          <a:prstGeom prst="rect">
            <a:avLst/>
          </a:prstGeom>
          <a:noFill/>
          <a:extLst/>
        </p:spPr>
      </p:pic>
      <p:pic>
        <p:nvPicPr>
          <p:cNvPr id="543" name="Picture 543"/>
          <p:cNvPicPr>
            <a:picLocks noChangeAspect="0" noChangeArrowheads="1"/>
          </p:cNvPicPr>
          <p:nvPr/>
        </p:nvPicPr>
        <p:blipFill>
          <a:blip r:embed="rId5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0" y="3825272"/>
            <a:ext cx="148570" cy="428688"/>
          </a:xfrm>
          <a:prstGeom prst="rect">
            <a:avLst/>
          </a:prstGeom>
          <a:noFill/>
          <a:extLst/>
        </p:spPr>
      </p:pic>
      <p:pic>
        <p:nvPicPr>
          <p:cNvPr id="544" name="Picture 544"/>
          <p:cNvPicPr>
            <a:picLocks noChangeAspect="0" noChangeArrowheads="1"/>
          </p:cNvPicPr>
          <p:nvPr/>
        </p:nvPicPr>
        <p:blipFill>
          <a:blip r:embed="rId5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0" y="4353338"/>
            <a:ext cx="504424" cy="405066"/>
          </a:xfrm>
          <a:prstGeom prst="rect">
            <a:avLst/>
          </a:prstGeom>
          <a:noFill/>
          <a:extLst/>
        </p:spPr>
      </p:pic>
      <p:sp>
        <p:nvSpPr>
          <p:cNvPr id="545" name="Freeform 545"/>
          <p:cNvSpPr/>
          <p:nvPr/>
        </p:nvSpPr>
        <p:spPr>
          <a:xfrm rot="5400000" flipH="0" flipV="0">
            <a:off x="1069226" y="5352163"/>
            <a:ext cx="432054" cy="1046226"/>
          </a:xfrm>
          <a:custGeom>
            <a:pathLst>
              <a:path w="432054" h="1046226">
                <a:moveTo>
                  <a:pt x="0" y="1046226"/>
                </a:moveTo>
                <a:lnTo>
                  <a:pt x="432054" y="1046226"/>
                </a:lnTo>
                <a:lnTo>
                  <a:pt x="432054" y="0"/>
                </a:lnTo>
                <a:lnTo>
                  <a:pt x="0" y="0"/>
                </a:lnTo>
                <a:lnTo>
                  <a:pt x="0" y="1046226"/>
                </a:lnTo>
                <a:close/>
              </a:path>
            </a:pathLst>
          </a:custGeom>
          <a:noFill/>
          <a:ln w="28575" cap="rnd" cmpd="sng">
            <a:solidFill>
              <a:srgbClr val="FF0000">
                <a:alpha val="100000"/>
              </a:srgbClr>
            </a:solidFill>
            <a:miter lim="1016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6" name="Rectangle 546"/>
          <p:cNvSpPr/>
          <p:nvPr/>
        </p:nvSpPr>
        <p:spPr>
          <a:xfrm rot="0" flipH="0" flipV="0">
            <a:off x="3522097" y="6419821"/>
            <a:ext cx="2557727" cy="23776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0" i="0" dirty="0" spc="0">
                <a:latin typeface="宋体" pitchFamily="0" charset="1"/>
              </a:rPr>
              <a:t>北京传智播客教</a:t>
            </a:r>
            <a:r>
              <a:rPr lang="en-US" sz="1397" baseline="0" b="0" i="0" dirty="0" spc="397">
                <a:latin typeface="宋体" pitchFamily="0" charset="1"/>
              </a:rPr>
              <a:t>育</a:t>
            </a:r>
            <a:r>
              <a:rPr lang="en-US" sz="1397" baseline="0" b="0" i="0" dirty="0" spc="0">
                <a:latin typeface="Arial" pitchFamily="0" charset="1"/>
                <a:hlinkClick r:id="rId100"/>
              </a:rPr>
              <a:t>www.itcast.cn</a:t>
            </a:r>
          </a:p>
        </p:txBody>
      </p:sp>
      <p:sp>
        <p:nvSpPr>
          <p:cNvPr id="547" name="Rectangle 547"/>
          <p:cNvSpPr/>
          <p:nvPr/>
        </p:nvSpPr>
        <p:spPr>
          <a:xfrm rot="0" flipH="0" flipV="0">
            <a:off x="776611" y="151519"/>
            <a:ext cx="7547427" cy="15925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lnSpc>
                <a:spcPts val="6960"/>
              </a:lnSpc>
            </a:pPr>
            <a:r>
              <a:rPr lang="en-US" sz="3300" baseline="0" b="1" i="0" dirty="0" spc="0">
                <a:solidFill>
                  <a:srgbClr val="336565"/>
                </a:solidFill>
                <a:latin typeface="Arial Black" pitchFamily="0" charset="1"/>
              </a:rPr>
              <a:t>Java6.0 Platform</a:t>
            </a:r>
          </a:p>
        </p:txBody>
      </p:sp>
      <p:sp>
        <p:nvSpPr>
          <p:cNvPr id="548" name="Freeform 548"/>
          <p:cNvSpPr/>
          <p:nvPr/>
        </p:nvSpPr>
        <p:spPr>
          <a:xfrm rot="0" flipH="0" flipV="0">
            <a:off x="2645568" y="598615"/>
            <a:ext cx="424129" cy="45262"/>
          </a:xfrm>
          <a:custGeom>
            <a:pathLst>
              <a:path w="12852400" h="1371600">
                <a:moveTo>
                  <a:pt x="0" y="0"/>
                </a:moveTo>
                <a:lnTo>
                  <a:pt x="12852400" y="0"/>
                </a:lnTo>
                <a:lnTo>
                  <a:pt x="12852400" y="1371600"/>
                </a:lnTo>
                <a:lnTo>
                  <a:pt x="0" y="1371600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41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9" name="Freeform 549"/>
          <p:cNvSpPr/>
          <p:nvPr/>
        </p:nvSpPr>
        <p:spPr>
          <a:xfrm rot="0" flipH="0" flipV="0">
            <a:off x="3077189" y="458963"/>
            <a:ext cx="402728" cy="267315"/>
          </a:xfrm>
          <a:custGeom>
            <a:pathLst>
              <a:path w="12203906" h="8100484">
                <a:moveTo>
                  <a:pt x="4762500" y="892969"/>
                </a:moveTo>
                <a:cubicBezTo>
                  <a:pt x="4828646" y="363802"/>
                  <a:pt x="5060156" y="66146"/>
                  <a:pt x="5457031" y="0"/>
                </a:cubicBezTo>
                <a:cubicBezTo>
                  <a:pt x="5853906" y="66146"/>
                  <a:pt x="6151563" y="198438"/>
                  <a:pt x="6350000" y="396875"/>
                </a:cubicBezTo>
                <a:cubicBezTo>
                  <a:pt x="6482292" y="463021"/>
                  <a:pt x="6581511" y="628386"/>
                  <a:pt x="6647656" y="892969"/>
                </a:cubicBezTo>
                <a:cubicBezTo>
                  <a:pt x="9756511" y="959115"/>
                  <a:pt x="11608594" y="1025261"/>
                  <a:pt x="12203906" y="1091407"/>
                </a:cubicBezTo>
                <a:cubicBezTo>
                  <a:pt x="11542448" y="2215886"/>
                  <a:pt x="10847917" y="2612761"/>
                  <a:pt x="10120313" y="2282032"/>
                </a:cubicBezTo>
                <a:cubicBezTo>
                  <a:pt x="9591146" y="2083594"/>
                  <a:pt x="9061979" y="1918229"/>
                  <a:pt x="8532813" y="1785938"/>
                </a:cubicBezTo>
                <a:cubicBezTo>
                  <a:pt x="7871354" y="1653646"/>
                  <a:pt x="7176823" y="1587500"/>
                  <a:pt x="6449219" y="1587500"/>
                </a:cubicBezTo>
                <a:cubicBezTo>
                  <a:pt x="4398698" y="1587500"/>
                  <a:pt x="2711979" y="1719792"/>
                  <a:pt x="1389063" y="1984375"/>
                </a:cubicBezTo>
                <a:cubicBezTo>
                  <a:pt x="1058333" y="2116667"/>
                  <a:pt x="760677" y="2215886"/>
                  <a:pt x="496094" y="2282032"/>
                </a:cubicBezTo>
                <a:cubicBezTo>
                  <a:pt x="297656" y="2348178"/>
                  <a:pt x="198438" y="2182813"/>
                  <a:pt x="198438" y="1785938"/>
                </a:cubicBezTo>
                <a:cubicBezTo>
                  <a:pt x="396875" y="1389063"/>
                  <a:pt x="661458" y="1124480"/>
                  <a:pt x="992188" y="992188"/>
                </a:cubicBezTo>
                <a:cubicBezTo>
                  <a:pt x="1256771" y="992188"/>
                  <a:pt x="1455208" y="1025261"/>
                  <a:pt x="1587500" y="1091407"/>
                </a:cubicBezTo>
                <a:cubicBezTo>
                  <a:pt x="2315104" y="1091407"/>
                  <a:pt x="3373438" y="1025261"/>
                  <a:pt x="4762500" y="892969"/>
                </a:cubicBezTo>
                <a:close/>
                <a:moveTo>
                  <a:pt x="3472656" y="1984375"/>
                </a:moveTo>
                <a:cubicBezTo>
                  <a:pt x="3671094" y="1984375"/>
                  <a:pt x="3803385" y="2017448"/>
                  <a:pt x="3869531" y="2083594"/>
                </a:cubicBezTo>
                <a:cubicBezTo>
                  <a:pt x="5390885" y="2083594"/>
                  <a:pt x="6515364" y="2116667"/>
                  <a:pt x="7242969" y="2182813"/>
                </a:cubicBezTo>
                <a:cubicBezTo>
                  <a:pt x="7573698" y="2116667"/>
                  <a:pt x="7904427" y="2083594"/>
                  <a:pt x="8235156" y="2083594"/>
                </a:cubicBezTo>
                <a:cubicBezTo>
                  <a:pt x="8698177" y="2215886"/>
                  <a:pt x="8863542" y="2447396"/>
                  <a:pt x="8731250" y="2778125"/>
                </a:cubicBezTo>
                <a:cubicBezTo>
                  <a:pt x="8665104" y="3042709"/>
                  <a:pt x="8598958" y="3307292"/>
                  <a:pt x="8532813" y="3571875"/>
                </a:cubicBezTo>
                <a:cubicBezTo>
                  <a:pt x="8400521" y="3836459"/>
                  <a:pt x="8202083" y="3902604"/>
                  <a:pt x="7937500" y="3770313"/>
                </a:cubicBezTo>
                <a:cubicBezTo>
                  <a:pt x="7606771" y="3704167"/>
                  <a:pt x="7209896" y="3638021"/>
                  <a:pt x="6746875" y="3571875"/>
                </a:cubicBezTo>
                <a:cubicBezTo>
                  <a:pt x="5953125" y="3505729"/>
                  <a:pt x="5192448" y="3505729"/>
                  <a:pt x="4464844" y="3571875"/>
                </a:cubicBezTo>
                <a:cubicBezTo>
                  <a:pt x="4200260" y="3638021"/>
                  <a:pt x="3968750" y="3704167"/>
                  <a:pt x="3770313" y="3770313"/>
                </a:cubicBezTo>
                <a:cubicBezTo>
                  <a:pt x="3439583" y="3902604"/>
                  <a:pt x="3241146" y="3869532"/>
                  <a:pt x="3175000" y="3671094"/>
                </a:cubicBezTo>
                <a:cubicBezTo>
                  <a:pt x="3108854" y="3406511"/>
                  <a:pt x="3042708" y="3042709"/>
                  <a:pt x="2976563" y="2579688"/>
                </a:cubicBezTo>
                <a:cubicBezTo>
                  <a:pt x="2910417" y="2182813"/>
                  <a:pt x="3075781" y="1984375"/>
                  <a:pt x="3472656" y="1984375"/>
                </a:cubicBezTo>
                <a:close/>
                <a:moveTo>
                  <a:pt x="4266406" y="3073400"/>
                </a:moveTo>
                <a:cubicBezTo>
                  <a:pt x="5258594" y="3007254"/>
                  <a:pt x="6316927" y="3007254"/>
                  <a:pt x="7441406" y="3073400"/>
                </a:cubicBezTo>
                <a:cubicBezTo>
                  <a:pt x="7639844" y="2810140"/>
                  <a:pt x="7606771" y="2645569"/>
                  <a:pt x="7342188" y="2579688"/>
                </a:cubicBezTo>
                <a:cubicBezTo>
                  <a:pt x="6350000" y="2513542"/>
                  <a:pt x="5291667" y="2513542"/>
                  <a:pt x="4167188" y="2579688"/>
                </a:cubicBezTo>
                <a:cubicBezTo>
                  <a:pt x="3968750" y="2711318"/>
                  <a:pt x="4001823" y="2875889"/>
                  <a:pt x="4266406" y="3073400"/>
                </a:cubicBezTo>
                <a:close/>
                <a:moveTo>
                  <a:pt x="3571875" y="4164807"/>
                </a:moveTo>
                <a:cubicBezTo>
                  <a:pt x="3902604" y="4098661"/>
                  <a:pt x="4266406" y="4065588"/>
                  <a:pt x="4663281" y="4065588"/>
                </a:cubicBezTo>
                <a:cubicBezTo>
                  <a:pt x="6118490" y="3999442"/>
                  <a:pt x="7507552" y="4032515"/>
                  <a:pt x="8830469" y="4164807"/>
                </a:cubicBezTo>
                <a:cubicBezTo>
                  <a:pt x="8962761" y="4164807"/>
                  <a:pt x="9095052" y="4131734"/>
                  <a:pt x="9227344" y="4065588"/>
                </a:cubicBezTo>
                <a:cubicBezTo>
                  <a:pt x="9293489" y="3999442"/>
                  <a:pt x="9425781" y="3999442"/>
                  <a:pt x="9624219" y="4065588"/>
                </a:cubicBezTo>
                <a:cubicBezTo>
                  <a:pt x="10087239" y="4330171"/>
                  <a:pt x="10252604" y="4561682"/>
                  <a:pt x="10120313" y="4760119"/>
                </a:cubicBezTo>
                <a:cubicBezTo>
                  <a:pt x="9988021" y="5024702"/>
                  <a:pt x="9954948" y="5355432"/>
                  <a:pt x="10021094" y="5752307"/>
                </a:cubicBezTo>
                <a:cubicBezTo>
                  <a:pt x="10021094" y="6413765"/>
                  <a:pt x="10054167" y="6942932"/>
                  <a:pt x="10120313" y="7339807"/>
                </a:cubicBezTo>
                <a:cubicBezTo>
                  <a:pt x="10120313" y="7670536"/>
                  <a:pt x="9954948" y="7902046"/>
                  <a:pt x="9624219" y="8034338"/>
                </a:cubicBezTo>
                <a:cubicBezTo>
                  <a:pt x="9293489" y="8100484"/>
                  <a:pt x="9095052" y="8034338"/>
                  <a:pt x="9028906" y="7835900"/>
                </a:cubicBezTo>
                <a:cubicBezTo>
                  <a:pt x="8962761" y="7372880"/>
                  <a:pt x="8929688" y="6413765"/>
                  <a:pt x="8929688" y="4958557"/>
                </a:cubicBezTo>
                <a:cubicBezTo>
                  <a:pt x="8797396" y="4693973"/>
                  <a:pt x="7705989" y="4561682"/>
                  <a:pt x="5655469" y="4561682"/>
                </a:cubicBezTo>
                <a:cubicBezTo>
                  <a:pt x="4861719" y="4627828"/>
                  <a:pt x="4067969" y="4693973"/>
                  <a:pt x="3274219" y="4760119"/>
                </a:cubicBezTo>
                <a:cubicBezTo>
                  <a:pt x="3141927" y="4826265"/>
                  <a:pt x="3075781" y="4925484"/>
                  <a:pt x="3075781" y="5057775"/>
                </a:cubicBezTo>
                <a:cubicBezTo>
                  <a:pt x="3141927" y="6116109"/>
                  <a:pt x="2910417" y="6909859"/>
                  <a:pt x="2381250" y="7439025"/>
                </a:cubicBezTo>
                <a:cubicBezTo>
                  <a:pt x="1785938" y="7902046"/>
                  <a:pt x="1256771" y="8034338"/>
                  <a:pt x="793750" y="7835900"/>
                </a:cubicBezTo>
                <a:cubicBezTo>
                  <a:pt x="330729" y="7703609"/>
                  <a:pt x="66146" y="7538244"/>
                  <a:pt x="0" y="7339807"/>
                </a:cubicBezTo>
                <a:cubicBezTo>
                  <a:pt x="0" y="7207515"/>
                  <a:pt x="198438" y="7108296"/>
                  <a:pt x="595313" y="7042150"/>
                </a:cubicBezTo>
                <a:cubicBezTo>
                  <a:pt x="1256771" y="6909859"/>
                  <a:pt x="1686719" y="6678348"/>
                  <a:pt x="1885156" y="6347619"/>
                </a:cubicBezTo>
                <a:cubicBezTo>
                  <a:pt x="2215885" y="5620015"/>
                  <a:pt x="2215885" y="5024702"/>
                  <a:pt x="1885156" y="4561682"/>
                </a:cubicBezTo>
                <a:cubicBezTo>
                  <a:pt x="1752865" y="4098661"/>
                  <a:pt x="2050521" y="3933296"/>
                  <a:pt x="2778125" y="4065588"/>
                </a:cubicBezTo>
                <a:cubicBezTo>
                  <a:pt x="2976563" y="4197879"/>
                  <a:pt x="3241146" y="4230953"/>
                  <a:pt x="3571875" y="4164807"/>
                </a:cubicBezTo>
                <a:close/>
                <a:moveTo>
                  <a:pt x="7242969" y="5057775"/>
                </a:moveTo>
                <a:cubicBezTo>
                  <a:pt x="7904427" y="5057775"/>
                  <a:pt x="8135938" y="5289286"/>
                  <a:pt x="7937500" y="5752307"/>
                </a:cubicBezTo>
                <a:cubicBezTo>
                  <a:pt x="7871354" y="6215327"/>
                  <a:pt x="7772136" y="6645275"/>
                  <a:pt x="7639844" y="7042150"/>
                </a:cubicBezTo>
                <a:cubicBezTo>
                  <a:pt x="7573698" y="7240588"/>
                  <a:pt x="7441406" y="7306734"/>
                  <a:pt x="7242969" y="7240588"/>
                </a:cubicBezTo>
                <a:cubicBezTo>
                  <a:pt x="7044531" y="7174442"/>
                  <a:pt x="6879167" y="7108296"/>
                  <a:pt x="6746875" y="7042150"/>
                </a:cubicBezTo>
                <a:cubicBezTo>
                  <a:pt x="6217708" y="6976005"/>
                  <a:pt x="5688542" y="6976005"/>
                  <a:pt x="5159375" y="7042150"/>
                </a:cubicBezTo>
                <a:cubicBezTo>
                  <a:pt x="4762500" y="7306734"/>
                  <a:pt x="4464844" y="7339807"/>
                  <a:pt x="4266406" y="7141369"/>
                </a:cubicBezTo>
                <a:cubicBezTo>
                  <a:pt x="4067969" y="6612202"/>
                  <a:pt x="3968750" y="6083036"/>
                  <a:pt x="3968750" y="5553869"/>
                </a:cubicBezTo>
                <a:cubicBezTo>
                  <a:pt x="4034896" y="5223140"/>
                  <a:pt x="4299479" y="5057775"/>
                  <a:pt x="4762500" y="5057775"/>
                </a:cubicBezTo>
                <a:cubicBezTo>
                  <a:pt x="5291667" y="5190067"/>
                  <a:pt x="6118490" y="5190067"/>
                  <a:pt x="7242969" y="5057775"/>
                </a:cubicBezTo>
                <a:close/>
                <a:moveTo>
                  <a:pt x="5060156" y="5752307"/>
                </a:moveTo>
                <a:cubicBezTo>
                  <a:pt x="4861719" y="6016890"/>
                  <a:pt x="4894792" y="6281473"/>
                  <a:pt x="5159375" y="6546057"/>
                </a:cubicBezTo>
                <a:cubicBezTo>
                  <a:pt x="5688542" y="6479911"/>
                  <a:pt x="6184635" y="6479911"/>
                  <a:pt x="6647656" y="6546057"/>
                </a:cubicBezTo>
                <a:cubicBezTo>
                  <a:pt x="6846094" y="6479911"/>
                  <a:pt x="6945313" y="6380692"/>
                  <a:pt x="6945313" y="6248400"/>
                </a:cubicBezTo>
                <a:cubicBezTo>
                  <a:pt x="7011458" y="5917671"/>
                  <a:pt x="6945313" y="5719234"/>
                  <a:pt x="6746875" y="5653088"/>
                </a:cubicBezTo>
                <a:cubicBezTo>
                  <a:pt x="6217708" y="5586942"/>
                  <a:pt x="5655469" y="5620015"/>
                  <a:pt x="5060156" y="5752307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0" name="Freeform 550"/>
          <p:cNvSpPr/>
          <p:nvPr/>
        </p:nvSpPr>
        <p:spPr>
          <a:xfrm rot="0" flipH="0" flipV="0">
            <a:off x="3500758" y="476347"/>
            <a:ext cx="399454" cy="244383"/>
          </a:xfrm>
          <a:custGeom>
            <a:pathLst>
              <a:path w="12104687" h="7405555">
                <a:moveTo>
                  <a:pt x="6746875" y="2742274"/>
                </a:moveTo>
                <a:cubicBezTo>
                  <a:pt x="7408333" y="3403732"/>
                  <a:pt x="8036719" y="3899826"/>
                  <a:pt x="8632031" y="4230555"/>
                </a:cubicBezTo>
                <a:cubicBezTo>
                  <a:pt x="8764323" y="3965972"/>
                  <a:pt x="8863542" y="3668315"/>
                  <a:pt x="8929687" y="3337586"/>
                </a:cubicBezTo>
                <a:cubicBezTo>
                  <a:pt x="8995833" y="3006857"/>
                  <a:pt x="8896614" y="2841492"/>
                  <a:pt x="8632031" y="2841492"/>
                </a:cubicBezTo>
                <a:cubicBezTo>
                  <a:pt x="8036719" y="2907638"/>
                  <a:pt x="7772135" y="2775545"/>
                  <a:pt x="7838281" y="2445213"/>
                </a:cubicBezTo>
                <a:cubicBezTo>
                  <a:pt x="7970573" y="2115013"/>
                  <a:pt x="8102864" y="1784747"/>
                  <a:pt x="8235156" y="1454414"/>
                </a:cubicBezTo>
                <a:cubicBezTo>
                  <a:pt x="8433594" y="1124214"/>
                  <a:pt x="8334375" y="959114"/>
                  <a:pt x="7937500" y="959114"/>
                </a:cubicBezTo>
                <a:lnTo>
                  <a:pt x="6846094" y="959114"/>
                </a:lnTo>
                <a:cubicBezTo>
                  <a:pt x="6779948" y="1487487"/>
                  <a:pt x="6746875" y="2081874"/>
                  <a:pt x="6746875" y="2742274"/>
                </a:cubicBezTo>
                <a:close/>
                <a:moveTo>
                  <a:pt x="5655469" y="66146"/>
                </a:moveTo>
                <a:cubicBezTo>
                  <a:pt x="5986198" y="264583"/>
                  <a:pt x="6846094" y="330729"/>
                  <a:pt x="8235156" y="264583"/>
                </a:cubicBezTo>
                <a:cubicBezTo>
                  <a:pt x="8433594" y="264583"/>
                  <a:pt x="8665104" y="198438"/>
                  <a:pt x="8929687" y="66146"/>
                </a:cubicBezTo>
                <a:cubicBezTo>
                  <a:pt x="9392708" y="0"/>
                  <a:pt x="9624219" y="198438"/>
                  <a:pt x="9624219" y="661458"/>
                </a:cubicBezTo>
                <a:cubicBezTo>
                  <a:pt x="9491927" y="859499"/>
                  <a:pt x="9359635" y="1057605"/>
                  <a:pt x="9227344" y="1255778"/>
                </a:cubicBezTo>
                <a:cubicBezTo>
                  <a:pt x="8896614" y="1850032"/>
                  <a:pt x="8797395" y="2180167"/>
                  <a:pt x="8929687" y="2246180"/>
                </a:cubicBezTo>
                <a:lnTo>
                  <a:pt x="9525000" y="2246180"/>
                </a:lnTo>
                <a:cubicBezTo>
                  <a:pt x="9921875" y="2246180"/>
                  <a:pt x="10087239" y="2444617"/>
                  <a:pt x="10021094" y="2841492"/>
                </a:cubicBezTo>
                <a:cubicBezTo>
                  <a:pt x="9822656" y="3370659"/>
                  <a:pt x="9591145" y="3965972"/>
                  <a:pt x="9326562" y="4627430"/>
                </a:cubicBezTo>
                <a:cubicBezTo>
                  <a:pt x="10318750" y="5156597"/>
                  <a:pt x="11244792" y="5586545"/>
                  <a:pt x="12104687" y="5917274"/>
                </a:cubicBezTo>
                <a:cubicBezTo>
                  <a:pt x="11310937" y="7107899"/>
                  <a:pt x="10649479" y="7405555"/>
                  <a:pt x="10120312" y="6810242"/>
                </a:cubicBezTo>
                <a:cubicBezTo>
                  <a:pt x="9789583" y="6347222"/>
                  <a:pt x="9326562" y="5884201"/>
                  <a:pt x="8731250" y="5421180"/>
                </a:cubicBezTo>
                <a:cubicBezTo>
                  <a:pt x="8334375" y="5818055"/>
                  <a:pt x="7904427" y="6115711"/>
                  <a:pt x="7441406" y="6314149"/>
                </a:cubicBezTo>
                <a:cubicBezTo>
                  <a:pt x="6515364" y="6644878"/>
                  <a:pt x="5920052" y="6644878"/>
                  <a:pt x="5655469" y="6314149"/>
                </a:cubicBezTo>
                <a:cubicBezTo>
                  <a:pt x="5589323" y="6181857"/>
                  <a:pt x="5622396" y="6115711"/>
                  <a:pt x="5754687" y="6115711"/>
                </a:cubicBezTo>
                <a:cubicBezTo>
                  <a:pt x="5953125" y="6115711"/>
                  <a:pt x="6151562" y="6082638"/>
                  <a:pt x="6350000" y="6016492"/>
                </a:cubicBezTo>
                <a:cubicBezTo>
                  <a:pt x="7276042" y="5685763"/>
                  <a:pt x="7871354" y="5321961"/>
                  <a:pt x="8135937" y="4925086"/>
                </a:cubicBezTo>
                <a:cubicBezTo>
                  <a:pt x="7540625" y="4395920"/>
                  <a:pt x="7011458" y="3899826"/>
                  <a:pt x="6548437" y="3436805"/>
                </a:cubicBezTo>
                <a:cubicBezTo>
                  <a:pt x="6416145" y="4098263"/>
                  <a:pt x="6250781" y="4660503"/>
                  <a:pt x="6052344" y="5123524"/>
                </a:cubicBezTo>
                <a:cubicBezTo>
                  <a:pt x="5853906" y="5520399"/>
                  <a:pt x="5622396" y="5884201"/>
                  <a:pt x="5357812" y="6214930"/>
                </a:cubicBezTo>
                <a:cubicBezTo>
                  <a:pt x="5159375" y="6479513"/>
                  <a:pt x="4894791" y="6711024"/>
                  <a:pt x="4564062" y="6909461"/>
                </a:cubicBezTo>
                <a:cubicBezTo>
                  <a:pt x="3902604" y="7240190"/>
                  <a:pt x="3373437" y="7207117"/>
                  <a:pt x="2976562" y="6810242"/>
                </a:cubicBezTo>
                <a:cubicBezTo>
                  <a:pt x="2910416" y="6677951"/>
                  <a:pt x="2976562" y="6578732"/>
                  <a:pt x="3175000" y="6512586"/>
                </a:cubicBezTo>
                <a:cubicBezTo>
                  <a:pt x="3505729" y="6512586"/>
                  <a:pt x="3968750" y="6281208"/>
                  <a:pt x="4564062" y="5818452"/>
                </a:cubicBezTo>
                <a:cubicBezTo>
                  <a:pt x="4828646" y="5554001"/>
                  <a:pt x="5093229" y="5157324"/>
                  <a:pt x="5357812" y="4628422"/>
                </a:cubicBezTo>
                <a:cubicBezTo>
                  <a:pt x="5556250" y="4165666"/>
                  <a:pt x="5688541" y="3702843"/>
                  <a:pt x="5754687" y="3239955"/>
                </a:cubicBezTo>
                <a:cubicBezTo>
                  <a:pt x="5953125" y="2380588"/>
                  <a:pt x="6019271" y="1620308"/>
                  <a:pt x="5953125" y="959114"/>
                </a:cubicBezTo>
                <a:cubicBezTo>
                  <a:pt x="5622396" y="1025128"/>
                  <a:pt x="5357812" y="1157155"/>
                  <a:pt x="5159375" y="1355196"/>
                </a:cubicBezTo>
                <a:cubicBezTo>
                  <a:pt x="4894791" y="1355196"/>
                  <a:pt x="4762500" y="1256175"/>
                  <a:pt x="4762500" y="1058135"/>
                </a:cubicBezTo>
                <a:cubicBezTo>
                  <a:pt x="4894791" y="595246"/>
                  <a:pt x="5192448" y="264583"/>
                  <a:pt x="5655469" y="66146"/>
                </a:cubicBezTo>
                <a:close/>
                <a:moveTo>
                  <a:pt x="3869531" y="361024"/>
                </a:moveTo>
                <a:cubicBezTo>
                  <a:pt x="4001823" y="559461"/>
                  <a:pt x="3968750" y="757899"/>
                  <a:pt x="3770312" y="956336"/>
                </a:cubicBezTo>
                <a:cubicBezTo>
                  <a:pt x="3175000" y="1419357"/>
                  <a:pt x="2612760" y="1915451"/>
                  <a:pt x="2083594" y="2444617"/>
                </a:cubicBezTo>
                <a:cubicBezTo>
                  <a:pt x="1951302" y="2643055"/>
                  <a:pt x="2149739" y="2742274"/>
                  <a:pt x="2678906" y="2742274"/>
                </a:cubicBezTo>
                <a:cubicBezTo>
                  <a:pt x="3075781" y="2411809"/>
                  <a:pt x="3538802" y="2048272"/>
                  <a:pt x="4067969" y="1651661"/>
                </a:cubicBezTo>
                <a:cubicBezTo>
                  <a:pt x="4398698" y="1585515"/>
                  <a:pt x="4564062" y="1651661"/>
                  <a:pt x="4564062" y="1850099"/>
                </a:cubicBezTo>
                <a:cubicBezTo>
                  <a:pt x="4696354" y="2048536"/>
                  <a:pt x="4597135" y="2279981"/>
                  <a:pt x="4266406" y="2544432"/>
                </a:cubicBezTo>
                <a:cubicBezTo>
                  <a:pt x="3538802" y="2875028"/>
                  <a:pt x="2910416" y="3337851"/>
                  <a:pt x="2381250" y="3932899"/>
                </a:cubicBezTo>
                <a:cubicBezTo>
                  <a:pt x="2315104" y="4065190"/>
                  <a:pt x="2348177" y="4131336"/>
                  <a:pt x="2480469" y="4131336"/>
                </a:cubicBezTo>
                <a:cubicBezTo>
                  <a:pt x="3141927" y="3999045"/>
                  <a:pt x="3770312" y="3767534"/>
                  <a:pt x="4365625" y="3436805"/>
                </a:cubicBezTo>
                <a:cubicBezTo>
                  <a:pt x="4696354" y="3370659"/>
                  <a:pt x="4828646" y="3436805"/>
                  <a:pt x="4762500" y="3635242"/>
                </a:cubicBezTo>
                <a:cubicBezTo>
                  <a:pt x="4762500" y="3767534"/>
                  <a:pt x="4530989" y="3932899"/>
                  <a:pt x="4067969" y="4131336"/>
                </a:cubicBezTo>
                <a:cubicBezTo>
                  <a:pt x="3141927" y="4594357"/>
                  <a:pt x="2282031" y="4892013"/>
                  <a:pt x="1488281" y="5024305"/>
                </a:cubicBezTo>
                <a:cubicBezTo>
                  <a:pt x="1223698" y="5090451"/>
                  <a:pt x="1025260" y="4991232"/>
                  <a:pt x="892969" y="4726649"/>
                </a:cubicBezTo>
                <a:cubicBezTo>
                  <a:pt x="826823" y="4462065"/>
                  <a:pt x="859896" y="4296701"/>
                  <a:pt x="992187" y="4230555"/>
                </a:cubicBezTo>
                <a:cubicBezTo>
                  <a:pt x="1322916" y="4098263"/>
                  <a:pt x="1686719" y="3800607"/>
                  <a:pt x="2083594" y="3337586"/>
                </a:cubicBezTo>
                <a:cubicBezTo>
                  <a:pt x="1752864" y="3271440"/>
                  <a:pt x="1389062" y="3304513"/>
                  <a:pt x="992187" y="3436805"/>
                </a:cubicBezTo>
                <a:cubicBezTo>
                  <a:pt x="661458" y="3436805"/>
                  <a:pt x="496094" y="3271440"/>
                  <a:pt x="496094" y="2940711"/>
                </a:cubicBezTo>
                <a:cubicBezTo>
                  <a:pt x="496094" y="2676128"/>
                  <a:pt x="562239" y="2477690"/>
                  <a:pt x="694531" y="2345399"/>
                </a:cubicBezTo>
                <a:cubicBezTo>
                  <a:pt x="1025260" y="2213107"/>
                  <a:pt x="1322916" y="2047742"/>
                  <a:pt x="1587500" y="1849305"/>
                </a:cubicBezTo>
                <a:cubicBezTo>
                  <a:pt x="2116666" y="1386284"/>
                  <a:pt x="2546614" y="890191"/>
                  <a:pt x="2877344" y="361024"/>
                </a:cubicBezTo>
                <a:cubicBezTo>
                  <a:pt x="3340364" y="30294"/>
                  <a:pt x="3671094" y="30294"/>
                  <a:pt x="3869531" y="361024"/>
                </a:cubicBezTo>
                <a:close/>
                <a:moveTo>
                  <a:pt x="4564062" y="4627430"/>
                </a:moveTo>
                <a:cubicBezTo>
                  <a:pt x="4828646" y="4627430"/>
                  <a:pt x="4894791" y="4726649"/>
                  <a:pt x="4762500" y="4925086"/>
                </a:cubicBezTo>
                <a:cubicBezTo>
                  <a:pt x="4034896" y="5454253"/>
                  <a:pt x="3108854" y="5950347"/>
                  <a:pt x="1984375" y="6413367"/>
                </a:cubicBezTo>
                <a:cubicBezTo>
                  <a:pt x="1587500" y="6545659"/>
                  <a:pt x="1190625" y="6677951"/>
                  <a:pt x="793750" y="6810242"/>
                </a:cubicBezTo>
                <a:cubicBezTo>
                  <a:pt x="330729" y="6942534"/>
                  <a:pt x="66146" y="6777170"/>
                  <a:pt x="0" y="6314149"/>
                </a:cubicBezTo>
                <a:cubicBezTo>
                  <a:pt x="0" y="6049565"/>
                  <a:pt x="99219" y="5884201"/>
                  <a:pt x="297656" y="5818055"/>
                </a:cubicBezTo>
                <a:cubicBezTo>
                  <a:pt x="760677" y="5751909"/>
                  <a:pt x="1223698" y="5652690"/>
                  <a:pt x="1686719" y="5520399"/>
                </a:cubicBezTo>
                <a:cubicBezTo>
                  <a:pt x="2678906" y="5321961"/>
                  <a:pt x="3638021" y="5024305"/>
                  <a:pt x="4564062" y="462743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1" name="Freeform 551"/>
          <p:cNvSpPr/>
          <p:nvPr/>
        </p:nvSpPr>
        <p:spPr>
          <a:xfrm rot="0" flipH="0" flipV="0">
            <a:off x="3921445" y="463237"/>
            <a:ext cx="399297" cy="267305"/>
          </a:xfrm>
          <a:custGeom>
            <a:pathLst>
              <a:path w="12099925" h="8100153">
                <a:moveTo>
                  <a:pt x="3969941" y="4430977"/>
                </a:moveTo>
                <a:lnTo>
                  <a:pt x="3969941" y="5123921"/>
                </a:lnTo>
                <a:lnTo>
                  <a:pt x="5458222" y="5024702"/>
                </a:lnTo>
                <a:cubicBezTo>
                  <a:pt x="5723070" y="5090848"/>
                  <a:pt x="5855494" y="5223007"/>
                  <a:pt x="5855494" y="5421180"/>
                </a:cubicBezTo>
                <a:cubicBezTo>
                  <a:pt x="5789348" y="5553472"/>
                  <a:pt x="5623917" y="5619618"/>
                  <a:pt x="5359202" y="5619618"/>
                </a:cubicBezTo>
                <a:cubicBezTo>
                  <a:pt x="4962327" y="5619618"/>
                  <a:pt x="4499240" y="5652691"/>
                  <a:pt x="3969941" y="5718836"/>
                </a:cubicBezTo>
                <a:lnTo>
                  <a:pt x="3969941" y="7504774"/>
                </a:lnTo>
                <a:cubicBezTo>
                  <a:pt x="3969941" y="7637066"/>
                  <a:pt x="3837583" y="7736284"/>
                  <a:pt x="3572867" y="7802430"/>
                </a:cubicBezTo>
                <a:cubicBezTo>
                  <a:pt x="3175860" y="7868576"/>
                  <a:pt x="2977356" y="7736284"/>
                  <a:pt x="2977356" y="7405555"/>
                </a:cubicBezTo>
                <a:lnTo>
                  <a:pt x="2977356" y="5818055"/>
                </a:lnTo>
                <a:cubicBezTo>
                  <a:pt x="1918626" y="5884201"/>
                  <a:pt x="1091539" y="6049566"/>
                  <a:pt x="496094" y="6314149"/>
                </a:cubicBezTo>
                <a:cubicBezTo>
                  <a:pt x="231510" y="6314149"/>
                  <a:pt x="66146" y="6181857"/>
                  <a:pt x="0" y="5917274"/>
                </a:cubicBezTo>
                <a:cubicBezTo>
                  <a:pt x="66146" y="5520399"/>
                  <a:pt x="231510" y="5288888"/>
                  <a:pt x="496094" y="5222743"/>
                </a:cubicBezTo>
                <a:cubicBezTo>
                  <a:pt x="1157817" y="5288888"/>
                  <a:pt x="1984904" y="5288888"/>
                  <a:pt x="2977356" y="5222743"/>
                </a:cubicBezTo>
                <a:lnTo>
                  <a:pt x="2977356" y="4430977"/>
                </a:lnTo>
                <a:cubicBezTo>
                  <a:pt x="2249488" y="4430977"/>
                  <a:pt x="1653977" y="4496990"/>
                  <a:pt x="1190823" y="4629018"/>
                </a:cubicBezTo>
                <a:cubicBezTo>
                  <a:pt x="860094" y="4430712"/>
                  <a:pt x="760876" y="4166261"/>
                  <a:pt x="893167" y="3835664"/>
                </a:cubicBezTo>
                <a:cubicBezTo>
                  <a:pt x="1025459" y="3703373"/>
                  <a:pt x="1157751" y="3571147"/>
                  <a:pt x="1290042" y="3438988"/>
                </a:cubicBezTo>
                <a:cubicBezTo>
                  <a:pt x="1620904" y="3108391"/>
                  <a:pt x="1885619" y="2645569"/>
                  <a:pt x="2084189" y="2050521"/>
                </a:cubicBezTo>
                <a:cubicBezTo>
                  <a:pt x="1687182" y="2050521"/>
                  <a:pt x="1323247" y="2116667"/>
                  <a:pt x="992386" y="2248958"/>
                </a:cubicBezTo>
                <a:cubicBezTo>
                  <a:pt x="727670" y="2315104"/>
                  <a:pt x="595313" y="2248958"/>
                  <a:pt x="595313" y="2050521"/>
                </a:cubicBezTo>
                <a:cubicBezTo>
                  <a:pt x="595313" y="1653646"/>
                  <a:pt x="793816" y="1355989"/>
                  <a:pt x="1190823" y="1157552"/>
                </a:cubicBezTo>
                <a:cubicBezTo>
                  <a:pt x="1455539" y="1289844"/>
                  <a:pt x="1852546" y="1355989"/>
                  <a:pt x="2381845" y="1355989"/>
                </a:cubicBezTo>
                <a:cubicBezTo>
                  <a:pt x="2580415" y="959114"/>
                  <a:pt x="2712773" y="595313"/>
                  <a:pt x="2778919" y="264583"/>
                </a:cubicBezTo>
                <a:cubicBezTo>
                  <a:pt x="2845065" y="66146"/>
                  <a:pt x="3043568" y="0"/>
                  <a:pt x="3374430" y="66146"/>
                </a:cubicBezTo>
                <a:cubicBezTo>
                  <a:pt x="3837451" y="264583"/>
                  <a:pt x="3903596" y="694531"/>
                  <a:pt x="3572867" y="1355989"/>
                </a:cubicBezTo>
                <a:cubicBezTo>
                  <a:pt x="5027414" y="1355989"/>
                  <a:pt x="5754688" y="1455208"/>
                  <a:pt x="5754688" y="1653646"/>
                </a:cubicBezTo>
                <a:cubicBezTo>
                  <a:pt x="5754688" y="1785937"/>
                  <a:pt x="5655866" y="1885156"/>
                  <a:pt x="5458222" y="1951302"/>
                </a:cubicBezTo>
                <a:lnTo>
                  <a:pt x="3175794" y="1951302"/>
                </a:lnTo>
                <a:cubicBezTo>
                  <a:pt x="2712641" y="2546614"/>
                  <a:pt x="2348772" y="3141927"/>
                  <a:pt x="2084189" y="3737239"/>
                </a:cubicBezTo>
                <a:cubicBezTo>
                  <a:pt x="2084189" y="3935677"/>
                  <a:pt x="2381911" y="4001823"/>
                  <a:pt x="2977356" y="3935677"/>
                </a:cubicBezTo>
                <a:cubicBezTo>
                  <a:pt x="2977356" y="3538802"/>
                  <a:pt x="3010429" y="3208073"/>
                  <a:pt x="3076575" y="2943489"/>
                </a:cubicBezTo>
                <a:cubicBezTo>
                  <a:pt x="3208999" y="2678906"/>
                  <a:pt x="3374430" y="2546614"/>
                  <a:pt x="3572867" y="2546614"/>
                </a:cubicBezTo>
                <a:cubicBezTo>
                  <a:pt x="3771437" y="2612760"/>
                  <a:pt x="3903795" y="2745052"/>
                  <a:pt x="3969941" y="2943489"/>
                </a:cubicBezTo>
                <a:lnTo>
                  <a:pt x="3969941" y="3935677"/>
                </a:lnTo>
                <a:lnTo>
                  <a:pt x="5160963" y="3935677"/>
                </a:lnTo>
                <a:cubicBezTo>
                  <a:pt x="5359400" y="4001690"/>
                  <a:pt x="5425546" y="4100777"/>
                  <a:pt x="5359400" y="4232936"/>
                </a:cubicBezTo>
                <a:cubicBezTo>
                  <a:pt x="5359400" y="4431109"/>
                  <a:pt x="4896247" y="4497123"/>
                  <a:pt x="3969941" y="4430977"/>
                </a:cubicBezTo>
                <a:close/>
                <a:moveTo>
                  <a:pt x="7138988" y="2745052"/>
                </a:moveTo>
                <a:cubicBezTo>
                  <a:pt x="7469717" y="2678906"/>
                  <a:pt x="7668154" y="2745052"/>
                  <a:pt x="7734300" y="2943489"/>
                </a:cubicBezTo>
                <a:lnTo>
                  <a:pt x="7734300" y="4034896"/>
                </a:lnTo>
                <a:cubicBezTo>
                  <a:pt x="9520238" y="5356489"/>
                  <a:pt x="10975446" y="6248532"/>
                  <a:pt x="12099925" y="6711024"/>
                </a:cubicBezTo>
                <a:cubicBezTo>
                  <a:pt x="11107738" y="7967795"/>
                  <a:pt x="10280914" y="8100153"/>
                  <a:pt x="9619456" y="7108097"/>
                </a:cubicBezTo>
                <a:cubicBezTo>
                  <a:pt x="8957998" y="6116042"/>
                  <a:pt x="8296539" y="5388636"/>
                  <a:pt x="7635081" y="4925880"/>
                </a:cubicBezTo>
                <a:cubicBezTo>
                  <a:pt x="6974814" y="6248268"/>
                  <a:pt x="6215459" y="7041753"/>
                  <a:pt x="5357019" y="7306336"/>
                </a:cubicBezTo>
                <a:cubicBezTo>
                  <a:pt x="4762765" y="7504774"/>
                  <a:pt x="4399624" y="7405555"/>
                  <a:pt x="4267597" y="7008680"/>
                </a:cubicBezTo>
                <a:cubicBezTo>
                  <a:pt x="4267597" y="6942534"/>
                  <a:pt x="4597532" y="6777302"/>
                  <a:pt x="5257403" y="6512983"/>
                </a:cubicBezTo>
                <a:cubicBezTo>
                  <a:pt x="5587338" y="6314678"/>
                  <a:pt x="5917274" y="6017220"/>
                  <a:pt x="6247209" y="5620610"/>
                </a:cubicBezTo>
                <a:cubicBezTo>
                  <a:pt x="6577145" y="5025694"/>
                  <a:pt x="6742113" y="4496858"/>
                  <a:pt x="6742113" y="4034102"/>
                </a:cubicBezTo>
                <a:lnTo>
                  <a:pt x="6742113" y="3141729"/>
                </a:lnTo>
                <a:cubicBezTo>
                  <a:pt x="6742113" y="2943423"/>
                  <a:pt x="6874404" y="2811198"/>
                  <a:pt x="7138988" y="2745052"/>
                </a:cubicBezTo>
                <a:close/>
                <a:moveTo>
                  <a:pt x="6643688" y="363802"/>
                </a:moveTo>
                <a:cubicBezTo>
                  <a:pt x="6709701" y="165364"/>
                  <a:pt x="6874801" y="66146"/>
                  <a:pt x="7138988" y="66146"/>
                </a:cubicBezTo>
                <a:cubicBezTo>
                  <a:pt x="7602008" y="132291"/>
                  <a:pt x="7800446" y="363802"/>
                  <a:pt x="7734300" y="760677"/>
                </a:cubicBezTo>
                <a:cubicBezTo>
                  <a:pt x="7469717" y="1422135"/>
                  <a:pt x="7568936" y="1752864"/>
                  <a:pt x="8031956" y="1752864"/>
                </a:cubicBezTo>
                <a:cubicBezTo>
                  <a:pt x="8759561" y="1752864"/>
                  <a:pt x="9354873" y="1686719"/>
                  <a:pt x="9817894" y="1554427"/>
                </a:cubicBezTo>
                <a:cubicBezTo>
                  <a:pt x="10214769" y="1686719"/>
                  <a:pt x="10380133" y="1984375"/>
                  <a:pt x="10313988" y="2447396"/>
                </a:cubicBezTo>
                <a:cubicBezTo>
                  <a:pt x="9850967" y="3175000"/>
                  <a:pt x="9288727" y="3704167"/>
                  <a:pt x="8627269" y="4034896"/>
                </a:cubicBezTo>
                <a:cubicBezTo>
                  <a:pt x="8296672" y="4034896"/>
                  <a:pt x="8296672" y="3869531"/>
                  <a:pt x="8627269" y="3538802"/>
                </a:cubicBezTo>
                <a:cubicBezTo>
                  <a:pt x="8825706" y="3274219"/>
                  <a:pt x="8991071" y="3009635"/>
                  <a:pt x="9123363" y="2745052"/>
                </a:cubicBezTo>
                <a:cubicBezTo>
                  <a:pt x="9189508" y="2480469"/>
                  <a:pt x="8991071" y="2348177"/>
                  <a:pt x="8528050" y="2348177"/>
                </a:cubicBezTo>
                <a:cubicBezTo>
                  <a:pt x="7866856" y="2348177"/>
                  <a:pt x="7404034" y="2315104"/>
                  <a:pt x="7139583" y="2248958"/>
                </a:cubicBezTo>
                <a:cubicBezTo>
                  <a:pt x="6941278" y="2381250"/>
                  <a:pt x="6742906" y="2546614"/>
                  <a:pt x="6544469" y="2745052"/>
                </a:cubicBezTo>
                <a:cubicBezTo>
                  <a:pt x="6213739" y="3075781"/>
                  <a:pt x="5849938" y="3340364"/>
                  <a:pt x="5453063" y="3538802"/>
                </a:cubicBezTo>
                <a:cubicBezTo>
                  <a:pt x="5188479" y="3604948"/>
                  <a:pt x="4990042" y="3538802"/>
                  <a:pt x="4857750" y="3340364"/>
                </a:cubicBezTo>
                <a:cubicBezTo>
                  <a:pt x="5386917" y="3009635"/>
                  <a:pt x="5849938" y="2513542"/>
                  <a:pt x="6246813" y="1852083"/>
                </a:cubicBezTo>
                <a:cubicBezTo>
                  <a:pt x="6511396" y="1322916"/>
                  <a:pt x="6643688" y="826823"/>
                  <a:pt x="6643688" y="363802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2" name="Freeform 552"/>
          <p:cNvSpPr/>
          <p:nvPr/>
        </p:nvSpPr>
        <p:spPr>
          <a:xfrm rot="0" flipH="0" flipV="0">
            <a:off x="4342106" y="467681"/>
            <a:ext cx="398337" cy="261937"/>
          </a:xfrm>
          <a:custGeom>
            <a:pathLst>
              <a:path w="12070820" h="7937500">
                <a:moveTo>
                  <a:pt x="6746081" y="2315104"/>
                </a:moveTo>
                <a:lnTo>
                  <a:pt x="5158978" y="2315104"/>
                </a:lnTo>
                <a:cubicBezTo>
                  <a:pt x="4762235" y="2513541"/>
                  <a:pt x="4266274" y="2711979"/>
                  <a:pt x="3671093" y="2910416"/>
                </a:cubicBezTo>
                <a:cubicBezTo>
                  <a:pt x="3472656" y="2976562"/>
                  <a:pt x="3373437" y="2910416"/>
                  <a:pt x="3373437" y="2711979"/>
                </a:cubicBezTo>
                <a:cubicBezTo>
                  <a:pt x="3902471" y="2315104"/>
                  <a:pt x="4332287" y="1918229"/>
                  <a:pt x="4662884" y="1521354"/>
                </a:cubicBezTo>
                <a:cubicBezTo>
                  <a:pt x="4927467" y="1190625"/>
                  <a:pt x="5158978" y="892968"/>
                  <a:pt x="5357415" y="628385"/>
                </a:cubicBezTo>
                <a:cubicBezTo>
                  <a:pt x="5555720" y="496093"/>
                  <a:pt x="5754092" y="496093"/>
                  <a:pt x="5952529" y="628385"/>
                </a:cubicBezTo>
                <a:cubicBezTo>
                  <a:pt x="6283259" y="959115"/>
                  <a:pt x="6217112" y="1322916"/>
                  <a:pt x="5754092" y="1719791"/>
                </a:cubicBezTo>
                <a:lnTo>
                  <a:pt x="6746081" y="1719791"/>
                </a:lnTo>
                <a:lnTo>
                  <a:pt x="6746081" y="727604"/>
                </a:lnTo>
                <a:cubicBezTo>
                  <a:pt x="6746081" y="396875"/>
                  <a:pt x="6812226" y="198437"/>
                  <a:pt x="6944518" y="132291"/>
                </a:cubicBezTo>
                <a:cubicBezTo>
                  <a:pt x="7209101" y="0"/>
                  <a:pt x="7440612" y="0"/>
                  <a:pt x="7639050" y="132291"/>
                </a:cubicBezTo>
                <a:cubicBezTo>
                  <a:pt x="7837487" y="198437"/>
                  <a:pt x="8002851" y="396875"/>
                  <a:pt x="8135143" y="727604"/>
                </a:cubicBezTo>
                <a:cubicBezTo>
                  <a:pt x="8068998" y="926041"/>
                  <a:pt x="8035925" y="1256771"/>
                  <a:pt x="8035925" y="1719791"/>
                </a:cubicBezTo>
                <a:lnTo>
                  <a:pt x="10119518" y="1719791"/>
                </a:lnTo>
                <a:cubicBezTo>
                  <a:pt x="10582539" y="1852083"/>
                  <a:pt x="10615612" y="2050521"/>
                  <a:pt x="10218737" y="2315104"/>
                </a:cubicBezTo>
                <a:lnTo>
                  <a:pt x="8035925" y="2315104"/>
                </a:lnTo>
                <a:lnTo>
                  <a:pt x="8035925" y="3604948"/>
                </a:lnTo>
                <a:cubicBezTo>
                  <a:pt x="9557279" y="3737239"/>
                  <a:pt x="10880195" y="3770312"/>
                  <a:pt x="12004675" y="3704166"/>
                </a:cubicBezTo>
                <a:cubicBezTo>
                  <a:pt x="12070820" y="3770312"/>
                  <a:pt x="12004675" y="4001823"/>
                  <a:pt x="11806237" y="4398698"/>
                </a:cubicBezTo>
                <a:cubicBezTo>
                  <a:pt x="11475508" y="5060156"/>
                  <a:pt x="10979414" y="5258594"/>
                  <a:pt x="10317956" y="4994010"/>
                </a:cubicBezTo>
                <a:cubicBezTo>
                  <a:pt x="9656498" y="4663281"/>
                  <a:pt x="8895820" y="4497916"/>
                  <a:pt x="8035925" y="4497916"/>
                </a:cubicBezTo>
                <a:lnTo>
                  <a:pt x="8035925" y="6680729"/>
                </a:lnTo>
                <a:cubicBezTo>
                  <a:pt x="8168216" y="7408333"/>
                  <a:pt x="7969779" y="7805208"/>
                  <a:pt x="7440612" y="7871354"/>
                </a:cubicBezTo>
                <a:cubicBezTo>
                  <a:pt x="6911445" y="7937500"/>
                  <a:pt x="6679935" y="7573698"/>
                  <a:pt x="6746081" y="6779948"/>
                </a:cubicBezTo>
                <a:lnTo>
                  <a:pt x="6746081" y="4497916"/>
                </a:lnTo>
                <a:cubicBezTo>
                  <a:pt x="5357283" y="4431771"/>
                  <a:pt x="4332287" y="4597135"/>
                  <a:pt x="3671093" y="4994010"/>
                </a:cubicBezTo>
                <a:cubicBezTo>
                  <a:pt x="3406510" y="5060156"/>
                  <a:pt x="3274218" y="4960937"/>
                  <a:pt x="3274218" y="4696354"/>
                </a:cubicBezTo>
                <a:cubicBezTo>
                  <a:pt x="3274218" y="4365625"/>
                  <a:pt x="3373371" y="4101041"/>
                  <a:pt x="3571676" y="3902604"/>
                </a:cubicBezTo>
                <a:cubicBezTo>
                  <a:pt x="3770114" y="3704166"/>
                  <a:pt x="4001624" y="3571875"/>
                  <a:pt x="4266207" y="3505729"/>
                </a:cubicBezTo>
                <a:cubicBezTo>
                  <a:pt x="4662950" y="3704166"/>
                  <a:pt x="5489575" y="3737239"/>
                  <a:pt x="6746081" y="3604948"/>
                </a:cubicBezTo>
                <a:close/>
                <a:moveTo>
                  <a:pt x="4067968" y="628385"/>
                </a:moveTo>
                <a:cubicBezTo>
                  <a:pt x="3803385" y="1091406"/>
                  <a:pt x="3406510" y="1554427"/>
                  <a:pt x="2877343" y="2017448"/>
                </a:cubicBezTo>
                <a:lnTo>
                  <a:pt x="2877343" y="6482291"/>
                </a:lnTo>
                <a:cubicBezTo>
                  <a:pt x="2877343" y="6813021"/>
                  <a:pt x="2844270" y="7110677"/>
                  <a:pt x="2778125" y="7375260"/>
                </a:cubicBezTo>
                <a:cubicBezTo>
                  <a:pt x="2579687" y="7573698"/>
                  <a:pt x="2348177" y="7672916"/>
                  <a:pt x="2083593" y="7672916"/>
                </a:cubicBezTo>
                <a:cubicBezTo>
                  <a:pt x="1819010" y="7672916"/>
                  <a:pt x="1686718" y="7507552"/>
                  <a:pt x="1686718" y="7176823"/>
                </a:cubicBezTo>
                <a:cubicBezTo>
                  <a:pt x="1885156" y="5126302"/>
                  <a:pt x="1918229" y="3571875"/>
                  <a:pt x="1785937" y="2513541"/>
                </a:cubicBezTo>
                <a:cubicBezTo>
                  <a:pt x="992187" y="2910416"/>
                  <a:pt x="496093" y="2910416"/>
                  <a:pt x="297656" y="2513541"/>
                </a:cubicBezTo>
                <a:cubicBezTo>
                  <a:pt x="165364" y="2315104"/>
                  <a:pt x="66145" y="2050521"/>
                  <a:pt x="0" y="1719791"/>
                </a:cubicBezTo>
                <a:cubicBezTo>
                  <a:pt x="66145" y="1587500"/>
                  <a:pt x="330729" y="1488281"/>
                  <a:pt x="793750" y="1422135"/>
                </a:cubicBezTo>
                <a:cubicBezTo>
                  <a:pt x="1852083" y="1223698"/>
                  <a:pt x="2877343" y="859896"/>
                  <a:pt x="3869531" y="330729"/>
                </a:cubicBezTo>
                <a:cubicBezTo>
                  <a:pt x="4067968" y="264583"/>
                  <a:pt x="4134114" y="363802"/>
                  <a:pt x="4067968" y="628385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3" name="Freeform 553"/>
          <p:cNvSpPr/>
          <p:nvPr/>
        </p:nvSpPr>
        <p:spPr>
          <a:xfrm rot="0" flipH="0" flipV="0">
            <a:off x="4760532" y="475242"/>
            <a:ext cx="400546" cy="257571"/>
          </a:xfrm>
          <a:custGeom>
            <a:pathLst>
              <a:path w="12137760" h="7805207">
                <a:moveTo>
                  <a:pt x="5423958" y="0"/>
                </a:moveTo>
                <a:cubicBezTo>
                  <a:pt x="6085416" y="132292"/>
                  <a:pt x="6383072" y="429948"/>
                  <a:pt x="6316927" y="892969"/>
                </a:cubicBezTo>
                <a:cubicBezTo>
                  <a:pt x="6118489" y="1488281"/>
                  <a:pt x="5986198" y="1918229"/>
                  <a:pt x="5920052" y="2182812"/>
                </a:cubicBezTo>
                <a:cubicBezTo>
                  <a:pt x="8433594" y="4630208"/>
                  <a:pt x="10484114" y="5986198"/>
                  <a:pt x="12071614" y="6250781"/>
                </a:cubicBezTo>
                <a:cubicBezTo>
                  <a:pt x="12137760" y="6449219"/>
                  <a:pt x="11906250" y="6813021"/>
                  <a:pt x="11377083" y="7342187"/>
                </a:cubicBezTo>
                <a:cubicBezTo>
                  <a:pt x="10914062" y="7805207"/>
                  <a:pt x="10318750" y="7739062"/>
                  <a:pt x="9591146" y="7143750"/>
                </a:cubicBezTo>
                <a:cubicBezTo>
                  <a:pt x="8797396" y="6416146"/>
                  <a:pt x="8069791" y="5721615"/>
                  <a:pt x="7408333" y="5060156"/>
                </a:cubicBezTo>
                <a:cubicBezTo>
                  <a:pt x="6746875" y="4464844"/>
                  <a:pt x="6151562" y="3902604"/>
                  <a:pt x="5622396" y="3373437"/>
                </a:cubicBezTo>
                <a:cubicBezTo>
                  <a:pt x="5291666" y="4167187"/>
                  <a:pt x="4861718" y="4861719"/>
                  <a:pt x="4332552" y="5457031"/>
                </a:cubicBezTo>
                <a:cubicBezTo>
                  <a:pt x="3208073" y="6515365"/>
                  <a:pt x="2116666" y="7077604"/>
                  <a:pt x="1058333" y="7143750"/>
                </a:cubicBezTo>
                <a:cubicBezTo>
                  <a:pt x="330729" y="7143750"/>
                  <a:pt x="0" y="6813021"/>
                  <a:pt x="66146" y="6151562"/>
                </a:cubicBezTo>
                <a:cubicBezTo>
                  <a:pt x="198437" y="6085417"/>
                  <a:pt x="694531" y="5986198"/>
                  <a:pt x="1554427" y="5853906"/>
                </a:cubicBezTo>
                <a:cubicBezTo>
                  <a:pt x="2612760" y="5589323"/>
                  <a:pt x="3505729" y="4861719"/>
                  <a:pt x="4233333" y="3671094"/>
                </a:cubicBezTo>
                <a:cubicBezTo>
                  <a:pt x="4696354" y="2745052"/>
                  <a:pt x="4894791" y="1951302"/>
                  <a:pt x="4828646" y="1289844"/>
                </a:cubicBezTo>
                <a:cubicBezTo>
                  <a:pt x="4828646" y="429948"/>
                  <a:pt x="5027083" y="0"/>
                  <a:pt x="5423958" y="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4" name="Freeform 554"/>
          <p:cNvSpPr/>
          <p:nvPr/>
        </p:nvSpPr>
        <p:spPr>
          <a:xfrm rot="0" flipH="0" flipV="0">
            <a:off x="5194290" y="465472"/>
            <a:ext cx="385266" cy="267145"/>
          </a:xfrm>
          <a:custGeom>
            <a:pathLst>
              <a:path w="11674740" h="8095323">
                <a:moveTo>
                  <a:pt x="6515365" y="1488281"/>
                </a:moveTo>
                <a:cubicBezTo>
                  <a:pt x="6515365" y="1091406"/>
                  <a:pt x="6482292" y="760677"/>
                  <a:pt x="6416146" y="496094"/>
                </a:cubicBezTo>
                <a:cubicBezTo>
                  <a:pt x="6416146" y="165365"/>
                  <a:pt x="6581510" y="0"/>
                  <a:pt x="6912240" y="0"/>
                </a:cubicBezTo>
                <a:cubicBezTo>
                  <a:pt x="7044532" y="0"/>
                  <a:pt x="7209896" y="33073"/>
                  <a:pt x="7408334" y="99219"/>
                </a:cubicBezTo>
                <a:cubicBezTo>
                  <a:pt x="7739063" y="363802"/>
                  <a:pt x="7871354" y="661458"/>
                  <a:pt x="7805209" y="992188"/>
                </a:cubicBezTo>
                <a:lnTo>
                  <a:pt x="7805209" y="1488281"/>
                </a:lnTo>
                <a:cubicBezTo>
                  <a:pt x="9326563" y="1620573"/>
                  <a:pt x="10616407" y="1653646"/>
                  <a:pt x="11674740" y="1587500"/>
                </a:cubicBezTo>
                <a:cubicBezTo>
                  <a:pt x="11211719" y="2710260"/>
                  <a:pt x="10616407" y="3205560"/>
                  <a:pt x="9888802" y="3073400"/>
                </a:cubicBezTo>
                <a:cubicBezTo>
                  <a:pt x="9293490" y="2875360"/>
                  <a:pt x="8598959" y="2677253"/>
                  <a:pt x="7805209" y="2479080"/>
                </a:cubicBezTo>
                <a:cubicBezTo>
                  <a:pt x="7739063" y="2545093"/>
                  <a:pt x="7739063" y="2875293"/>
                  <a:pt x="7805209" y="3469680"/>
                </a:cubicBezTo>
                <a:cubicBezTo>
                  <a:pt x="7937500" y="5186826"/>
                  <a:pt x="7805209" y="6375929"/>
                  <a:pt x="7408334" y="7036991"/>
                </a:cubicBezTo>
                <a:cubicBezTo>
                  <a:pt x="6482292" y="7963033"/>
                  <a:pt x="5324740" y="8095323"/>
                  <a:pt x="3935677" y="7433866"/>
                </a:cubicBezTo>
                <a:cubicBezTo>
                  <a:pt x="3208073" y="6904699"/>
                  <a:pt x="3009636" y="6573970"/>
                  <a:pt x="3340365" y="6441678"/>
                </a:cubicBezTo>
                <a:cubicBezTo>
                  <a:pt x="3671094" y="6640116"/>
                  <a:pt x="4001823" y="6772408"/>
                  <a:pt x="4332552" y="6838553"/>
                </a:cubicBezTo>
                <a:cubicBezTo>
                  <a:pt x="5457031" y="6838553"/>
                  <a:pt x="6085417" y="6673387"/>
                  <a:pt x="6217709" y="6343055"/>
                </a:cubicBezTo>
                <a:cubicBezTo>
                  <a:pt x="6482292" y="6012723"/>
                  <a:pt x="6581510" y="5054666"/>
                  <a:pt x="6515365" y="3468886"/>
                </a:cubicBezTo>
                <a:cubicBezTo>
                  <a:pt x="5258594" y="4723540"/>
                  <a:pt x="3869531" y="5449888"/>
                  <a:pt x="2348177" y="5647928"/>
                </a:cubicBezTo>
                <a:cubicBezTo>
                  <a:pt x="1951302" y="5647928"/>
                  <a:pt x="1587500" y="5515637"/>
                  <a:pt x="1256771" y="5251053"/>
                </a:cubicBezTo>
                <a:cubicBezTo>
                  <a:pt x="926042" y="4920324"/>
                  <a:pt x="926042" y="4721887"/>
                  <a:pt x="1256771" y="4655741"/>
                </a:cubicBezTo>
                <a:cubicBezTo>
                  <a:pt x="2976563" y="4589595"/>
                  <a:pt x="4729427" y="3798359"/>
                  <a:pt x="6515365" y="2282031"/>
                </a:cubicBezTo>
                <a:cubicBezTo>
                  <a:pt x="3604948" y="2282031"/>
                  <a:pt x="1620573" y="2447396"/>
                  <a:pt x="562240" y="2778125"/>
                </a:cubicBezTo>
                <a:cubicBezTo>
                  <a:pt x="165365" y="2910417"/>
                  <a:pt x="0" y="2811198"/>
                  <a:pt x="66146" y="2480469"/>
                </a:cubicBezTo>
                <a:cubicBezTo>
                  <a:pt x="463021" y="1686719"/>
                  <a:pt x="826823" y="1355990"/>
                  <a:pt x="1157552" y="1488281"/>
                </a:cubicBezTo>
                <a:cubicBezTo>
                  <a:pt x="1951302" y="1620573"/>
                  <a:pt x="3737240" y="1620573"/>
                  <a:pt x="6515365" y="1488281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5" name="Freeform 555"/>
          <p:cNvSpPr/>
          <p:nvPr/>
        </p:nvSpPr>
        <p:spPr>
          <a:xfrm rot="0" flipH="0" flipV="0">
            <a:off x="5603932" y="459963"/>
            <a:ext cx="396180" cy="272864"/>
          </a:xfrm>
          <a:custGeom>
            <a:pathLst>
              <a:path w="12005468" h="8268625">
                <a:moveTo>
                  <a:pt x="6449218" y="264583"/>
                </a:moveTo>
                <a:cubicBezTo>
                  <a:pt x="6647656" y="463021"/>
                  <a:pt x="6813020" y="760677"/>
                  <a:pt x="6945312" y="1157552"/>
                </a:cubicBezTo>
                <a:cubicBezTo>
                  <a:pt x="7474479" y="1223698"/>
                  <a:pt x="8334375" y="1223698"/>
                  <a:pt x="9525000" y="1157552"/>
                </a:cubicBezTo>
                <a:cubicBezTo>
                  <a:pt x="10120312" y="959115"/>
                  <a:pt x="10484114" y="1091208"/>
                  <a:pt x="10616406" y="1553832"/>
                </a:cubicBezTo>
                <a:cubicBezTo>
                  <a:pt x="10748698" y="2610710"/>
                  <a:pt x="10649479" y="3403336"/>
                  <a:pt x="10318750" y="3931708"/>
                </a:cubicBezTo>
                <a:cubicBezTo>
                  <a:pt x="10120312" y="4196292"/>
                  <a:pt x="9954948" y="4196292"/>
                  <a:pt x="9822656" y="3931708"/>
                </a:cubicBezTo>
                <a:cubicBezTo>
                  <a:pt x="9888801" y="2743333"/>
                  <a:pt x="9756510" y="2083131"/>
                  <a:pt x="9425781" y="1951104"/>
                </a:cubicBezTo>
                <a:cubicBezTo>
                  <a:pt x="8565885" y="1885090"/>
                  <a:pt x="7606770" y="1852083"/>
                  <a:pt x="6548437" y="1852083"/>
                </a:cubicBezTo>
                <a:cubicBezTo>
                  <a:pt x="5820833" y="1785938"/>
                  <a:pt x="4530989" y="1818944"/>
                  <a:pt x="2678906" y="1951104"/>
                </a:cubicBezTo>
                <a:cubicBezTo>
                  <a:pt x="2215885" y="2083131"/>
                  <a:pt x="1984375" y="2677187"/>
                  <a:pt x="1984375" y="3733271"/>
                </a:cubicBezTo>
                <a:cubicBezTo>
                  <a:pt x="1852083" y="4064000"/>
                  <a:pt x="1686718" y="4064000"/>
                  <a:pt x="1488281" y="3733271"/>
                </a:cubicBezTo>
                <a:cubicBezTo>
                  <a:pt x="1289843" y="3072871"/>
                  <a:pt x="1223697" y="2379464"/>
                  <a:pt x="1289843" y="1653051"/>
                </a:cubicBezTo>
                <a:cubicBezTo>
                  <a:pt x="1422135" y="1124281"/>
                  <a:pt x="1752864" y="959115"/>
                  <a:pt x="2282031" y="1157552"/>
                </a:cubicBezTo>
                <a:cubicBezTo>
                  <a:pt x="3075781" y="1223698"/>
                  <a:pt x="3935677" y="1223698"/>
                  <a:pt x="4861718" y="1157552"/>
                </a:cubicBezTo>
                <a:cubicBezTo>
                  <a:pt x="5060156" y="628385"/>
                  <a:pt x="5225520" y="330729"/>
                  <a:pt x="5357812" y="264583"/>
                </a:cubicBezTo>
                <a:cubicBezTo>
                  <a:pt x="5688541" y="0"/>
                  <a:pt x="6052343" y="0"/>
                  <a:pt x="6449218" y="264583"/>
                </a:cubicBezTo>
                <a:close/>
                <a:moveTo>
                  <a:pt x="1488281" y="4829043"/>
                </a:moveTo>
                <a:cubicBezTo>
                  <a:pt x="2943489" y="4762897"/>
                  <a:pt x="4431770" y="4729824"/>
                  <a:pt x="5953125" y="4729824"/>
                </a:cubicBezTo>
                <a:cubicBezTo>
                  <a:pt x="6283854" y="4199599"/>
                  <a:pt x="6515364" y="3437467"/>
                  <a:pt x="6647656" y="2443427"/>
                </a:cubicBezTo>
                <a:cubicBezTo>
                  <a:pt x="6647656" y="2179770"/>
                  <a:pt x="6746875" y="2047941"/>
                  <a:pt x="6945312" y="2047941"/>
                </a:cubicBezTo>
                <a:cubicBezTo>
                  <a:pt x="7342187" y="2180365"/>
                  <a:pt x="7573698" y="2412140"/>
                  <a:pt x="7639843" y="2743266"/>
                </a:cubicBezTo>
                <a:cubicBezTo>
                  <a:pt x="7705989" y="3206816"/>
                  <a:pt x="7573698" y="3869002"/>
                  <a:pt x="7242968" y="4729824"/>
                </a:cubicBezTo>
                <a:cubicBezTo>
                  <a:pt x="9491926" y="4729824"/>
                  <a:pt x="11079426" y="4762897"/>
                  <a:pt x="12005468" y="4829043"/>
                </a:cubicBezTo>
                <a:cubicBezTo>
                  <a:pt x="11476301" y="6019668"/>
                  <a:pt x="10847916" y="6449616"/>
                  <a:pt x="10120312" y="6118887"/>
                </a:cubicBezTo>
                <a:cubicBezTo>
                  <a:pt x="8929687" y="5788157"/>
                  <a:pt x="7838281" y="5589720"/>
                  <a:pt x="6846093" y="5523574"/>
                </a:cubicBezTo>
                <a:cubicBezTo>
                  <a:pt x="5523177" y="7574095"/>
                  <a:pt x="3737239" y="8268625"/>
                  <a:pt x="1488281" y="7607168"/>
                </a:cubicBezTo>
                <a:cubicBezTo>
                  <a:pt x="1289843" y="7408730"/>
                  <a:pt x="1289843" y="7243366"/>
                  <a:pt x="1488281" y="7111074"/>
                </a:cubicBezTo>
                <a:cubicBezTo>
                  <a:pt x="3406510" y="6912637"/>
                  <a:pt x="4762500" y="6350397"/>
                  <a:pt x="5556250" y="5424355"/>
                </a:cubicBezTo>
                <a:cubicBezTo>
                  <a:pt x="3042708" y="5490501"/>
                  <a:pt x="1355989" y="5655866"/>
                  <a:pt x="496093" y="5920449"/>
                </a:cubicBezTo>
                <a:cubicBezTo>
                  <a:pt x="231510" y="6118887"/>
                  <a:pt x="66145" y="6052741"/>
                  <a:pt x="0" y="5722012"/>
                </a:cubicBezTo>
                <a:cubicBezTo>
                  <a:pt x="66145" y="5325137"/>
                  <a:pt x="198437" y="5060553"/>
                  <a:pt x="396875" y="4928262"/>
                </a:cubicBezTo>
                <a:cubicBezTo>
                  <a:pt x="727604" y="4729824"/>
                  <a:pt x="1091406" y="4696751"/>
                  <a:pt x="1488281" y="4829043"/>
                </a:cubicBezTo>
                <a:close/>
                <a:moveTo>
                  <a:pt x="5060156" y="2443427"/>
                </a:moveTo>
                <a:cubicBezTo>
                  <a:pt x="5457031" y="2575719"/>
                  <a:pt x="5787760" y="2741083"/>
                  <a:pt x="6052343" y="2939521"/>
                </a:cubicBezTo>
                <a:cubicBezTo>
                  <a:pt x="6184635" y="3071813"/>
                  <a:pt x="6151562" y="3171031"/>
                  <a:pt x="5953125" y="3237177"/>
                </a:cubicBezTo>
                <a:cubicBezTo>
                  <a:pt x="5490104" y="3237177"/>
                  <a:pt x="5060156" y="3204104"/>
                  <a:pt x="4663281" y="3137958"/>
                </a:cubicBezTo>
                <a:cubicBezTo>
                  <a:pt x="3737239" y="3071813"/>
                  <a:pt x="3373437" y="2840302"/>
                  <a:pt x="3571875" y="2443427"/>
                </a:cubicBezTo>
                <a:cubicBezTo>
                  <a:pt x="3638020" y="2244990"/>
                  <a:pt x="3770312" y="2145771"/>
                  <a:pt x="3968750" y="2145771"/>
                </a:cubicBezTo>
                <a:cubicBezTo>
                  <a:pt x="4233333" y="2145771"/>
                  <a:pt x="4597135" y="2244990"/>
                  <a:pt x="5060156" y="2443427"/>
                </a:cubicBezTo>
                <a:close/>
                <a:moveTo>
                  <a:pt x="3274218" y="3336396"/>
                </a:moveTo>
                <a:cubicBezTo>
                  <a:pt x="3472656" y="3402542"/>
                  <a:pt x="3671093" y="3468688"/>
                  <a:pt x="3869531" y="3534833"/>
                </a:cubicBezTo>
                <a:cubicBezTo>
                  <a:pt x="4067968" y="3600979"/>
                  <a:pt x="4299479" y="3667125"/>
                  <a:pt x="4564062" y="3733271"/>
                </a:cubicBezTo>
                <a:lnTo>
                  <a:pt x="5357812" y="4030927"/>
                </a:lnTo>
                <a:cubicBezTo>
                  <a:pt x="5556250" y="4163219"/>
                  <a:pt x="5457031" y="4262438"/>
                  <a:pt x="5060156" y="4328583"/>
                </a:cubicBezTo>
                <a:cubicBezTo>
                  <a:pt x="4332552" y="4328583"/>
                  <a:pt x="3604947" y="4295511"/>
                  <a:pt x="2877343" y="4229365"/>
                </a:cubicBezTo>
                <a:cubicBezTo>
                  <a:pt x="2546614" y="4163219"/>
                  <a:pt x="2447395" y="3931708"/>
                  <a:pt x="2579687" y="3534833"/>
                </a:cubicBezTo>
                <a:cubicBezTo>
                  <a:pt x="2711979" y="3270250"/>
                  <a:pt x="2943489" y="3204104"/>
                  <a:pt x="3274218" y="3336396"/>
                </a:cubicBezTo>
                <a:close/>
                <a:moveTo>
                  <a:pt x="7540625" y="5920449"/>
                </a:moveTo>
                <a:cubicBezTo>
                  <a:pt x="8069791" y="6118887"/>
                  <a:pt x="8632031" y="6383470"/>
                  <a:pt x="9227343" y="6714199"/>
                </a:cubicBezTo>
                <a:cubicBezTo>
                  <a:pt x="9888801" y="7177220"/>
                  <a:pt x="10285676" y="7507949"/>
                  <a:pt x="10417968" y="7706387"/>
                </a:cubicBezTo>
                <a:cubicBezTo>
                  <a:pt x="10550260" y="7904824"/>
                  <a:pt x="10484114" y="8004043"/>
                  <a:pt x="10219531" y="8004043"/>
                </a:cubicBezTo>
                <a:cubicBezTo>
                  <a:pt x="9954948" y="8004043"/>
                  <a:pt x="9657291" y="7937897"/>
                  <a:pt x="9326562" y="7805605"/>
                </a:cubicBezTo>
                <a:cubicBezTo>
                  <a:pt x="8202083" y="7474876"/>
                  <a:pt x="7408333" y="7144147"/>
                  <a:pt x="6945312" y="6813418"/>
                </a:cubicBezTo>
                <a:cubicBezTo>
                  <a:pt x="6746875" y="6614980"/>
                  <a:pt x="6746875" y="6383470"/>
                  <a:pt x="6945312" y="6118887"/>
                </a:cubicBezTo>
                <a:cubicBezTo>
                  <a:pt x="7077604" y="5920449"/>
                  <a:pt x="7276041" y="5854303"/>
                  <a:pt x="7540625" y="5920449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6" name="Freeform 556"/>
          <p:cNvSpPr/>
          <p:nvPr/>
        </p:nvSpPr>
        <p:spPr>
          <a:xfrm rot="0" flipH="0" flipV="0">
            <a:off x="6021293" y="461185"/>
            <a:ext cx="401663" cy="268485"/>
          </a:xfrm>
          <a:custGeom>
            <a:pathLst>
              <a:path w="12171626" h="8135937">
                <a:moveTo>
                  <a:pt x="7938293" y="2214298"/>
                </a:moveTo>
                <a:lnTo>
                  <a:pt x="7938293" y="3303323"/>
                </a:lnTo>
                <a:lnTo>
                  <a:pt x="10418762" y="3303323"/>
                </a:lnTo>
                <a:cubicBezTo>
                  <a:pt x="10683345" y="3369601"/>
                  <a:pt x="10815637" y="3435879"/>
                  <a:pt x="10815637" y="3502157"/>
                </a:cubicBezTo>
                <a:cubicBezTo>
                  <a:pt x="11014075" y="3700859"/>
                  <a:pt x="10947929" y="3833349"/>
                  <a:pt x="10617200" y="3899627"/>
                </a:cubicBezTo>
                <a:cubicBezTo>
                  <a:pt x="9757304" y="4032052"/>
                  <a:pt x="8864335" y="4065191"/>
                  <a:pt x="7938293" y="3999045"/>
                </a:cubicBezTo>
                <a:lnTo>
                  <a:pt x="7938293" y="4893402"/>
                </a:lnTo>
                <a:lnTo>
                  <a:pt x="10319543" y="4893402"/>
                </a:lnTo>
                <a:cubicBezTo>
                  <a:pt x="11113293" y="4959681"/>
                  <a:pt x="11510168" y="5059098"/>
                  <a:pt x="11510168" y="5191654"/>
                </a:cubicBezTo>
                <a:cubicBezTo>
                  <a:pt x="11510168" y="5522912"/>
                  <a:pt x="11179439" y="5688541"/>
                  <a:pt x="10517981" y="5688541"/>
                </a:cubicBezTo>
                <a:cubicBezTo>
                  <a:pt x="9724231" y="5622263"/>
                  <a:pt x="8864335" y="5589124"/>
                  <a:pt x="7938293" y="5589124"/>
                </a:cubicBezTo>
                <a:lnTo>
                  <a:pt x="7938293" y="7573698"/>
                </a:lnTo>
                <a:cubicBezTo>
                  <a:pt x="7938293" y="7904427"/>
                  <a:pt x="7673710" y="8069791"/>
                  <a:pt x="7144543" y="8069791"/>
                </a:cubicBezTo>
                <a:cubicBezTo>
                  <a:pt x="6879960" y="8135937"/>
                  <a:pt x="6714595" y="8003646"/>
                  <a:pt x="6648450" y="7672916"/>
                </a:cubicBezTo>
                <a:lnTo>
                  <a:pt x="6648450" y="1917237"/>
                </a:lnTo>
                <a:cubicBezTo>
                  <a:pt x="5788554" y="2578695"/>
                  <a:pt x="4994804" y="3008643"/>
                  <a:pt x="4267200" y="3207081"/>
                </a:cubicBezTo>
                <a:cubicBezTo>
                  <a:pt x="3936470" y="3273227"/>
                  <a:pt x="3804179" y="3174008"/>
                  <a:pt x="3870325" y="2909424"/>
                </a:cubicBezTo>
                <a:cubicBezTo>
                  <a:pt x="5060950" y="1851620"/>
                  <a:pt x="5821627" y="958982"/>
                  <a:pt x="6152356" y="231510"/>
                </a:cubicBezTo>
                <a:cubicBezTo>
                  <a:pt x="6350793" y="33073"/>
                  <a:pt x="6549231" y="0"/>
                  <a:pt x="6747668" y="132291"/>
                </a:cubicBezTo>
                <a:cubicBezTo>
                  <a:pt x="7409126" y="463021"/>
                  <a:pt x="7574491" y="826823"/>
                  <a:pt x="7243762" y="1223698"/>
                </a:cubicBezTo>
                <a:cubicBezTo>
                  <a:pt x="8632825" y="1355990"/>
                  <a:pt x="10253398" y="1455208"/>
                  <a:pt x="12105481" y="1521354"/>
                </a:cubicBezTo>
                <a:cubicBezTo>
                  <a:pt x="12171626" y="1719395"/>
                  <a:pt x="12039335" y="2049595"/>
                  <a:pt x="11708606" y="2511954"/>
                </a:cubicBezTo>
                <a:cubicBezTo>
                  <a:pt x="11377876" y="2776537"/>
                  <a:pt x="10914856" y="2743464"/>
                  <a:pt x="10319543" y="2412735"/>
                </a:cubicBezTo>
                <a:cubicBezTo>
                  <a:pt x="9525793" y="2280444"/>
                  <a:pt x="8732043" y="2214298"/>
                  <a:pt x="7938293" y="2214298"/>
                </a:cubicBezTo>
                <a:close/>
                <a:moveTo>
                  <a:pt x="4067968" y="330134"/>
                </a:moveTo>
                <a:cubicBezTo>
                  <a:pt x="4597135" y="263988"/>
                  <a:pt x="4696354" y="495498"/>
                  <a:pt x="4365625" y="1024665"/>
                </a:cubicBezTo>
                <a:cubicBezTo>
                  <a:pt x="4101041" y="1289248"/>
                  <a:pt x="3836458" y="1520759"/>
                  <a:pt x="3571875" y="1719196"/>
                </a:cubicBezTo>
                <a:lnTo>
                  <a:pt x="3571875" y="6879166"/>
                </a:lnTo>
                <a:cubicBezTo>
                  <a:pt x="3638020" y="7276041"/>
                  <a:pt x="3472656" y="7540625"/>
                  <a:pt x="3075781" y="7672916"/>
                </a:cubicBezTo>
                <a:cubicBezTo>
                  <a:pt x="2612760" y="7871354"/>
                  <a:pt x="2381250" y="7772135"/>
                  <a:pt x="2381250" y="7375260"/>
                </a:cubicBezTo>
                <a:lnTo>
                  <a:pt x="2381250" y="2313318"/>
                </a:lnTo>
                <a:cubicBezTo>
                  <a:pt x="1653645" y="2710193"/>
                  <a:pt x="1157552" y="2809412"/>
                  <a:pt x="892968" y="2610974"/>
                </a:cubicBezTo>
                <a:cubicBezTo>
                  <a:pt x="165364" y="1884164"/>
                  <a:pt x="0" y="1487686"/>
                  <a:pt x="396875" y="1421540"/>
                </a:cubicBezTo>
                <a:cubicBezTo>
                  <a:pt x="1719791" y="1289248"/>
                  <a:pt x="2943489" y="925446"/>
                  <a:pt x="4067968" y="330134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7" name="Freeform 557"/>
          <p:cNvSpPr/>
          <p:nvPr/>
        </p:nvSpPr>
        <p:spPr>
          <a:xfrm rot="0" flipH="0" flipV="0">
            <a:off x="6442032" y="465525"/>
            <a:ext cx="401611" cy="258414"/>
          </a:xfrm>
          <a:custGeom>
            <a:pathLst>
              <a:path w="12170040" h="7830740">
                <a:moveTo>
                  <a:pt x="7341394" y="0"/>
                </a:moveTo>
                <a:cubicBezTo>
                  <a:pt x="7738269" y="0"/>
                  <a:pt x="8002852" y="165364"/>
                  <a:pt x="8135144" y="496093"/>
                </a:cubicBezTo>
                <a:cubicBezTo>
                  <a:pt x="8201290" y="1025260"/>
                  <a:pt x="8333582" y="1256770"/>
                  <a:pt x="8532019" y="1190625"/>
                </a:cubicBezTo>
                <a:cubicBezTo>
                  <a:pt x="8995040" y="1256770"/>
                  <a:pt x="9590352" y="1289843"/>
                  <a:pt x="10317957" y="1289843"/>
                </a:cubicBezTo>
                <a:cubicBezTo>
                  <a:pt x="10582540" y="1422135"/>
                  <a:pt x="10615613" y="1587500"/>
                  <a:pt x="10417175" y="1785937"/>
                </a:cubicBezTo>
                <a:cubicBezTo>
                  <a:pt x="10218738" y="1852083"/>
                  <a:pt x="10053373" y="1885156"/>
                  <a:pt x="9921082" y="1885156"/>
                </a:cubicBezTo>
                <a:cubicBezTo>
                  <a:pt x="9656498" y="1951302"/>
                  <a:pt x="9325769" y="1984375"/>
                  <a:pt x="8928894" y="1984375"/>
                </a:cubicBezTo>
                <a:cubicBezTo>
                  <a:pt x="9259623" y="2181489"/>
                  <a:pt x="9193477" y="2542844"/>
                  <a:pt x="8730457" y="3068439"/>
                </a:cubicBezTo>
                <a:cubicBezTo>
                  <a:pt x="10053373" y="3134585"/>
                  <a:pt x="11177852" y="3200863"/>
                  <a:pt x="12103894" y="3267273"/>
                </a:cubicBezTo>
                <a:cubicBezTo>
                  <a:pt x="12170040" y="3400226"/>
                  <a:pt x="12070821" y="3666133"/>
                  <a:pt x="11806238" y="4064992"/>
                </a:cubicBezTo>
                <a:cubicBezTo>
                  <a:pt x="11607800" y="4462793"/>
                  <a:pt x="11310144" y="4628621"/>
                  <a:pt x="10913269" y="4562475"/>
                </a:cubicBezTo>
                <a:cubicBezTo>
                  <a:pt x="9325769" y="3831960"/>
                  <a:pt x="7275380" y="3632861"/>
                  <a:pt x="4762103" y="3965178"/>
                </a:cubicBezTo>
                <a:cubicBezTo>
                  <a:pt x="4431374" y="4098131"/>
                  <a:pt x="4100645" y="4231084"/>
                  <a:pt x="3769916" y="4364037"/>
                </a:cubicBezTo>
                <a:cubicBezTo>
                  <a:pt x="3505332" y="4364037"/>
                  <a:pt x="3439187" y="4131468"/>
                  <a:pt x="3571478" y="3666331"/>
                </a:cubicBezTo>
                <a:cubicBezTo>
                  <a:pt x="3637624" y="3400425"/>
                  <a:pt x="3869135" y="3234266"/>
                  <a:pt x="4266010" y="3167856"/>
                </a:cubicBezTo>
                <a:cubicBezTo>
                  <a:pt x="4993482" y="3167856"/>
                  <a:pt x="5588662" y="3134651"/>
                  <a:pt x="6051550" y="3068240"/>
                </a:cubicBezTo>
                <a:cubicBezTo>
                  <a:pt x="5654675" y="2673879"/>
                  <a:pt x="5588529" y="2279518"/>
                  <a:pt x="5853113" y="1885156"/>
                </a:cubicBezTo>
                <a:cubicBezTo>
                  <a:pt x="5390092" y="1885156"/>
                  <a:pt x="4927071" y="1951302"/>
                  <a:pt x="4464050" y="2083593"/>
                </a:cubicBezTo>
                <a:cubicBezTo>
                  <a:pt x="4265613" y="2149739"/>
                  <a:pt x="4199467" y="2017448"/>
                  <a:pt x="4265613" y="1686718"/>
                </a:cubicBezTo>
                <a:cubicBezTo>
                  <a:pt x="4397904" y="1355989"/>
                  <a:pt x="4662488" y="1157552"/>
                  <a:pt x="5059363" y="1091406"/>
                </a:cubicBezTo>
                <a:cubicBezTo>
                  <a:pt x="5323946" y="1157552"/>
                  <a:pt x="5720821" y="1190625"/>
                  <a:pt x="6249988" y="1190625"/>
                </a:cubicBezTo>
                <a:cubicBezTo>
                  <a:pt x="6580717" y="1256770"/>
                  <a:pt x="6746082" y="959114"/>
                  <a:pt x="6746082" y="297656"/>
                </a:cubicBezTo>
                <a:cubicBezTo>
                  <a:pt x="6812227" y="99218"/>
                  <a:pt x="7010665" y="0"/>
                  <a:pt x="7341394" y="0"/>
                </a:cubicBezTo>
                <a:close/>
                <a:moveTo>
                  <a:pt x="8135144" y="1885156"/>
                </a:moveTo>
                <a:lnTo>
                  <a:pt x="6547644" y="1885156"/>
                </a:lnTo>
                <a:cubicBezTo>
                  <a:pt x="6547644" y="2279518"/>
                  <a:pt x="6646863" y="2673879"/>
                  <a:pt x="6845300" y="3068240"/>
                </a:cubicBezTo>
                <a:lnTo>
                  <a:pt x="7936707" y="3068240"/>
                </a:lnTo>
                <a:cubicBezTo>
                  <a:pt x="8068998" y="2673879"/>
                  <a:pt x="8135144" y="2279518"/>
                  <a:pt x="8135144" y="1885156"/>
                </a:cubicBezTo>
                <a:close/>
                <a:moveTo>
                  <a:pt x="2678907" y="297656"/>
                </a:moveTo>
                <a:cubicBezTo>
                  <a:pt x="3009636" y="363802"/>
                  <a:pt x="3208073" y="562239"/>
                  <a:pt x="3274219" y="892968"/>
                </a:cubicBezTo>
                <a:cubicBezTo>
                  <a:pt x="3141927" y="1223301"/>
                  <a:pt x="3075782" y="1685793"/>
                  <a:pt x="3075782" y="2280443"/>
                </a:cubicBezTo>
                <a:lnTo>
                  <a:pt x="3968353" y="2280443"/>
                </a:lnTo>
                <a:cubicBezTo>
                  <a:pt x="3968353" y="2346589"/>
                  <a:pt x="4001426" y="2379662"/>
                  <a:pt x="4067572" y="2379662"/>
                </a:cubicBezTo>
                <a:cubicBezTo>
                  <a:pt x="4199864" y="2710391"/>
                  <a:pt x="4067638" y="2908829"/>
                  <a:pt x="3670896" y="2974975"/>
                </a:cubicBezTo>
                <a:lnTo>
                  <a:pt x="3075782" y="2974975"/>
                </a:lnTo>
                <a:lnTo>
                  <a:pt x="3075782" y="4854178"/>
                </a:lnTo>
                <a:cubicBezTo>
                  <a:pt x="3869532" y="4788032"/>
                  <a:pt x="4365625" y="4788032"/>
                  <a:pt x="4564063" y="4854178"/>
                </a:cubicBezTo>
                <a:cubicBezTo>
                  <a:pt x="4696354" y="4986470"/>
                  <a:pt x="4663282" y="5151834"/>
                  <a:pt x="4464844" y="5350272"/>
                </a:cubicBezTo>
                <a:cubicBezTo>
                  <a:pt x="3208073" y="5681001"/>
                  <a:pt x="1984375" y="6077876"/>
                  <a:pt x="793750" y="6540897"/>
                </a:cubicBezTo>
                <a:cubicBezTo>
                  <a:pt x="264584" y="6607042"/>
                  <a:pt x="0" y="6441678"/>
                  <a:pt x="0" y="6044803"/>
                </a:cubicBezTo>
                <a:cubicBezTo>
                  <a:pt x="132292" y="5581782"/>
                  <a:pt x="429948" y="5317199"/>
                  <a:pt x="892969" y="5251053"/>
                </a:cubicBezTo>
                <a:cubicBezTo>
                  <a:pt x="1289844" y="5184907"/>
                  <a:pt x="1686719" y="5118761"/>
                  <a:pt x="2083594" y="5052615"/>
                </a:cubicBezTo>
                <a:lnTo>
                  <a:pt x="2083594" y="2974975"/>
                </a:lnTo>
                <a:cubicBezTo>
                  <a:pt x="1819011" y="2908829"/>
                  <a:pt x="1422136" y="2973123"/>
                  <a:pt x="892969" y="3167856"/>
                </a:cubicBezTo>
                <a:cubicBezTo>
                  <a:pt x="496094" y="3167856"/>
                  <a:pt x="330729" y="3036358"/>
                  <a:pt x="396875" y="2773362"/>
                </a:cubicBezTo>
                <a:cubicBezTo>
                  <a:pt x="463021" y="2444750"/>
                  <a:pt x="661459" y="2247569"/>
                  <a:pt x="992188" y="2181820"/>
                </a:cubicBezTo>
                <a:cubicBezTo>
                  <a:pt x="1322917" y="2247569"/>
                  <a:pt x="1686719" y="2280443"/>
                  <a:pt x="2083594" y="2280443"/>
                </a:cubicBezTo>
                <a:lnTo>
                  <a:pt x="2083594" y="793750"/>
                </a:lnTo>
                <a:cubicBezTo>
                  <a:pt x="2083594" y="396875"/>
                  <a:pt x="2282032" y="231510"/>
                  <a:pt x="2678907" y="297656"/>
                </a:cubicBezTo>
                <a:close/>
                <a:moveTo>
                  <a:pt x="6547644" y="5251053"/>
                </a:moveTo>
                <a:cubicBezTo>
                  <a:pt x="6150769" y="5184907"/>
                  <a:pt x="5985404" y="5284126"/>
                  <a:pt x="6051550" y="5548709"/>
                </a:cubicBezTo>
                <a:cubicBezTo>
                  <a:pt x="6051550" y="6408605"/>
                  <a:pt x="6150769" y="6805480"/>
                  <a:pt x="6349207" y="6739334"/>
                </a:cubicBezTo>
                <a:cubicBezTo>
                  <a:pt x="7010665" y="6739334"/>
                  <a:pt x="7771342" y="6706261"/>
                  <a:pt x="8631238" y="6640115"/>
                </a:cubicBezTo>
                <a:cubicBezTo>
                  <a:pt x="8829675" y="6309386"/>
                  <a:pt x="8862748" y="5945584"/>
                  <a:pt x="8730457" y="5548709"/>
                </a:cubicBezTo>
                <a:cubicBezTo>
                  <a:pt x="8730457" y="5284126"/>
                  <a:pt x="8002852" y="5184907"/>
                  <a:pt x="6547644" y="5251053"/>
                </a:cubicBezTo>
                <a:close/>
                <a:moveTo>
                  <a:pt x="5853113" y="4457303"/>
                </a:moveTo>
                <a:cubicBezTo>
                  <a:pt x="6514571" y="4589594"/>
                  <a:pt x="7374467" y="4622668"/>
                  <a:pt x="8432800" y="4556522"/>
                </a:cubicBezTo>
                <a:cubicBezTo>
                  <a:pt x="8763530" y="4556522"/>
                  <a:pt x="8995040" y="4524639"/>
                  <a:pt x="9127332" y="4460875"/>
                </a:cubicBezTo>
                <a:cubicBezTo>
                  <a:pt x="9325769" y="4460875"/>
                  <a:pt x="9524207" y="4559961"/>
                  <a:pt x="9722644" y="4758134"/>
                </a:cubicBezTo>
                <a:cubicBezTo>
                  <a:pt x="9921082" y="4956307"/>
                  <a:pt x="9954155" y="5187553"/>
                  <a:pt x="9821863" y="5451872"/>
                </a:cubicBezTo>
                <a:cubicBezTo>
                  <a:pt x="9755717" y="6112404"/>
                  <a:pt x="9689571" y="6739996"/>
                  <a:pt x="9623425" y="7334647"/>
                </a:cubicBezTo>
                <a:cubicBezTo>
                  <a:pt x="9491133" y="7665376"/>
                  <a:pt x="9193477" y="7764595"/>
                  <a:pt x="8730457" y="7632303"/>
                </a:cubicBezTo>
                <a:cubicBezTo>
                  <a:pt x="7870561" y="7433865"/>
                  <a:pt x="6944519" y="7433865"/>
                  <a:pt x="5952332" y="7632303"/>
                </a:cubicBezTo>
                <a:cubicBezTo>
                  <a:pt x="5489311" y="7830740"/>
                  <a:pt x="5224727" y="7698449"/>
                  <a:pt x="5158582" y="7235428"/>
                </a:cubicBezTo>
                <a:cubicBezTo>
                  <a:pt x="5158582" y="6507824"/>
                  <a:pt x="5092436" y="5780220"/>
                  <a:pt x="4960144" y="5052615"/>
                </a:cubicBezTo>
                <a:cubicBezTo>
                  <a:pt x="5092436" y="4589594"/>
                  <a:pt x="5390092" y="4391157"/>
                  <a:pt x="5853113" y="4457303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8" name="Freeform 558"/>
          <p:cNvSpPr/>
          <p:nvPr/>
        </p:nvSpPr>
        <p:spPr>
          <a:xfrm rot="0" flipH="0" flipV="0">
            <a:off x="6865863" y="465472"/>
            <a:ext cx="353707" cy="260846"/>
          </a:xfrm>
          <a:custGeom>
            <a:pathLst>
              <a:path w="10718403" h="7904427">
                <a:moveTo>
                  <a:pt x="2183606" y="297656"/>
                </a:moveTo>
                <a:cubicBezTo>
                  <a:pt x="2382043" y="363802"/>
                  <a:pt x="2580481" y="463021"/>
                  <a:pt x="2778918" y="595313"/>
                </a:cubicBezTo>
                <a:cubicBezTo>
                  <a:pt x="3109647" y="793750"/>
                  <a:pt x="3407304" y="992188"/>
                  <a:pt x="3671887" y="1190625"/>
                </a:cubicBezTo>
                <a:cubicBezTo>
                  <a:pt x="4068762" y="1455208"/>
                  <a:pt x="4267200" y="1620573"/>
                  <a:pt x="4267200" y="1686719"/>
                </a:cubicBezTo>
                <a:cubicBezTo>
                  <a:pt x="4333345" y="1819011"/>
                  <a:pt x="4167981" y="1852084"/>
                  <a:pt x="3771106" y="1785938"/>
                </a:cubicBezTo>
                <a:cubicBezTo>
                  <a:pt x="3308085" y="1719792"/>
                  <a:pt x="2845064" y="1653646"/>
                  <a:pt x="2382043" y="1587500"/>
                </a:cubicBezTo>
                <a:cubicBezTo>
                  <a:pt x="1588293" y="1389063"/>
                  <a:pt x="1290637" y="1025261"/>
                  <a:pt x="1489075" y="496094"/>
                </a:cubicBezTo>
                <a:cubicBezTo>
                  <a:pt x="1621366" y="231511"/>
                  <a:pt x="1852877" y="165365"/>
                  <a:pt x="2183606" y="297656"/>
                </a:cubicBezTo>
                <a:close/>
                <a:moveTo>
                  <a:pt x="0" y="3472656"/>
                </a:moveTo>
                <a:cubicBezTo>
                  <a:pt x="0" y="2877344"/>
                  <a:pt x="231510" y="2546615"/>
                  <a:pt x="694531" y="2480469"/>
                </a:cubicBezTo>
                <a:cubicBezTo>
                  <a:pt x="1157552" y="2678906"/>
                  <a:pt x="1719791" y="2711979"/>
                  <a:pt x="2381250" y="2579688"/>
                </a:cubicBezTo>
                <a:cubicBezTo>
                  <a:pt x="2778125" y="2447396"/>
                  <a:pt x="3075781" y="2480469"/>
                  <a:pt x="3274218" y="2678906"/>
                </a:cubicBezTo>
                <a:cubicBezTo>
                  <a:pt x="3472656" y="2811198"/>
                  <a:pt x="3538802" y="3009636"/>
                  <a:pt x="3472656" y="3274219"/>
                </a:cubicBezTo>
                <a:cubicBezTo>
                  <a:pt x="3274218" y="3869531"/>
                  <a:pt x="3175000" y="4564063"/>
                  <a:pt x="3175000" y="5357813"/>
                </a:cubicBezTo>
                <a:cubicBezTo>
                  <a:pt x="3241145" y="5423959"/>
                  <a:pt x="3373437" y="5390886"/>
                  <a:pt x="3571875" y="5258594"/>
                </a:cubicBezTo>
                <a:cubicBezTo>
                  <a:pt x="3770312" y="5060156"/>
                  <a:pt x="4001822" y="4861719"/>
                  <a:pt x="4266406" y="4663281"/>
                </a:cubicBezTo>
                <a:cubicBezTo>
                  <a:pt x="4530989" y="4597136"/>
                  <a:pt x="4597135" y="4729427"/>
                  <a:pt x="4464843" y="5060156"/>
                </a:cubicBezTo>
                <a:cubicBezTo>
                  <a:pt x="4001822" y="5721615"/>
                  <a:pt x="3472656" y="6350000"/>
                  <a:pt x="2877343" y="6945313"/>
                </a:cubicBezTo>
                <a:cubicBezTo>
                  <a:pt x="2414322" y="7408334"/>
                  <a:pt x="1984375" y="7474479"/>
                  <a:pt x="1587500" y="7143750"/>
                </a:cubicBezTo>
                <a:cubicBezTo>
                  <a:pt x="1389062" y="6945313"/>
                  <a:pt x="1355989" y="6746875"/>
                  <a:pt x="1488281" y="6548438"/>
                </a:cubicBezTo>
                <a:cubicBezTo>
                  <a:pt x="2083593" y="5953125"/>
                  <a:pt x="2381250" y="4994011"/>
                  <a:pt x="2381250" y="3671094"/>
                </a:cubicBezTo>
                <a:cubicBezTo>
                  <a:pt x="2447395" y="3340365"/>
                  <a:pt x="1819010" y="3340365"/>
                  <a:pt x="496093" y="3671094"/>
                </a:cubicBezTo>
                <a:cubicBezTo>
                  <a:pt x="231510" y="3803386"/>
                  <a:pt x="66145" y="3737240"/>
                  <a:pt x="0" y="3472656"/>
                </a:cubicBezTo>
                <a:close/>
                <a:moveTo>
                  <a:pt x="5557837" y="99219"/>
                </a:moveTo>
                <a:cubicBezTo>
                  <a:pt x="6087400" y="99219"/>
                  <a:pt x="6319109" y="330730"/>
                  <a:pt x="6252964" y="793750"/>
                </a:cubicBezTo>
                <a:cubicBezTo>
                  <a:pt x="6319109" y="2116667"/>
                  <a:pt x="6352182" y="3075781"/>
                  <a:pt x="6352182" y="3671094"/>
                </a:cubicBezTo>
                <a:cubicBezTo>
                  <a:pt x="6286037" y="4927865"/>
                  <a:pt x="6120540" y="5787761"/>
                  <a:pt x="5855692" y="6250781"/>
                </a:cubicBezTo>
                <a:cubicBezTo>
                  <a:pt x="5326393" y="7110677"/>
                  <a:pt x="4565650" y="7474479"/>
                  <a:pt x="3573462" y="7342188"/>
                </a:cubicBezTo>
                <a:cubicBezTo>
                  <a:pt x="3110441" y="7209896"/>
                  <a:pt x="3143514" y="7011459"/>
                  <a:pt x="3672681" y="6746875"/>
                </a:cubicBezTo>
                <a:cubicBezTo>
                  <a:pt x="4532577" y="6151563"/>
                  <a:pt x="5028670" y="5523177"/>
                  <a:pt x="5160962" y="4861719"/>
                </a:cubicBezTo>
                <a:cubicBezTo>
                  <a:pt x="5359400" y="3737240"/>
                  <a:pt x="5326327" y="2414323"/>
                  <a:pt x="5061743" y="892969"/>
                </a:cubicBezTo>
                <a:cubicBezTo>
                  <a:pt x="4995597" y="429948"/>
                  <a:pt x="5160962" y="165365"/>
                  <a:pt x="5557837" y="99219"/>
                </a:cubicBezTo>
                <a:close/>
                <a:moveTo>
                  <a:pt x="7741840" y="694531"/>
                </a:moveTo>
                <a:cubicBezTo>
                  <a:pt x="8072570" y="760677"/>
                  <a:pt x="8271007" y="959115"/>
                  <a:pt x="8337153" y="1289844"/>
                </a:cubicBezTo>
                <a:cubicBezTo>
                  <a:pt x="8204861" y="3075781"/>
                  <a:pt x="8204861" y="4894792"/>
                  <a:pt x="8337153" y="6746875"/>
                </a:cubicBezTo>
                <a:cubicBezTo>
                  <a:pt x="8337153" y="7011459"/>
                  <a:pt x="8171788" y="7176823"/>
                  <a:pt x="7841059" y="7242969"/>
                </a:cubicBezTo>
                <a:cubicBezTo>
                  <a:pt x="7510329" y="7242969"/>
                  <a:pt x="7311892" y="7077604"/>
                  <a:pt x="7245746" y="6746875"/>
                </a:cubicBezTo>
                <a:cubicBezTo>
                  <a:pt x="7378038" y="4960938"/>
                  <a:pt x="7378038" y="3141927"/>
                  <a:pt x="7245746" y="1289844"/>
                </a:cubicBezTo>
                <a:cubicBezTo>
                  <a:pt x="7245746" y="892969"/>
                  <a:pt x="7411111" y="694531"/>
                  <a:pt x="7741840" y="694531"/>
                </a:cubicBezTo>
                <a:close/>
                <a:moveTo>
                  <a:pt x="10321528" y="198438"/>
                </a:moveTo>
                <a:cubicBezTo>
                  <a:pt x="10519965" y="264583"/>
                  <a:pt x="10619184" y="496094"/>
                  <a:pt x="10619184" y="892969"/>
                </a:cubicBezTo>
                <a:cubicBezTo>
                  <a:pt x="10486892" y="2943490"/>
                  <a:pt x="10519965" y="5027084"/>
                  <a:pt x="10718403" y="7143750"/>
                </a:cubicBezTo>
                <a:cubicBezTo>
                  <a:pt x="10718403" y="7540625"/>
                  <a:pt x="10553038" y="7772136"/>
                  <a:pt x="10222309" y="7838281"/>
                </a:cubicBezTo>
                <a:cubicBezTo>
                  <a:pt x="9891579" y="7904427"/>
                  <a:pt x="9660070" y="7838281"/>
                  <a:pt x="9527778" y="7639844"/>
                </a:cubicBezTo>
                <a:cubicBezTo>
                  <a:pt x="9395486" y="7507552"/>
                  <a:pt x="9362413" y="5754688"/>
                  <a:pt x="9428559" y="2381250"/>
                </a:cubicBezTo>
                <a:cubicBezTo>
                  <a:pt x="9428559" y="1785938"/>
                  <a:pt x="9395486" y="1289844"/>
                  <a:pt x="9329340" y="892969"/>
                </a:cubicBezTo>
                <a:cubicBezTo>
                  <a:pt x="9263195" y="562240"/>
                  <a:pt x="9296267" y="330730"/>
                  <a:pt x="9428559" y="198438"/>
                </a:cubicBezTo>
                <a:cubicBezTo>
                  <a:pt x="9626996" y="0"/>
                  <a:pt x="9924653" y="0"/>
                  <a:pt x="10321528" y="198438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9" name="Freeform 559"/>
          <p:cNvSpPr/>
          <p:nvPr/>
        </p:nvSpPr>
        <p:spPr>
          <a:xfrm rot="0" flipH="0" flipV="0">
            <a:off x="7282002" y="456715"/>
            <a:ext cx="397271" cy="276125"/>
          </a:xfrm>
          <a:custGeom>
            <a:pathLst>
              <a:path w="12038542" h="8367447">
                <a:moveTo>
                  <a:pt x="4795573" y="2050521"/>
                </a:moveTo>
                <a:cubicBezTo>
                  <a:pt x="3803385" y="2116667"/>
                  <a:pt x="2877344" y="2248958"/>
                  <a:pt x="2017448" y="2447396"/>
                </a:cubicBezTo>
                <a:cubicBezTo>
                  <a:pt x="1686719" y="2579688"/>
                  <a:pt x="1521354" y="2480469"/>
                  <a:pt x="1521354" y="2149740"/>
                </a:cubicBezTo>
                <a:cubicBezTo>
                  <a:pt x="1719792" y="1620573"/>
                  <a:pt x="2083594" y="1355990"/>
                  <a:pt x="2612760" y="1355990"/>
                </a:cubicBezTo>
                <a:cubicBezTo>
                  <a:pt x="3141927" y="1488282"/>
                  <a:pt x="3869531" y="1521354"/>
                  <a:pt x="4795573" y="1455208"/>
                </a:cubicBezTo>
                <a:cubicBezTo>
                  <a:pt x="4795573" y="1124479"/>
                  <a:pt x="4762500" y="859896"/>
                  <a:pt x="4696354" y="661458"/>
                </a:cubicBezTo>
                <a:cubicBezTo>
                  <a:pt x="4696354" y="198438"/>
                  <a:pt x="4894792" y="0"/>
                  <a:pt x="5291667" y="66146"/>
                </a:cubicBezTo>
                <a:cubicBezTo>
                  <a:pt x="5820833" y="132292"/>
                  <a:pt x="6151562" y="297657"/>
                  <a:pt x="6283854" y="562240"/>
                </a:cubicBezTo>
                <a:cubicBezTo>
                  <a:pt x="6350000" y="694532"/>
                  <a:pt x="6316927" y="992188"/>
                  <a:pt x="6184635" y="1455208"/>
                </a:cubicBezTo>
                <a:lnTo>
                  <a:pt x="9359635" y="1455208"/>
                </a:lnTo>
                <a:cubicBezTo>
                  <a:pt x="9690365" y="1653646"/>
                  <a:pt x="9690365" y="1852083"/>
                  <a:pt x="9359635" y="2050521"/>
                </a:cubicBezTo>
                <a:lnTo>
                  <a:pt x="6184635" y="2050521"/>
                </a:lnTo>
                <a:cubicBezTo>
                  <a:pt x="6118489" y="2381250"/>
                  <a:pt x="6085417" y="2678906"/>
                  <a:pt x="6085417" y="2943490"/>
                </a:cubicBezTo>
                <a:cubicBezTo>
                  <a:pt x="9194271" y="3075781"/>
                  <a:pt x="11178646" y="3175000"/>
                  <a:pt x="12038542" y="3241146"/>
                </a:cubicBezTo>
                <a:cubicBezTo>
                  <a:pt x="11575521" y="4497917"/>
                  <a:pt x="10914062" y="4894792"/>
                  <a:pt x="10054167" y="4431771"/>
                </a:cubicBezTo>
                <a:cubicBezTo>
                  <a:pt x="8995833" y="4034896"/>
                  <a:pt x="7639843" y="3803386"/>
                  <a:pt x="5986198" y="3737240"/>
                </a:cubicBezTo>
                <a:cubicBezTo>
                  <a:pt x="5787760" y="4332552"/>
                  <a:pt x="5787760" y="4630208"/>
                  <a:pt x="5986198" y="4630208"/>
                </a:cubicBezTo>
                <a:cubicBezTo>
                  <a:pt x="6713802" y="4630208"/>
                  <a:pt x="7507552" y="4597136"/>
                  <a:pt x="8367448" y="4530990"/>
                </a:cubicBezTo>
                <a:cubicBezTo>
                  <a:pt x="8698177" y="4464844"/>
                  <a:pt x="8962760" y="4696354"/>
                  <a:pt x="9161198" y="5225521"/>
                </a:cubicBezTo>
                <a:cubicBezTo>
                  <a:pt x="9161198" y="5490104"/>
                  <a:pt x="9028906" y="5655469"/>
                  <a:pt x="8764323" y="5721615"/>
                </a:cubicBezTo>
                <a:cubicBezTo>
                  <a:pt x="7838281" y="6250781"/>
                  <a:pt x="7077604" y="6680729"/>
                  <a:pt x="6482292" y="7011458"/>
                </a:cubicBezTo>
                <a:lnTo>
                  <a:pt x="7276042" y="7309115"/>
                </a:lnTo>
                <a:cubicBezTo>
                  <a:pt x="8202083" y="7705990"/>
                  <a:pt x="8665104" y="7937500"/>
                  <a:pt x="8665104" y="8003646"/>
                </a:cubicBezTo>
                <a:cubicBezTo>
                  <a:pt x="8995833" y="8268229"/>
                  <a:pt x="8797396" y="8367447"/>
                  <a:pt x="8069792" y="8301301"/>
                </a:cubicBezTo>
                <a:cubicBezTo>
                  <a:pt x="6746875" y="7970573"/>
                  <a:pt x="5324739" y="7507552"/>
                  <a:pt x="3803385" y="6912240"/>
                </a:cubicBezTo>
                <a:cubicBezTo>
                  <a:pt x="3208073" y="6713802"/>
                  <a:pt x="3042708" y="6416146"/>
                  <a:pt x="3307292" y="6019271"/>
                </a:cubicBezTo>
                <a:cubicBezTo>
                  <a:pt x="3571875" y="5754688"/>
                  <a:pt x="3902604" y="5721615"/>
                  <a:pt x="4299479" y="5920052"/>
                </a:cubicBezTo>
                <a:cubicBezTo>
                  <a:pt x="4828646" y="6184636"/>
                  <a:pt x="5357812" y="6449219"/>
                  <a:pt x="5886979" y="6713802"/>
                </a:cubicBezTo>
                <a:cubicBezTo>
                  <a:pt x="6350000" y="6316927"/>
                  <a:pt x="6779948" y="5920052"/>
                  <a:pt x="7176823" y="5523177"/>
                </a:cubicBezTo>
                <a:cubicBezTo>
                  <a:pt x="7441406" y="5192448"/>
                  <a:pt x="6713802" y="5159375"/>
                  <a:pt x="4994010" y="5423958"/>
                </a:cubicBezTo>
                <a:cubicBezTo>
                  <a:pt x="4332552" y="5556250"/>
                  <a:pt x="4067969" y="5390886"/>
                  <a:pt x="4200260" y="4927865"/>
                </a:cubicBezTo>
                <a:cubicBezTo>
                  <a:pt x="4464844" y="4530990"/>
                  <a:pt x="4597135" y="4134115"/>
                  <a:pt x="4597135" y="3737240"/>
                </a:cubicBezTo>
                <a:cubicBezTo>
                  <a:pt x="3075781" y="3803386"/>
                  <a:pt x="1719792" y="4001823"/>
                  <a:pt x="529167" y="4332552"/>
                </a:cubicBezTo>
                <a:cubicBezTo>
                  <a:pt x="132292" y="4464844"/>
                  <a:pt x="0" y="4233333"/>
                  <a:pt x="132292" y="3638021"/>
                </a:cubicBezTo>
                <a:cubicBezTo>
                  <a:pt x="396875" y="3241146"/>
                  <a:pt x="727604" y="3042708"/>
                  <a:pt x="1124479" y="3042708"/>
                </a:cubicBezTo>
                <a:cubicBezTo>
                  <a:pt x="1852083" y="3108854"/>
                  <a:pt x="3042708" y="3075781"/>
                  <a:pt x="4696354" y="294349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0" name="Freeform 560"/>
          <p:cNvSpPr/>
          <p:nvPr/>
        </p:nvSpPr>
        <p:spPr>
          <a:xfrm rot="0" flipH="0" flipV="0">
            <a:off x="7706950" y="460068"/>
            <a:ext cx="396206" cy="266093"/>
          </a:xfrm>
          <a:custGeom>
            <a:pathLst>
              <a:path w="12006262" h="8063442">
                <a:moveTo>
                  <a:pt x="4762500" y="3532452"/>
                </a:moveTo>
                <a:cubicBezTo>
                  <a:pt x="3770312" y="3863181"/>
                  <a:pt x="2976562" y="4094692"/>
                  <a:pt x="2381250" y="4226983"/>
                </a:cubicBezTo>
                <a:cubicBezTo>
                  <a:pt x="1918229" y="4226983"/>
                  <a:pt x="1686719" y="4094692"/>
                  <a:pt x="1686719" y="3830108"/>
                </a:cubicBezTo>
                <a:cubicBezTo>
                  <a:pt x="2877344" y="3565525"/>
                  <a:pt x="4101041" y="3201723"/>
                  <a:pt x="5357812" y="2738702"/>
                </a:cubicBezTo>
                <a:cubicBezTo>
                  <a:pt x="4101041" y="2672556"/>
                  <a:pt x="3241146" y="2705629"/>
                  <a:pt x="2778125" y="2837921"/>
                </a:cubicBezTo>
                <a:cubicBezTo>
                  <a:pt x="2381250" y="2705762"/>
                  <a:pt x="2381250" y="2474516"/>
                  <a:pt x="2778125" y="2144183"/>
                </a:cubicBezTo>
                <a:cubicBezTo>
                  <a:pt x="3108854" y="2144183"/>
                  <a:pt x="3406510" y="2176992"/>
                  <a:pt x="3671094" y="2242608"/>
                </a:cubicBezTo>
                <a:lnTo>
                  <a:pt x="8930283" y="2242608"/>
                </a:lnTo>
                <a:cubicBezTo>
                  <a:pt x="9261012" y="2374900"/>
                  <a:pt x="9294084" y="2540265"/>
                  <a:pt x="9029501" y="2738702"/>
                </a:cubicBezTo>
                <a:lnTo>
                  <a:pt x="6449219" y="2738702"/>
                </a:lnTo>
                <a:cubicBezTo>
                  <a:pt x="6184635" y="2937140"/>
                  <a:pt x="5920052" y="3102504"/>
                  <a:pt x="5655469" y="3234796"/>
                </a:cubicBezTo>
                <a:lnTo>
                  <a:pt x="6350000" y="4028546"/>
                </a:lnTo>
                <a:cubicBezTo>
                  <a:pt x="6945445" y="3763963"/>
                  <a:pt x="7408531" y="3400161"/>
                  <a:pt x="7739261" y="2937140"/>
                </a:cubicBezTo>
                <a:cubicBezTo>
                  <a:pt x="8202281" y="2804848"/>
                  <a:pt x="8466865" y="2970213"/>
                  <a:pt x="8533011" y="3433233"/>
                </a:cubicBezTo>
                <a:cubicBezTo>
                  <a:pt x="8599156" y="3565525"/>
                  <a:pt x="8533011" y="3697817"/>
                  <a:pt x="8334573" y="3830108"/>
                </a:cubicBezTo>
                <a:cubicBezTo>
                  <a:pt x="7937698" y="4028546"/>
                  <a:pt x="7540823" y="4160838"/>
                  <a:pt x="7143948" y="4226983"/>
                </a:cubicBezTo>
                <a:cubicBezTo>
                  <a:pt x="8996296" y="5219171"/>
                  <a:pt x="10617067" y="5715265"/>
                  <a:pt x="12006262" y="5715265"/>
                </a:cubicBezTo>
                <a:cubicBezTo>
                  <a:pt x="11940117" y="6178286"/>
                  <a:pt x="11675467" y="6608233"/>
                  <a:pt x="11212314" y="7005108"/>
                </a:cubicBezTo>
                <a:cubicBezTo>
                  <a:pt x="10749293" y="7401983"/>
                  <a:pt x="10186987" y="7335838"/>
                  <a:pt x="9525397" y="6806671"/>
                </a:cubicBezTo>
                <a:cubicBezTo>
                  <a:pt x="8533077" y="6012921"/>
                  <a:pt x="7540757" y="5318390"/>
                  <a:pt x="6548437" y="4723077"/>
                </a:cubicBezTo>
                <a:cubicBezTo>
                  <a:pt x="6879167" y="5384536"/>
                  <a:pt x="6879167" y="6178286"/>
                  <a:pt x="6548437" y="7104327"/>
                </a:cubicBezTo>
                <a:cubicBezTo>
                  <a:pt x="6350000" y="7567348"/>
                  <a:pt x="5953125" y="7865004"/>
                  <a:pt x="5357812" y="7997296"/>
                </a:cubicBezTo>
                <a:cubicBezTo>
                  <a:pt x="4233333" y="8063442"/>
                  <a:pt x="3472656" y="7732713"/>
                  <a:pt x="3075781" y="7005108"/>
                </a:cubicBezTo>
                <a:cubicBezTo>
                  <a:pt x="3075781" y="6938963"/>
                  <a:pt x="3108854" y="6905890"/>
                  <a:pt x="3175000" y="6905890"/>
                </a:cubicBezTo>
                <a:cubicBezTo>
                  <a:pt x="3770312" y="7170473"/>
                  <a:pt x="4332552" y="7203546"/>
                  <a:pt x="4861719" y="7005108"/>
                </a:cubicBezTo>
                <a:cubicBezTo>
                  <a:pt x="5126302" y="6872817"/>
                  <a:pt x="5291666" y="6707452"/>
                  <a:pt x="5357812" y="6509015"/>
                </a:cubicBezTo>
                <a:cubicBezTo>
                  <a:pt x="5490104" y="6178286"/>
                  <a:pt x="5523177" y="5847556"/>
                  <a:pt x="5457031" y="5516827"/>
                </a:cubicBezTo>
                <a:cubicBezTo>
                  <a:pt x="4663281" y="5847556"/>
                  <a:pt x="3803385" y="6145213"/>
                  <a:pt x="2877344" y="6409796"/>
                </a:cubicBezTo>
                <a:cubicBezTo>
                  <a:pt x="2282031" y="6608233"/>
                  <a:pt x="1686719" y="6740525"/>
                  <a:pt x="1091406" y="6806671"/>
                </a:cubicBezTo>
                <a:cubicBezTo>
                  <a:pt x="562239" y="6938963"/>
                  <a:pt x="198437" y="6806671"/>
                  <a:pt x="0" y="6409796"/>
                </a:cubicBezTo>
                <a:cubicBezTo>
                  <a:pt x="0" y="6343650"/>
                  <a:pt x="198437" y="6277504"/>
                  <a:pt x="595312" y="6211358"/>
                </a:cubicBezTo>
                <a:cubicBezTo>
                  <a:pt x="1124479" y="6145213"/>
                  <a:pt x="1686719" y="6045994"/>
                  <a:pt x="2282031" y="5913702"/>
                </a:cubicBezTo>
                <a:cubicBezTo>
                  <a:pt x="3737239" y="5516827"/>
                  <a:pt x="4762500" y="5186098"/>
                  <a:pt x="5357812" y="4921515"/>
                </a:cubicBezTo>
                <a:lnTo>
                  <a:pt x="5159375" y="4326202"/>
                </a:lnTo>
                <a:cubicBezTo>
                  <a:pt x="4233333" y="4789223"/>
                  <a:pt x="3340364" y="5119952"/>
                  <a:pt x="2480469" y="5318390"/>
                </a:cubicBezTo>
                <a:cubicBezTo>
                  <a:pt x="2017448" y="5450681"/>
                  <a:pt x="1719791" y="5351463"/>
                  <a:pt x="1587500" y="5020733"/>
                </a:cubicBezTo>
                <a:cubicBezTo>
                  <a:pt x="1653646" y="4954588"/>
                  <a:pt x="2315104" y="4756150"/>
                  <a:pt x="3571875" y="4425421"/>
                </a:cubicBezTo>
                <a:cubicBezTo>
                  <a:pt x="3968750" y="4293129"/>
                  <a:pt x="4431771" y="4094692"/>
                  <a:pt x="4960937" y="3830108"/>
                </a:cubicBezTo>
                <a:close/>
                <a:moveTo>
                  <a:pt x="5853906" y="66146"/>
                </a:moveTo>
                <a:cubicBezTo>
                  <a:pt x="6052344" y="66146"/>
                  <a:pt x="6250781" y="132292"/>
                  <a:pt x="6449219" y="264583"/>
                </a:cubicBezTo>
                <a:cubicBezTo>
                  <a:pt x="6449219" y="595313"/>
                  <a:pt x="6482292" y="826823"/>
                  <a:pt x="6548437" y="959115"/>
                </a:cubicBezTo>
                <a:cubicBezTo>
                  <a:pt x="7408465" y="959115"/>
                  <a:pt x="8268494" y="992055"/>
                  <a:pt x="9128522" y="1057937"/>
                </a:cubicBezTo>
                <a:cubicBezTo>
                  <a:pt x="9459383" y="992055"/>
                  <a:pt x="9724033" y="892969"/>
                  <a:pt x="9922470" y="760677"/>
                </a:cubicBezTo>
                <a:cubicBezTo>
                  <a:pt x="10451769" y="694532"/>
                  <a:pt x="10716419" y="1024202"/>
                  <a:pt x="10716419" y="1749690"/>
                </a:cubicBezTo>
                <a:cubicBezTo>
                  <a:pt x="10716419" y="2344473"/>
                  <a:pt x="10650273" y="2840302"/>
                  <a:pt x="10517981" y="3237177"/>
                </a:cubicBezTo>
                <a:cubicBezTo>
                  <a:pt x="10385689" y="3435615"/>
                  <a:pt x="10253398" y="3435615"/>
                  <a:pt x="10121106" y="3237177"/>
                </a:cubicBezTo>
                <a:cubicBezTo>
                  <a:pt x="10054960" y="2708011"/>
                  <a:pt x="9955742" y="2278063"/>
                  <a:pt x="9823450" y="1947333"/>
                </a:cubicBezTo>
                <a:cubicBezTo>
                  <a:pt x="9823450" y="1619250"/>
                  <a:pt x="9029634" y="1455208"/>
                  <a:pt x="7442001" y="1455208"/>
                </a:cubicBezTo>
                <a:lnTo>
                  <a:pt x="4663479" y="1455208"/>
                </a:lnTo>
                <a:cubicBezTo>
                  <a:pt x="3869729" y="1455208"/>
                  <a:pt x="3142059" y="1488149"/>
                  <a:pt x="2480469" y="1554030"/>
                </a:cubicBezTo>
                <a:cubicBezTo>
                  <a:pt x="1951302" y="1751806"/>
                  <a:pt x="1686719" y="2312062"/>
                  <a:pt x="1686719" y="3234796"/>
                </a:cubicBezTo>
                <a:cubicBezTo>
                  <a:pt x="1554427" y="3433233"/>
                  <a:pt x="1389062" y="3433233"/>
                  <a:pt x="1190625" y="3234796"/>
                </a:cubicBezTo>
                <a:cubicBezTo>
                  <a:pt x="1058333" y="2772966"/>
                  <a:pt x="992187" y="2278195"/>
                  <a:pt x="992187" y="1750483"/>
                </a:cubicBezTo>
                <a:cubicBezTo>
                  <a:pt x="1058333" y="1024070"/>
                  <a:pt x="1289844" y="693936"/>
                  <a:pt x="1686719" y="760082"/>
                </a:cubicBezTo>
                <a:cubicBezTo>
                  <a:pt x="2414323" y="1024136"/>
                  <a:pt x="3472656" y="1057143"/>
                  <a:pt x="4861719" y="859102"/>
                </a:cubicBezTo>
                <a:cubicBezTo>
                  <a:pt x="4927864" y="726943"/>
                  <a:pt x="4960937" y="561843"/>
                  <a:pt x="4960937" y="363802"/>
                </a:cubicBezTo>
                <a:cubicBezTo>
                  <a:pt x="5093229" y="99219"/>
                  <a:pt x="5390885" y="0"/>
                  <a:pt x="5853906" y="66146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1" name="Freeform 561"/>
          <p:cNvSpPr/>
          <p:nvPr/>
        </p:nvSpPr>
        <p:spPr>
          <a:xfrm rot="0" flipH="0" flipV="0">
            <a:off x="8194798" y="436004"/>
            <a:ext cx="45839" cy="292990"/>
          </a:xfrm>
          <a:custGeom>
            <a:pathLst>
              <a:path w="1389063" h="8878491">
                <a:moveTo>
                  <a:pt x="694531" y="8878491"/>
                </a:moveTo>
                <a:cubicBezTo>
                  <a:pt x="496094" y="8878491"/>
                  <a:pt x="330729" y="8812345"/>
                  <a:pt x="198438" y="8680054"/>
                </a:cubicBezTo>
                <a:cubicBezTo>
                  <a:pt x="66146" y="8547762"/>
                  <a:pt x="0" y="8382397"/>
                  <a:pt x="0" y="8183960"/>
                </a:cubicBezTo>
                <a:cubicBezTo>
                  <a:pt x="0" y="7985522"/>
                  <a:pt x="66146" y="7820158"/>
                  <a:pt x="198438" y="7687866"/>
                </a:cubicBezTo>
                <a:cubicBezTo>
                  <a:pt x="330729" y="7555574"/>
                  <a:pt x="496094" y="7489429"/>
                  <a:pt x="694531" y="7489429"/>
                </a:cubicBezTo>
                <a:cubicBezTo>
                  <a:pt x="892969" y="7489429"/>
                  <a:pt x="1058333" y="7555574"/>
                  <a:pt x="1190625" y="7687866"/>
                </a:cubicBezTo>
                <a:cubicBezTo>
                  <a:pt x="1322917" y="7820158"/>
                  <a:pt x="1389063" y="7985522"/>
                  <a:pt x="1389063" y="8183960"/>
                </a:cubicBezTo>
                <a:cubicBezTo>
                  <a:pt x="1389063" y="8382397"/>
                  <a:pt x="1322917" y="8547762"/>
                  <a:pt x="1190625" y="8680054"/>
                </a:cubicBezTo>
                <a:cubicBezTo>
                  <a:pt x="1058333" y="8812345"/>
                  <a:pt x="892969" y="8878491"/>
                  <a:pt x="694531" y="8878491"/>
                </a:cubicBezTo>
                <a:close/>
                <a:moveTo>
                  <a:pt x="892969" y="5556250"/>
                </a:moveTo>
                <a:lnTo>
                  <a:pt x="892969" y="6052344"/>
                </a:lnTo>
                <a:lnTo>
                  <a:pt x="496094" y="6052344"/>
                </a:lnTo>
                <a:lnTo>
                  <a:pt x="496094" y="5556250"/>
                </a:lnTo>
                <a:cubicBezTo>
                  <a:pt x="496094" y="4663282"/>
                  <a:pt x="438216" y="3762045"/>
                  <a:pt x="322461" y="2852540"/>
                </a:cubicBezTo>
                <a:cubicBezTo>
                  <a:pt x="206706" y="1943035"/>
                  <a:pt x="148828" y="1273308"/>
                  <a:pt x="148828" y="843360"/>
                </a:cubicBezTo>
                <a:cubicBezTo>
                  <a:pt x="148828" y="578777"/>
                  <a:pt x="190169" y="372071"/>
                  <a:pt x="272852" y="223243"/>
                </a:cubicBezTo>
                <a:cubicBezTo>
                  <a:pt x="355534" y="74415"/>
                  <a:pt x="496094" y="0"/>
                  <a:pt x="694531" y="0"/>
                </a:cubicBezTo>
                <a:cubicBezTo>
                  <a:pt x="926042" y="0"/>
                  <a:pt x="1074870" y="82683"/>
                  <a:pt x="1141016" y="248047"/>
                </a:cubicBezTo>
                <a:cubicBezTo>
                  <a:pt x="1207162" y="413412"/>
                  <a:pt x="1240234" y="611849"/>
                  <a:pt x="1240234" y="843360"/>
                </a:cubicBezTo>
                <a:cubicBezTo>
                  <a:pt x="1240234" y="1273308"/>
                  <a:pt x="1182357" y="1943035"/>
                  <a:pt x="1066602" y="2852540"/>
                </a:cubicBezTo>
                <a:cubicBezTo>
                  <a:pt x="950846" y="3762045"/>
                  <a:pt x="892969" y="4663282"/>
                  <a:pt x="892969" y="555625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/>
      </p:grpSpPr>
      <p:sp>
        <p:nvSpPr>
          <p:cNvPr id="562" name="Freeform 562"/>
          <p:cNvSpPr/>
          <p:nvPr/>
        </p:nvSpPr>
        <p:spPr>
          <a:xfrm rot="5400000" flipH="0" flipV="0">
            <a:off x="1531379" y="-1164843"/>
            <a:ext cx="6119621" cy="8823959"/>
          </a:xfrm>
          <a:custGeom>
            <a:pathLst>
              <a:path w="6119621" h="8823959">
                <a:moveTo>
                  <a:pt x="0" y="8147304"/>
                </a:moveTo>
                <a:cubicBezTo>
                  <a:pt x="0" y="8521445"/>
                  <a:pt x="302513" y="8823959"/>
                  <a:pt x="675894" y="8823959"/>
                </a:cubicBezTo>
                <a:lnTo>
                  <a:pt x="5443728" y="8823959"/>
                </a:lnTo>
                <a:cubicBezTo>
                  <a:pt x="5817108" y="8823959"/>
                  <a:pt x="6119621" y="8521445"/>
                  <a:pt x="6119621" y="8147304"/>
                </a:cubicBezTo>
                <a:lnTo>
                  <a:pt x="6119621" y="676657"/>
                </a:lnTo>
                <a:cubicBezTo>
                  <a:pt x="6119621" y="303276"/>
                  <a:pt x="5817108" y="0"/>
                  <a:pt x="5443728" y="0"/>
                </a:cubicBezTo>
                <a:lnTo>
                  <a:pt x="675894" y="0"/>
                </a:lnTo>
                <a:cubicBezTo>
                  <a:pt x="302513" y="0"/>
                  <a:pt x="0" y="303276"/>
                  <a:pt x="0" y="676657"/>
                </a:cubicBezTo>
                <a:close/>
              </a:path>
            </a:pathLst>
          </a:custGeom>
          <a:noFill/>
          <a:ln w="28575" cap="rnd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3" name="Freeform 563"/>
          <p:cNvSpPr/>
          <p:nvPr/>
        </p:nvSpPr>
        <p:spPr>
          <a:xfrm rot="5400000" flipH="0" flipV="0">
            <a:off x="4604143" y="-2004947"/>
            <a:ext cx="0" cy="7696200"/>
          </a:xfrm>
          <a:custGeom>
            <a:pathLst>
              <a:path w="0" h="7696200">
                <a:moveTo>
                  <a:pt x="0" y="7696200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64" name="Picture 102"/>
          <p:cNvPicPr>
            <a:picLocks noChangeAspect="0" noChangeArrowheads="1"/>
          </p:cNvPicPr>
          <p:nvPr/>
        </p:nvPicPr>
        <p:blipFill>
          <a:blip r:embed="rId56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900061" y="332105"/>
            <a:ext cx="1582673" cy="633222"/>
          </a:xfrm>
          <a:prstGeom prst="rect">
            <a:avLst/>
          </a:prstGeom>
          <a:noFill/>
          <a:extLst/>
        </p:spPr>
      </p:pic>
      <p:sp>
        <p:nvSpPr>
          <p:cNvPr id="565" name="Rectangle 565"/>
          <p:cNvSpPr/>
          <p:nvPr/>
        </p:nvSpPr>
        <p:spPr>
          <a:xfrm rot="0" flipH="0" flipV="0">
            <a:off x="3522097" y="6419821"/>
            <a:ext cx="2557727" cy="23776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0" i="0" dirty="0" spc="0">
                <a:latin typeface="宋体" pitchFamily="0" charset="1"/>
              </a:rPr>
              <a:t>北京传智播客教</a:t>
            </a:r>
            <a:r>
              <a:rPr lang="en-US" sz="1397" baseline="0" b="0" i="0" dirty="0" spc="397">
                <a:latin typeface="宋体" pitchFamily="0" charset="1"/>
              </a:rPr>
              <a:t>育</a:t>
            </a:r>
            <a:r>
              <a:rPr lang="en-US" sz="1397" baseline="0" b="0" i="0" dirty="0" spc="0">
                <a:latin typeface="Arial" pitchFamily="0" charset="1"/>
                <a:hlinkClick r:id="rId100"/>
              </a:rPr>
              <a:t>www.itcast.cn</a:t>
            </a:r>
          </a:p>
        </p:txBody>
      </p:sp>
      <p:sp>
        <p:nvSpPr>
          <p:cNvPr id="566" name="Rectangle 566"/>
          <p:cNvSpPr/>
          <p:nvPr/>
        </p:nvSpPr>
        <p:spPr>
          <a:xfrm rot="0" flipH="0" flipV="0">
            <a:off x="2648083" y="151519"/>
            <a:ext cx="5675955" cy="708613"/>
          </a:xfrm>
          <a:prstGeom prst="rect">
            <a:avLst/>
          </a:prstGeom>
        </p:spPr>
      </p:sp>
      <p:sp>
        <p:nvSpPr>
          <p:cNvPr id="567" name="Freeform 567"/>
          <p:cNvSpPr/>
          <p:nvPr/>
        </p:nvSpPr>
        <p:spPr>
          <a:xfrm rot="0" flipH="0" flipV="0">
            <a:off x="2645568" y="598615"/>
            <a:ext cx="424129" cy="45262"/>
          </a:xfrm>
          <a:custGeom>
            <a:pathLst>
              <a:path w="12852400" h="1371600">
                <a:moveTo>
                  <a:pt x="0" y="0"/>
                </a:moveTo>
                <a:lnTo>
                  <a:pt x="12852400" y="0"/>
                </a:lnTo>
                <a:lnTo>
                  <a:pt x="12852400" y="1371600"/>
                </a:lnTo>
                <a:lnTo>
                  <a:pt x="0" y="1371600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41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8" name="Freeform 568"/>
          <p:cNvSpPr/>
          <p:nvPr/>
        </p:nvSpPr>
        <p:spPr>
          <a:xfrm rot="0" flipH="0" flipV="0">
            <a:off x="3077189" y="458963"/>
            <a:ext cx="402728" cy="267315"/>
          </a:xfrm>
          <a:custGeom>
            <a:pathLst>
              <a:path w="12203906" h="8100484">
                <a:moveTo>
                  <a:pt x="4762500" y="892969"/>
                </a:moveTo>
                <a:cubicBezTo>
                  <a:pt x="4828646" y="363802"/>
                  <a:pt x="5060156" y="66146"/>
                  <a:pt x="5457031" y="0"/>
                </a:cubicBezTo>
                <a:cubicBezTo>
                  <a:pt x="5853906" y="66146"/>
                  <a:pt x="6151563" y="198438"/>
                  <a:pt x="6350000" y="396875"/>
                </a:cubicBezTo>
                <a:cubicBezTo>
                  <a:pt x="6482292" y="463021"/>
                  <a:pt x="6581511" y="628386"/>
                  <a:pt x="6647656" y="892969"/>
                </a:cubicBezTo>
                <a:cubicBezTo>
                  <a:pt x="9756511" y="959115"/>
                  <a:pt x="11608594" y="1025261"/>
                  <a:pt x="12203906" y="1091407"/>
                </a:cubicBezTo>
                <a:cubicBezTo>
                  <a:pt x="11542448" y="2215886"/>
                  <a:pt x="10847917" y="2612761"/>
                  <a:pt x="10120313" y="2282032"/>
                </a:cubicBezTo>
                <a:cubicBezTo>
                  <a:pt x="9591146" y="2083594"/>
                  <a:pt x="9061979" y="1918229"/>
                  <a:pt x="8532813" y="1785938"/>
                </a:cubicBezTo>
                <a:cubicBezTo>
                  <a:pt x="7871354" y="1653646"/>
                  <a:pt x="7176823" y="1587500"/>
                  <a:pt x="6449219" y="1587500"/>
                </a:cubicBezTo>
                <a:cubicBezTo>
                  <a:pt x="4398698" y="1587500"/>
                  <a:pt x="2711979" y="1719792"/>
                  <a:pt x="1389063" y="1984375"/>
                </a:cubicBezTo>
                <a:cubicBezTo>
                  <a:pt x="1058333" y="2116667"/>
                  <a:pt x="760677" y="2215886"/>
                  <a:pt x="496094" y="2282032"/>
                </a:cubicBezTo>
                <a:cubicBezTo>
                  <a:pt x="297656" y="2348178"/>
                  <a:pt x="198438" y="2182813"/>
                  <a:pt x="198438" y="1785938"/>
                </a:cubicBezTo>
                <a:cubicBezTo>
                  <a:pt x="396875" y="1389063"/>
                  <a:pt x="661458" y="1124480"/>
                  <a:pt x="992188" y="992188"/>
                </a:cubicBezTo>
                <a:cubicBezTo>
                  <a:pt x="1256771" y="992188"/>
                  <a:pt x="1455208" y="1025261"/>
                  <a:pt x="1587500" y="1091407"/>
                </a:cubicBezTo>
                <a:cubicBezTo>
                  <a:pt x="2315104" y="1091407"/>
                  <a:pt x="3373438" y="1025261"/>
                  <a:pt x="4762500" y="892969"/>
                </a:cubicBezTo>
                <a:close/>
                <a:moveTo>
                  <a:pt x="3472656" y="1984375"/>
                </a:moveTo>
                <a:cubicBezTo>
                  <a:pt x="3671094" y="1984375"/>
                  <a:pt x="3803385" y="2017448"/>
                  <a:pt x="3869531" y="2083594"/>
                </a:cubicBezTo>
                <a:cubicBezTo>
                  <a:pt x="5390885" y="2083594"/>
                  <a:pt x="6515364" y="2116667"/>
                  <a:pt x="7242969" y="2182813"/>
                </a:cubicBezTo>
                <a:cubicBezTo>
                  <a:pt x="7573698" y="2116667"/>
                  <a:pt x="7904427" y="2083594"/>
                  <a:pt x="8235156" y="2083594"/>
                </a:cubicBezTo>
                <a:cubicBezTo>
                  <a:pt x="8698177" y="2215886"/>
                  <a:pt x="8863542" y="2447396"/>
                  <a:pt x="8731250" y="2778125"/>
                </a:cubicBezTo>
                <a:cubicBezTo>
                  <a:pt x="8665104" y="3042709"/>
                  <a:pt x="8598958" y="3307292"/>
                  <a:pt x="8532813" y="3571875"/>
                </a:cubicBezTo>
                <a:cubicBezTo>
                  <a:pt x="8400521" y="3836459"/>
                  <a:pt x="8202083" y="3902604"/>
                  <a:pt x="7937500" y="3770313"/>
                </a:cubicBezTo>
                <a:cubicBezTo>
                  <a:pt x="7606771" y="3704167"/>
                  <a:pt x="7209896" y="3638021"/>
                  <a:pt x="6746875" y="3571875"/>
                </a:cubicBezTo>
                <a:cubicBezTo>
                  <a:pt x="5953125" y="3505729"/>
                  <a:pt x="5192448" y="3505729"/>
                  <a:pt x="4464844" y="3571875"/>
                </a:cubicBezTo>
                <a:cubicBezTo>
                  <a:pt x="4200260" y="3638021"/>
                  <a:pt x="3968750" y="3704167"/>
                  <a:pt x="3770313" y="3770313"/>
                </a:cubicBezTo>
                <a:cubicBezTo>
                  <a:pt x="3439583" y="3902604"/>
                  <a:pt x="3241146" y="3869532"/>
                  <a:pt x="3175000" y="3671094"/>
                </a:cubicBezTo>
                <a:cubicBezTo>
                  <a:pt x="3108854" y="3406511"/>
                  <a:pt x="3042708" y="3042709"/>
                  <a:pt x="2976563" y="2579688"/>
                </a:cubicBezTo>
                <a:cubicBezTo>
                  <a:pt x="2910417" y="2182813"/>
                  <a:pt x="3075781" y="1984375"/>
                  <a:pt x="3472656" y="1984375"/>
                </a:cubicBezTo>
                <a:close/>
                <a:moveTo>
                  <a:pt x="4266406" y="3073400"/>
                </a:moveTo>
                <a:cubicBezTo>
                  <a:pt x="5258594" y="3007254"/>
                  <a:pt x="6316927" y="3007254"/>
                  <a:pt x="7441406" y="3073400"/>
                </a:cubicBezTo>
                <a:cubicBezTo>
                  <a:pt x="7639844" y="2810140"/>
                  <a:pt x="7606771" y="2645569"/>
                  <a:pt x="7342188" y="2579688"/>
                </a:cubicBezTo>
                <a:cubicBezTo>
                  <a:pt x="6350000" y="2513542"/>
                  <a:pt x="5291667" y="2513542"/>
                  <a:pt x="4167188" y="2579688"/>
                </a:cubicBezTo>
                <a:cubicBezTo>
                  <a:pt x="3968750" y="2711318"/>
                  <a:pt x="4001823" y="2875889"/>
                  <a:pt x="4266406" y="3073400"/>
                </a:cubicBezTo>
                <a:close/>
                <a:moveTo>
                  <a:pt x="3571875" y="4164807"/>
                </a:moveTo>
                <a:cubicBezTo>
                  <a:pt x="3902604" y="4098661"/>
                  <a:pt x="4266406" y="4065588"/>
                  <a:pt x="4663281" y="4065588"/>
                </a:cubicBezTo>
                <a:cubicBezTo>
                  <a:pt x="6118490" y="3999442"/>
                  <a:pt x="7507552" y="4032515"/>
                  <a:pt x="8830469" y="4164807"/>
                </a:cubicBezTo>
                <a:cubicBezTo>
                  <a:pt x="8962761" y="4164807"/>
                  <a:pt x="9095052" y="4131734"/>
                  <a:pt x="9227344" y="4065588"/>
                </a:cubicBezTo>
                <a:cubicBezTo>
                  <a:pt x="9293489" y="3999442"/>
                  <a:pt x="9425781" y="3999442"/>
                  <a:pt x="9624219" y="4065588"/>
                </a:cubicBezTo>
                <a:cubicBezTo>
                  <a:pt x="10087239" y="4330171"/>
                  <a:pt x="10252604" y="4561682"/>
                  <a:pt x="10120313" y="4760119"/>
                </a:cubicBezTo>
                <a:cubicBezTo>
                  <a:pt x="9988021" y="5024702"/>
                  <a:pt x="9954948" y="5355432"/>
                  <a:pt x="10021094" y="5752307"/>
                </a:cubicBezTo>
                <a:cubicBezTo>
                  <a:pt x="10021094" y="6413765"/>
                  <a:pt x="10054167" y="6942932"/>
                  <a:pt x="10120313" y="7339807"/>
                </a:cubicBezTo>
                <a:cubicBezTo>
                  <a:pt x="10120313" y="7670536"/>
                  <a:pt x="9954948" y="7902046"/>
                  <a:pt x="9624219" y="8034338"/>
                </a:cubicBezTo>
                <a:cubicBezTo>
                  <a:pt x="9293489" y="8100484"/>
                  <a:pt x="9095052" y="8034338"/>
                  <a:pt x="9028906" y="7835900"/>
                </a:cubicBezTo>
                <a:cubicBezTo>
                  <a:pt x="8962761" y="7372880"/>
                  <a:pt x="8929688" y="6413765"/>
                  <a:pt x="8929688" y="4958557"/>
                </a:cubicBezTo>
                <a:cubicBezTo>
                  <a:pt x="8797396" y="4693973"/>
                  <a:pt x="7705989" y="4561682"/>
                  <a:pt x="5655469" y="4561682"/>
                </a:cubicBezTo>
                <a:cubicBezTo>
                  <a:pt x="4861719" y="4627828"/>
                  <a:pt x="4067969" y="4693973"/>
                  <a:pt x="3274219" y="4760119"/>
                </a:cubicBezTo>
                <a:cubicBezTo>
                  <a:pt x="3141927" y="4826265"/>
                  <a:pt x="3075781" y="4925484"/>
                  <a:pt x="3075781" y="5057775"/>
                </a:cubicBezTo>
                <a:cubicBezTo>
                  <a:pt x="3141927" y="6116109"/>
                  <a:pt x="2910417" y="6909859"/>
                  <a:pt x="2381250" y="7439025"/>
                </a:cubicBezTo>
                <a:cubicBezTo>
                  <a:pt x="1785938" y="7902046"/>
                  <a:pt x="1256771" y="8034338"/>
                  <a:pt x="793750" y="7835900"/>
                </a:cubicBezTo>
                <a:cubicBezTo>
                  <a:pt x="330729" y="7703609"/>
                  <a:pt x="66146" y="7538244"/>
                  <a:pt x="0" y="7339807"/>
                </a:cubicBezTo>
                <a:cubicBezTo>
                  <a:pt x="0" y="7207515"/>
                  <a:pt x="198438" y="7108296"/>
                  <a:pt x="595313" y="7042150"/>
                </a:cubicBezTo>
                <a:cubicBezTo>
                  <a:pt x="1256771" y="6909859"/>
                  <a:pt x="1686719" y="6678348"/>
                  <a:pt x="1885156" y="6347619"/>
                </a:cubicBezTo>
                <a:cubicBezTo>
                  <a:pt x="2215885" y="5620015"/>
                  <a:pt x="2215885" y="5024702"/>
                  <a:pt x="1885156" y="4561682"/>
                </a:cubicBezTo>
                <a:cubicBezTo>
                  <a:pt x="1752865" y="4098661"/>
                  <a:pt x="2050521" y="3933296"/>
                  <a:pt x="2778125" y="4065588"/>
                </a:cubicBezTo>
                <a:cubicBezTo>
                  <a:pt x="2976563" y="4197879"/>
                  <a:pt x="3241146" y="4230953"/>
                  <a:pt x="3571875" y="4164807"/>
                </a:cubicBezTo>
                <a:close/>
                <a:moveTo>
                  <a:pt x="7242969" y="5057775"/>
                </a:moveTo>
                <a:cubicBezTo>
                  <a:pt x="7904427" y="5057775"/>
                  <a:pt x="8135938" y="5289286"/>
                  <a:pt x="7937500" y="5752307"/>
                </a:cubicBezTo>
                <a:cubicBezTo>
                  <a:pt x="7871354" y="6215327"/>
                  <a:pt x="7772136" y="6645275"/>
                  <a:pt x="7639844" y="7042150"/>
                </a:cubicBezTo>
                <a:cubicBezTo>
                  <a:pt x="7573698" y="7240588"/>
                  <a:pt x="7441406" y="7306734"/>
                  <a:pt x="7242969" y="7240588"/>
                </a:cubicBezTo>
                <a:cubicBezTo>
                  <a:pt x="7044531" y="7174442"/>
                  <a:pt x="6879167" y="7108296"/>
                  <a:pt x="6746875" y="7042150"/>
                </a:cubicBezTo>
                <a:cubicBezTo>
                  <a:pt x="6217708" y="6976005"/>
                  <a:pt x="5688542" y="6976005"/>
                  <a:pt x="5159375" y="7042150"/>
                </a:cubicBezTo>
                <a:cubicBezTo>
                  <a:pt x="4762500" y="7306734"/>
                  <a:pt x="4464844" y="7339807"/>
                  <a:pt x="4266406" y="7141369"/>
                </a:cubicBezTo>
                <a:cubicBezTo>
                  <a:pt x="4067969" y="6612202"/>
                  <a:pt x="3968750" y="6083036"/>
                  <a:pt x="3968750" y="5553869"/>
                </a:cubicBezTo>
                <a:cubicBezTo>
                  <a:pt x="4034896" y="5223140"/>
                  <a:pt x="4299479" y="5057775"/>
                  <a:pt x="4762500" y="5057775"/>
                </a:cubicBezTo>
                <a:cubicBezTo>
                  <a:pt x="5291667" y="5190067"/>
                  <a:pt x="6118490" y="5190067"/>
                  <a:pt x="7242969" y="5057775"/>
                </a:cubicBezTo>
                <a:close/>
                <a:moveTo>
                  <a:pt x="5060156" y="5752307"/>
                </a:moveTo>
                <a:cubicBezTo>
                  <a:pt x="4861719" y="6016890"/>
                  <a:pt x="4894792" y="6281473"/>
                  <a:pt x="5159375" y="6546057"/>
                </a:cubicBezTo>
                <a:cubicBezTo>
                  <a:pt x="5688542" y="6479911"/>
                  <a:pt x="6184635" y="6479911"/>
                  <a:pt x="6647656" y="6546057"/>
                </a:cubicBezTo>
                <a:cubicBezTo>
                  <a:pt x="6846094" y="6479911"/>
                  <a:pt x="6945313" y="6380692"/>
                  <a:pt x="6945313" y="6248400"/>
                </a:cubicBezTo>
                <a:cubicBezTo>
                  <a:pt x="7011458" y="5917671"/>
                  <a:pt x="6945313" y="5719234"/>
                  <a:pt x="6746875" y="5653088"/>
                </a:cubicBezTo>
                <a:cubicBezTo>
                  <a:pt x="6217708" y="5586942"/>
                  <a:pt x="5655469" y="5620015"/>
                  <a:pt x="5060156" y="5752307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9" name="Freeform 569"/>
          <p:cNvSpPr/>
          <p:nvPr/>
        </p:nvSpPr>
        <p:spPr>
          <a:xfrm rot="0" flipH="0" flipV="0">
            <a:off x="3500758" y="476347"/>
            <a:ext cx="399454" cy="244383"/>
          </a:xfrm>
          <a:custGeom>
            <a:pathLst>
              <a:path w="12104687" h="7405555">
                <a:moveTo>
                  <a:pt x="6746875" y="2742274"/>
                </a:moveTo>
                <a:cubicBezTo>
                  <a:pt x="7408333" y="3403732"/>
                  <a:pt x="8036719" y="3899826"/>
                  <a:pt x="8632031" y="4230555"/>
                </a:cubicBezTo>
                <a:cubicBezTo>
                  <a:pt x="8764323" y="3965972"/>
                  <a:pt x="8863542" y="3668315"/>
                  <a:pt x="8929687" y="3337586"/>
                </a:cubicBezTo>
                <a:cubicBezTo>
                  <a:pt x="8995833" y="3006857"/>
                  <a:pt x="8896614" y="2841492"/>
                  <a:pt x="8632031" y="2841492"/>
                </a:cubicBezTo>
                <a:cubicBezTo>
                  <a:pt x="8036719" y="2907638"/>
                  <a:pt x="7772135" y="2775545"/>
                  <a:pt x="7838281" y="2445213"/>
                </a:cubicBezTo>
                <a:cubicBezTo>
                  <a:pt x="7970573" y="2115013"/>
                  <a:pt x="8102864" y="1784747"/>
                  <a:pt x="8235156" y="1454414"/>
                </a:cubicBezTo>
                <a:cubicBezTo>
                  <a:pt x="8433594" y="1124214"/>
                  <a:pt x="8334375" y="959114"/>
                  <a:pt x="7937500" y="959114"/>
                </a:cubicBezTo>
                <a:lnTo>
                  <a:pt x="6846094" y="959114"/>
                </a:lnTo>
                <a:cubicBezTo>
                  <a:pt x="6779948" y="1487487"/>
                  <a:pt x="6746875" y="2081874"/>
                  <a:pt x="6746875" y="2742274"/>
                </a:cubicBezTo>
                <a:close/>
                <a:moveTo>
                  <a:pt x="5655469" y="66146"/>
                </a:moveTo>
                <a:cubicBezTo>
                  <a:pt x="5986198" y="264583"/>
                  <a:pt x="6846094" y="330729"/>
                  <a:pt x="8235156" y="264583"/>
                </a:cubicBezTo>
                <a:cubicBezTo>
                  <a:pt x="8433594" y="264583"/>
                  <a:pt x="8665104" y="198438"/>
                  <a:pt x="8929687" y="66146"/>
                </a:cubicBezTo>
                <a:cubicBezTo>
                  <a:pt x="9392708" y="0"/>
                  <a:pt x="9624219" y="198438"/>
                  <a:pt x="9624219" y="661458"/>
                </a:cubicBezTo>
                <a:cubicBezTo>
                  <a:pt x="9491927" y="859499"/>
                  <a:pt x="9359635" y="1057605"/>
                  <a:pt x="9227344" y="1255778"/>
                </a:cubicBezTo>
                <a:cubicBezTo>
                  <a:pt x="8896614" y="1850032"/>
                  <a:pt x="8797395" y="2180167"/>
                  <a:pt x="8929687" y="2246180"/>
                </a:cubicBezTo>
                <a:lnTo>
                  <a:pt x="9525000" y="2246180"/>
                </a:lnTo>
                <a:cubicBezTo>
                  <a:pt x="9921875" y="2246180"/>
                  <a:pt x="10087239" y="2444617"/>
                  <a:pt x="10021094" y="2841492"/>
                </a:cubicBezTo>
                <a:cubicBezTo>
                  <a:pt x="9822656" y="3370659"/>
                  <a:pt x="9591145" y="3965972"/>
                  <a:pt x="9326562" y="4627430"/>
                </a:cubicBezTo>
                <a:cubicBezTo>
                  <a:pt x="10318750" y="5156597"/>
                  <a:pt x="11244792" y="5586545"/>
                  <a:pt x="12104687" y="5917274"/>
                </a:cubicBezTo>
                <a:cubicBezTo>
                  <a:pt x="11310937" y="7107899"/>
                  <a:pt x="10649479" y="7405555"/>
                  <a:pt x="10120312" y="6810242"/>
                </a:cubicBezTo>
                <a:cubicBezTo>
                  <a:pt x="9789583" y="6347222"/>
                  <a:pt x="9326562" y="5884201"/>
                  <a:pt x="8731250" y="5421180"/>
                </a:cubicBezTo>
                <a:cubicBezTo>
                  <a:pt x="8334375" y="5818055"/>
                  <a:pt x="7904427" y="6115711"/>
                  <a:pt x="7441406" y="6314149"/>
                </a:cubicBezTo>
                <a:cubicBezTo>
                  <a:pt x="6515364" y="6644878"/>
                  <a:pt x="5920052" y="6644878"/>
                  <a:pt x="5655469" y="6314149"/>
                </a:cubicBezTo>
                <a:cubicBezTo>
                  <a:pt x="5589323" y="6181857"/>
                  <a:pt x="5622396" y="6115711"/>
                  <a:pt x="5754687" y="6115711"/>
                </a:cubicBezTo>
                <a:cubicBezTo>
                  <a:pt x="5953125" y="6115711"/>
                  <a:pt x="6151562" y="6082638"/>
                  <a:pt x="6350000" y="6016492"/>
                </a:cubicBezTo>
                <a:cubicBezTo>
                  <a:pt x="7276042" y="5685763"/>
                  <a:pt x="7871354" y="5321961"/>
                  <a:pt x="8135937" y="4925086"/>
                </a:cubicBezTo>
                <a:cubicBezTo>
                  <a:pt x="7540625" y="4395920"/>
                  <a:pt x="7011458" y="3899826"/>
                  <a:pt x="6548437" y="3436805"/>
                </a:cubicBezTo>
                <a:cubicBezTo>
                  <a:pt x="6416145" y="4098263"/>
                  <a:pt x="6250781" y="4660503"/>
                  <a:pt x="6052344" y="5123524"/>
                </a:cubicBezTo>
                <a:cubicBezTo>
                  <a:pt x="5853906" y="5520399"/>
                  <a:pt x="5622396" y="5884201"/>
                  <a:pt x="5357812" y="6214930"/>
                </a:cubicBezTo>
                <a:cubicBezTo>
                  <a:pt x="5159375" y="6479513"/>
                  <a:pt x="4894791" y="6711024"/>
                  <a:pt x="4564062" y="6909461"/>
                </a:cubicBezTo>
                <a:cubicBezTo>
                  <a:pt x="3902604" y="7240190"/>
                  <a:pt x="3373437" y="7207117"/>
                  <a:pt x="2976562" y="6810242"/>
                </a:cubicBezTo>
                <a:cubicBezTo>
                  <a:pt x="2910416" y="6677951"/>
                  <a:pt x="2976562" y="6578732"/>
                  <a:pt x="3175000" y="6512586"/>
                </a:cubicBezTo>
                <a:cubicBezTo>
                  <a:pt x="3505729" y="6512586"/>
                  <a:pt x="3968750" y="6281208"/>
                  <a:pt x="4564062" y="5818452"/>
                </a:cubicBezTo>
                <a:cubicBezTo>
                  <a:pt x="4828646" y="5554001"/>
                  <a:pt x="5093229" y="5157324"/>
                  <a:pt x="5357812" y="4628422"/>
                </a:cubicBezTo>
                <a:cubicBezTo>
                  <a:pt x="5556250" y="4165666"/>
                  <a:pt x="5688541" y="3702843"/>
                  <a:pt x="5754687" y="3239955"/>
                </a:cubicBezTo>
                <a:cubicBezTo>
                  <a:pt x="5953125" y="2380588"/>
                  <a:pt x="6019271" y="1620308"/>
                  <a:pt x="5953125" y="959114"/>
                </a:cubicBezTo>
                <a:cubicBezTo>
                  <a:pt x="5622396" y="1025128"/>
                  <a:pt x="5357812" y="1157155"/>
                  <a:pt x="5159375" y="1355196"/>
                </a:cubicBezTo>
                <a:cubicBezTo>
                  <a:pt x="4894791" y="1355196"/>
                  <a:pt x="4762500" y="1256175"/>
                  <a:pt x="4762500" y="1058135"/>
                </a:cubicBezTo>
                <a:cubicBezTo>
                  <a:pt x="4894791" y="595246"/>
                  <a:pt x="5192448" y="264583"/>
                  <a:pt x="5655469" y="66146"/>
                </a:cubicBezTo>
                <a:close/>
                <a:moveTo>
                  <a:pt x="3869531" y="361024"/>
                </a:moveTo>
                <a:cubicBezTo>
                  <a:pt x="4001823" y="559461"/>
                  <a:pt x="3968750" y="757899"/>
                  <a:pt x="3770312" y="956336"/>
                </a:cubicBezTo>
                <a:cubicBezTo>
                  <a:pt x="3175000" y="1419357"/>
                  <a:pt x="2612760" y="1915451"/>
                  <a:pt x="2083594" y="2444617"/>
                </a:cubicBezTo>
                <a:cubicBezTo>
                  <a:pt x="1951302" y="2643055"/>
                  <a:pt x="2149739" y="2742274"/>
                  <a:pt x="2678906" y="2742274"/>
                </a:cubicBezTo>
                <a:cubicBezTo>
                  <a:pt x="3075781" y="2411809"/>
                  <a:pt x="3538802" y="2048272"/>
                  <a:pt x="4067969" y="1651661"/>
                </a:cubicBezTo>
                <a:cubicBezTo>
                  <a:pt x="4398698" y="1585515"/>
                  <a:pt x="4564062" y="1651661"/>
                  <a:pt x="4564062" y="1850099"/>
                </a:cubicBezTo>
                <a:cubicBezTo>
                  <a:pt x="4696354" y="2048536"/>
                  <a:pt x="4597135" y="2279981"/>
                  <a:pt x="4266406" y="2544432"/>
                </a:cubicBezTo>
                <a:cubicBezTo>
                  <a:pt x="3538802" y="2875028"/>
                  <a:pt x="2910416" y="3337851"/>
                  <a:pt x="2381250" y="3932899"/>
                </a:cubicBezTo>
                <a:cubicBezTo>
                  <a:pt x="2315104" y="4065190"/>
                  <a:pt x="2348177" y="4131336"/>
                  <a:pt x="2480469" y="4131336"/>
                </a:cubicBezTo>
                <a:cubicBezTo>
                  <a:pt x="3141927" y="3999045"/>
                  <a:pt x="3770312" y="3767534"/>
                  <a:pt x="4365625" y="3436805"/>
                </a:cubicBezTo>
                <a:cubicBezTo>
                  <a:pt x="4696354" y="3370659"/>
                  <a:pt x="4828646" y="3436805"/>
                  <a:pt x="4762500" y="3635242"/>
                </a:cubicBezTo>
                <a:cubicBezTo>
                  <a:pt x="4762500" y="3767534"/>
                  <a:pt x="4530989" y="3932899"/>
                  <a:pt x="4067969" y="4131336"/>
                </a:cubicBezTo>
                <a:cubicBezTo>
                  <a:pt x="3141927" y="4594357"/>
                  <a:pt x="2282031" y="4892013"/>
                  <a:pt x="1488281" y="5024305"/>
                </a:cubicBezTo>
                <a:cubicBezTo>
                  <a:pt x="1223698" y="5090451"/>
                  <a:pt x="1025260" y="4991232"/>
                  <a:pt x="892969" y="4726649"/>
                </a:cubicBezTo>
                <a:cubicBezTo>
                  <a:pt x="826823" y="4462065"/>
                  <a:pt x="859896" y="4296701"/>
                  <a:pt x="992187" y="4230555"/>
                </a:cubicBezTo>
                <a:cubicBezTo>
                  <a:pt x="1322916" y="4098263"/>
                  <a:pt x="1686719" y="3800607"/>
                  <a:pt x="2083594" y="3337586"/>
                </a:cubicBezTo>
                <a:cubicBezTo>
                  <a:pt x="1752864" y="3271440"/>
                  <a:pt x="1389062" y="3304513"/>
                  <a:pt x="992187" y="3436805"/>
                </a:cubicBezTo>
                <a:cubicBezTo>
                  <a:pt x="661458" y="3436805"/>
                  <a:pt x="496094" y="3271440"/>
                  <a:pt x="496094" y="2940711"/>
                </a:cubicBezTo>
                <a:cubicBezTo>
                  <a:pt x="496094" y="2676128"/>
                  <a:pt x="562239" y="2477690"/>
                  <a:pt x="694531" y="2345399"/>
                </a:cubicBezTo>
                <a:cubicBezTo>
                  <a:pt x="1025260" y="2213107"/>
                  <a:pt x="1322916" y="2047742"/>
                  <a:pt x="1587500" y="1849305"/>
                </a:cubicBezTo>
                <a:cubicBezTo>
                  <a:pt x="2116666" y="1386284"/>
                  <a:pt x="2546614" y="890191"/>
                  <a:pt x="2877344" y="361024"/>
                </a:cubicBezTo>
                <a:cubicBezTo>
                  <a:pt x="3340364" y="30294"/>
                  <a:pt x="3671094" y="30294"/>
                  <a:pt x="3869531" y="361024"/>
                </a:cubicBezTo>
                <a:close/>
                <a:moveTo>
                  <a:pt x="4564062" y="4627430"/>
                </a:moveTo>
                <a:cubicBezTo>
                  <a:pt x="4828646" y="4627430"/>
                  <a:pt x="4894791" y="4726649"/>
                  <a:pt x="4762500" y="4925086"/>
                </a:cubicBezTo>
                <a:cubicBezTo>
                  <a:pt x="4034896" y="5454253"/>
                  <a:pt x="3108854" y="5950347"/>
                  <a:pt x="1984375" y="6413367"/>
                </a:cubicBezTo>
                <a:cubicBezTo>
                  <a:pt x="1587500" y="6545659"/>
                  <a:pt x="1190625" y="6677951"/>
                  <a:pt x="793750" y="6810242"/>
                </a:cubicBezTo>
                <a:cubicBezTo>
                  <a:pt x="330729" y="6942534"/>
                  <a:pt x="66146" y="6777170"/>
                  <a:pt x="0" y="6314149"/>
                </a:cubicBezTo>
                <a:cubicBezTo>
                  <a:pt x="0" y="6049565"/>
                  <a:pt x="99219" y="5884201"/>
                  <a:pt x="297656" y="5818055"/>
                </a:cubicBezTo>
                <a:cubicBezTo>
                  <a:pt x="760677" y="5751909"/>
                  <a:pt x="1223698" y="5652690"/>
                  <a:pt x="1686719" y="5520399"/>
                </a:cubicBezTo>
                <a:cubicBezTo>
                  <a:pt x="2678906" y="5321961"/>
                  <a:pt x="3638021" y="5024305"/>
                  <a:pt x="4564062" y="462743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0" name="Freeform 570"/>
          <p:cNvSpPr/>
          <p:nvPr/>
        </p:nvSpPr>
        <p:spPr>
          <a:xfrm rot="0" flipH="0" flipV="0">
            <a:off x="3921445" y="463237"/>
            <a:ext cx="399297" cy="267305"/>
          </a:xfrm>
          <a:custGeom>
            <a:pathLst>
              <a:path w="12099925" h="8100153">
                <a:moveTo>
                  <a:pt x="3969941" y="4430977"/>
                </a:moveTo>
                <a:lnTo>
                  <a:pt x="3969941" y="5123921"/>
                </a:lnTo>
                <a:lnTo>
                  <a:pt x="5458222" y="5024702"/>
                </a:lnTo>
                <a:cubicBezTo>
                  <a:pt x="5723070" y="5090848"/>
                  <a:pt x="5855494" y="5223007"/>
                  <a:pt x="5855494" y="5421180"/>
                </a:cubicBezTo>
                <a:cubicBezTo>
                  <a:pt x="5789348" y="5553472"/>
                  <a:pt x="5623917" y="5619618"/>
                  <a:pt x="5359202" y="5619618"/>
                </a:cubicBezTo>
                <a:cubicBezTo>
                  <a:pt x="4962327" y="5619618"/>
                  <a:pt x="4499240" y="5652691"/>
                  <a:pt x="3969941" y="5718836"/>
                </a:cubicBezTo>
                <a:lnTo>
                  <a:pt x="3969941" y="7504774"/>
                </a:lnTo>
                <a:cubicBezTo>
                  <a:pt x="3969941" y="7637066"/>
                  <a:pt x="3837583" y="7736284"/>
                  <a:pt x="3572867" y="7802430"/>
                </a:cubicBezTo>
                <a:cubicBezTo>
                  <a:pt x="3175860" y="7868576"/>
                  <a:pt x="2977356" y="7736284"/>
                  <a:pt x="2977356" y="7405555"/>
                </a:cubicBezTo>
                <a:lnTo>
                  <a:pt x="2977356" y="5818055"/>
                </a:lnTo>
                <a:cubicBezTo>
                  <a:pt x="1918626" y="5884201"/>
                  <a:pt x="1091539" y="6049566"/>
                  <a:pt x="496094" y="6314149"/>
                </a:cubicBezTo>
                <a:cubicBezTo>
                  <a:pt x="231510" y="6314149"/>
                  <a:pt x="66146" y="6181857"/>
                  <a:pt x="0" y="5917274"/>
                </a:cubicBezTo>
                <a:cubicBezTo>
                  <a:pt x="66146" y="5520399"/>
                  <a:pt x="231510" y="5288888"/>
                  <a:pt x="496094" y="5222743"/>
                </a:cubicBezTo>
                <a:cubicBezTo>
                  <a:pt x="1157817" y="5288888"/>
                  <a:pt x="1984904" y="5288888"/>
                  <a:pt x="2977356" y="5222743"/>
                </a:cubicBezTo>
                <a:lnTo>
                  <a:pt x="2977356" y="4430977"/>
                </a:lnTo>
                <a:cubicBezTo>
                  <a:pt x="2249488" y="4430977"/>
                  <a:pt x="1653977" y="4496990"/>
                  <a:pt x="1190823" y="4629018"/>
                </a:cubicBezTo>
                <a:cubicBezTo>
                  <a:pt x="860094" y="4430712"/>
                  <a:pt x="760876" y="4166261"/>
                  <a:pt x="893167" y="3835664"/>
                </a:cubicBezTo>
                <a:cubicBezTo>
                  <a:pt x="1025459" y="3703373"/>
                  <a:pt x="1157751" y="3571147"/>
                  <a:pt x="1290042" y="3438988"/>
                </a:cubicBezTo>
                <a:cubicBezTo>
                  <a:pt x="1620904" y="3108391"/>
                  <a:pt x="1885619" y="2645569"/>
                  <a:pt x="2084189" y="2050521"/>
                </a:cubicBezTo>
                <a:cubicBezTo>
                  <a:pt x="1687182" y="2050521"/>
                  <a:pt x="1323247" y="2116667"/>
                  <a:pt x="992386" y="2248958"/>
                </a:cubicBezTo>
                <a:cubicBezTo>
                  <a:pt x="727670" y="2315104"/>
                  <a:pt x="595313" y="2248958"/>
                  <a:pt x="595313" y="2050521"/>
                </a:cubicBezTo>
                <a:cubicBezTo>
                  <a:pt x="595313" y="1653646"/>
                  <a:pt x="793816" y="1355989"/>
                  <a:pt x="1190823" y="1157552"/>
                </a:cubicBezTo>
                <a:cubicBezTo>
                  <a:pt x="1455539" y="1289844"/>
                  <a:pt x="1852546" y="1355989"/>
                  <a:pt x="2381845" y="1355989"/>
                </a:cubicBezTo>
                <a:cubicBezTo>
                  <a:pt x="2580415" y="959114"/>
                  <a:pt x="2712773" y="595313"/>
                  <a:pt x="2778919" y="264583"/>
                </a:cubicBezTo>
                <a:cubicBezTo>
                  <a:pt x="2845065" y="66146"/>
                  <a:pt x="3043568" y="0"/>
                  <a:pt x="3374430" y="66146"/>
                </a:cubicBezTo>
                <a:cubicBezTo>
                  <a:pt x="3837451" y="264583"/>
                  <a:pt x="3903596" y="694531"/>
                  <a:pt x="3572867" y="1355989"/>
                </a:cubicBezTo>
                <a:cubicBezTo>
                  <a:pt x="5027414" y="1355989"/>
                  <a:pt x="5754688" y="1455208"/>
                  <a:pt x="5754688" y="1653646"/>
                </a:cubicBezTo>
                <a:cubicBezTo>
                  <a:pt x="5754688" y="1785937"/>
                  <a:pt x="5655866" y="1885156"/>
                  <a:pt x="5458222" y="1951302"/>
                </a:cubicBezTo>
                <a:lnTo>
                  <a:pt x="3175794" y="1951302"/>
                </a:lnTo>
                <a:cubicBezTo>
                  <a:pt x="2712641" y="2546614"/>
                  <a:pt x="2348772" y="3141927"/>
                  <a:pt x="2084189" y="3737239"/>
                </a:cubicBezTo>
                <a:cubicBezTo>
                  <a:pt x="2084189" y="3935677"/>
                  <a:pt x="2381911" y="4001823"/>
                  <a:pt x="2977356" y="3935677"/>
                </a:cubicBezTo>
                <a:cubicBezTo>
                  <a:pt x="2977356" y="3538802"/>
                  <a:pt x="3010429" y="3208073"/>
                  <a:pt x="3076575" y="2943489"/>
                </a:cubicBezTo>
                <a:cubicBezTo>
                  <a:pt x="3208999" y="2678906"/>
                  <a:pt x="3374430" y="2546614"/>
                  <a:pt x="3572867" y="2546614"/>
                </a:cubicBezTo>
                <a:cubicBezTo>
                  <a:pt x="3771437" y="2612760"/>
                  <a:pt x="3903795" y="2745052"/>
                  <a:pt x="3969941" y="2943489"/>
                </a:cubicBezTo>
                <a:lnTo>
                  <a:pt x="3969941" y="3935677"/>
                </a:lnTo>
                <a:lnTo>
                  <a:pt x="5160963" y="3935677"/>
                </a:lnTo>
                <a:cubicBezTo>
                  <a:pt x="5359400" y="4001690"/>
                  <a:pt x="5425546" y="4100777"/>
                  <a:pt x="5359400" y="4232936"/>
                </a:cubicBezTo>
                <a:cubicBezTo>
                  <a:pt x="5359400" y="4431109"/>
                  <a:pt x="4896247" y="4497123"/>
                  <a:pt x="3969941" y="4430977"/>
                </a:cubicBezTo>
                <a:close/>
                <a:moveTo>
                  <a:pt x="7138988" y="2745052"/>
                </a:moveTo>
                <a:cubicBezTo>
                  <a:pt x="7469717" y="2678906"/>
                  <a:pt x="7668154" y="2745052"/>
                  <a:pt x="7734300" y="2943489"/>
                </a:cubicBezTo>
                <a:lnTo>
                  <a:pt x="7734300" y="4034896"/>
                </a:lnTo>
                <a:cubicBezTo>
                  <a:pt x="9520238" y="5356489"/>
                  <a:pt x="10975446" y="6248532"/>
                  <a:pt x="12099925" y="6711024"/>
                </a:cubicBezTo>
                <a:cubicBezTo>
                  <a:pt x="11107738" y="7967795"/>
                  <a:pt x="10280914" y="8100153"/>
                  <a:pt x="9619456" y="7108097"/>
                </a:cubicBezTo>
                <a:cubicBezTo>
                  <a:pt x="8957998" y="6116042"/>
                  <a:pt x="8296539" y="5388636"/>
                  <a:pt x="7635081" y="4925880"/>
                </a:cubicBezTo>
                <a:cubicBezTo>
                  <a:pt x="6974814" y="6248268"/>
                  <a:pt x="6215459" y="7041753"/>
                  <a:pt x="5357019" y="7306336"/>
                </a:cubicBezTo>
                <a:cubicBezTo>
                  <a:pt x="4762765" y="7504774"/>
                  <a:pt x="4399624" y="7405555"/>
                  <a:pt x="4267597" y="7008680"/>
                </a:cubicBezTo>
                <a:cubicBezTo>
                  <a:pt x="4267597" y="6942534"/>
                  <a:pt x="4597532" y="6777302"/>
                  <a:pt x="5257403" y="6512983"/>
                </a:cubicBezTo>
                <a:cubicBezTo>
                  <a:pt x="5587338" y="6314678"/>
                  <a:pt x="5917274" y="6017220"/>
                  <a:pt x="6247209" y="5620610"/>
                </a:cubicBezTo>
                <a:cubicBezTo>
                  <a:pt x="6577145" y="5025694"/>
                  <a:pt x="6742113" y="4496858"/>
                  <a:pt x="6742113" y="4034102"/>
                </a:cubicBezTo>
                <a:lnTo>
                  <a:pt x="6742113" y="3141729"/>
                </a:lnTo>
                <a:cubicBezTo>
                  <a:pt x="6742113" y="2943423"/>
                  <a:pt x="6874404" y="2811198"/>
                  <a:pt x="7138988" y="2745052"/>
                </a:cubicBezTo>
                <a:close/>
                <a:moveTo>
                  <a:pt x="6643688" y="363802"/>
                </a:moveTo>
                <a:cubicBezTo>
                  <a:pt x="6709701" y="165364"/>
                  <a:pt x="6874801" y="66146"/>
                  <a:pt x="7138988" y="66146"/>
                </a:cubicBezTo>
                <a:cubicBezTo>
                  <a:pt x="7602008" y="132291"/>
                  <a:pt x="7800446" y="363802"/>
                  <a:pt x="7734300" y="760677"/>
                </a:cubicBezTo>
                <a:cubicBezTo>
                  <a:pt x="7469717" y="1422135"/>
                  <a:pt x="7568936" y="1752864"/>
                  <a:pt x="8031956" y="1752864"/>
                </a:cubicBezTo>
                <a:cubicBezTo>
                  <a:pt x="8759561" y="1752864"/>
                  <a:pt x="9354873" y="1686719"/>
                  <a:pt x="9817894" y="1554427"/>
                </a:cubicBezTo>
                <a:cubicBezTo>
                  <a:pt x="10214769" y="1686719"/>
                  <a:pt x="10380133" y="1984375"/>
                  <a:pt x="10313988" y="2447396"/>
                </a:cubicBezTo>
                <a:cubicBezTo>
                  <a:pt x="9850967" y="3175000"/>
                  <a:pt x="9288727" y="3704167"/>
                  <a:pt x="8627269" y="4034896"/>
                </a:cubicBezTo>
                <a:cubicBezTo>
                  <a:pt x="8296672" y="4034896"/>
                  <a:pt x="8296672" y="3869531"/>
                  <a:pt x="8627269" y="3538802"/>
                </a:cubicBezTo>
                <a:cubicBezTo>
                  <a:pt x="8825706" y="3274219"/>
                  <a:pt x="8991071" y="3009635"/>
                  <a:pt x="9123363" y="2745052"/>
                </a:cubicBezTo>
                <a:cubicBezTo>
                  <a:pt x="9189508" y="2480469"/>
                  <a:pt x="8991071" y="2348177"/>
                  <a:pt x="8528050" y="2348177"/>
                </a:cubicBezTo>
                <a:cubicBezTo>
                  <a:pt x="7866856" y="2348177"/>
                  <a:pt x="7404034" y="2315104"/>
                  <a:pt x="7139583" y="2248958"/>
                </a:cubicBezTo>
                <a:cubicBezTo>
                  <a:pt x="6941278" y="2381250"/>
                  <a:pt x="6742906" y="2546614"/>
                  <a:pt x="6544469" y="2745052"/>
                </a:cubicBezTo>
                <a:cubicBezTo>
                  <a:pt x="6213739" y="3075781"/>
                  <a:pt x="5849938" y="3340364"/>
                  <a:pt x="5453063" y="3538802"/>
                </a:cubicBezTo>
                <a:cubicBezTo>
                  <a:pt x="5188479" y="3604948"/>
                  <a:pt x="4990042" y="3538802"/>
                  <a:pt x="4857750" y="3340364"/>
                </a:cubicBezTo>
                <a:cubicBezTo>
                  <a:pt x="5386917" y="3009635"/>
                  <a:pt x="5849938" y="2513542"/>
                  <a:pt x="6246813" y="1852083"/>
                </a:cubicBezTo>
                <a:cubicBezTo>
                  <a:pt x="6511396" y="1322916"/>
                  <a:pt x="6643688" y="826823"/>
                  <a:pt x="6643688" y="363802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1" name="Freeform 571"/>
          <p:cNvSpPr/>
          <p:nvPr/>
        </p:nvSpPr>
        <p:spPr>
          <a:xfrm rot="0" flipH="0" flipV="0">
            <a:off x="4342106" y="467681"/>
            <a:ext cx="398337" cy="261937"/>
          </a:xfrm>
          <a:custGeom>
            <a:pathLst>
              <a:path w="12070820" h="7937500">
                <a:moveTo>
                  <a:pt x="6746081" y="2315104"/>
                </a:moveTo>
                <a:lnTo>
                  <a:pt x="5158978" y="2315104"/>
                </a:lnTo>
                <a:cubicBezTo>
                  <a:pt x="4762235" y="2513541"/>
                  <a:pt x="4266274" y="2711979"/>
                  <a:pt x="3671093" y="2910416"/>
                </a:cubicBezTo>
                <a:cubicBezTo>
                  <a:pt x="3472656" y="2976562"/>
                  <a:pt x="3373437" y="2910416"/>
                  <a:pt x="3373437" y="2711979"/>
                </a:cubicBezTo>
                <a:cubicBezTo>
                  <a:pt x="3902471" y="2315104"/>
                  <a:pt x="4332287" y="1918229"/>
                  <a:pt x="4662884" y="1521354"/>
                </a:cubicBezTo>
                <a:cubicBezTo>
                  <a:pt x="4927467" y="1190625"/>
                  <a:pt x="5158978" y="892968"/>
                  <a:pt x="5357415" y="628385"/>
                </a:cubicBezTo>
                <a:cubicBezTo>
                  <a:pt x="5555720" y="496093"/>
                  <a:pt x="5754092" y="496093"/>
                  <a:pt x="5952529" y="628385"/>
                </a:cubicBezTo>
                <a:cubicBezTo>
                  <a:pt x="6283259" y="959115"/>
                  <a:pt x="6217112" y="1322916"/>
                  <a:pt x="5754092" y="1719791"/>
                </a:cubicBezTo>
                <a:lnTo>
                  <a:pt x="6746081" y="1719791"/>
                </a:lnTo>
                <a:lnTo>
                  <a:pt x="6746081" y="727604"/>
                </a:lnTo>
                <a:cubicBezTo>
                  <a:pt x="6746081" y="396875"/>
                  <a:pt x="6812226" y="198437"/>
                  <a:pt x="6944518" y="132291"/>
                </a:cubicBezTo>
                <a:cubicBezTo>
                  <a:pt x="7209101" y="0"/>
                  <a:pt x="7440612" y="0"/>
                  <a:pt x="7639050" y="132291"/>
                </a:cubicBezTo>
                <a:cubicBezTo>
                  <a:pt x="7837487" y="198437"/>
                  <a:pt x="8002851" y="396875"/>
                  <a:pt x="8135143" y="727604"/>
                </a:cubicBezTo>
                <a:cubicBezTo>
                  <a:pt x="8068998" y="926041"/>
                  <a:pt x="8035925" y="1256771"/>
                  <a:pt x="8035925" y="1719791"/>
                </a:cubicBezTo>
                <a:lnTo>
                  <a:pt x="10119518" y="1719791"/>
                </a:lnTo>
                <a:cubicBezTo>
                  <a:pt x="10582539" y="1852083"/>
                  <a:pt x="10615612" y="2050521"/>
                  <a:pt x="10218737" y="2315104"/>
                </a:cubicBezTo>
                <a:lnTo>
                  <a:pt x="8035925" y="2315104"/>
                </a:lnTo>
                <a:lnTo>
                  <a:pt x="8035925" y="3604948"/>
                </a:lnTo>
                <a:cubicBezTo>
                  <a:pt x="9557279" y="3737239"/>
                  <a:pt x="10880195" y="3770312"/>
                  <a:pt x="12004675" y="3704166"/>
                </a:cubicBezTo>
                <a:cubicBezTo>
                  <a:pt x="12070820" y="3770312"/>
                  <a:pt x="12004675" y="4001823"/>
                  <a:pt x="11806237" y="4398698"/>
                </a:cubicBezTo>
                <a:cubicBezTo>
                  <a:pt x="11475508" y="5060156"/>
                  <a:pt x="10979414" y="5258594"/>
                  <a:pt x="10317956" y="4994010"/>
                </a:cubicBezTo>
                <a:cubicBezTo>
                  <a:pt x="9656498" y="4663281"/>
                  <a:pt x="8895820" y="4497916"/>
                  <a:pt x="8035925" y="4497916"/>
                </a:cubicBezTo>
                <a:lnTo>
                  <a:pt x="8035925" y="6680729"/>
                </a:lnTo>
                <a:cubicBezTo>
                  <a:pt x="8168216" y="7408333"/>
                  <a:pt x="7969779" y="7805208"/>
                  <a:pt x="7440612" y="7871354"/>
                </a:cubicBezTo>
                <a:cubicBezTo>
                  <a:pt x="6911445" y="7937500"/>
                  <a:pt x="6679935" y="7573698"/>
                  <a:pt x="6746081" y="6779948"/>
                </a:cubicBezTo>
                <a:lnTo>
                  <a:pt x="6746081" y="4497916"/>
                </a:lnTo>
                <a:cubicBezTo>
                  <a:pt x="5357283" y="4431771"/>
                  <a:pt x="4332287" y="4597135"/>
                  <a:pt x="3671093" y="4994010"/>
                </a:cubicBezTo>
                <a:cubicBezTo>
                  <a:pt x="3406510" y="5060156"/>
                  <a:pt x="3274218" y="4960937"/>
                  <a:pt x="3274218" y="4696354"/>
                </a:cubicBezTo>
                <a:cubicBezTo>
                  <a:pt x="3274218" y="4365625"/>
                  <a:pt x="3373371" y="4101041"/>
                  <a:pt x="3571676" y="3902604"/>
                </a:cubicBezTo>
                <a:cubicBezTo>
                  <a:pt x="3770114" y="3704166"/>
                  <a:pt x="4001624" y="3571875"/>
                  <a:pt x="4266207" y="3505729"/>
                </a:cubicBezTo>
                <a:cubicBezTo>
                  <a:pt x="4662950" y="3704166"/>
                  <a:pt x="5489575" y="3737239"/>
                  <a:pt x="6746081" y="3604948"/>
                </a:cubicBezTo>
                <a:close/>
                <a:moveTo>
                  <a:pt x="4067968" y="628385"/>
                </a:moveTo>
                <a:cubicBezTo>
                  <a:pt x="3803385" y="1091406"/>
                  <a:pt x="3406510" y="1554427"/>
                  <a:pt x="2877343" y="2017448"/>
                </a:cubicBezTo>
                <a:lnTo>
                  <a:pt x="2877343" y="6482291"/>
                </a:lnTo>
                <a:cubicBezTo>
                  <a:pt x="2877343" y="6813021"/>
                  <a:pt x="2844270" y="7110677"/>
                  <a:pt x="2778125" y="7375260"/>
                </a:cubicBezTo>
                <a:cubicBezTo>
                  <a:pt x="2579687" y="7573698"/>
                  <a:pt x="2348177" y="7672916"/>
                  <a:pt x="2083593" y="7672916"/>
                </a:cubicBezTo>
                <a:cubicBezTo>
                  <a:pt x="1819010" y="7672916"/>
                  <a:pt x="1686718" y="7507552"/>
                  <a:pt x="1686718" y="7176823"/>
                </a:cubicBezTo>
                <a:cubicBezTo>
                  <a:pt x="1885156" y="5126302"/>
                  <a:pt x="1918229" y="3571875"/>
                  <a:pt x="1785937" y="2513541"/>
                </a:cubicBezTo>
                <a:cubicBezTo>
                  <a:pt x="992187" y="2910416"/>
                  <a:pt x="496093" y="2910416"/>
                  <a:pt x="297656" y="2513541"/>
                </a:cubicBezTo>
                <a:cubicBezTo>
                  <a:pt x="165364" y="2315104"/>
                  <a:pt x="66145" y="2050521"/>
                  <a:pt x="0" y="1719791"/>
                </a:cubicBezTo>
                <a:cubicBezTo>
                  <a:pt x="66145" y="1587500"/>
                  <a:pt x="330729" y="1488281"/>
                  <a:pt x="793750" y="1422135"/>
                </a:cubicBezTo>
                <a:cubicBezTo>
                  <a:pt x="1852083" y="1223698"/>
                  <a:pt x="2877343" y="859896"/>
                  <a:pt x="3869531" y="330729"/>
                </a:cubicBezTo>
                <a:cubicBezTo>
                  <a:pt x="4067968" y="264583"/>
                  <a:pt x="4134114" y="363802"/>
                  <a:pt x="4067968" y="628385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2" name="Freeform 572"/>
          <p:cNvSpPr/>
          <p:nvPr/>
        </p:nvSpPr>
        <p:spPr>
          <a:xfrm rot="0" flipH="0" flipV="0">
            <a:off x="4760532" y="475242"/>
            <a:ext cx="400546" cy="257571"/>
          </a:xfrm>
          <a:custGeom>
            <a:pathLst>
              <a:path w="12137760" h="7805207">
                <a:moveTo>
                  <a:pt x="5423958" y="0"/>
                </a:moveTo>
                <a:cubicBezTo>
                  <a:pt x="6085416" y="132292"/>
                  <a:pt x="6383072" y="429948"/>
                  <a:pt x="6316927" y="892969"/>
                </a:cubicBezTo>
                <a:cubicBezTo>
                  <a:pt x="6118489" y="1488281"/>
                  <a:pt x="5986198" y="1918229"/>
                  <a:pt x="5920052" y="2182812"/>
                </a:cubicBezTo>
                <a:cubicBezTo>
                  <a:pt x="8433594" y="4630208"/>
                  <a:pt x="10484114" y="5986198"/>
                  <a:pt x="12071614" y="6250781"/>
                </a:cubicBezTo>
                <a:cubicBezTo>
                  <a:pt x="12137760" y="6449219"/>
                  <a:pt x="11906250" y="6813021"/>
                  <a:pt x="11377083" y="7342187"/>
                </a:cubicBezTo>
                <a:cubicBezTo>
                  <a:pt x="10914062" y="7805207"/>
                  <a:pt x="10318750" y="7739062"/>
                  <a:pt x="9591146" y="7143750"/>
                </a:cubicBezTo>
                <a:cubicBezTo>
                  <a:pt x="8797396" y="6416146"/>
                  <a:pt x="8069791" y="5721615"/>
                  <a:pt x="7408333" y="5060156"/>
                </a:cubicBezTo>
                <a:cubicBezTo>
                  <a:pt x="6746875" y="4464844"/>
                  <a:pt x="6151562" y="3902604"/>
                  <a:pt x="5622396" y="3373437"/>
                </a:cubicBezTo>
                <a:cubicBezTo>
                  <a:pt x="5291666" y="4167187"/>
                  <a:pt x="4861718" y="4861719"/>
                  <a:pt x="4332552" y="5457031"/>
                </a:cubicBezTo>
                <a:cubicBezTo>
                  <a:pt x="3208073" y="6515365"/>
                  <a:pt x="2116666" y="7077604"/>
                  <a:pt x="1058333" y="7143750"/>
                </a:cubicBezTo>
                <a:cubicBezTo>
                  <a:pt x="330729" y="7143750"/>
                  <a:pt x="0" y="6813021"/>
                  <a:pt x="66146" y="6151562"/>
                </a:cubicBezTo>
                <a:cubicBezTo>
                  <a:pt x="198437" y="6085417"/>
                  <a:pt x="694531" y="5986198"/>
                  <a:pt x="1554427" y="5853906"/>
                </a:cubicBezTo>
                <a:cubicBezTo>
                  <a:pt x="2612760" y="5589323"/>
                  <a:pt x="3505729" y="4861719"/>
                  <a:pt x="4233333" y="3671094"/>
                </a:cubicBezTo>
                <a:cubicBezTo>
                  <a:pt x="4696354" y="2745052"/>
                  <a:pt x="4894791" y="1951302"/>
                  <a:pt x="4828646" y="1289844"/>
                </a:cubicBezTo>
                <a:cubicBezTo>
                  <a:pt x="4828646" y="429948"/>
                  <a:pt x="5027083" y="0"/>
                  <a:pt x="5423958" y="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3" name="Freeform 573"/>
          <p:cNvSpPr/>
          <p:nvPr/>
        </p:nvSpPr>
        <p:spPr>
          <a:xfrm rot="0" flipH="0" flipV="0">
            <a:off x="5194290" y="465472"/>
            <a:ext cx="385266" cy="267145"/>
          </a:xfrm>
          <a:custGeom>
            <a:pathLst>
              <a:path w="11674740" h="8095323">
                <a:moveTo>
                  <a:pt x="6515365" y="1488281"/>
                </a:moveTo>
                <a:cubicBezTo>
                  <a:pt x="6515365" y="1091406"/>
                  <a:pt x="6482292" y="760677"/>
                  <a:pt x="6416146" y="496094"/>
                </a:cubicBezTo>
                <a:cubicBezTo>
                  <a:pt x="6416146" y="165365"/>
                  <a:pt x="6581510" y="0"/>
                  <a:pt x="6912240" y="0"/>
                </a:cubicBezTo>
                <a:cubicBezTo>
                  <a:pt x="7044532" y="0"/>
                  <a:pt x="7209896" y="33073"/>
                  <a:pt x="7408334" y="99219"/>
                </a:cubicBezTo>
                <a:cubicBezTo>
                  <a:pt x="7739063" y="363802"/>
                  <a:pt x="7871354" y="661458"/>
                  <a:pt x="7805209" y="992188"/>
                </a:cubicBezTo>
                <a:lnTo>
                  <a:pt x="7805209" y="1488281"/>
                </a:lnTo>
                <a:cubicBezTo>
                  <a:pt x="9326563" y="1620573"/>
                  <a:pt x="10616407" y="1653646"/>
                  <a:pt x="11674740" y="1587500"/>
                </a:cubicBezTo>
                <a:cubicBezTo>
                  <a:pt x="11211719" y="2710260"/>
                  <a:pt x="10616407" y="3205560"/>
                  <a:pt x="9888802" y="3073400"/>
                </a:cubicBezTo>
                <a:cubicBezTo>
                  <a:pt x="9293490" y="2875360"/>
                  <a:pt x="8598959" y="2677253"/>
                  <a:pt x="7805209" y="2479080"/>
                </a:cubicBezTo>
                <a:cubicBezTo>
                  <a:pt x="7739063" y="2545093"/>
                  <a:pt x="7739063" y="2875293"/>
                  <a:pt x="7805209" y="3469680"/>
                </a:cubicBezTo>
                <a:cubicBezTo>
                  <a:pt x="7937500" y="5186826"/>
                  <a:pt x="7805209" y="6375929"/>
                  <a:pt x="7408334" y="7036991"/>
                </a:cubicBezTo>
                <a:cubicBezTo>
                  <a:pt x="6482292" y="7963033"/>
                  <a:pt x="5324740" y="8095323"/>
                  <a:pt x="3935677" y="7433866"/>
                </a:cubicBezTo>
                <a:cubicBezTo>
                  <a:pt x="3208073" y="6904699"/>
                  <a:pt x="3009636" y="6573970"/>
                  <a:pt x="3340365" y="6441678"/>
                </a:cubicBezTo>
                <a:cubicBezTo>
                  <a:pt x="3671094" y="6640116"/>
                  <a:pt x="4001823" y="6772408"/>
                  <a:pt x="4332552" y="6838553"/>
                </a:cubicBezTo>
                <a:cubicBezTo>
                  <a:pt x="5457031" y="6838553"/>
                  <a:pt x="6085417" y="6673387"/>
                  <a:pt x="6217709" y="6343055"/>
                </a:cubicBezTo>
                <a:cubicBezTo>
                  <a:pt x="6482292" y="6012723"/>
                  <a:pt x="6581510" y="5054666"/>
                  <a:pt x="6515365" y="3468886"/>
                </a:cubicBezTo>
                <a:cubicBezTo>
                  <a:pt x="5258594" y="4723540"/>
                  <a:pt x="3869531" y="5449888"/>
                  <a:pt x="2348177" y="5647928"/>
                </a:cubicBezTo>
                <a:cubicBezTo>
                  <a:pt x="1951302" y="5647928"/>
                  <a:pt x="1587500" y="5515637"/>
                  <a:pt x="1256771" y="5251053"/>
                </a:cubicBezTo>
                <a:cubicBezTo>
                  <a:pt x="926042" y="4920324"/>
                  <a:pt x="926042" y="4721887"/>
                  <a:pt x="1256771" y="4655741"/>
                </a:cubicBezTo>
                <a:cubicBezTo>
                  <a:pt x="2976563" y="4589595"/>
                  <a:pt x="4729427" y="3798359"/>
                  <a:pt x="6515365" y="2282031"/>
                </a:cubicBezTo>
                <a:cubicBezTo>
                  <a:pt x="3604948" y="2282031"/>
                  <a:pt x="1620573" y="2447396"/>
                  <a:pt x="562240" y="2778125"/>
                </a:cubicBezTo>
                <a:cubicBezTo>
                  <a:pt x="165365" y="2910417"/>
                  <a:pt x="0" y="2811198"/>
                  <a:pt x="66146" y="2480469"/>
                </a:cubicBezTo>
                <a:cubicBezTo>
                  <a:pt x="463021" y="1686719"/>
                  <a:pt x="826823" y="1355990"/>
                  <a:pt x="1157552" y="1488281"/>
                </a:cubicBezTo>
                <a:cubicBezTo>
                  <a:pt x="1951302" y="1620573"/>
                  <a:pt x="3737240" y="1620573"/>
                  <a:pt x="6515365" y="1488281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4" name="Freeform 574"/>
          <p:cNvSpPr/>
          <p:nvPr/>
        </p:nvSpPr>
        <p:spPr>
          <a:xfrm rot="0" flipH="0" flipV="0">
            <a:off x="5603932" y="459963"/>
            <a:ext cx="396180" cy="272864"/>
          </a:xfrm>
          <a:custGeom>
            <a:pathLst>
              <a:path w="12005468" h="8268625">
                <a:moveTo>
                  <a:pt x="6449218" y="264583"/>
                </a:moveTo>
                <a:cubicBezTo>
                  <a:pt x="6647656" y="463021"/>
                  <a:pt x="6813020" y="760677"/>
                  <a:pt x="6945312" y="1157552"/>
                </a:cubicBezTo>
                <a:cubicBezTo>
                  <a:pt x="7474479" y="1223698"/>
                  <a:pt x="8334375" y="1223698"/>
                  <a:pt x="9525000" y="1157552"/>
                </a:cubicBezTo>
                <a:cubicBezTo>
                  <a:pt x="10120312" y="959115"/>
                  <a:pt x="10484114" y="1091208"/>
                  <a:pt x="10616406" y="1553832"/>
                </a:cubicBezTo>
                <a:cubicBezTo>
                  <a:pt x="10748698" y="2610710"/>
                  <a:pt x="10649479" y="3403336"/>
                  <a:pt x="10318750" y="3931708"/>
                </a:cubicBezTo>
                <a:cubicBezTo>
                  <a:pt x="10120312" y="4196292"/>
                  <a:pt x="9954948" y="4196292"/>
                  <a:pt x="9822656" y="3931708"/>
                </a:cubicBezTo>
                <a:cubicBezTo>
                  <a:pt x="9888801" y="2743333"/>
                  <a:pt x="9756510" y="2083131"/>
                  <a:pt x="9425781" y="1951104"/>
                </a:cubicBezTo>
                <a:cubicBezTo>
                  <a:pt x="8565885" y="1885090"/>
                  <a:pt x="7606770" y="1852083"/>
                  <a:pt x="6548437" y="1852083"/>
                </a:cubicBezTo>
                <a:cubicBezTo>
                  <a:pt x="5820833" y="1785938"/>
                  <a:pt x="4530989" y="1818944"/>
                  <a:pt x="2678906" y="1951104"/>
                </a:cubicBezTo>
                <a:cubicBezTo>
                  <a:pt x="2215885" y="2083131"/>
                  <a:pt x="1984375" y="2677187"/>
                  <a:pt x="1984375" y="3733271"/>
                </a:cubicBezTo>
                <a:cubicBezTo>
                  <a:pt x="1852083" y="4064000"/>
                  <a:pt x="1686718" y="4064000"/>
                  <a:pt x="1488281" y="3733271"/>
                </a:cubicBezTo>
                <a:cubicBezTo>
                  <a:pt x="1289843" y="3072871"/>
                  <a:pt x="1223697" y="2379464"/>
                  <a:pt x="1289843" y="1653051"/>
                </a:cubicBezTo>
                <a:cubicBezTo>
                  <a:pt x="1422135" y="1124281"/>
                  <a:pt x="1752864" y="959115"/>
                  <a:pt x="2282031" y="1157552"/>
                </a:cubicBezTo>
                <a:cubicBezTo>
                  <a:pt x="3075781" y="1223698"/>
                  <a:pt x="3935677" y="1223698"/>
                  <a:pt x="4861718" y="1157552"/>
                </a:cubicBezTo>
                <a:cubicBezTo>
                  <a:pt x="5060156" y="628385"/>
                  <a:pt x="5225520" y="330729"/>
                  <a:pt x="5357812" y="264583"/>
                </a:cubicBezTo>
                <a:cubicBezTo>
                  <a:pt x="5688541" y="0"/>
                  <a:pt x="6052343" y="0"/>
                  <a:pt x="6449218" y="264583"/>
                </a:cubicBezTo>
                <a:close/>
                <a:moveTo>
                  <a:pt x="1488281" y="4829043"/>
                </a:moveTo>
                <a:cubicBezTo>
                  <a:pt x="2943489" y="4762897"/>
                  <a:pt x="4431770" y="4729824"/>
                  <a:pt x="5953125" y="4729824"/>
                </a:cubicBezTo>
                <a:cubicBezTo>
                  <a:pt x="6283854" y="4199599"/>
                  <a:pt x="6515364" y="3437467"/>
                  <a:pt x="6647656" y="2443427"/>
                </a:cubicBezTo>
                <a:cubicBezTo>
                  <a:pt x="6647656" y="2179770"/>
                  <a:pt x="6746875" y="2047941"/>
                  <a:pt x="6945312" y="2047941"/>
                </a:cubicBezTo>
                <a:cubicBezTo>
                  <a:pt x="7342187" y="2180365"/>
                  <a:pt x="7573698" y="2412140"/>
                  <a:pt x="7639843" y="2743266"/>
                </a:cubicBezTo>
                <a:cubicBezTo>
                  <a:pt x="7705989" y="3206816"/>
                  <a:pt x="7573698" y="3869002"/>
                  <a:pt x="7242968" y="4729824"/>
                </a:cubicBezTo>
                <a:cubicBezTo>
                  <a:pt x="9491926" y="4729824"/>
                  <a:pt x="11079426" y="4762897"/>
                  <a:pt x="12005468" y="4829043"/>
                </a:cubicBezTo>
                <a:cubicBezTo>
                  <a:pt x="11476301" y="6019668"/>
                  <a:pt x="10847916" y="6449616"/>
                  <a:pt x="10120312" y="6118887"/>
                </a:cubicBezTo>
                <a:cubicBezTo>
                  <a:pt x="8929687" y="5788157"/>
                  <a:pt x="7838281" y="5589720"/>
                  <a:pt x="6846093" y="5523574"/>
                </a:cubicBezTo>
                <a:cubicBezTo>
                  <a:pt x="5523177" y="7574095"/>
                  <a:pt x="3737239" y="8268625"/>
                  <a:pt x="1488281" y="7607168"/>
                </a:cubicBezTo>
                <a:cubicBezTo>
                  <a:pt x="1289843" y="7408730"/>
                  <a:pt x="1289843" y="7243366"/>
                  <a:pt x="1488281" y="7111074"/>
                </a:cubicBezTo>
                <a:cubicBezTo>
                  <a:pt x="3406510" y="6912637"/>
                  <a:pt x="4762500" y="6350397"/>
                  <a:pt x="5556250" y="5424355"/>
                </a:cubicBezTo>
                <a:cubicBezTo>
                  <a:pt x="3042708" y="5490501"/>
                  <a:pt x="1355989" y="5655866"/>
                  <a:pt x="496093" y="5920449"/>
                </a:cubicBezTo>
                <a:cubicBezTo>
                  <a:pt x="231510" y="6118887"/>
                  <a:pt x="66145" y="6052741"/>
                  <a:pt x="0" y="5722012"/>
                </a:cubicBezTo>
                <a:cubicBezTo>
                  <a:pt x="66145" y="5325137"/>
                  <a:pt x="198437" y="5060553"/>
                  <a:pt x="396875" y="4928262"/>
                </a:cubicBezTo>
                <a:cubicBezTo>
                  <a:pt x="727604" y="4729824"/>
                  <a:pt x="1091406" y="4696751"/>
                  <a:pt x="1488281" y="4829043"/>
                </a:cubicBezTo>
                <a:close/>
                <a:moveTo>
                  <a:pt x="5060156" y="2443427"/>
                </a:moveTo>
                <a:cubicBezTo>
                  <a:pt x="5457031" y="2575719"/>
                  <a:pt x="5787760" y="2741083"/>
                  <a:pt x="6052343" y="2939521"/>
                </a:cubicBezTo>
                <a:cubicBezTo>
                  <a:pt x="6184635" y="3071813"/>
                  <a:pt x="6151562" y="3171031"/>
                  <a:pt x="5953125" y="3237177"/>
                </a:cubicBezTo>
                <a:cubicBezTo>
                  <a:pt x="5490104" y="3237177"/>
                  <a:pt x="5060156" y="3204104"/>
                  <a:pt x="4663281" y="3137958"/>
                </a:cubicBezTo>
                <a:cubicBezTo>
                  <a:pt x="3737239" y="3071813"/>
                  <a:pt x="3373437" y="2840302"/>
                  <a:pt x="3571875" y="2443427"/>
                </a:cubicBezTo>
                <a:cubicBezTo>
                  <a:pt x="3638020" y="2244990"/>
                  <a:pt x="3770312" y="2145771"/>
                  <a:pt x="3968750" y="2145771"/>
                </a:cubicBezTo>
                <a:cubicBezTo>
                  <a:pt x="4233333" y="2145771"/>
                  <a:pt x="4597135" y="2244990"/>
                  <a:pt x="5060156" y="2443427"/>
                </a:cubicBezTo>
                <a:close/>
                <a:moveTo>
                  <a:pt x="3274218" y="3336396"/>
                </a:moveTo>
                <a:cubicBezTo>
                  <a:pt x="3472656" y="3402542"/>
                  <a:pt x="3671093" y="3468688"/>
                  <a:pt x="3869531" y="3534833"/>
                </a:cubicBezTo>
                <a:cubicBezTo>
                  <a:pt x="4067968" y="3600979"/>
                  <a:pt x="4299479" y="3667125"/>
                  <a:pt x="4564062" y="3733271"/>
                </a:cubicBezTo>
                <a:lnTo>
                  <a:pt x="5357812" y="4030927"/>
                </a:lnTo>
                <a:cubicBezTo>
                  <a:pt x="5556250" y="4163219"/>
                  <a:pt x="5457031" y="4262438"/>
                  <a:pt x="5060156" y="4328583"/>
                </a:cubicBezTo>
                <a:cubicBezTo>
                  <a:pt x="4332552" y="4328583"/>
                  <a:pt x="3604947" y="4295511"/>
                  <a:pt x="2877343" y="4229365"/>
                </a:cubicBezTo>
                <a:cubicBezTo>
                  <a:pt x="2546614" y="4163219"/>
                  <a:pt x="2447395" y="3931708"/>
                  <a:pt x="2579687" y="3534833"/>
                </a:cubicBezTo>
                <a:cubicBezTo>
                  <a:pt x="2711979" y="3270250"/>
                  <a:pt x="2943489" y="3204104"/>
                  <a:pt x="3274218" y="3336396"/>
                </a:cubicBezTo>
                <a:close/>
                <a:moveTo>
                  <a:pt x="7540625" y="5920449"/>
                </a:moveTo>
                <a:cubicBezTo>
                  <a:pt x="8069791" y="6118887"/>
                  <a:pt x="8632031" y="6383470"/>
                  <a:pt x="9227343" y="6714199"/>
                </a:cubicBezTo>
                <a:cubicBezTo>
                  <a:pt x="9888801" y="7177220"/>
                  <a:pt x="10285676" y="7507949"/>
                  <a:pt x="10417968" y="7706387"/>
                </a:cubicBezTo>
                <a:cubicBezTo>
                  <a:pt x="10550260" y="7904824"/>
                  <a:pt x="10484114" y="8004043"/>
                  <a:pt x="10219531" y="8004043"/>
                </a:cubicBezTo>
                <a:cubicBezTo>
                  <a:pt x="9954948" y="8004043"/>
                  <a:pt x="9657291" y="7937897"/>
                  <a:pt x="9326562" y="7805605"/>
                </a:cubicBezTo>
                <a:cubicBezTo>
                  <a:pt x="8202083" y="7474876"/>
                  <a:pt x="7408333" y="7144147"/>
                  <a:pt x="6945312" y="6813418"/>
                </a:cubicBezTo>
                <a:cubicBezTo>
                  <a:pt x="6746875" y="6614980"/>
                  <a:pt x="6746875" y="6383470"/>
                  <a:pt x="6945312" y="6118887"/>
                </a:cubicBezTo>
                <a:cubicBezTo>
                  <a:pt x="7077604" y="5920449"/>
                  <a:pt x="7276041" y="5854303"/>
                  <a:pt x="7540625" y="5920449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5" name="Freeform 575"/>
          <p:cNvSpPr/>
          <p:nvPr/>
        </p:nvSpPr>
        <p:spPr>
          <a:xfrm rot="0" flipH="0" flipV="0">
            <a:off x="6021293" y="461185"/>
            <a:ext cx="401663" cy="268485"/>
          </a:xfrm>
          <a:custGeom>
            <a:pathLst>
              <a:path w="12171626" h="8135937">
                <a:moveTo>
                  <a:pt x="7938293" y="2214298"/>
                </a:moveTo>
                <a:lnTo>
                  <a:pt x="7938293" y="3303323"/>
                </a:lnTo>
                <a:lnTo>
                  <a:pt x="10418762" y="3303323"/>
                </a:lnTo>
                <a:cubicBezTo>
                  <a:pt x="10683345" y="3369601"/>
                  <a:pt x="10815637" y="3435879"/>
                  <a:pt x="10815637" y="3502157"/>
                </a:cubicBezTo>
                <a:cubicBezTo>
                  <a:pt x="11014075" y="3700859"/>
                  <a:pt x="10947929" y="3833349"/>
                  <a:pt x="10617200" y="3899627"/>
                </a:cubicBezTo>
                <a:cubicBezTo>
                  <a:pt x="9757304" y="4032052"/>
                  <a:pt x="8864335" y="4065191"/>
                  <a:pt x="7938293" y="3999045"/>
                </a:cubicBezTo>
                <a:lnTo>
                  <a:pt x="7938293" y="4893402"/>
                </a:lnTo>
                <a:lnTo>
                  <a:pt x="10319543" y="4893402"/>
                </a:lnTo>
                <a:cubicBezTo>
                  <a:pt x="11113293" y="4959681"/>
                  <a:pt x="11510168" y="5059098"/>
                  <a:pt x="11510168" y="5191654"/>
                </a:cubicBezTo>
                <a:cubicBezTo>
                  <a:pt x="11510168" y="5522912"/>
                  <a:pt x="11179439" y="5688541"/>
                  <a:pt x="10517981" y="5688541"/>
                </a:cubicBezTo>
                <a:cubicBezTo>
                  <a:pt x="9724231" y="5622263"/>
                  <a:pt x="8864335" y="5589124"/>
                  <a:pt x="7938293" y="5589124"/>
                </a:cubicBezTo>
                <a:lnTo>
                  <a:pt x="7938293" y="7573698"/>
                </a:lnTo>
                <a:cubicBezTo>
                  <a:pt x="7938293" y="7904427"/>
                  <a:pt x="7673710" y="8069791"/>
                  <a:pt x="7144543" y="8069791"/>
                </a:cubicBezTo>
                <a:cubicBezTo>
                  <a:pt x="6879960" y="8135937"/>
                  <a:pt x="6714595" y="8003646"/>
                  <a:pt x="6648450" y="7672916"/>
                </a:cubicBezTo>
                <a:lnTo>
                  <a:pt x="6648450" y="1917237"/>
                </a:lnTo>
                <a:cubicBezTo>
                  <a:pt x="5788554" y="2578695"/>
                  <a:pt x="4994804" y="3008643"/>
                  <a:pt x="4267200" y="3207081"/>
                </a:cubicBezTo>
                <a:cubicBezTo>
                  <a:pt x="3936470" y="3273227"/>
                  <a:pt x="3804179" y="3174008"/>
                  <a:pt x="3870325" y="2909424"/>
                </a:cubicBezTo>
                <a:cubicBezTo>
                  <a:pt x="5060950" y="1851620"/>
                  <a:pt x="5821627" y="958982"/>
                  <a:pt x="6152356" y="231510"/>
                </a:cubicBezTo>
                <a:cubicBezTo>
                  <a:pt x="6350793" y="33073"/>
                  <a:pt x="6549231" y="0"/>
                  <a:pt x="6747668" y="132291"/>
                </a:cubicBezTo>
                <a:cubicBezTo>
                  <a:pt x="7409126" y="463021"/>
                  <a:pt x="7574491" y="826823"/>
                  <a:pt x="7243762" y="1223698"/>
                </a:cubicBezTo>
                <a:cubicBezTo>
                  <a:pt x="8632825" y="1355990"/>
                  <a:pt x="10253398" y="1455208"/>
                  <a:pt x="12105481" y="1521354"/>
                </a:cubicBezTo>
                <a:cubicBezTo>
                  <a:pt x="12171626" y="1719395"/>
                  <a:pt x="12039335" y="2049595"/>
                  <a:pt x="11708606" y="2511954"/>
                </a:cubicBezTo>
                <a:cubicBezTo>
                  <a:pt x="11377876" y="2776537"/>
                  <a:pt x="10914856" y="2743464"/>
                  <a:pt x="10319543" y="2412735"/>
                </a:cubicBezTo>
                <a:cubicBezTo>
                  <a:pt x="9525793" y="2280444"/>
                  <a:pt x="8732043" y="2214298"/>
                  <a:pt x="7938293" y="2214298"/>
                </a:cubicBezTo>
                <a:close/>
                <a:moveTo>
                  <a:pt x="4067968" y="330134"/>
                </a:moveTo>
                <a:cubicBezTo>
                  <a:pt x="4597135" y="263988"/>
                  <a:pt x="4696354" y="495498"/>
                  <a:pt x="4365625" y="1024665"/>
                </a:cubicBezTo>
                <a:cubicBezTo>
                  <a:pt x="4101041" y="1289248"/>
                  <a:pt x="3836458" y="1520759"/>
                  <a:pt x="3571875" y="1719196"/>
                </a:cubicBezTo>
                <a:lnTo>
                  <a:pt x="3571875" y="6879166"/>
                </a:lnTo>
                <a:cubicBezTo>
                  <a:pt x="3638020" y="7276041"/>
                  <a:pt x="3472656" y="7540625"/>
                  <a:pt x="3075781" y="7672916"/>
                </a:cubicBezTo>
                <a:cubicBezTo>
                  <a:pt x="2612760" y="7871354"/>
                  <a:pt x="2381250" y="7772135"/>
                  <a:pt x="2381250" y="7375260"/>
                </a:cubicBezTo>
                <a:lnTo>
                  <a:pt x="2381250" y="2313318"/>
                </a:lnTo>
                <a:cubicBezTo>
                  <a:pt x="1653645" y="2710193"/>
                  <a:pt x="1157552" y="2809412"/>
                  <a:pt x="892968" y="2610974"/>
                </a:cubicBezTo>
                <a:cubicBezTo>
                  <a:pt x="165364" y="1884164"/>
                  <a:pt x="0" y="1487686"/>
                  <a:pt x="396875" y="1421540"/>
                </a:cubicBezTo>
                <a:cubicBezTo>
                  <a:pt x="1719791" y="1289248"/>
                  <a:pt x="2943489" y="925446"/>
                  <a:pt x="4067968" y="330134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6" name="Freeform 576"/>
          <p:cNvSpPr/>
          <p:nvPr/>
        </p:nvSpPr>
        <p:spPr>
          <a:xfrm rot="0" flipH="0" flipV="0">
            <a:off x="6442032" y="465525"/>
            <a:ext cx="401611" cy="258414"/>
          </a:xfrm>
          <a:custGeom>
            <a:pathLst>
              <a:path w="12170040" h="7830740">
                <a:moveTo>
                  <a:pt x="7341394" y="0"/>
                </a:moveTo>
                <a:cubicBezTo>
                  <a:pt x="7738269" y="0"/>
                  <a:pt x="8002852" y="165364"/>
                  <a:pt x="8135144" y="496093"/>
                </a:cubicBezTo>
                <a:cubicBezTo>
                  <a:pt x="8201290" y="1025260"/>
                  <a:pt x="8333582" y="1256770"/>
                  <a:pt x="8532019" y="1190625"/>
                </a:cubicBezTo>
                <a:cubicBezTo>
                  <a:pt x="8995040" y="1256770"/>
                  <a:pt x="9590352" y="1289843"/>
                  <a:pt x="10317957" y="1289843"/>
                </a:cubicBezTo>
                <a:cubicBezTo>
                  <a:pt x="10582540" y="1422135"/>
                  <a:pt x="10615613" y="1587500"/>
                  <a:pt x="10417175" y="1785937"/>
                </a:cubicBezTo>
                <a:cubicBezTo>
                  <a:pt x="10218738" y="1852083"/>
                  <a:pt x="10053373" y="1885156"/>
                  <a:pt x="9921082" y="1885156"/>
                </a:cubicBezTo>
                <a:cubicBezTo>
                  <a:pt x="9656498" y="1951302"/>
                  <a:pt x="9325769" y="1984375"/>
                  <a:pt x="8928894" y="1984375"/>
                </a:cubicBezTo>
                <a:cubicBezTo>
                  <a:pt x="9259623" y="2181489"/>
                  <a:pt x="9193477" y="2542844"/>
                  <a:pt x="8730457" y="3068439"/>
                </a:cubicBezTo>
                <a:cubicBezTo>
                  <a:pt x="10053373" y="3134585"/>
                  <a:pt x="11177852" y="3200863"/>
                  <a:pt x="12103894" y="3267273"/>
                </a:cubicBezTo>
                <a:cubicBezTo>
                  <a:pt x="12170040" y="3400226"/>
                  <a:pt x="12070821" y="3666133"/>
                  <a:pt x="11806238" y="4064992"/>
                </a:cubicBezTo>
                <a:cubicBezTo>
                  <a:pt x="11607800" y="4462793"/>
                  <a:pt x="11310144" y="4628621"/>
                  <a:pt x="10913269" y="4562475"/>
                </a:cubicBezTo>
                <a:cubicBezTo>
                  <a:pt x="9325769" y="3831960"/>
                  <a:pt x="7275380" y="3632861"/>
                  <a:pt x="4762103" y="3965178"/>
                </a:cubicBezTo>
                <a:cubicBezTo>
                  <a:pt x="4431374" y="4098131"/>
                  <a:pt x="4100645" y="4231084"/>
                  <a:pt x="3769916" y="4364037"/>
                </a:cubicBezTo>
                <a:cubicBezTo>
                  <a:pt x="3505332" y="4364037"/>
                  <a:pt x="3439187" y="4131468"/>
                  <a:pt x="3571478" y="3666331"/>
                </a:cubicBezTo>
                <a:cubicBezTo>
                  <a:pt x="3637624" y="3400425"/>
                  <a:pt x="3869135" y="3234266"/>
                  <a:pt x="4266010" y="3167856"/>
                </a:cubicBezTo>
                <a:cubicBezTo>
                  <a:pt x="4993482" y="3167856"/>
                  <a:pt x="5588662" y="3134651"/>
                  <a:pt x="6051550" y="3068240"/>
                </a:cubicBezTo>
                <a:cubicBezTo>
                  <a:pt x="5654675" y="2673879"/>
                  <a:pt x="5588529" y="2279518"/>
                  <a:pt x="5853113" y="1885156"/>
                </a:cubicBezTo>
                <a:cubicBezTo>
                  <a:pt x="5390092" y="1885156"/>
                  <a:pt x="4927071" y="1951302"/>
                  <a:pt x="4464050" y="2083593"/>
                </a:cubicBezTo>
                <a:cubicBezTo>
                  <a:pt x="4265613" y="2149739"/>
                  <a:pt x="4199467" y="2017448"/>
                  <a:pt x="4265613" y="1686718"/>
                </a:cubicBezTo>
                <a:cubicBezTo>
                  <a:pt x="4397904" y="1355989"/>
                  <a:pt x="4662488" y="1157552"/>
                  <a:pt x="5059363" y="1091406"/>
                </a:cubicBezTo>
                <a:cubicBezTo>
                  <a:pt x="5323946" y="1157552"/>
                  <a:pt x="5720821" y="1190625"/>
                  <a:pt x="6249988" y="1190625"/>
                </a:cubicBezTo>
                <a:cubicBezTo>
                  <a:pt x="6580717" y="1256770"/>
                  <a:pt x="6746082" y="959114"/>
                  <a:pt x="6746082" y="297656"/>
                </a:cubicBezTo>
                <a:cubicBezTo>
                  <a:pt x="6812227" y="99218"/>
                  <a:pt x="7010665" y="0"/>
                  <a:pt x="7341394" y="0"/>
                </a:cubicBezTo>
                <a:close/>
                <a:moveTo>
                  <a:pt x="8135144" y="1885156"/>
                </a:moveTo>
                <a:lnTo>
                  <a:pt x="6547644" y="1885156"/>
                </a:lnTo>
                <a:cubicBezTo>
                  <a:pt x="6547644" y="2279518"/>
                  <a:pt x="6646863" y="2673879"/>
                  <a:pt x="6845300" y="3068240"/>
                </a:cubicBezTo>
                <a:lnTo>
                  <a:pt x="7936707" y="3068240"/>
                </a:lnTo>
                <a:cubicBezTo>
                  <a:pt x="8068998" y="2673879"/>
                  <a:pt x="8135144" y="2279518"/>
                  <a:pt x="8135144" y="1885156"/>
                </a:cubicBezTo>
                <a:close/>
                <a:moveTo>
                  <a:pt x="2678907" y="297656"/>
                </a:moveTo>
                <a:cubicBezTo>
                  <a:pt x="3009636" y="363802"/>
                  <a:pt x="3208073" y="562239"/>
                  <a:pt x="3274219" y="892968"/>
                </a:cubicBezTo>
                <a:cubicBezTo>
                  <a:pt x="3141927" y="1223301"/>
                  <a:pt x="3075782" y="1685793"/>
                  <a:pt x="3075782" y="2280443"/>
                </a:cubicBezTo>
                <a:lnTo>
                  <a:pt x="3968353" y="2280443"/>
                </a:lnTo>
                <a:cubicBezTo>
                  <a:pt x="3968353" y="2346589"/>
                  <a:pt x="4001426" y="2379662"/>
                  <a:pt x="4067572" y="2379662"/>
                </a:cubicBezTo>
                <a:cubicBezTo>
                  <a:pt x="4199864" y="2710391"/>
                  <a:pt x="4067638" y="2908829"/>
                  <a:pt x="3670896" y="2974975"/>
                </a:cubicBezTo>
                <a:lnTo>
                  <a:pt x="3075782" y="2974975"/>
                </a:lnTo>
                <a:lnTo>
                  <a:pt x="3075782" y="4854178"/>
                </a:lnTo>
                <a:cubicBezTo>
                  <a:pt x="3869532" y="4788032"/>
                  <a:pt x="4365625" y="4788032"/>
                  <a:pt x="4564063" y="4854178"/>
                </a:cubicBezTo>
                <a:cubicBezTo>
                  <a:pt x="4696354" y="4986470"/>
                  <a:pt x="4663282" y="5151834"/>
                  <a:pt x="4464844" y="5350272"/>
                </a:cubicBezTo>
                <a:cubicBezTo>
                  <a:pt x="3208073" y="5681001"/>
                  <a:pt x="1984375" y="6077876"/>
                  <a:pt x="793750" y="6540897"/>
                </a:cubicBezTo>
                <a:cubicBezTo>
                  <a:pt x="264584" y="6607042"/>
                  <a:pt x="0" y="6441678"/>
                  <a:pt x="0" y="6044803"/>
                </a:cubicBezTo>
                <a:cubicBezTo>
                  <a:pt x="132292" y="5581782"/>
                  <a:pt x="429948" y="5317199"/>
                  <a:pt x="892969" y="5251053"/>
                </a:cubicBezTo>
                <a:cubicBezTo>
                  <a:pt x="1289844" y="5184907"/>
                  <a:pt x="1686719" y="5118761"/>
                  <a:pt x="2083594" y="5052615"/>
                </a:cubicBezTo>
                <a:lnTo>
                  <a:pt x="2083594" y="2974975"/>
                </a:lnTo>
                <a:cubicBezTo>
                  <a:pt x="1819011" y="2908829"/>
                  <a:pt x="1422136" y="2973123"/>
                  <a:pt x="892969" y="3167856"/>
                </a:cubicBezTo>
                <a:cubicBezTo>
                  <a:pt x="496094" y="3167856"/>
                  <a:pt x="330729" y="3036358"/>
                  <a:pt x="396875" y="2773362"/>
                </a:cubicBezTo>
                <a:cubicBezTo>
                  <a:pt x="463021" y="2444750"/>
                  <a:pt x="661459" y="2247569"/>
                  <a:pt x="992188" y="2181820"/>
                </a:cubicBezTo>
                <a:cubicBezTo>
                  <a:pt x="1322917" y="2247569"/>
                  <a:pt x="1686719" y="2280443"/>
                  <a:pt x="2083594" y="2280443"/>
                </a:cubicBezTo>
                <a:lnTo>
                  <a:pt x="2083594" y="793750"/>
                </a:lnTo>
                <a:cubicBezTo>
                  <a:pt x="2083594" y="396875"/>
                  <a:pt x="2282032" y="231510"/>
                  <a:pt x="2678907" y="297656"/>
                </a:cubicBezTo>
                <a:close/>
                <a:moveTo>
                  <a:pt x="6547644" y="5251053"/>
                </a:moveTo>
                <a:cubicBezTo>
                  <a:pt x="6150769" y="5184907"/>
                  <a:pt x="5985404" y="5284126"/>
                  <a:pt x="6051550" y="5548709"/>
                </a:cubicBezTo>
                <a:cubicBezTo>
                  <a:pt x="6051550" y="6408605"/>
                  <a:pt x="6150769" y="6805480"/>
                  <a:pt x="6349207" y="6739334"/>
                </a:cubicBezTo>
                <a:cubicBezTo>
                  <a:pt x="7010665" y="6739334"/>
                  <a:pt x="7771342" y="6706261"/>
                  <a:pt x="8631238" y="6640115"/>
                </a:cubicBezTo>
                <a:cubicBezTo>
                  <a:pt x="8829675" y="6309386"/>
                  <a:pt x="8862748" y="5945584"/>
                  <a:pt x="8730457" y="5548709"/>
                </a:cubicBezTo>
                <a:cubicBezTo>
                  <a:pt x="8730457" y="5284126"/>
                  <a:pt x="8002852" y="5184907"/>
                  <a:pt x="6547644" y="5251053"/>
                </a:cubicBezTo>
                <a:close/>
                <a:moveTo>
                  <a:pt x="5853113" y="4457303"/>
                </a:moveTo>
                <a:cubicBezTo>
                  <a:pt x="6514571" y="4589594"/>
                  <a:pt x="7374467" y="4622668"/>
                  <a:pt x="8432800" y="4556522"/>
                </a:cubicBezTo>
                <a:cubicBezTo>
                  <a:pt x="8763530" y="4556522"/>
                  <a:pt x="8995040" y="4524639"/>
                  <a:pt x="9127332" y="4460875"/>
                </a:cubicBezTo>
                <a:cubicBezTo>
                  <a:pt x="9325769" y="4460875"/>
                  <a:pt x="9524207" y="4559961"/>
                  <a:pt x="9722644" y="4758134"/>
                </a:cubicBezTo>
                <a:cubicBezTo>
                  <a:pt x="9921082" y="4956307"/>
                  <a:pt x="9954155" y="5187553"/>
                  <a:pt x="9821863" y="5451872"/>
                </a:cubicBezTo>
                <a:cubicBezTo>
                  <a:pt x="9755717" y="6112404"/>
                  <a:pt x="9689571" y="6739996"/>
                  <a:pt x="9623425" y="7334647"/>
                </a:cubicBezTo>
                <a:cubicBezTo>
                  <a:pt x="9491133" y="7665376"/>
                  <a:pt x="9193477" y="7764595"/>
                  <a:pt x="8730457" y="7632303"/>
                </a:cubicBezTo>
                <a:cubicBezTo>
                  <a:pt x="7870561" y="7433865"/>
                  <a:pt x="6944519" y="7433865"/>
                  <a:pt x="5952332" y="7632303"/>
                </a:cubicBezTo>
                <a:cubicBezTo>
                  <a:pt x="5489311" y="7830740"/>
                  <a:pt x="5224727" y="7698449"/>
                  <a:pt x="5158582" y="7235428"/>
                </a:cubicBezTo>
                <a:cubicBezTo>
                  <a:pt x="5158582" y="6507824"/>
                  <a:pt x="5092436" y="5780220"/>
                  <a:pt x="4960144" y="5052615"/>
                </a:cubicBezTo>
                <a:cubicBezTo>
                  <a:pt x="5092436" y="4589594"/>
                  <a:pt x="5390092" y="4391157"/>
                  <a:pt x="5853113" y="4457303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7" name="Freeform 577"/>
          <p:cNvSpPr/>
          <p:nvPr/>
        </p:nvSpPr>
        <p:spPr>
          <a:xfrm rot="0" flipH="0" flipV="0">
            <a:off x="6865863" y="465472"/>
            <a:ext cx="353707" cy="260846"/>
          </a:xfrm>
          <a:custGeom>
            <a:pathLst>
              <a:path w="10718403" h="7904427">
                <a:moveTo>
                  <a:pt x="2183606" y="297656"/>
                </a:moveTo>
                <a:cubicBezTo>
                  <a:pt x="2382043" y="363802"/>
                  <a:pt x="2580481" y="463021"/>
                  <a:pt x="2778918" y="595313"/>
                </a:cubicBezTo>
                <a:cubicBezTo>
                  <a:pt x="3109647" y="793750"/>
                  <a:pt x="3407304" y="992188"/>
                  <a:pt x="3671887" y="1190625"/>
                </a:cubicBezTo>
                <a:cubicBezTo>
                  <a:pt x="4068762" y="1455208"/>
                  <a:pt x="4267200" y="1620573"/>
                  <a:pt x="4267200" y="1686719"/>
                </a:cubicBezTo>
                <a:cubicBezTo>
                  <a:pt x="4333345" y="1819011"/>
                  <a:pt x="4167981" y="1852084"/>
                  <a:pt x="3771106" y="1785938"/>
                </a:cubicBezTo>
                <a:cubicBezTo>
                  <a:pt x="3308085" y="1719792"/>
                  <a:pt x="2845064" y="1653646"/>
                  <a:pt x="2382043" y="1587500"/>
                </a:cubicBezTo>
                <a:cubicBezTo>
                  <a:pt x="1588293" y="1389063"/>
                  <a:pt x="1290637" y="1025261"/>
                  <a:pt x="1489075" y="496094"/>
                </a:cubicBezTo>
                <a:cubicBezTo>
                  <a:pt x="1621366" y="231511"/>
                  <a:pt x="1852877" y="165365"/>
                  <a:pt x="2183606" y="297656"/>
                </a:cubicBezTo>
                <a:close/>
                <a:moveTo>
                  <a:pt x="0" y="3472656"/>
                </a:moveTo>
                <a:cubicBezTo>
                  <a:pt x="0" y="2877344"/>
                  <a:pt x="231510" y="2546615"/>
                  <a:pt x="694531" y="2480469"/>
                </a:cubicBezTo>
                <a:cubicBezTo>
                  <a:pt x="1157552" y="2678906"/>
                  <a:pt x="1719791" y="2711979"/>
                  <a:pt x="2381250" y="2579688"/>
                </a:cubicBezTo>
                <a:cubicBezTo>
                  <a:pt x="2778125" y="2447396"/>
                  <a:pt x="3075781" y="2480469"/>
                  <a:pt x="3274218" y="2678906"/>
                </a:cubicBezTo>
                <a:cubicBezTo>
                  <a:pt x="3472656" y="2811198"/>
                  <a:pt x="3538802" y="3009636"/>
                  <a:pt x="3472656" y="3274219"/>
                </a:cubicBezTo>
                <a:cubicBezTo>
                  <a:pt x="3274218" y="3869531"/>
                  <a:pt x="3175000" y="4564063"/>
                  <a:pt x="3175000" y="5357813"/>
                </a:cubicBezTo>
                <a:cubicBezTo>
                  <a:pt x="3241145" y="5423959"/>
                  <a:pt x="3373437" y="5390886"/>
                  <a:pt x="3571875" y="5258594"/>
                </a:cubicBezTo>
                <a:cubicBezTo>
                  <a:pt x="3770312" y="5060156"/>
                  <a:pt x="4001822" y="4861719"/>
                  <a:pt x="4266406" y="4663281"/>
                </a:cubicBezTo>
                <a:cubicBezTo>
                  <a:pt x="4530989" y="4597136"/>
                  <a:pt x="4597135" y="4729427"/>
                  <a:pt x="4464843" y="5060156"/>
                </a:cubicBezTo>
                <a:cubicBezTo>
                  <a:pt x="4001822" y="5721615"/>
                  <a:pt x="3472656" y="6350000"/>
                  <a:pt x="2877343" y="6945313"/>
                </a:cubicBezTo>
                <a:cubicBezTo>
                  <a:pt x="2414322" y="7408334"/>
                  <a:pt x="1984375" y="7474479"/>
                  <a:pt x="1587500" y="7143750"/>
                </a:cubicBezTo>
                <a:cubicBezTo>
                  <a:pt x="1389062" y="6945313"/>
                  <a:pt x="1355989" y="6746875"/>
                  <a:pt x="1488281" y="6548438"/>
                </a:cubicBezTo>
                <a:cubicBezTo>
                  <a:pt x="2083593" y="5953125"/>
                  <a:pt x="2381250" y="4994011"/>
                  <a:pt x="2381250" y="3671094"/>
                </a:cubicBezTo>
                <a:cubicBezTo>
                  <a:pt x="2447395" y="3340365"/>
                  <a:pt x="1819010" y="3340365"/>
                  <a:pt x="496093" y="3671094"/>
                </a:cubicBezTo>
                <a:cubicBezTo>
                  <a:pt x="231510" y="3803386"/>
                  <a:pt x="66145" y="3737240"/>
                  <a:pt x="0" y="3472656"/>
                </a:cubicBezTo>
                <a:close/>
                <a:moveTo>
                  <a:pt x="5557837" y="99219"/>
                </a:moveTo>
                <a:cubicBezTo>
                  <a:pt x="6087400" y="99219"/>
                  <a:pt x="6319109" y="330730"/>
                  <a:pt x="6252964" y="793750"/>
                </a:cubicBezTo>
                <a:cubicBezTo>
                  <a:pt x="6319109" y="2116667"/>
                  <a:pt x="6352182" y="3075781"/>
                  <a:pt x="6352182" y="3671094"/>
                </a:cubicBezTo>
                <a:cubicBezTo>
                  <a:pt x="6286037" y="4927865"/>
                  <a:pt x="6120540" y="5787761"/>
                  <a:pt x="5855692" y="6250781"/>
                </a:cubicBezTo>
                <a:cubicBezTo>
                  <a:pt x="5326393" y="7110677"/>
                  <a:pt x="4565650" y="7474479"/>
                  <a:pt x="3573462" y="7342188"/>
                </a:cubicBezTo>
                <a:cubicBezTo>
                  <a:pt x="3110441" y="7209896"/>
                  <a:pt x="3143514" y="7011459"/>
                  <a:pt x="3672681" y="6746875"/>
                </a:cubicBezTo>
                <a:cubicBezTo>
                  <a:pt x="4532577" y="6151563"/>
                  <a:pt x="5028670" y="5523177"/>
                  <a:pt x="5160962" y="4861719"/>
                </a:cubicBezTo>
                <a:cubicBezTo>
                  <a:pt x="5359400" y="3737240"/>
                  <a:pt x="5326327" y="2414323"/>
                  <a:pt x="5061743" y="892969"/>
                </a:cubicBezTo>
                <a:cubicBezTo>
                  <a:pt x="4995597" y="429948"/>
                  <a:pt x="5160962" y="165365"/>
                  <a:pt x="5557837" y="99219"/>
                </a:cubicBezTo>
                <a:close/>
                <a:moveTo>
                  <a:pt x="7741840" y="694531"/>
                </a:moveTo>
                <a:cubicBezTo>
                  <a:pt x="8072570" y="760677"/>
                  <a:pt x="8271007" y="959115"/>
                  <a:pt x="8337153" y="1289844"/>
                </a:cubicBezTo>
                <a:cubicBezTo>
                  <a:pt x="8204861" y="3075781"/>
                  <a:pt x="8204861" y="4894792"/>
                  <a:pt x="8337153" y="6746875"/>
                </a:cubicBezTo>
                <a:cubicBezTo>
                  <a:pt x="8337153" y="7011459"/>
                  <a:pt x="8171788" y="7176823"/>
                  <a:pt x="7841059" y="7242969"/>
                </a:cubicBezTo>
                <a:cubicBezTo>
                  <a:pt x="7510329" y="7242969"/>
                  <a:pt x="7311892" y="7077604"/>
                  <a:pt x="7245746" y="6746875"/>
                </a:cubicBezTo>
                <a:cubicBezTo>
                  <a:pt x="7378038" y="4960938"/>
                  <a:pt x="7378038" y="3141927"/>
                  <a:pt x="7245746" y="1289844"/>
                </a:cubicBezTo>
                <a:cubicBezTo>
                  <a:pt x="7245746" y="892969"/>
                  <a:pt x="7411111" y="694531"/>
                  <a:pt x="7741840" y="694531"/>
                </a:cubicBezTo>
                <a:close/>
                <a:moveTo>
                  <a:pt x="10321528" y="198438"/>
                </a:moveTo>
                <a:cubicBezTo>
                  <a:pt x="10519965" y="264583"/>
                  <a:pt x="10619184" y="496094"/>
                  <a:pt x="10619184" y="892969"/>
                </a:cubicBezTo>
                <a:cubicBezTo>
                  <a:pt x="10486892" y="2943490"/>
                  <a:pt x="10519965" y="5027084"/>
                  <a:pt x="10718403" y="7143750"/>
                </a:cubicBezTo>
                <a:cubicBezTo>
                  <a:pt x="10718403" y="7540625"/>
                  <a:pt x="10553038" y="7772136"/>
                  <a:pt x="10222309" y="7838281"/>
                </a:cubicBezTo>
                <a:cubicBezTo>
                  <a:pt x="9891579" y="7904427"/>
                  <a:pt x="9660070" y="7838281"/>
                  <a:pt x="9527778" y="7639844"/>
                </a:cubicBezTo>
                <a:cubicBezTo>
                  <a:pt x="9395486" y="7507552"/>
                  <a:pt x="9362413" y="5754688"/>
                  <a:pt x="9428559" y="2381250"/>
                </a:cubicBezTo>
                <a:cubicBezTo>
                  <a:pt x="9428559" y="1785938"/>
                  <a:pt x="9395486" y="1289844"/>
                  <a:pt x="9329340" y="892969"/>
                </a:cubicBezTo>
                <a:cubicBezTo>
                  <a:pt x="9263195" y="562240"/>
                  <a:pt x="9296267" y="330730"/>
                  <a:pt x="9428559" y="198438"/>
                </a:cubicBezTo>
                <a:cubicBezTo>
                  <a:pt x="9626996" y="0"/>
                  <a:pt x="9924653" y="0"/>
                  <a:pt x="10321528" y="198438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8" name="Freeform 578"/>
          <p:cNvSpPr/>
          <p:nvPr/>
        </p:nvSpPr>
        <p:spPr>
          <a:xfrm rot="0" flipH="0" flipV="0">
            <a:off x="7282002" y="456715"/>
            <a:ext cx="397271" cy="276125"/>
          </a:xfrm>
          <a:custGeom>
            <a:pathLst>
              <a:path w="12038542" h="8367447">
                <a:moveTo>
                  <a:pt x="4795573" y="2050521"/>
                </a:moveTo>
                <a:cubicBezTo>
                  <a:pt x="3803385" y="2116667"/>
                  <a:pt x="2877344" y="2248958"/>
                  <a:pt x="2017448" y="2447396"/>
                </a:cubicBezTo>
                <a:cubicBezTo>
                  <a:pt x="1686719" y="2579688"/>
                  <a:pt x="1521354" y="2480469"/>
                  <a:pt x="1521354" y="2149740"/>
                </a:cubicBezTo>
                <a:cubicBezTo>
                  <a:pt x="1719792" y="1620573"/>
                  <a:pt x="2083594" y="1355990"/>
                  <a:pt x="2612760" y="1355990"/>
                </a:cubicBezTo>
                <a:cubicBezTo>
                  <a:pt x="3141927" y="1488282"/>
                  <a:pt x="3869531" y="1521354"/>
                  <a:pt x="4795573" y="1455208"/>
                </a:cubicBezTo>
                <a:cubicBezTo>
                  <a:pt x="4795573" y="1124479"/>
                  <a:pt x="4762500" y="859896"/>
                  <a:pt x="4696354" y="661458"/>
                </a:cubicBezTo>
                <a:cubicBezTo>
                  <a:pt x="4696354" y="198438"/>
                  <a:pt x="4894792" y="0"/>
                  <a:pt x="5291667" y="66146"/>
                </a:cubicBezTo>
                <a:cubicBezTo>
                  <a:pt x="5820833" y="132292"/>
                  <a:pt x="6151562" y="297657"/>
                  <a:pt x="6283854" y="562240"/>
                </a:cubicBezTo>
                <a:cubicBezTo>
                  <a:pt x="6350000" y="694532"/>
                  <a:pt x="6316927" y="992188"/>
                  <a:pt x="6184635" y="1455208"/>
                </a:cubicBezTo>
                <a:lnTo>
                  <a:pt x="9359635" y="1455208"/>
                </a:lnTo>
                <a:cubicBezTo>
                  <a:pt x="9690365" y="1653646"/>
                  <a:pt x="9690365" y="1852083"/>
                  <a:pt x="9359635" y="2050521"/>
                </a:cubicBezTo>
                <a:lnTo>
                  <a:pt x="6184635" y="2050521"/>
                </a:lnTo>
                <a:cubicBezTo>
                  <a:pt x="6118489" y="2381250"/>
                  <a:pt x="6085417" y="2678906"/>
                  <a:pt x="6085417" y="2943490"/>
                </a:cubicBezTo>
                <a:cubicBezTo>
                  <a:pt x="9194271" y="3075781"/>
                  <a:pt x="11178646" y="3175000"/>
                  <a:pt x="12038542" y="3241146"/>
                </a:cubicBezTo>
                <a:cubicBezTo>
                  <a:pt x="11575521" y="4497917"/>
                  <a:pt x="10914062" y="4894792"/>
                  <a:pt x="10054167" y="4431771"/>
                </a:cubicBezTo>
                <a:cubicBezTo>
                  <a:pt x="8995833" y="4034896"/>
                  <a:pt x="7639843" y="3803386"/>
                  <a:pt x="5986198" y="3737240"/>
                </a:cubicBezTo>
                <a:cubicBezTo>
                  <a:pt x="5787760" y="4332552"/>
                  <a:pt x="5787760" y="4630208"/>
                  <a:pt x="5986198" y="4630208"/>
                </a:cubicBezTo>
                <a:cubicBezTo>
                  <a:pt x="6713802" y="4630208"/>
                  <a:pt x="7507552" y="4597136"/>
                  <a:pt x="8367448" y="4530990"/>
                </a:cubicBezTo>
                <a:cubicBezTo>
                  <a:pt x="8698177" y="4464844"/>
                  <a:pt x="8962760" y="4696354"/>
                  <a:pt x="9161198" y="5225521"/>
                </a:cubicBezTo>
                <a:cubicBezTo>
                  <a:pt x="9161198" y="5490104"/>
                  <a:pt x="9028906" y="5655469"/>
                  <a:pt x="8764323" y="5721615"/>
                </a:cubicBezTo>
                <a:cubicBezTo>
                  <a:pt x="7838281" y="6250781"/>
                  <a:pt x="7077604" y="6680729"/>
                  <a:pt x="6482292" y="7011458"/>
                </a:cubicBezTo>
                <a:lnTo>
                  <a:pt x="7276042" y="7309115"/>
                </a:lnTo>
                <a:cubicBezTo>
                  <a:pt x="8202083" y="7705990"/>
                  <a:pt x="8665104" y="7937500"/>
                  <a:pt x="8665104" y="8003646"/>
                </a:cubicBezTo>
                <a:cubicBezTo>
                  <a:pt x="8995833" y="8268229"/>
                  <a:pt x="8797396" y="8367447"/>
                  <a:pt x="8069792" y="8301301"/>
                </a:cubicBezTo>
                <a:cubicBezTo>
                  <a:pt x="6746875" y="7970573"/>
                  <a:pt x="5324739" y="7507552"/>
                  <a:pt x="3803385" y="6912240"/>
                </a:cubicBezTo>
                <a:cubicBezTo>
                  <a:pt x="3208073" y="6713802"/>
                  <a:pt x="3042708" y="6416146"/>
                  <a:pt x="3307292" y="6019271"/>
                </a:cubicBezTo>
                <a:cubicBezTo>
                  <a:pt x="3571875" y="5754688"/>
                  <a:pt x="3902604" y="5721615"/>
                  <a:pt x="4299479" y="5920052"/>
                </a:cubicBezTo>
                <a:cubicBezTo>
                  <a:pt x="4828646" y="6184636"/>
                  <a:pt x="5357812" y="6449219"/>
                  <a:pt x="5886979" y="6713802"/>
                </a:cubicBezTo>
                <a:cubicBezTo>
                  <a:pt x="6350000" y="6316927"/>
                  <a:pt x="6779948" y="5920052"/>
                  <a:pt x="7176823" y="5523177"/>
                </a:cubicBezTo>
                <a:cubicBezTo>
                  <a:pt x="7441406" y="5192448"/>
                  <a:pt x="6713802" y="5159375"/>
                  <a:pt x="4994010" y="5423958"/>
                </a:cubicBezTo>
                <a:cubicBezTo>
                  <a:pt x="4332552" y="5556250"/>
                  <a:pt x="4067969" y="5390886"/>
                  <a:pt x="4200260" y="4927865"/>
                </a:cubicBezTo>
                <a:cubicBezTo>
                  <a:pt x="4464844" y="4530990"/>
                  <a:pt x="4597135" y="4134115"/>
                  <a:pt x="4597135" y="3737240"/>
                </a:cubicBezTo>
                <a:cubicBezTo>
                  <a:pt x="3075781" y="3803386"/>
                  <a:pt x="1719792" y="4001823"/>
                  <a:pt x="529167" y="4332552"/>
                </a:cubicBezTo>
                <a:cubicBezTo>
                  <a:pt x="132292" y="4464844"/>
                  <a:pt x="0" y="4233333"/>
                  <a:pt x="132292" y="3638021"/>
                </a:cubicBezTo>
                <a:cubicBezTo>
                  <a:pt x="396875" y="3241146"/>
                  <a:pt x="727604" y="3042708"/>
                  <a:pt x="1124479" y="3042708"/>
                </a:cubicBezTo>
                <a:cubicBezTo>
                  <a:pt x="1852083" y="3108854"/>
                  <a:pt x="3042708" y="3075781"/>
                  <a:pt x="4696354" y="294349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9" name="Freeform 579"/>
          <p:cNvSpPr/>
          <p:nvPr/>
        </p:nvSpPr>
        <p:spPr>
          <a:xfrm rot="0" flipH="0" flipV="0">
            <a:off x="7706950" y="460068"/>
            <a:ext cx="396206" cy="266093"/>
          </a:xfrm>
          <a:custGeom>
            <a:pathLst>
              <a:path w="12006262" h="8063442">
                <a:moveTo>
                  <a:pt x="4762500" y="3532452"/>
                </a:moveTo>
                <a:cubicBezTo>
                  <a:pt x="3770312" y="3863181"/>
                  <a:pt x="2976562" y="4094692"/>
                  <a:pt x="2381250" y="4226983"/>
                </a:cubicBezTo>
                <a:cubicBezTo>
                  <a:pt x="1918229" y="4226983"/>
                  <a:pt x="1686719" y="4094692"/>
                  <a:pt x="1686719" y="3830108"/>
                </a:cubicBezTo>
                <a:cubicBezTo>
                  <a:pt x="2877344" y="3565525"/>
                  <a:pt x="4101041" y="3201723"/>
                  <a:pt x="5357812" y="2738702"/>
                </a:cubicBezTo>
                <a:cubicBezTo>
                  <a:pt x="4101041" y="2672556"/>
                  <a:pt x="3241146" y="2705629"/>
                  <a:pt x="2778125" y="2837921"/>
                </a:cubicBezTo>
                <a:cubicBezTo>
                  <a:pt x="2381250" y="2705762"/>
                  <a:pt x="2381250" y="2474516"/>
                  <a:pt x="2778125" y="2144183"/>
                </a:cubicBezTo>
                <a:cubicBezTo>
                  <a:pt x="3108854" y="2144183"/>
                  <a:pt x="3406510" y="2176992"/>
                  <a:pt x="3671094" y="2242608"/>
                </a:cubicBezTo>
                <a:lnTo>
                  <a:pt x="8930283" y="2242608"/>
                </a:lnTo>
                <a:cubicBezTo>
                  <a:pt x="9261012" y="2374900"/>
                  <a:pt x="9294084" y="2540265"/>
                  <a:pt x="9029501" y="2738702"/>
                </a:cubicBezTo>
                <a:lnTo>
                  <a:pt x="6449219" y="2738702"/>
                </a:lnTo>
                <a:cubicBezTo>
                  <a:pt x="6184635" y="2937140"/>
                  <a:pt x="5920052" y="3102504"/>
                  <a:pt x="5655469" y="3234796"/>
                </a:cubicBezTo>
                <a:lnTo>
                  <a:pt x="6350000" y="4028546"/>
                </a:lnTo>
                <a:cubicBezTo>
                  <a:pt x="6945445" y="3763963"/>
                  <a:pt x="7408531" y="3400161"/>
                  <a:pt x="7739261" y="2937140"/>
                </a:cubicBezTo>
                <a:cubicBezTo>
                  <a:pt x="8202281" y="2804848"/>
                  <a:pt x="8466865" y="2970213"/>
                  <a:pt x="8533011" y="3433233"/>
                </a:cubicBezTo>
                <a:cubicBezTo>
                  <a:pt x="8599156" y="3565525"/>
                  <a:pt x="8533011" y="3697817"/>
                  <a:pt x="8334573" y="3830108"/>
                </a:cubicBezTo>
                <a:cubicBezTo>
                  <a:pt x="7937698" y="4028546"/>
                  <a:pt x="7540823" y="4160838"/>
                  <a:pt x="7143948" y="4226983"/>
                </a:cubicBezTo>
                <a:cubicBezTo>
                  <a:pt x="8996296" y="5219171"/>
                  <a:pt x="10617067" y="5715265"/>
                  <a:pt x="12006262" y="5715265"/>
                </a:cubicBezTo>
                <a:cubicBezTo>
                  <a:pt x="11940117" y="6178286"/>
                  <a:pt x="11675467" y="6608233"/>
                  <a:pt x="11212314" y="7005108"/>
                </a:cubicBezTo>
                <a:cubicBezTo>
                  <a:pt x="10749293" y="7401983"/>
                  <a:pt x="10186987" y="7335838"/>
                  <a:pt x="9525397" y="6806671"/>
                </a:cubicBezTo>
                <a:cubicBezTo>
                  <a:pt x="8533077" y="6012921"/>
                  <a:pt x="7540757" y="5318390"/>
                  <a:pt x="6548437" y="4723077"/>
                </a:cubicBezTo>
                <a:cubicBezTo>
                  <a:pt x="6879167" y="5384536"/>
                  <a:pt x="6879167" y="6178286"/>
                  <a:pt x="6548437" y="7104327"/>
                </a:cubicBezTo>
                <a:cubicBezTo>
                  <a:pt x="6350000" y="7567348"/>
                  <a:pt x="5953125" y="7865004"/>
                  <a:pt x="5357812" y="7997296"/>
                </a:cubicBezTo>
                <a:cubicBezTo>
                  <a:pt x="4233333" y="8063442"/>
                  <a:pt x="3472656" y="7732713"/>
                  <a:pt x="3075781" y="7005108"/>
                </a:cubicBezTo>
                <a:cubicBezTo>
                  <a:pt x="3075781" y="6938963"/>
                  <a:pt x="3108854" y="6905890"/>
                  <a:pt x="3175000" y="6905890"/>
                </a:cubicBezTo>
                <a:cubicBezTo>
                  <a:pt x="3770312" y="7170473"/>
                  <a:pt x="4332552" y="7203546"/>
                  <a:pt x="4861719" y="7005108"/>
                </a:cubicBezTo>
                <a:cubicBezTo>
                  <a:pt x="5126302" y="6872817"/>
                  <a:pt x="5291666" y="6707452"/>
                  <a:pt x="5357812" y="6509015"/>
                </a:cubicBezTo>
                <a:cubicBezTo>
                  <a:pt x="5490104" y="6178286"/>
                  <a:pt x="5523177" y="5847556"/>
                  <a:pt x="5457031" y="5516827"/>
                </a:cubicBezTo>
                <a:cubicBezTo>
                  <a:pt x="4663281" y="5847556"/>
                  <a:pt x="3803385" y="6145213"/>
                  <a:pt x="2877344" y="6409796"/>
                </a:cubicBezTo>
                <a:cubicBezTo>
                  <a:pt x="2282031" y="6608233"/>
                  <a:pt x="1686719" y="6740525"/>
                  <a:pt x="1091406" y="6806671"/>
                </a:cubicBezTo>
                <a:cubicBezTo>
                  <a:pt x="562239" y="6938963"/>
                  <a:pt x="198437" y="6806671"/>
                  <a:pt x="0" y="6409796"/>
                </a:cubicBezTo>
                <a:cubicBezTo>
                  <a:pt x="0" y="6343650"/>
                  <a:pt x="198437" y="6277504"/>
                  <a:pt x="595312" y="6211358"/>
                </a:cubicBezTo>
                <a:cubicBezTo>
                  <a:pt x="1124479" y="6145213"/>
                  <a:pt x="1686719" y="6045994"/>
                  <a:pt x="2282031" y="5913702"/>
                </a:cubicBezTo>
                <a:cubicBezTo>
                  <a:pt x="3737239" y="5516827"/>
                  <a:pt x="4762500" y="5186098"/>
                  <a:pt x="5357812" y="4921515"/>
                </a:cubicBezTo>
                <a:lnTo>
                  <a:pt x="5159375" y="4326202"/>
                </a:lnTo>
                <a:cubicBezTo>
                  <a:pt x="4233333" y="4789223"/>
                  <a:pt x="3340364" y="5119952"/>
                  <a:pt x="2480469" y="5318390"/>
                </a:cubicBezTo>
                <a:cubicBezTo>
                  <a:pt x="2017448" y="5450681"/>
                  <a:pt x="1719791" y="5351463"/>
                  <a:pt x="1587500" y="5020733"/>
                </a:cubicBezTo>
                <a:cubicBezTo>
                  <a:pt x="1653646" y="4954588"/>
                  <a:pt x="2315104" y="4756150"/>
                  <a:pt x="3571875" y="4425421"/>
                </a:cubicBezTo>
                <a:cubicBezTo>
                  <a:pt x="3968750" y="4293129"/>
                  <a:pt x="4431771" y="4094692"/>
                  <a:pt x="4960937" y="3830108"/>
                </a:cubicBezTo>
                <a:close/>
                <a:moveTo>
                  <a:pt x="5853906" y="66146"/>
                </a:moveTo>
                <a:cubicBezTo>
                  <a:pt x="6052344" y="66146"/>
                  <a:pt x="6250781" y="132292"/>
                  <a:pt x="6449219" y="264583"/>
                </a:cubicBezTo>
                <a:cubicBezTo>
                  <a:pt x="6449219" y="595313"/>
                  <a:pt x="6482292" y="826823"/>
                  <a:pt x="6548437" y="959115"/>
                </a:cubicBezTo>
                <a:cubicBezTo>
                  <a:pt x="7408465" y="959115"/>
                  <a:pt x="8268494" y="992055"/>
                  <a:pt x="9128522" y="1057937"/>
                </a:cubicBezTo>
                <a:cubicBezTo>
                  <a:pt x="9459383" y="992055"/>
                  <a:pt x="9724033" y="892969"/>
                  <a:pt x="9922470" y="760677"/>
                </a:cubicBezTo>
                <a:cubicBezTo>
                  <a:pt x="10451769" y="694532"/>
                  <a:pt x="10716419" y="1024202"/>
                  <a:pt x="10716419" y="1749690"/>
                </a:cubicBezTo>
                <a:cubicBezTo>
                  <a:pt x="10716419" y="2344473"/>
                  <a:pt x="10650273" y="2840302"/>
                  <a:pt x="10517981" y="3237177"/>
                </a:cubicBezTo>
                <a:cubicBezTo>
                  <a:pt x="10385689" y="3435615"/>
                  <a:pt x="10253398" y="3435615"/>
                  <a:pt x="10121106" y="3237177"/>
                </a:cubicBezTo>
                <a:cubicBezTo>
                  <a:pt x="10054960" y="2708011"/>
                  <a:pt x="9955742" y="2278063"/>
                  <a:pt x="9823450" y="1947333"/>
                </a:cubicBezTo>
                <a:cubicBezTo>
                  <a:pt x="9823450" y="1619250"/>
                  <a:pt x="9029634" y="1455208"/>
                  <a:pt x="7442001" y="1455208"/>
                </a:cubicBezTo>
                <a:lnTo>
                  <a:pt x="4663479" y="1455208"/>
                </a:lnTo>
                <a:cubicBezTo>
                  <a:pt x="3869729" y="1455208"/>
                  <a:pt x="3142059" y="1488149"/>
                  <a:pt x="2480469" y="1554030"/>
                </a:cubicBezTo>
                <a:cubicBezTo>
                  <a:pt x="1951302" y="1751806"/>
                  <a:pt x="1686719" y="2312062"/>
                  <a:pt x="1686719" y="3234796"/>
                </a:cubicBezTo>
                <a:cubicBezTo>
                  <a:pt x="1554427" y="3433233"/>
                  <a:pt x="1389062" y="3433233"/>
                  <a:pt x="1190625" y="3234796"/>
                </a:cubicBezTo>
                <a:cubicBezTo>
                  <a:pt x="1058333" y="2772966"/>
                  <a:pt x="992187" y="2278195"/>
                  <a:pt x="992187" y="1750483"/>
                </a:cubicBezTo>
                <a:cubicBezTo>
                  <a:pt x="1058333" y="1024070"/>
                  <a:pt x="1289844" y="693936"/>
                  <a:pt x="1686719" y="760082"/>
                </a:cubicBezTo>
                <a:cubicBezTo>
                  <a:pt x="2414323" y="1024136"/>
                  <a:pt x="3472656" y="1057143"/>
                  <a:pt x="4861719" y="859102"/>
                </a:cubicBezTo>
                <a:cubicBezTo>
                  <a:pt x="4927864" y="726943"/>
                  <a:pt x="4960937" y="561843"/>
                  <a:pt x="4960937" y="363802"/>
                </a:cubicBezTo>
                <a:cubicBezTo>
                  <a:pt x="5093229" y="99219"/>
                  <a:pt x="5390885" y="0"/>
                  <a:pt x="5853906" y="66146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0" name="Freeform 580"/>
          <p:cNvSpPr/>
          <p:nvPr/>
        </p:nvSpPr>
        <p:spPr>
          <a:xfrm rot="0" flipH="0" flipV="0">
            <a:off x="8194798" y="436004"/>
            <a:ext cx="45839" cy="292990"/>
          </a:xfrm>
          <a:custGeom>
            <a:pathLst>
              <a:path w="1389063" h="8878491">
                <a:moveTo>
                  <a:pt x="694531" y="8878491"/>
                </a:moveTo>
                <a:cubicBezTo>
                  <a:pt x="496094" y="8878491"/>
                  <a:pt x="330729" y="8812345"/>
                  <a:pt x="198438" y="8680054"/>
                </a:cubicBezTo>
                <a:cubicBezTo>
                  <a:pt x="66146" y="8547762"/>
                  <a:pt x="0" y="8382397"/>
                  <a:pt x="0" y="8183960"/>
                </a:cubicBezTo>
                <a:cubicBezTo>
                  <a:pt x="0" y="7985522"/>
                  <a:pt x="66146" y="7820158"/>
                  <a:pt x="198438" y="7687866"/>
                </a:cubicBezTo>
                <a:cubicBezTo>
                  <a:pt x="330729" y="7555574"/>
                  <a:pt x="496094" y="7489429"/>
                  <a:pt x="694531" y="7489429"/>
                </a:cubicBezTo>
                <a:cubicBezTo>
                  <a:pt x="892969" y="7489429"/>
                  <a:pt x="1058333" y="7555574"/>
                  <a:pt x="1190625" y="7687866"/>
                </a:cubicBezTo>
                <a:cubicBezTo>
                  <a:pt x="1322917" y="7820158"/>
                  <a:pt x="1389063" y="7985522"/>
                  <a:pt x="1389063" y="8183960"/>
                </a:cubicBezTo>
                <a:cubicBezTo>
                  <a:pt x="1389063" y="8382397"/>
                  <a:pt x="1322917" y="8547762"/>
                  <a:pt x="1190625" y="8680054"/>
                </a:cubicBezTo>
                <a:cubicBezTo>
                  <a:pt x="1058333" y="8812345"/>
                  <a:pt x="892969" y="8878491"/>
                  <a:pt x="694531" y="8878491"/>
                </a:cubicBezTo>
                <a:close/>
                <a:moveTo>
                  <a:pt x="892969" y="5556250"/>
                </a:moveTo>
                <a:lnTo>
                  <a:pt x="892969" y="6052344"/>
                </a:lnTo>
                <a:lnTo>
                  <a:pt x="496094" y="6052344"/>
                </a:lnTo>
                <a:lnTo>
                  <a:pt x="496094" y="5556250"/>
                </a:lnTo>
                <a:cubicBezTo>
                  <a:pt x="496094" y="4663282"/>
                  <a:pt x="438216" y="3762045"/>
                  <a:pt x="322461" y="2852540"/>
                </a:cubicBezTo>
                <a:cubicBezTo>
                  <a:pt x="206706" y="1943035"/>
                  <a:pt x="148828" y="1273308"/>
                  <a:pt x="148828" y="843360"/>
                </a:cubicBezTo>
                <a:cubicBezTo>
                  <a:pt x="148828" y="578777"/>
                  <a:pt x="190169" y="372071"/>
                  <a:pt x="272852" y="223243"/>
                </a:cubicBezTo>
                <a:cubicBezTo>
                  <a:pt x="355534" y="74415"/>
                  <a:pt x="496094" y="0"/>
                  <a:pt x="694531" y="0"/>
                </a:cubicBezTo>
                <a:cubicBezTo>
                  <a:pt x="926042" y="0"/>
                  <a:pt x="1074870" y="82683"/>
                  <a:pt x="1141016" y="248047"/>
                </a:cubicBezTo>
                <a:cubicBezTo>
                  <a:pt x="1207162" y="413412"/>
                  <a:pt x="1240234" y="611849"/>
                  <a:pt x="1240234" y="843360"/>
                </a:cubicBezTo>
                <a:cubicBezTo>
                  <a:pt x="1240234" y="1273308"/>
                  <a:pt x="1182357" y="1943035"/>
                  <a:pt x="1066602" y="2852540"/>
                </a:cubicBezTo>
                <a:cubicBezTo>
                  <a:pt x="950846" y="3762045"/>
                  <a:pt x="892969" y="4663282"/>
                  <a:pt x="892969" y="555625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1" name="Rectangle 581"/>
          <p:cNvSpPr/>
          <p:nvPr/>
        </p:nvSpPr>
        <p:spPr>
          <a:xfrm rot="0" flipH="0" flipV="0">
            <a:off x="776611" y="1120464"/>
            <a:ext cx="2680994" cy="62229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897" baseline="0" b="1" i="0" dirty="0" spc="0">
                <a:solidFill>
                  <a:srgbClr val="336565"/>
                </a:solidFill>
                <a:latin typeface="Arial Black" pitchFamily="0" charset="1"/>
              </a:rPr>
              <a:t>1.3.2 </a:t>
            </a:r>
            <a:r>
              <a:rPr lang="en-US" sz="2897" baseline="0" b="0" i="0" dirty="0" spc="0">
                <a:solidFill>
                  <a:srgbClr val="336565"/>
                </a:solidFill>
                <a:latin typeface="宋体" pitchFamily="0" charset="1"/>
              </a:rPr>
              <a:t>下载</a:t>
            </a:r>
            <a:r>
              <a:rPr lang="en-US" sz="2897" baseline="0" b="1" i="0" dirty="0" spc="0">
                <a:solidFill>
                  <a:srgbClr val="336565"/>
                </a:solidFill>
                <a:latin typeface="Arial Black" pitchFamily="0" charset="1"/>
              </a:rPr>
              <a:t>JDK</a:t>
            </a:r>
          </a:p>
        </p:txBody>
      </p:sp>
      <p:sp>
        <p:nvSpPr>
          <p:cNvPr id="582" name="Rectangle 582"/>
          <p:cNvSpPr/>
          <p:nvPr/>
        </p:nvSpPr>
        <p:spPr>
          <a:xfrm rot="0" flipH="0" flipV="0">
            <a:off x="849763" y="2014701"/>
            <a:ext cx="7441831" cy="47655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997" baseline="0" b="0" i="0" dirty="0" spc="1207">
                <a:latin typeface="Wingdings" pitchFamily="0" charset="1"/>
              </a:rPr>
              <a:t></a:t>
            </a:r>
            <a:r>
              <a:rPr lang="en-US" sz="2802" baseline="0" b="0" i="0" dirty="0" spc="0">
                <a:latin typeface="Arial" pitchFamily="0" charset="1"/>
              </a:rPr>
              <a:t>JDK(</a:t>
            </a:r>
            <a:r>
              <a:rPr lang="en-US" sz="2802" baseline="0" b="0" i="0" dirty="0" spc="0">
                <a:solidFill>
                  <a:srgbClr val="FF0000"/>
                </a:solidFill>
                <a:latin typeface="Arial" pitchFamily="0" charset="1"/>
              </a:rPr>
              <a:t>J</a:t>
            </a:r>
            <a:r>
              <a:rPr lang="en-US" sz="2802" baseline="0" b="0" i="0" dirty="0" spc="0">
                <a:latin typeface="Arial" pitchFamily="0" charset="1"/>
              </a:rPr>
              <a:t>ava </a:t>
            </a:r>
            <a:r>
              <a:rPr lang="en-US" sz="2802" baseline="0" b="0" i="0" dirty="0" spc="0">
                <a:solidFill>
                  <a:srgbClr val="FF0000"/>
                </a:solidFill>
                <a:latin typeface="Arial" pitchFamily="0" charset="1"/>
              </a:rPr>
              <a:t>D</a:t>
            </a:r>
            <a:r>
              <a:rPr lang="en-US" sz="2802" baseline="0" b="0" i="0" dirty="0" spc="0">
                <a:latin typeface="Arial" pitchFamily="0" charset="1"/>
              </a:rPr>
              <a:t>evelopment </a:t>
            </a:r>
            <a:r>
              <a:rPr lang="en-US" sz="2802" baseline="0" b="0" i="0" dirty="0" spc="0">
                <a:solidFill>
                  <a:srgbClr val="FF0000"/>
                </a:solidFill>
                <a:latin typeface="Arial" pitchFamily="0" charset="1"/>
              </a:rPr>
              <a:t>K</a:t>
            </a:r>
            <a:r>
              <a:rPr lang="en-US" sz="2802" baseline="0" b="0" i="0" dirty="0" spc="0">
                <a:latin typeface="Arial" pitchFamily="0" charset="1"/>
              </a:rPr>
              <a:t>it  Java</a:t>
            </a:r>
            <a:r>
              <a:rPr lang="en-US" sz="2802" baseline="0" b="0" i="0" dirty="0" spc="0">
                <a:latin typeface="宋体" pitchFamily="0" charset="1"/>
              </a:rPr>
              <a:t>开发工具包</a:t>
            </a:r>
            <a:r>
              <a:rPr lang="en-US" sz="2802" baseline="0" b="0" i="0" dirty="0" spc="0">
                <a:latin typeface="Arial" pitchFamily="0" charset="1"/>
              </a:rPr>
              <a:t>)</a:t>
            </a:r>
          </a:p>
        </p:txBody>
      </p:sp>
      <p:sp>
        <p:nvSpPr>
          <p:cNvPr id="583" name="Rectangle 583"/>
          <p:cNvSpPr/>
          <p:nvPr/>
        </p:nvSpPr>
        <p:spPr>
          <a:xfrm rot="0" flipH="0" flipV="0">
            <a:off x="1813998" y="2444646"/>
            <a:ext cx="63436" cy="40010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997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584" name="Rectangle 584"/>
          <p:cNvSpPr/>
          <p:nvPr/>
        </p:nvSpPr>
        <p:spPr>
          <a:xfrm rot="0" flipH="0" flipV="0">
            <a:off x="849763" y="2649134"/>
            <a:ext cx="2628900" cy="118912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502" baseline="0" b="0" i="0" dirty="0" spc="831">
                <a:latin typeface="Wingdings" pitchFamily="0" charset="1"/>
              </a:rPr>
              <a:t></a:t>
            </a:r>
            <a:r>
              <a:rPr lang="en-US" sz="3600" baseline="0" b="0" i="0" dirty="0" spc="0">
                <a:latin typeface="宋体" pitchFamily="0" charset="1"/>
              </a:rPr>
              <a:t>官方网址：</a:t>
            </a:r>
          </a:p>
          <a:p>
            <a:pPr marL="457200">
              <a:lnSpc>
                <a:spcPts val="5026"/>
              </a:lnSpc>
            </a:pPr>
            <a:r>
              <a:rPr lang="en-US" sz="6818" baseline="-40884" b="0" i="0" dirty="0" spc="0">
                <a:solidFill>
                  <a:srgbClr val="97CDCC"/>
                </a:solidFill>
                <a:latin typeface="Arial" pitchFamily="0" charset="1"/>
              </a:rPr>
              <a:t>•</a:t>
            </a:r>
            <a:r>
              <a:rPr lang="en-US" sz="6818" baseline="-40884" b="0" i="0" dirty="0" spc="1542">
                <a:solidFill>
                  <a:srgbClr val="97CDCC"/>
                </a:solidFill>
                <a:latin typeface="Arial" pitchFamily="0" charset="1"/>
              </a:rPr>
              <a:t> </a:t>
            </a:r>
            <a:r>
              <a:rPr lang="en-US" sz="25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585" name="Rectangle 585"/>
          <p:cNvSpPr/>
          <p:nvPr/>
        </p:nvSpPr>
        <p:spPr>
          <a:xfrm rot="0" flipH="0" flipV="0">
            <a:off x="1592713" y="3287827"/>
            <a:ext cx="6325552" cy="51023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000" baseline="0" b="0" i="0" dirty="0" spc="0">
                <a:latin typeface="Arial" pitchFamily="0" charset="1"/>
                <a:hlinkClick r:id="rId101"/>
              </a:rPr>
              <a:t>www.oracle.com</a:t>
            </a:r>
            <a:r>
              <a:rPr lang="en-US" sz="3000" baseline="0" b="0" i="0" dirty="0" spc="7339">
                <a:latin typeface="Arial" pitchFamily="0" charset="1"/>
              </a:rPr>
              <a:t> </a:t>
            </a:r>
            <a:r>
              <a:rPr lang="en-US" sz="3000" baseline="0" b="0" i="0" dirty="0" spc="0">
                <a:latin typeface="宋体" pitchFamily="0" charset="1"/>
              </a:rPr>
              <a:t>参阅</a:t>
            </a:r>
            <a:r>
              <a:rPr lang="en-US" sz="3000" baseline="0" b="0" i="0" dirty="0" spc="0">
                <a:latin typeface="Arial" pitchFamily="0" charset="1"/>
              </a:rPr>
              <a:t>index.html</a:t>
            </a:r>
          </a:p>
        </p:txBody>
      </p:sp>
      <p:sp>
        <p:nvSpPr>
          <p:cNvPr id="586" name="Rectangle 586"/>
          <p:cNvSpPr/>
          <p:nvPr/>
        </p:nvSpPr>
        <p:spPr>
          <a:xfrm rot="0" flipH="0" flipV="0">
            <a:off x="1306963" y="3668789"/>
            <a:ext cx="6821805" cy="76535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tabLst>
                <a:tab pos="4114800" algn="l"/>
              </a:tabLst>
            </a:pPr>
            <a:r>
              <a:rPr lang="en-US" sz="4500" baseline="0" b="0" i="0" dirty="0" spc="0">
                <a:solidFill>
                  <a:srgbClr val="97CDCC"/>
                </a:solidFill>
                <a:latin typeface="Arial" pitchFamily="0" charset="1"/>
              </a:rPr>
              <a:t>•</a:t>
            </a:r>
            <a:r>
              <a:rPr lang="en-US" sz="4500" baseline="0" b="0" i="0" dirty="0" spc="-576">
                <a:solidFill>
                  <a:srgbClr val="97CDCC"/>
                </a:solidFill>
                <a:latin typeface="Arial" pitchFamily="0" charset="1"/>
              </a:rPr>
              <a:t> </a:t>
            </a:r>
            <a:r>
              <a:rPr lang="en-US" sz="3000" baseline="0" b="0" i="0" dirty="0" spc="0">
                <a:latin typeface="Arial" pitchFamily="0" charset="1"/>
                <a:hlinkClick r:id="rId102"/>
              </a:rPr>
              <a:t>java.sun.com</a:t>
            </a:r>
            <a:r>
              <a:rPr lang="en-US" sz="3000" baseline="0" b="0" i="0" dirty="0" spc="0">
                <a:latin typeface="Arial" pitchFamily="0" charset="1"/>
              </a:rPr>
              <a:t> 	</a:t>
            </a:r>
            <a:r>
              <a:rPr lang="en-US" sz="3000" baseline="0" b="0" i="0" dirty="0" spc="0">
                <a:latin typeface="宋体" pitchFamily="0" charset="1"/>
              </a:rPr>
              <a:t>参阅</a:t>
            </a:r>
            <a:r>
              <a:rPr lang="en-US" sz="3000" baseline="0" b="0" i="0" dirty="0" spc="0">
                <a:latin typeface="Arial" pitchFamily="0" charset="1"/>
              </a:rPr>
              <a:t>index1.html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/>
      </p:grpSpPr>
      <p:sp>
        <p:nvSpPr>
          <p:cNvPr id="587" name="Freeform 587"/>
          <p:cNvSpPr/>
          <p:nvPr/>
        </p:nvSpPr>
        <p:spPr>
          <a:xfrm rot="5400000" flipH="0" flipV="0">
            <a:off x="1531379" y="-1164843"/>
            <a:ext cx="6119621" cy="8823959"/>
          </a:xfrm>
          <a:custGeom>
            <a:pathLst>
              <a:path w="6119621" h="8823959">
                <a:moveTo>
                  <a:pt x="0" y="8147304"/>
                </a:moveTo>
                <a:cubicBezTo>
                  <a:pt x="0" y="8521445"/>
                  <a:pt x="302513" y="8823959"/>
                  <a:pt x="675894" y="8823959"/>
                </a:cubicBezTo>
                <a:lnTo>
                  <a:pt x="5443728" y="8823959"/>
                </a:lnTo>
                <a:cubicBezTo>
                  <a:pt x="5817108" y="8823959"/>
                  <a:pt x="6119621" y="8521445"/>
                  <a:pt x="6119621" y="8147304"/>
                </a:cubicBezTo>
                <a:lnTo>
                  <a:pt x="6119621" y="676657"/>
                </a:lnTo>
                <a:cubicBezTo>
                  <a:pt x="6119621" y="303276"/>
                  <a:pt x="5817108" y="0"/>
                  <a:pt x="5443728" y="0"/>
                </a:cubicBezTo>
                <a:lnTo>
                  <a:pt x="675894" y="0"/>
                </a:lnTo>
                <a:cubicBezTo>
                  <a:pt x="302513" y="0"/>
                  <a:pt x="0" y="303276"/>
                  <a:pt x="0" y="676657"/>
                </a:cubicBezTo>
                <a:close/>
              </a:path>
            </a:pathLst>
          </a:custGeom>
          <a:noFill/>
          <a:ln w="28575" cap="rnd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8" name="Freeform 588"/>
          <p:cNvSpPr/>
          <p:nvPr/>
        </p:nvSpPr>
        <p:spPr>
          <a:xfrm rot="5400000" flipH="0" flipV="0">
            <a:off x="4604143" y="-2004947"/>
            <a:ext cx="0" cy="7696200"/>
          </a:xfrm>
          <a:custGeom>
            <a:pathLst>
              <a:path w="0" h="7696200">
                <a:moveTo>
                  <a:pt x="0" y="7696200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89" name="Picture 102"/>
          <p:cNvPicPr>
            <a:picLocks noChangeAspect="0" noChangeArrowheads="1"/>
          </p:cNvPicPr>
          <p:nvPr/>
        </p:nvPicPr>
        <p:blipFill>
          <a:blip r:embed="rId58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900061" y="332105"/>
            <a:ext cx="1582673" cy="633222"/>
          </a:xfrm>
          <a:prstGeom prst="rect">
            <a:avLst/>
          </a:prstGeom>
          <a:noFill/>
          <a:extLst/>
        </p:spPr>
      </p:pic>
      <p:sp>
        <p:nvSpPr>
          <p:cNvPr id="590" name="Rectangle 590"/>
          <p:cNvSpPr/>
          <p:nvPr/>
        </p:nvSpPr>
        <p:spPr>
          <a:xfrm rot="0" flipH="0" flipV="0">
            <a:off x="3522097" y="6419821"/>
            <a:ext cx="2557727" cy="23776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0" i="0" dirty="0" spc="0">
                <a:latin typeface="宋体" pitchFamily="0" charset="1"/>
              </a:rPr>
              <a:t>北京传智播客教</a:t>
            </a:r>
            <a:r>
              <a:rPr lang="en-US" sz="1397" baseline="0" b="0" i="0" dirty="0" spc="397">
                <a:latin typeface="宋体" pitchFamily="0" charset="1"/>
              </a:rPr>
              <a:t>育</a:t>
            </a:r>
            <a:r>
              <a:rPr lang="en-US" sz="1397" baseline="0" b="0" i="0" dirty="0" spc="0">
                <a:latin typeface="Arial" pitchFamily="0" charset="1"/>
                <a:hlinkClick r:id="rId100"/>
              </a:rPr>
              <a:t>www.itcast.cn</a:t>
            </a:r>
          </a:p>
        </p:txBody>
      </p:sp>
      <p:sp>
        <p:nvSpPr>
          <p:cNvPr id="591" name="Rectangle 591"/>
          <p:cNvSpPr/>
          <p:nvPr/>
        </p:nvSpPr>
        <p:spPr>
          <a:xfrm rot="0" flipH="0" flipV="0">
            <a:off x="2648083" y="151519"/>
            <a:ext cx="5675955" cy="708613"/>
          </a:xfrm>
          <a:prstGeom prst="rect">
            <a:avLst/>
          </a:prstGeom>
        </p:spPr>
      </p:sp>
      <p:sp>
        <p:nvSpPr>
          <p:cNvPr id="592" name="Freeform 592"/>
          <p:cNvSpPr/>
          <p:nvPr/>
        </p:nvSpPr>
        <p:spPr>
          <a:xfrm rot="0" flipH="0" flipV="0">
            <a:off x="2645568" y="598615"/>
            <a:ext cx="424129" cy="45262"/>
          </a:xfrm>
          <a:custGeom>
            <a:pathLst>
              <a:path w="12852400" h="1371600">
                <a:moveTo>
                  <a:pt x="0" y="0"/>
                </a:moveTo>
                <a:lnTo>
                  <a:pt x="12852400" y="0"/>
                </a:lnTo>
                <a:lnTo>
                  <a:pt x="12852400" y="1371600"/>
                </a:lnTo>
                <a:lnTo>
                  <a:pt x="0" y="1371600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41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3" name="Freeform 593"/>
          <p:cNvSpPr/>
          <p:nvPr/>
        </p:nvSpPr>
        <p:spPr>
          <a:xfrm rot="0" flipH="0" flipV="0">
            <a:off x="3077189" y="458963"/>
            <a:ext cx="402728" cy="267315"/>
          </a:xfrm>
          <a:custGeom>
            <a:pathLst>
              <a:path w="12203906" h="8100484">
                <a:moveTo>
                  <a:pt x="4762500" y="892969"/>
                </a:moveTo>
                <a:cubicBezTo>
                  <a:pt x="4828646" y="363802"/>
                  <a:pt x="5060156" y="66146"/>
                  <a:pt x="5457031" y="0"/>
                </a:cubicBezTo>
                <a:cubicBezTo>
                  <a:pt x="5853906" y="66146"/>
                  <a:pt x="6151563" y="198438"/>
                  <a:pt x="6350000" y="396875"/>
                </a:cubicBezTo>
                <a:cubicBezTo>
                  <a:pt x="6482292" y="463021"/>
                  <a:pt x="6581511" y="628386"/>
                  <a:pt x="6647656" y="892969"/>
                </a:cubicBezTo>
                <a:cubicBezTo>
                  <a:pt x="9756511" y="959115"/>
                  <a:pt x="11608594" y="1025261"/>
                  <a:pt x="12203906" y="1091407"/>
                </a:cubicBezTo>
                <a:cubicBezTo>
                  <a:pt x="11542448" y="2215886"/>
                  <a:pt x="10847917" y="2612761"/>
                  <a:pt x="10120313" y="2282032"/>
                </a:cubicBezTo>
                <a:cubicBezTo>
                  <a:pt x="9591146" y="2083594"/>
                  <a:pt x="9061979" y="1918229"/>
                  <a:pt x="8532813" y="1785938"/>
                </a:cubicBezTo>
                <a:cubicBezTo>
                  <a:pt x="7871354" y="1653646"/>
                  <a:pt x="7176823" y="1587500"/>
                  <a:pt x="6449219" y="1587500"/>
                </a:cubicBezTo>
                <a:cubicBezTo>
                  <a:pt x="4398698" y="1587500"/>
                  <a:pt x="2711979" y="1719792"/>
                  <a:pt x="1389063" y="1984375"/>
                </a:cubicBezTo>
                <a:cubicBezTo>
                  <a:pt x="1058333" y="2116667"/>
                  <a:pt x="760677" y="2215886"/>
                  <a:pt x="496094" y="2282032"/>
                </a:cubicBezTo>
                <a:cubicBezTo>
                  <a:pt x="297656" y="2348178"/>
                  <a:pt x="198438" y="2182813"/>
                  <a:pt x="198438" y="1785938"/>
                </a:cubicBezTo>
                <a:cubicBezTo>
                  <a:pt x="396875" y="1389063"/>
                  <a:pt x="661458" y="1124480"/>
                  <a:pt x="992188" y="992188"/>
                </a:cubicBezTo>
                <a:cubicBezTo>
                  <a:pt x="1256771" y="992188"/>
                  <a:pt x="1455208" y="1025261"/>
                  <a:pt x="1587500" y="1091407"/>
                </a:cubicBezTo>
                <a:cubicBezTo>
                  <a:pt x="2315104" y="1091407"/>
                  <a:pt x="3373438" y="1025261"/>
                  <a:pt x="4762500" y="892969"/>
                </a:cubicBezTo>
                <a:close/>
                <a:moveTo>
                  <a:pt x="3472656" y="1984375"/>
                </a:moveTo>
                <a:cubicBezTo>
                  <a:pt x="3671094" y="1984375"/>
                  <a:pt x="3803385" y="2017448"/>
                  <a:pt x="3869531" y="2083594"/>
                </a:cubicBezTo>
                <a:cubicBezTo>
                  <a:pt x="5390885" y="2083594"/>
                  <a:pt x="6515364" y="2116667"/>
                  <a:pt x="7242969" y="2182813"/>
                </a:cubicBezTo>
                <a:cubicBezTo>
                  <a:pt x="7573698" y="2116667"/>
                  <a:pt x="7904427" y="2083594"/>
                  <a:pt x="8235156" y="2083594"/>
                </a:cubicBezTo>
                <a:cubicBezTo>
                  <a:pt x="8698177" y="2215886"/>
                  <a:pt x="8863542" y="2447396"/>
                  <a:pt x="8731250" y="2778125"/>
                </a:cubicBezTo>
                <a:cubicBezTo>
                  <a:pt x="8665104" y="3042709"/>
                  <a:pt x="8598958" y="3307292"/>
                  <a:pt x="8532813" y="3571875"/>
                </a:cubicBezTo>
                <a:cubicBezTo>
                  <a:pt x="8400521" y="3836459"/>
                  <a:pt x="8202083" y="3902604"/>
                  <a:pt x="7937500" y="3770313"/>
                </a:cubicBezTo>
                <a:cubicBezTo>
                  <a:pt x="7606771" y="3704167"/>
                  <a:pt x="7209896" y="3638021"/>
                  <a:pt x="6746875" y="3571875"/>
                </a:cubicBezTo>
                <a:cubicBezTo>
                  <a:pt x="5953125" y="3505729"/>
                  <a:pt x="5192448" y="3505729"/>
                  <a:pt x="4464844" y="3571875"/>
                </a:cubicBezTo>
                <a:cubicBezTo>
                  <a:pt x="4200260" y="3638021"/>
                  <a:pt x="3968750" y="3704167"/>
                  <a:pt x="3770313" y="3770313"/>
                </a:cubicBezTo>
                <a:cubicBezTo>
                  <a:pt x="3439583" y="3902604"/>
                  <a:pt x="3241146" y="3869532"/>
                  <a:pt x="3175000" y="3671094"/>
                </a:cubicBezTo>
                <a:cubicBezTo>
                  <a:pt x="3108854" y="3406511"/>
                  <a:pt x="3042708" y="3042709"/>
                  <a:pt x="2976563" y="2579688"/>
                </a:cubicBezTo>
                <a:cubicBezTo>
                  <a:pt x="2910417" y="2182813"/>
                  <a:pt x="3075781" y="1984375"/>
                  <a:pt x="3472656" y="1984375"/>
                </a:cubicBezTo>
                <a:close/>
                <a:moveTo>
                  <a:pt x="4266406" y="3073400"/>
                </a:moveTo>
                <a:cubicBezTo>
                  <a:pt x="5258594" y="3007254"/>
                  <a:pt x="6316927" y="3007254"/>
                  <a:pt x="7441406" y="3073400"/>
                </a:cubicBezTo>
                <a:cubicBezTo>
                  <a:pt x="7639844" y="2810140"/>
                  <a:pt x="7606771" y="2645569"/>
                  <a:pt x="7342188" y="2579688"/>
                </a:cubicBezTo>
                <a:cubicBezTo>
                  <a:pt x="6350000" y="2513542"/>
                  <a:pt x="5291667" y="2513542"/>
                  <a:pt x="4167188" y="2579688"/>
                </a:cubicBezTo>
                <a:cubicBezTo>
                  <a:pt x="3968750" y="2711318"/>
                  <a:pt x="4001823" y="2875889"/>
                  <a:pt x="4266406" y="3073400"/>
                </a:cubicBezTo>
                <a:close/>
                <a:moveTo>
                  <a:pt x="3571875" y="4164807"/>
                </a:moveTo>
                <a:cubicBezTo>
                  <a:pt x="3902604" y="4098661"/>
                  <a:pt x="4266406" y="4065588"/>
                  <a:pt x="4663281" y="4065588"/>
                </a:cubicBezTo>
                <a:cubicBezTo>
                  <a:pt x="6118490" y="3999442"/>
                  <a:pt x="7507552" y="4032515"/>
                  <a:pt x="8830469" y="4164807"/>
                </a:cubicBezTo>
                <a:cubicBezTo>
                  <a:pt x="8962761" y="4164807"/>
                  <a:pt x="9095052" y="4131734"/>
                  <a:pt x="9227344" y="4065588"/>
                </a:cubicBezTo>
                <a:cubicBezTo>
                  <a:pt x="9293489" y="3999442"/>
                  <a:pt x="9425781" y="3999442"/>
                  <a:pt x="9624219" y="4065588"/>
                </a:cubicBezTo>
                <a:cubicBezTo>
                  <a:pt x="10087239" y="4330171"/>
                  <a:pt x="10252604" y="4561682"/>
                  <a:pt x="10120313" y="4760119"/>
                </a:cubicBezTo>
                <a:cubicBezTo>
                  <a:pt x="9988021" y="5024702"/>
                  <a:pt x="9954948" y="5355432"/>
                  <a:pt x="10021094" y="5752307"/>
                </a:cubicBezTo>
                <a:cubicBezTo>
                  <a:pt x="10021094" y="6413765"/>
                  <a:pt x="10054167" y="6942932"/>
                  <a:pt x="10120313" y="7339807"/>
                </a:cubicBezTo>
                <a:cubicBezTo>
                  <a:pt x="10120313" y="7670536"/>
                  <a:pt x="9954948" y="7902046"/>
                  <a:pt x="9624219" y="8034338"/>
                </a:cubicBezTo>
                <a:cubicBezTo>
                  <a:pt x="9293489" y="8100484"/>
                  <a:pt x="9095052" y="8034338"/>
                  <a:pt x="9028906" y="7835900"/>
                </a:cubicBezTo>
                <a:cubicBezTo>
                  <a:pt x="8962761" y="7372880"/>
                  <a:pt x="8929688" y="6413765"/>
                  <a:pt x="8929688" y="4958557"/>
                </a:cubicBezTo>
                <a:cubicBezTo>
                  <a:pt x="8797396" y="4693973"/>
                  <a:pt x="7705989" y="4561682"/>
                  <a:pt x="5655469" y="4561682"/>
                </a:cubicBezTo>
                <a:cubicBezTo>
                  <a:pt x="4861719" y="4627828"/>
                  <a:pt x="4067969" y="4693973"/>
                  <a:pt x="3274219" y="4760119"/>
                </a:cubicBezTo>
                <a:cubicBezTo>
                  <a:pt x="3141927" y="4826265"/>
                  <a:pt x="3075781" y="4925484"/>
                  <a:pt x="3075781" y="5057775"/>
                </a:cubicBezTo>
                <a:cubicBezTo>
                  <a:pt x="3141927" y="6116109"/>
                  <a:pt x="2910417" y="6909859"/>
                  <a:pt x="2381250" y="7439025"/>
                </a:cubicBezTo>
                <a:cubicBezTo>
                  <a:pt x="1785938" y="7902046"/>
                  <a:pt x="1256771" y="8034338"/>
                  <a:pt x="793750" y="7835900"/>
                </a:cubicBezTo>
                <a:cubicBezTo>
                  <a:pt x="330729" y="7703609"/>
                  <a:pt x="66146" y="7538244"/>
                  <a:pt x="0" y="7339807"/>
                </a:cubicBezTo>
                <a:cubicBezTo>
                  <a:pt x="0" y="7207515"/>
                  <a:pt x="198438" y="7108296"/>
                  <a:pt x="595313" y="7042150"/>
                </a:cubicBezTo>
                <a:cubicBezTo>
                  <a:pt x="1256771" y="6909859"/>
                  <a:pt x="1686719" y="6678348"/>
                  <a:pt x="1885156" y="6347619"/>
                </a:cubicBezTo>
                <a:cubicBezTo>
                  <a:pt x="2215885" y="5620015"/>
                  <a:pt x="2215885" y="5024702"/>
                  <a:pt x="1885156" y="4561682"/>
                </a:cubicBezTo>
                <a:cubicBezTo>
                  <a:pt x="1752865" y="4098661"/>
                  <a:pt x="2050521" y="3933296"/>
                  <a:pt x="2778125" y="4065588"/>
                </a:cubicBezTo>
                <a:cubicBezTo>
                  <a:pt x="2976563" y="4197879"/>
                  <a:pt x="3241146" y="4230953"/>
                  <a:pt x="3571875" y="4164807"/>
                </a:cubicBezTo>
                <a:close/>
                <a:moveTo>
                  <a:pt x="7242969" y="5057775"/>
                </a:moveTo>
                <a:cubicBezTo>
                  <a:pt x="7904427" y="5057775"/>
                  <a:pt x="8135938" y="5289286"/>
                  <a:pt x="7937500" y="5752307"/>
                </a:cubicBezTo>
                <a:cubicBezTo>
                  <a:pt x="7871354" y="6215327"/>
                  <a:pt x="7772136" y="6645275"/>
                  <a:pt x="7639844" y="7042150"/>
                </a:cubicBezTo>
                <a:cubicBezTo>
                  <a:pt x="7573698" y="7240588"/>
                  <a:pt x="7441406" y="7306734"/>
                  <a:pt x="7242969" y="7240588"/>
                </a:cubicBezTo>
                <a:cubicBezTo>
                  <a:pt x="7044531" y="7174442"/>
                  <a:pt x="6879167" y="7108296"/>
                  <a:pt x="6746875" y="7042150"/>
                </a:cubicBezTo>
                <a:cubicBezTo>
                  <a:pt x="6217708" y="6976005"/>
                  <a:pt x="5688542" y="6976005"/>
                  <a:pt x="5159375" y="7042150"/>
                </a:cubicBezTo>
                <a:cubicBezTo>
                  <a:pt x="4762500" y="7306734"/>
                  <a:pt x="4464844" y="7339807"/>
                  <a:pt x="4266406" y="7141369"/>
                </a:cubicBezTo>
                <a:cubicBezTo>
                  <a:pt x="4067969" y="6612202"/>
                  <a:pt x="3968750" y="6083036"/>
                  <a:pt x="3968750" y="5553869"/>
                </a:cubicBezTo>
                <a:cubicBezTo>
                  <a:pt x="4034896" y="5223140"/>
                  <a:pt x="4299479" y="5057775"/>
                  <a:pt x="4762500" y="5057775"/>
                </a:cubicBezTo>
                <a:cubicBezTo>
                  <a:pt x="5291667" y="5190067"/>
                  <a:pt x="6118490" y="5190067"/>
                  <a:pt x="7242969" y="5057775"/>
                </a:cubicBezTo>
                <a:close/>
                <a:moveTo>
                  <a:pt x="5060156" y="5752307"/>
                </a:moveTo>
                <a:cubicBezTo>
                  <a:pt x="4861719" y="6016890"/>
                  <a:pt x="4894792" y="6281473"/>
                  <a:pt x="5159375" y="6546057"/>
                </a:cubicBezTo>
                <a:cubicBezTo>
                  <a:pt x="5688542" y="6479911"/>
                  <a:pt x="6184635" y="6479911"/>
                  <a:pt x="6647656" y="6546057"/>
                </a:cubicBezTo>
                <a:cubicBezTo>
                  <a:pt x="6846094" y="6479911"/>
                  <a:pt x="6945313" y="6380692"/>
                  <a:pt x="6945313" y="6248400"/>
                </a:cubicBezTo>
                <a:cubicBezTo>
                  <a:pt x="7011458" y="5917671"/>
                  <a:pt x="6945313" y="5719234"/>
                  <a:pt x="6746875" y="5653088"/>
                </a:cubicBezTo>
                <a:cubicBezTo>
                  <a:pt x="6217708" y="5586942"/>
                  <a:pt x="5655469" y="5620015"/>
                  <a:pt x="5060156" y="5752307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4" name="Freeform 594"/>
          <p:cNvSpPr/>
          <p:nvPr/>
        </p:nvSpPr>
        <p:spPr>
          <a:xfrm rot="0" flipH="0" flipV="0">
            <a:off x="3500758" y="476347"/>
            <a:ext cx="399454" cy="244383"/>
          </a:xfrm>
          <a:custGeom>
            <a:pathLst>
              <a:path w="12104687" h="7405555">
                <a:moveTo>
                  <a:pt x="6746875" y="2742274"/>
                </a:moveTo>
                <a:cubicBezTo>
                  <a:pt x="7408333" y="3403732"/>
                  <a:pt x="8036719" y="3899826"/>
                  <a:pt x="8632031" y="4230555"/>
                </a:cubicBezTo>
                <a:cubicBezTo>
                  <a:pt x="8764323" y="3965972"/>
                  <a:pt x="8863542" y="3668315"/>
                  <a:pt x="8929687" y="3337586"/>
                </a:cubicBezTo>
                <a:cubicBezTo>
                  <a:pt x="8995833" y="3006857"/>
                  <a:pt x="8896614" y="2841492"/>
                  <a:pt x="8632031" y="2841492"/>
                </a:cubicBezTo>
                <a:cubicBezTo>
                  <a:pt x="8036719" y="2907638"/>
                  <a:pt x="7772135" y="2775545"/>
                  <a:pt x="7838281" y="2445213"/>
                </a:cubicBezTo>
                <a:cubicBezTo>
                  <a:pt x="7970573" y="2115013"/>
                  <a:pt x="8102864" y="1784747"/>
                  <a:pt x="8235156" y="1454414"/>
                </a:cubicBezTo>
                <a:cubicBezTo>
                  <a:pt x="8433594" y="1124214"/>
                  <a:pt x="8334375" y="959114"/>
                  <a:pt x="7937500" y="959114"/>
                </a:cubicBezTo>
                <a:lnTo>
                  <a:pt x="6846094" y="959114"/>
                </a:lnTo>
                <a:cubicBezTo>
                  <a:pt x="6779948" y="1487487"/>
                  <a:pt x="6746875" y="2081874"/>
                  <a:pt x="6746875" y="2742274"/>
                </a:cubicBezTo>
                <a:close/>
                <a:moveTo>
                  <a:pt x="5655469" y="66146"/>
                </a:moveTo>
                <a:cubicBezTo>
                  <a:pt x="5986198" y="264583"/>
                  <a:pt x="6846094" y="330729"/>
                  <a:pt x="8235156" y="264583"/>
                </a:cubicBezTo>
                <a:cubicBezTo>
                  <a:pt x="8433594" y="264583"/>
                  <a:pt x="8665104" y="198438"/>
                  <a:pt x="8929687" y="66146"/>
                </a:cubicBezTo>
                <a:cubicBezTo>
                  <a:pt x="9392708" y="0"/>
                  <a:pt x="9624219" y="198438"/>
                  <a:pt x="9624219" y="661458"/>
                </a:cubicBezTo>
                <a:cubicBezTo>
                  <a:pt x="9491927" y="859499"/>
                  <a:pt x="9359635" y="1057605"/>
                  <a:pt x="9227344" y="1255778"/>
                </a:cubicBezTo>
                <a:cubicBezTo>
                  <a:pt x="8896614" y="1850032"/>
                  <a:pt x="8797395" y="2180167"/>
                  <a:pt x="8929687" y="2246180"/>
                </a:cubicBezTo>
                <a:lnTo>
                  <a:pt x="9525000" y="2246180"/>
                </a:lnTo>
                <a:cubicBezTo>
                  <a:pt x="9921875" y="2246180"/>
                  <a:pt x="10087239" y="2444617"/>
                  <a:pt x="10021094" y="2841492"/>
                </a:cubicBezTo>
                <a:cubicBezTo>
                  <a:pt x="9822656" y="3370659"/>
                  <a:pt x="9591145" y="3965972"/>
                  <a:pt x="9326562" y="4627430"/>
                </a:cubicBezTo>
                <a:cubicBezTo>
                  <a:pt x="10318750" y="5156597"/>
                  <a:pt x="11244792" y="5586545"/>
                  <a:pt x="12104687" y="5917274"/>
                </a:cubicBezTo>
                <a:cubicBezTo>
                  <a:pt x="11310937" y="7107899"/>
                  <a:pt x="10649479" y="7405555"/>
                  <a:pt x="10120312" y="6810242"/>
                </a:cubicBezTo>
                <a:cubicBezTo>
                  <a:pt x="9789583" y="6347222"/>
                  <a:pt x="9326562" y="5884201"/>
                  <a:pt x="8731250" y="5421180"/>
                </a:cubicBezTo>
                <a:cubicBezTo>
                  <a:pt x="8334375" y="5818055"/>
                  <a:pt x="7904427" y="6115711"/>
                  <a:pt x="7441406" y="6314149"/>
                </a:cubicBezTo>
                <a:cubicBezTo>
                  <a:pt x="6515364" y="6644878"/>
                  <a:pt x="5920052" y="6644878"/>
                  <a:pt x="5655469" y="6314149"/>
                </a:cubicBezTo>
                <a:cubicBezTo>
                  <a:pt x="5589323" y="6181857"/>
                  <a:pt x="5622396" y="6115711"/>
                  <a:pt x="5754687" y="6115711"/>
                </a:cubicBezTo>
                <a:cubicBezTo>
                  <a:pt x="5953125" y="6115711"/>
                  <a:pt x="6151562" y="6082638"/>
                  <a:pt x="6350000" y="6016492"/>
                </a:cubicBezTo>
                <a:cubicBezTo>
                  <a:pt x="7276042" y="5685763"/>
                  <a:pt x="7871354" y="5321961"/>
                  <a:pt x="8135937" y="4925086"/>
                </a:cubicBezTo>
                <a:cubicBezTo>
                  <a:pt x="7540625" y="4395920"/>
                  <a:pt x="7011458" y="3899826"/>
                  <a:pt x="6548437" y="3436805"/>
                </a:cubicBezTo>
                <a:cubicBezTo>
                  <a:pt x="6416145" y="4098263"/>
                  <a:pt x="6250781" y="4660503"/>
                  <a:pt x="6052344" y="5123524"/>
                </a:cubicBezTo>
                <a:cubicBezTo>
                  <a:pt x="5853906" y="5520399"/>
                  <a:pt x="5622396" y="5884201"/>
                  <a:pt x="5357812" y="6214930"/>
                </a:cubicBezTo>
                <a:cubicBezTo>
                  <a:pt x="5159375" y="6479513"/>
                  <a:pt x="4894791" y="6711024"/>
                  <a:pt x="4564062" y="6909461"/>
                </a:cubicBezTo>
                <a:cubicBezTo>
                  <a:pt x="3902604" y="7240190"/>
                  <a:pt x="3373437" y="7207117"/>
                  <a:pt x="2976562" y="6810242"/>
                </a:cubicBezTo>
                <a:cubicBezTo>
                  <a:pt x="2910416" y="6677951"/>
                  <a:pt x="2976562" y="6578732"/>
                  <a:pt x="3175000" y="6512586"/>
                </a:cubicBezTo>
                <a:cubicBezTo>
                  <a:pt x="3505729" y="6512586"/>
                  <a:pt x="3968750" y="6281208"/>
                  <a:pt x="4564062" y="5818452"/>
                </a:cubicBezTo>
                <a:cubicBezTo>
                  <a:pt x="4828646" y="5554001"/>
                  <a:pt x="5093229" y="5157324"/>
                  <a:pt x="5357812" y="4628422"/>
                </a:cubicBezTo>
                <a:cubicBezTo>
                  <a:pt x="5556250" y="4165666"/>
                  <a:pt x="5688541" y="3702843"/>
                  <a:pt x="5754687" y="3239955"/>
                </a:cubicBezTo>
                <a:cubicBezTo>
                  <a:pt x="5953125" y="2380588"/>
                  <a:pt x="6019271" y="1620308"/>
                  <a:pt x="5953125" y="959114"/>
                </a:cubicBezTo>
                <a:cubicBezTo>
                  <a:pt x="5622396" y="1025128"/>
                  <a:pt x="5357812" y="1157155"/>
                  <a:pt x="5159375" y="1355196"/>
                </a:cubicBezTo>
                <a:cubicBezTo>
                  <a:pt x="4894791" y="1355196"/>
                  <a:pt x="4762500" y="1256175"/>
                  <a:pt x="4762500" y="1058135"/>
                </a:cubicBezTo>
                <a:cubicBezTo>
                  <a:pt x="4894791" y="595246"/>
                  <a:pt x="5192448" y="264583"/>
                  <a:pt x="5655469" y="66146"/>
                </a:cubicBezTo>
                <a:close/>
                <a:moveTo>
                  <a:pt x="3869531" y="361024"/>
                </a:moveTo>
                <a:cubicBezTo>
                  <a:pt x="4001823" y="559461"/>
                  <a:pt x="3968750" y="757899"/>
                  <a:pt x="3770312" y="956336"/>
                </a:cubicBezTo>
                <a:cubicBezTo>
                  <a:pt x="3175000" y="1419357"/>
                  <a:pt x="2612760" y="1915451"/>
                  <a:pt x="2083594" y="2444617"/>
                </a:cubicBezTo>
                <a:cubicBezTo>
                  <a:pt x="1951302" y="2643055"/>
                  <a:pt x="2149739" y="2742274"/>
                  <a:pt x="2678906" y="2742274"/>
                </a:cubicBezTo>
                <a:cubicBezTo>
                  <a:pt x="3075781" y="2411809"/>
                  <a:pt x="3538802" y="2048272"/>
                  <a:pt x="4067969" y="1651661"/>
                </a:cubicBezTo>
                <a:cubicBezTo>
                  <a:pt x="4398698" y="1585515"/>
                  <a:pt x="4564062" y="1651661"/>
                  <a:pt x="4564062" y="1850099"/>
                </a:cubicBezTo>
                <a:cubicBezTo>
                  <a:pt x="4696354" y="2048536"/>
                  <a:pt x="4597135" y="2279981"/>
                  <a:pt x="4266406" y="2544432"/>
                </a:cubicBezTo>
                <a:cubicBezTo>
                  <a:pt x="3538802" y="2875028"/>
                  <a:pt x="2910416" y="3337851"/>
                  <a:pt x="2381250" y="3932899"/>
                </a:cubicBezTo>
                <a:cubicBezTo>
                  <a:pt x="2315104" y="4065190"/>
                  <a:pt x="2348177" y="4131336"/>
                  <a:pt x="2480469" y="4131336"/>
                </a:cubicBezTo>
                <a:cubicBezTo>
                  <a:pt x="3141927" y="3999045"/>
                  <a:pt x="3770312" y="3767534"/>
                  <a:pt x="4365625" y="3436805"/>
                </a:cubicBezTo>
                <a:cubicBezTo>
                  <a:pt x="4696354" y="3370659"/>
                  <a:pt x="4828646" y="3436805"/>
                  <a:pt x="4762500" y="3635242"/>
                </a:cubicBezTo>
                <a:cubicBezTo>
                  <a:pt x="4762500" y="3767534"/>
                  <a:pt x="4530989" y="3932899"/>
                  <a:pt x="4067969" y="4131336"/>
                </a:cubicBezTo>
                <a:cubicBezTo>
                  <a:pt x="3141927" y="4594357"/>
                  <a:pt x="2282031" y="4892013"/>
                  <a:pt x="1488281" y="5024305"/>
                </a:cubicBezTo>
                <a:cubicBezTo>
                  <a:pt x="1223698" y="5090451"/>
                  <a:pt x="1025260" y="4991232"/>
                  <a:pt x="892969" y="4726649"/>
                </a:cubicBezTo>
                <a:cubicBezTo>
                  <a:pt x="826823" y="4462065"/>
                  <a:pt x="859896" y="4296701"/>
                  <a:pt x="992187" y="4230555"/>
                </a:cubicBezTo>
                <a:cubicBezTo>
                  <a:pt x="1322916" y="4098263"/>
                  <a:pt x="1686719" y="3800607"/>
                  <a:pt x="2083594" y="3337586"/>
                </a:cubicBezTo>
                <a:cubicBezTo>
                  <a:pt x="1752864" y="3271440"/>
                  <a:pt x="1389062" y="3304513"/>
                  <a:pt x="992187" y="3436805"/>
                </a:cubicBezTo>
                <a:cubicBezTo>
                  <a:pt x="661458" y="3436805"/>
                  <a:pt x="496094" y="3271440"/>
                  <a:pt x="496094" y="2940711"/>
                </a:cubicBezTo>
                <a:cubicBezTo>
                  <a:pt x="496094" y="2676128"/>
                  <a:pt x="562239" y="2477690"/>
                  <a:pt x="694531" y="2345399"/>
                </a:cubicBezTo>
                <a:cubicBezTo>
                  <a:pt x="1025260" y="2213107"/>
                  <a:pt x="1322916" y="2047742"/>
                  <a:pt x="1587500" y="1849305"/>
                </a:cubicBezTo>
                <a:cubicBezTo>
                  <a:pt x="2116666" y="1386284"/>
                  <a:pt x="2546614" y="890191"/>
                  <a:pt x="2877344" y="361024"/>
                </a:cubicBezTo>
                <a:cubicBezTo>
                  <a:pt x="3340364" y="30294"/>
                  <a:pt x="3671094" y="30294"/>
                  <a:pt x="3869531" y="361024"/>
                </a:cubicBezTo>
                <a:close/>
                <a:moveTo>
                  <a:pt x="4564062" y="4627430"/>
                </a:moveTo>
                <a:cubicBezTo>
                  <a:pt x="4828646" y="4627430"/>
                  <a:pt x="4894791" y="4726649"/>
                  <a:pt x="4762500" y="4925086"/>
                </a:cubicBezTo>
                <a:cubicBezTo>
                  <a:pt x="4034896" y="5454253"/>
                  <a:pt x="3108854" y="5950347"/>
                  <a:pt x="1984375" y="6413367"/>
                </a:cubicBezTo>
                <a:cubicBezTo>
                  <a:pt x="1587500" y="6545659"/>
                  <a:pt x="1190625" y="6677951"/>
                  <a:pt x="793750" y="6810242"/>
                </a:cubicBezTo>
                <a:cubicBezTo>
                  <a:pt x="330729" y="6942534"/>
                  <a:pt x="66146" y="6777170"/>
                  <a:pt x="0" y="6314149"/>
                </a:cubicBezTo>
                <a:cubicBezTo>
                  <a:pt x="0" y="6049565"/>
                  <a:pt x="99219" y="5884201"/>
                  <a:pt x="297656" y="5818055"/>
                </a:cubicBezTo>
                <a:cubicBezTo>
                  <a:pt x="760677" y="5751909"/>
                  <a:pt x="1223698" y="5652690"/>
                  <a:pt x="1686719" y="5520399"/>
                </a:cubicBezTo>
                <a:cubicBezTo>
                  <a:pt x="2678906" y="5321961"/>
                  <a:pt x="3638021" y="5024305"/>
                  <a:pt x="4564062" y="462743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5" name="Freeform 595"/>
          <p:cNvSpPr/>
          <p:nvPr/>
        </p:nvSpPr>
        <p:spPr>
          <a:xfrm rot="0" flipH="0" flipV="0">
            <a:off x="3921445" y="463237"/>
            <a:ext cx="399297" cy="267305"/>
          </a:xfrm>
          <a:custGeom>
            <a:pathLst>
              <a:path w="12099925" h="8100153">
                <a:moveTo>
                  <a:pt x="3969941" y="4430977"/>
                </a:moveTo>
                <a:lnTo>
                  <a:pt x="3969941" y="5123921"/>
                </a:lnTo>
                <a:lnTo>
                  <a:pt x="5458222" y="5024702"/>
                </a:lnTo>
                <a:cubicBezTo>
                  <a:pt x="5723070" y="5090848"/>
                  <a:pt x="5855494" y="5223007"/>
                  <a:pt x="5855494" y="5421180"/>
                </a:cubicBezTo>
                <a:cubicBezTo>
                  <a:pt x="5789348" y="5553472"/>
                  <a:pt x="5623917" y="5619618"/>
                  <a:pt x="5359202" y="5619618"/>
                </a:cubicBezTo>
                <a:cubicBezTo>
                  <a:pt x="4962327" y="5619618"/>
                  <a:pt x="4499240" y="5652691"/>
                  <a:pt x="3969941" y="5718836"/>
                </a:cubicBezTo>
                <a:lnTo>
                  <a:pt x="3969941" y="7504774"/>
                </a:lnTo>
                <a:cubicBezTo>
                  <a:pt x="3969941" y="7637066"/>
                  <a:pt x="3837583" y="7736284"/>
                  <a:pt x="3572867" y="7802430"/>
                </a:cubicBezTo>
                <a:cubicBezTo>
                  <a:pt x="3175860" y="7868576"/>
                  <a:pt x="2977356" y="7736284"/>
                  <a:pt x="2977356" y="7405555"/>
                </a:cubicBezTo>
                <a:lnTo>
                  <a:pt x="2977356" y="5818055"/>
                </a:lnTo>
                <a:cubicBezTo>
                  <a:pt x="1918626" y="5884201"/>
                  <a:pt x="1091539" y="6049566"/>
                  <a:pt x="496094" y="6314149"/>
                </a:cubicBezTo>
                <a:cubicBezTo>
                  <a:pt x="231510" y="6314149"/>
                  <a:pt x="66146" y="6181857"/>
                  <a:pt x="0" y="5917274"/>
                </a:cubicBezTo>
                <a:cubicBezTo>
                  <a:pt x="66146" y="5520399"/>
                  <a:pt x="231510" y="5288888"/>
                  <a:pt x="496094" y="5222743"/>
                </a:cubicBezTo>
                <a:cubicBezTo>
                  <a:pt x="1157817" y="5288888"/>
                  <a:pt x="1984904" y="5288888"/>
                  <a:pt x="2977356" y="5222743"/>
                </a:cubicBezTo>
                <a:lnTo>
                  <a:pt x="2977356" y="4430977"/>
                </a:lnTo>
                <a:cubicBezTo>
                  <a:pt x="2249488" y="4430977"/>
                  <a:pt x="1653977" y="4496990"/>
                  <a:pt x="1190823" y="4629018"/>
                </a:cubicBezTo>
                <a:cubicBezTo>
                  <a:pt x="860094" y="4430712"/>
                  <a:pt x="760876" y="4166261"/>
                  <a:pt x="893167" y="3835664"/>
                </a:cubicBezTo>
                <a:cubicBezTo>
                  <a:pt x="1025459" y="3703373"/>
                  <a:pt x="1157751" y="3571147"/>
                  <a:pt x="1290042" y="3438988"/>
                </a:cubicBezTo>
                <a:cubicBezTo>
                  <a:pt x="1620904" y="3108391"/>
                  <a:pt x="1885619" y="2645569"/>
                  <a:pt x="2084189" y="2050521"/>
                </a:cubicBezTo>
                <a:cubicBezTo>
                  <a:pt x="1687182" y="2050521"/>
                  <a:pt x="1323247" y="2116667"/>
                  <a:pt x="992386" y="2248958"/>
                </a:cubicBezTo>
                <a:cubicBezTo>
                  <a:pt x="727670" y="2315104"/>
                  <a:pt x="595313" y="2248958"/>
                  <a:pt x="595313" y="2050521"/>
                </a:cubicBezTo>
                <a:cubicBezTo>
                  <a:pt x="595313" y="1653646"/>
                  <a:pt x="793816" y="1355989"/>
                  <a:pt x="1190823" y="1157552"/>
                </a:cubicBezTo>
                <a:cubicBezTo>
                  <a:pt x="1455539" y="1289844"/>
                  <a:pt x="1852546" y="1355989"/>
                  <a:pt x="2381845" y="1355989"/>
                </a:cubicBezTo>
                <a:cubicBezTo>
                  <a:pt x="2580415" y="959114"/>
                  <a:pt x="2712773" y="595313"/>
                  <a:pt x="2778919" y="264583"/>
                </a:cubicBezTo>
                <a:cubicBezTo>
                  <a:pt x="2845065" y="66146"/>
                  <a:pt x="3043568" y="0"/>
                  <a:pt x="3374430" y="66146"/>
                </a:cubicBezTo>
                <a:cubicBezTo>
                  <a:pt x="3837451" y="264583"/>
                  <a:pt x="3903596" y="694531"/>
                  <a:pt x="3572867" y="1355989"/>
                </a:cubicBezTo>
                <a:cubicBezTo>
                  <a:pt x="5027414" y="1355989"/>
                  <a:pt x="5754688" y="1455208"/>
                  <a:pt x="5754688" y="1653646"/>
                </a:cubicBezTo>
                <a:cubicBezTo>
                  <a:pt x="5754688" y="1785937"/>
                  <a:pt x="5655866" y="1885156"/>
                  <a:pt x="5458222" y="1951302"/>
                </a:cubicBezTo>
                <a:lnTo>
                  <a:pt x="3175794" y="1951302"/>
                </a:lnTo>
                <a:cubicBezTo>
                  <a:pt x="2712641" y="2546614"/>
                  <a:pt x="2348772" y="3141927"/>
                  <a:pt x="2084189" y="3737239"/>
                </a:cubicBezTo>
                <a:cubicBezTo>
                  <a:pt x="2084189" y="3935677"/>
                  <a:pt x="2381911" y="4001823"/>
                  <a:pt x="2977356" y="3935677"/>
                </a:cubicBezTo>
                <a:cubicBezTo>
                  <a:pt x="2977356" y="3538802"/>
                  <a:pt x="3010429" y="3208073"/>
                  <a:pt x="3076575" y="2943489"/>
                </a:cubicBezTo>
                <a:cubicBezTo>
                  <a:pt x="3208999" y="2678906"/>
                  <a:pt x="3374430" y="2546614"/>
                  <a:pt x="3572867" y="2546614"/>
                </a:cubicBezTo>
                <a:cubicBezTo>
                  <a:pt x="3771437" y="2612760"/>
                  <a:pt x="3903795" y="2745052"/>
                  <a:pt x="3969941" y="2943489"/>
                </a:cubicBezTo>
                <a:lnTo>
                  <a:pt x="3969941" y="3935677"/>
                </a:lnTo>
                <a:lnTo>
                  <a:pt x="5160963" y="3935677"/>
                </a:lnTo>
                <a:cubicBezTo>
                  <a:pt x="5359400" y="4001690"/>
                  <a:pt x="5425546" y="4100777"/>
                  <a:pt x="5359400" y="4232936"/>
                </a:cubicBezTo>
                <a:cubicBezTo>
                  <a:pt x="5359400" y="4431109"/>
                  <a:pt x="4896247" y="4497123"/>
                  <a:pt x="3969941" y="4430977"/>
                </a:cubicBezTo>
                <a:close/>
                <a:moveTo>
                  <a:pt x="7138988" y="2745052"/>
                </a:moveTo>
                <a:cubicBezTo>
                  <a:pt x="7469717" y="2678906"/>
                  <a:pt x="7668154" y="2745052"/>
                  <a:pt x="7734300" y="2943489"/>
                </a:cubicBezTo>
                <a:lnTo>
                  <a:pt x="7734300" y="4034896"/>
                </a:lnTo>
                <a:cubicBezTo>
                  <a:pt x="9520238" y="5356489"/>
                  <a:pt x="10975446" y="6248532"/>
                  <a:pt x="12099925" y="6711024"/>
                </a:cubicBezTo>
                <a:cubicBezTo>
                  <a:pt x="11107738" y="7967795"/>
                  <a:pt x="10280914" y="8100153"/>
                  <a:pt x="9619456" y="7108097"/>
                </a:cubicBezTo>
                <a:cubicBezTo>
                  <a:pt x="8957998" y="6116042"/>
                  <a:pt x="8296539" y="5388636"/>
                  <a:pt x="7635081" y="4925880"/>
                </a:cubicBezTo>
                <a:cubicBezTo>
                  <a:pt x="6974814" y="6248268"/>
                  <a:pt x="6215459" y="7041753"/>
                  <a:pt x="5357019" y="7306336"/>
                </a:cubicBezTo>
                <a:cubicBezTo>
                  <a:pt x="4762765" y="7504774"/>
                  <a:pt x="4399624" y="7405555"/>
                  <a:pt x="4267597" y="7008680"/>
                </a:cubicBezTo>
                <a:cubicBezTo>
                  <a:pt x="4267597" y="6942534"/>
                  <a:pt x="4597532" y="6777302"/>
                  <a:pt x="5257403" y="6512983"/>
                </a:cubicBezTo>
                <a:cubicBezTo>
                  <a:pt x="5587338" y="6314678"/>
                  <a:pt x="5917274" y="6017220"/>
                  <a:pt x="6247209" y="5620610"/>
                </a:cubicBezTo>
                <a:cubicBezTo>
                  <a:pt x="6577145" y="5025694"/>
                  <a:pt x="6742113" y="4496858"/>
                  <a:pt x="6742113" y="4034102"/>
                </a:cubicBezTo>
                <a:lnTo>
                  <a:pt x="6742113" y="3141729"/>
                </a:lnTo>
                <a:cubicBezTo>
                  <a:pt x="6742113" y="2943423"/>
                  <a:pt x="6874404" y="2811198"/>
                  <a:pt x="7138988" y="2745052"/>
                </a:cubicBezTo>
                <a:close/>
                <a:moveTo>
                  <a:pt x="6643688" y="363802"/>
                </a:moveTo>
                <a:cubicBezTo>
                  <a:pt x="6709701" y="165364"/>
                  <a:pt x="6874801" y="66146"/>
                  <a:pt x="7138988" y="66146"/>
                </a:cubicBezTo>
                <a:cubicBezTo>
                  <a:pt x="7602008" y="132291"/>
                  <a:pt x="7800446" y="363802"/>
                  <a:pt x="7734300" y="760677"/>
                </a:cubicBezTo>
                <a:cubicBezTo>
                  <a:pt x="7469717" y="1422135"/>
                  <a:pt x="7568936" y="1752864"/>
                  <a:pt x="8031956" y="1752864"/>
                </a:cubicBezTo>
                <a:cubicBezTo>
                  <a:pt x="8759561" y="1752864"/>
                  <a:pt x="9354873" y="1686719"/>
                  <a:pt x="9817894" y="1554427"/>
                </a:cubicBezTo>
                <a:cubicBezTo>
                  <a:pt x="10214769" y="1686719"/>
                  <a:pt x="10380133" y="1984375"/>
                  <a:pt x="10313988" y="2447396"/>
                </a:cubicBezTo>
                <a:cubicBezTo>
                  <a:pt x="9850967" y="3175000"/>
                  <a:pt x="9288727" y="3704167"/>
                  <a:pt x="8627269" y="4034896"/>
                </a:cubicBezTo>
                <a:cubicBezTo>
                  <a:pt x="8296672" y="4034896"/>
                  <a:pt x="8296672" y="3869531"/>
                  <a:pt x="8627269" y="3538802"/>
                </a:cubicBezTo>
                <a:cubicBezTo>
                  <a:pt x="8825706" y="3274219"/>
                  <a:pt x="8991071" y="3009635"/>
                  <a:pt x="9123363" y="2745052"/>
                </a:cubicBezTo>
                <a:cubicBezTo>
                  <a:pt x="9189508" y="2480469"/>
                  <a:pt x="8991071" y="2348177"/>
                  <a:pt x="8528050" y="2348177"/>
                </a:cubicBezTo>
                <a:cubicBezTo>
                  <a:pt x="7866856" y="2348177"/>
                  <a:pt x="7404034" y="2315104"/>
                  <a:pt x="7139583" y="2248958"/>
                </a:cubicBezTo>
                <a:cubicBezTo>
                  <a:pt x="6941278" y="2381250"/>
                  <a:pt x="6742906" y="2546614"/>
                  <a:pt x="6544469" y="2745052"/>
                </a:cubicBezTo>
                <a:cubicBezTo>
                  <a:pt x="6213739" y="3075781"/>
                  <a:pt x="5849938" y="3340364"/>
                  <a:pt x="5453063" y="3538802"/>
                </a:cubicBezTo>
                <a:cubicBezTo>
                  <a:pt x="5188479" y="3604948"/>
                  <a:pt x="4990042" y="3538802"/>
                  <a:pt x="4857750" y="3340364"/>
                </a:cubicBezTo>
                <a:cubicBezTo>
                  <a:pt x="5386917" y="3009635"/>
                  <a:pt x="5849938" y="2513542"/>
                  <a:pt x="6246813" y="1852083"/>
                </a:cubicBezTo>
                <a:cubicBezTo>
                  <a:pt x="6511396" y="1322916"/>
                  <a:pt x="6643688" y="826823"/>
                  <a:pt x="6643688" y="363802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6" name="Freeform 596"/>
          <p:cNvSpPr/>
          <p:nvPr/>
        </p:nvSpPr>
        <p:spPr>
          <a:xfrm rot="0" flipH="0" flipV="0">
            <a:off x="4342106" y="467681"/>
            <a:ext cx="398337" cy="261937"/>
          </a:xfrm>
          <a:custGeom>
            <a:pathLst>
              <a:path w="12070820" h="7937500">
                <a:moveTo>
                  <a:pt x="6746081" y="2315104"/>
                </a:moveTo>
                <a:lnTo>
                  <a:pt x="5158978" y="2315104"/>
                </a:lnTo>
                <a:cubicBezTo>
                  <a:pt x="4762235" y="2513541"/>
                  <a:pt x="4266274" y="2711979"/>
                  <a:pt x="3671093" y="2910416"/>
                </a:cubicBezTo>
                <a:cubicBezTo>
                  <a:pt x="3472656" y="2976562"/>
                  <a:pt x="3373437" y="2910416"/>
                  <a:pt x="3373437" y="2711979"/>
                </a:cubicBezTo>
                <a:cubicBezTo>
                  <a:pt x="3902471" y="2315104"/>
                  <a:pt x="4332287" y="1918229"/>
                  <a:pt x="4662884" y="1521354"/>
                </a:cubicBezTo>
                <a:cubicBezTo>
                  <a:pt x="4927467" y="1190625"/>
                  <a:pt x="5158978" y="892968"/>
                  <a:pt x="5357415" y="628385"/>
                </a:cubicBezTo>
                <a:cubicBezTo>
                  <a:pt x="5555720" y="496093"/>
                  <a:pt x="5754092" y="496093"/>
                  <a:pt x="5952529" y="628385"/>
                </a:cubicBezTo>
                <a:cubicBezTo>
                  <a:pt x="6283259" y="959115"/>
                  <a:pt x="6217112" y="1322916"/>
                  <a:pt x="5754092" y="1719791"/>
                </a:cubicBezTo>
                <a:lnTo>
                  <a:pt x="6746081" y="1719791"/>
                </a:lnTo>
                <a:lnTo>
                  <a:pt x="6746081" y="727604"/>
                </a:lnTo>
                <a:cubicBezTo>
                  <a:pt x="6746081" y="396875"/>
                  <a:pt x="6812226" y="198437"/>
                  <a:pt x="6944518" y="132291"/>
                </a:cubicBezTo>
                <a:cubicBezTo>
                  <a:pt x="7209101" y="0"/>
                  <a:pt x="7440612" y="0"/>
                  <a:pt x="7639050" y="132291"/>
                </a:cubicBezTo>
                <a:cubicBezTo>
                  <a:pt x="7837487" y="198437"/>
                  <a:pt x="8002851" y="396875"/>
                  <a:pt x="8135143" y="727604"/>
                </a:cubicBezTo>
                <a:cubicBezTo>
                  <a:pt x="8068998" y="926041"/>
                  <a:pt x="8035925" y="1256771"/>
                  <a:pt x="8035925" y="1719791"/>
                </a:cubicBezTo>
                <a:lnTo>
                  <a:pt x="10119518" y="1719791"/>
                </a:lnTo>
                <a:cubicBezTo>
                  <a:pt x="10582539" y="1852083"/>
                  <a:pt x="10615612" y="2050521"/>
                  <a:pt x="10218737" y="2315104"/>
                </a:cubicBezTo>
                <a:lnTo>
                  <a:pt x="8035925" y="2315104"/>
                </a:lnTo>
                <a:lnTo>
                  <a:pt x="8035925" y="3604948"/>
                </a:lnTo>
                <a:cubicBezTo>
                  <a:pt x="9557279" y="3737239"/>
                  <a:pt x="10880195" y="3770312"/>
                  <a:pt x="12004675" y="3704166"/>
                </a:cubicBezTo>
                <a:cubicBezTo>
                  <a:pt x="12070820" y="3770312"/>
                  <a:pt x="12004675" y="4001823"/>
                  <a:pt x="11806237" y="4398698"/>
                </a:cubicBezTo>
                <a:cubicBezTo>
                  <a:pt x="11475508" y="5060156"/>
                  <a:pt x="10979414" y="5258594"/>
                  <a:pt x="10317956" y="4994010"/>
                </a:cubicBezTo>
                <a:cubicBezTo>
                  <a:pt x="9656498" y="4663281"/>
                  <a:pt x="8895820" y="4497916"/>
                  <a:pt x="8035925" y="4497916"/>
                </a:cubicBezTo>
                <a:lnTo>
                  <a:pt x="8035925" y="6680729"/>
                </a:lnTo>
                <a:cubicBezTo>
                  <a:pt x="8168216" y="7408333"/>
                  <a:pt x="7969779" y="7805208"/>
                  <a:pt x="7440612" y="7871354"/>
                </a:cubicBezTo>
                <a:cubicBezTo>
                  <a:pt x="6911445" y="7937500"/>
                  <a:pt x="6679935" y="7573698"/>
                  <a:pt x="6746081" y="6779948"/>
                </a:cubicBezTo>
                <a:lnTo>
                  <a:pt x="6746081" y="4497916"/>
                </a:lnTo>
                <a:cubicBezTo>
                  <a:pt x="5357283" y="4431771"/>
                  <a:pt x="4332287" y="4597135"/>
                  <a:pt x="3671093" y="4994010"/>
                </a:cubicBezTo>
                <a:cubicBezTo>
                  <a:pt x="3406510" y="5060156"/>
                  <a:pt x="3274218" y="4960937"/>
                  <a:pt x="3274218" y="4696354"/>
                </a:cubicBezTo>
                <a:cubicBezTo>
                  <a:pt x="3274218" y="4365625"/>
                  <a:pt x="3373371" y="4101041"/>
                  <a:pt x="3571676" y="3902604"/>
                </a:cubicBezTo>
                <a:cubicBezTo>
                  <a:pt x="3770114" y="3704166"/>
                  <a:pt x="4001624" y="3571875"/>
                  <a:pt x="4266207" y="3505729"/>
                </a:cubicBezTo>
                <a:cubicBezTo>
                  <a:pt x="4662950" y="3704166"/>
                  <a:pt x="5489575" y="3737239"/>
                  <a:pt x="6746081" y="3604948"/>
                </a:cubicBezTo>
                <a:close/>
                <a:moveTo>
                  <a:pt x="4067968" y="628385"/>
                </a:moveTo>
                <a:cubicBezTo>
                  <a:pt x="3803385" y="1091406"/>
                  <a:pt x="3406510" y="1554427"/>
                  <a:pt x="2877343" y="2017448"/>
                </a:cubicBezTo>
                <a:lnTo>
                  <a:pt x="2877343" y="6482291"/>
                </a:lnTo>
                <a:cubicBezTo>
                  <a:pt x="2877343" y="6813021"/>
                  <a:pt x="2844270" y="7110677"/>
                  <a:pt x="2778125" y="7375260"/>
                </a:cubicBezTo>
                <a:cubicBezTo>
                  <a:pt x="2579687" y="7573698"/>
                  <a:pt x="2348177" y="7672916"/>
                  <a:pt x="2083593" y="7672916"/>
                </a:cubicBezTo>
                <a:cubicBezTo>
                  <a:pt x="1819010" y="7672916"/>
                  <a:pt x="1686718" y="7507552"/>
                  <a:pt x="1686718" y="7176823"/>
                </a:cubicBezTo>
                <a:cubicBezTo>
                  <a:pt x="1885156" y="5126302"/>
                  <a:pt x="1918229" y="3571875"/>
                  <a:pt x="1785937" y="2513541"/>
                </a:cubicBezTo>
                <a:cubicBezTo>
                  <a:pt x="992187" y="2910416"/>
                  <a:pt x="496093" y="2910416"/>
                  <a:pt x="297656" y="2513541"/>
                </a:cubicBezTo>
                <a:cubicBezTo>
                  <a:pt x="165364" y="2315104"/>
                  <a:pt x="66145" y="2050521"/>
                  <a:pt x="0" y="1719791"/>
                </a:cubicBezTo>
                <a:cubicBezTo>
                  <a:pt x="66145" y="1587500"/>
                  <a:pt x="330729" y="1488281"/>
                  <a:pt x="793750" y="1422135"/>
                </a:cubicBezTo>
                <a:cubicBezTo>
                  <a:pt x="1852083" y="1223698"/>
                  <a:pt x="2877343" y="859896"/>
                  <a:pt x="3869531" y="330729"/>
                </a:cubicBezTo>
                <a:cubicBezTo>
                  <a:pt x="4067968" y="264583"/>
                  <a:pt x="4134114" y="363802"/>
                  <a:pt x="4067968" y="628385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7" name="Freeform 597"/>
          <p:cNvSpPr/>
          <p:nvPr/>
        </p:nvSpPr>
        <p:spPr>
          <a:xfrm rot="0" flipH="0" flipV="0">
            <a:off x="4760532" y="475242"/>
            <a:ext cx="400546" cy="257571"/>
          </a:xfrm>
          <a:custGeom>
            <a:pathLst>
              <a:path w="12137760" h="7805207">
                <a:moveTo>
                  <a:pt x="5423958" y="0"/>
                </a:moveTo>
                <a:cubicBezTo>
                  <a:pt x="6085416" y="132292"/>
                  <a:pt x="6383072" y="429948"/>
                  <a:pt x="6316927" y="892969"/>
                </a:cubicBezTo>
                <a:cubicBezTo>
                  <a:pt x="6118489" y="1488281"/>
                  <a:pt x="5986198" y="1918229"/>
                  <a:pt x="5920052" y="2182812"/>
                </a:cubicBezTo>
                <a:cubicBezTo>
                  <a:pt x="8433594" y="4630208"/>
                  <a:pt x="10484114" y="5986198"/>
                  <a:pt x="12071614" y="6250781"/>
                </a:cubicBezTo>
                <a:cubicBezTo>
                  <a:pt x="12137760" y="6449219"/>
                  <a:pt x="11906250" y="6813021"/>
                  <a:pt x="11377083" y="7342187"/>
                </a:cubicBezTo>
                <a:cubicBezTo>
                  <a:pt x="10914062" y="7805207"/>
                  <a:pt x="10318750" y="7739062"/>
                  <a:pt x="9591146" y="7143750"/>
                </a:cubicBezTo>
                <a:cubicBezTo>
                  <a:pt x="8797396" y="6416146"/>
                  <a:pt x="8069791" y="5721615"/>
                  <a:pt x="7408333" y="5060156"/>
                </a:cubicBezTo>
                <a:cubicBezTo>
                  <a:pt x="6746875" y="4464844"/>
                  <a:pt x="6151562" y="3902604"/>
                  <a:pt x="5622396" y="3373437"/>
                </a:cubicBezTo>
                <a:cubicBezTo>
                  <a:pt x="5291666" y="4167187"/>
                  <a:pt x="4861718" y="4861719"/>
                  <a:pt x="4332552" y="5457031"/>
                </a:cubicBezTo>
                <a:cubicBezTo>
                  <a:pt x="3208073" y="6515365"/>
                  <a:pt x="2116666" y="7077604"/>
                  <a:pt x="1058333" y="7143750"/>
                </a:cubicBezTo>
                <a:cubicBezTo>
                  <a:pt x="330729" y="7143750"/>
                  <a:pt x="0" y="6813021"/>
                  <a:pt x="66146" y="6151562"/>
                </a:cubicBezTo>
                <a:cubicBezTo>
                  <a:pt x="198437" y="6085417"/>
                  <a:pt x="694531" y="5986198"/>
                  <a:pt x="1554427" y="5853906"/>
                </a:cubicBezTo>
                <a:cubicBezTo>
                  <a:pt x="2612760" y="5589323"/>
                  <a:pt x="3505729" y="4861719"/>
                  <a:pt x="4233333" y="3671094"/>
                </a:cubicBezTo>
                <a:cubicBezTo>
                  <a:pt x="4696354" y="2745052"/>
                  <a:pt x="4894791" y="1951302"/>
                  <a:pt x="4828646" y="1289844"/>
                </a:cubicBezTo>
                <a:cubicBezTo>
                  <a:pt x="4828646" y="429948"/>
                  <a:pt x="5027083" y="0"/>
                  <a:pt x="5423958" y="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8" name="Freeform 598"/>
          <p:cNvSpPr/>
          <p:nvPr/>
        </p:nvSpPr>
        <p:spPr>
          <a:xfrm rot="0" flipH="0" flipV="0">
            <a:off x="5194290" y="465472"/>
            <a:ext cx="385266" cy="267145"/>
          </a:xfrm>
          <a:custGeom>
            <a:pathLst>
              <a:path w="11674740" h="8095323">
                <a:moveTo>
                  <a:pt x="6515365" y="1488281"/>
                </a:moveTo>
                <a:cubicBezTo>
                  <a:pt x="6515365" y="1091406"/>
                  <a:pt x="6482292" y="760677"/>
                  <a:pt x="6416146" y="496094"/>
                </a:cubicBezTo>
                <a:cubicBezTo>
                  <a:pt x="6416146" y="165365"/>
                  <a:pt x="6581510" y="0"/>
                  <a:pt x="6912240" y="0"/>
                </a:cubicBezTo>
                <a:cubicBezTo>
                  <a:pt x="7044532" y="0"/>
                  <a:pt x="7209896" y="33073"/>
                  <a:pt x="7408334" y="99219"/>
                </a:cubicBezTo>
                <a:cubicBezTo>
                  <a:pt x="7739063" y="363802"/>
                  <a:pt x="7871354" y="661458"/>
                  <a:pt x="7805209" y="992188"/>
                </a:cubicBezTo>
                <a:lnTo>
                  <a:pt x="7805209" y="1488281"/>
                </a:lnTo>
                <a:cubicBezTo>
                  <a:pt x="9326563" y="1620573"/>
                  <a:pt x="10616407" y="1653646"/>
                  <a:pt x="11674740" y="1587500"/>
                </a:cubicBezTo>
                <a:cubicBezTo>
                  <a:pt x="11211719" y="2710260"/>
                  <a:pt x="10616407" y="3205560"/>
                  <a:pt x="9888802" y="3073400"/>
                </a:cubicBezTo>
                <a:cubicBezTo>
                  <a:pt x="9293490" y="2875360"/>
                  <a:pt x="8598959" y="2677253"/>
                  <a:pt x="7805209" y="2479080"/>
                </a:cubicBezTo>
                <a:cubicBezTo>
                  <a:pt x="7739063" y="2545093"/>
                  <a:pt x="7739063" y="2875293"/>
                  <a:pt x="7805209" y="3469680"/>
                </a:cubicBezTo>
                <a:cubicBezTo>
                  <a:pt x="7937500" y="5186826"/>
                  <a:pt x="7805209" y="6375929"/>
                  <a:pt x="7408334" y="7036991"/>
                </a:cubicBezTo>
                <a:cubicBezTo>
                  <a:pt x="6482292" y="7963033"/>
                  <a:pt x="5324740" y="8095323"/>
                  <a:pt x="3935677" y="7433866"/>
                </a:cubicBezTo>
                <a:cubicBezTo>
                  <a:pt x="3208073" y="6904699"/>
                  <a:pt x="3009636" y="6573970"/>
                  <a:pt x="3340365" y="6441678"/>
                </a:cubicBezTo>
                <a:cubicBezTo>
                  <a:pt x="3671094" y="6640116"/>
                  <a:pt x="4001823" y="6772408"/>
                  <a:pt x="4332552" y="6838553"/>
                </a:cubicBezTo>
                <a:cubicBezTo>
                  <a:pt x="5457031" y="6838553"/>
                  <a:pt x="6085417" y="6673387"/>
                  <a:pt x="6217709" y="6343055"/>
                </a:cubicBezTo>
                <a:cubicBezTo>
                  <a:pt x="6482292" y="6012723"/>
                  <a:pt x="6581510" y="5054666"/>
                  <a:pt x="6515365" y="3468886"/>
                </a:cubicBezTo>
                <a:cubicBezTo>
                  <a:pt x="5258594" y="4723540"/>
                  <a:pt x="3869531" y="5449888"/>
                  <a:pt x="2348177" y="5647928"/>
                </a:cubicBezTo>
                <a:cubicBezTo>
                  <a:pt x="1951302" y="5647928"/>
                  <a:pt x="1587500" y="5515637"/>
                  <a:pt x="1256771" y="5251053"/>
                </a:cubicBezTo>
                <a:cubicBezTo>
                  <a:pt x="926042" y="4920324"/>
                  <a:pt x="926042" y="4721887"/>
                  <a:pt x="1256771" y="4655741"/>
                </a:cubicBezTo>
                <a:cubicBezTo>
                  <a:pt x="2976563" y="4589595"/>
                  <a:pt x="4729427" y="3798359"/>
                  <a:pt x="6515365" y="2282031"/>
                </a:cubicBezTo>
                <a:cubicBezTo>
                  <a:pt x="3604948" y="2282031"/>
                  <a:pt x="1620573" y="2447396"/>
                  <a:pt x="562240" y="2778125"/>
                </a:cubicBezTo>
                <a:cubicBezTo>
                  <a:pt x="165365" y="2910417"/>
                  <a:pt x="0" y="2811198"/>
                  <a:pt x="66146" y="2480469"/>
                </a:cubicBezTo>
                <a:cubicBezTo>
                  <a:pt x="463021" y="1686719"/>
                  <a:pt x="826823" y="1355990"/>
                  <a:pt x="1157552" y="1488281"/>
                </a:cubicBezTo>
                <a:cubicBezTo>
                  <a:pt x="1951302" y="1620573"/>
                  <a:pt x="3737240" y="1620573"/>
                  <a:pt x="6515365" y="1488281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9" name="Freeform 599"/>
          <p:cNvSpPr/>
          <p:nvPr/>
        </p:nvSpPr>
        <p:spPr>
          <a:xfrm rot="0" flipH="0" flipV="0">
            <a:off x="5603932" y="459963"/>
            <a:ext cx="396180" cy="272864"/>
          </a:xfrm>
          <a:custGeom>
            <a:pathLst>
              <a:path w="12005468" h="8268625">
                <a:moveTo>
                  <a:pt x="6449218" y="264583"/>
                </a:moveTo>
                <a:cubicBezTo>
                  <a:pt x="6647656" y="463021"/>
                  <a:pt x="6813020" y="760677"/>
                  <a:pt x="6945312" y="1157552"/>
                </a:cubicBezTo>
                <a:cubicBezTo>
                  <a:pt x="7474479" y="1223698"/>
                  <a:pt x="8334375" y="1223698"/>
                  <a:pt x="9525000" y="1157552"/>
                </a:cubicBezTo>
                <a:cubicBezTo>
                  <a:pt x="10120312" y="959115"/>
                  <a:pt x="10484114" y="1091208"/>
                  <a:pt x="10616406" y="1553832"/>
                </a:cubicBezTo>
                <a:cubicBezTo>
                  <a:pt x="10748698" y="2610710"/>
                  <a:pt x="10649479" y="3403336"/>
                  <a:pt x="10318750" y="3931708"/>
                </a:cubicBezTo>
                <a:cubicBezTo>
                  <a:pt x="10120312" y="4196292"/>
                  <a:pt x="9954948" y="4196292"/>
                  <a:pt x="9822656" y="3931708"/>
                </a:cubicBezTo>
                <a:cubicBezTo>
                  <a:pt x="9888801" y="2743333"/>
                  <a:pt x="9756510" y="2083131"/>
                  <a:pt x="9425781" y="1951104"/>
                </a:cubicBezTo>
                <a:cubicBezTo>
                  <a:pt x="8565885" y="1885090"/>
                  <a:pt x="7606770" y="1852083"/>
                  <a:pt x="6548437" y="1852083"/>
                </a:cubicBezTo>
                <a:cubicBezTo>
                  <a:pt x="5820833" y="1785938"/>
                  <a:pt x="4530989" y="1818944"/>
                  <a:pt x="2678906" y="1951104"/>
                </a:cubicBezTo>
                <a:cubicBezTo>
                  <a:pt x="2215885" y="2083131"/>
                  <a:pt x="1984375" y="2677187"/>
                  <a:pt x="1984375" y="3733271"/>
                </a:cubicBezTo>
                <a:cubicBezTo>
                  <a:pt x="1852083" y="4064000"/>
                  <a:pt x="1686718" y="4064000"/>
                  <a:pt x="1488281" y="3733271"/>
                </a:cubicBezTo>
                <a:cubicBezTo>
                  <a:pt x="1289843" y="3072871"/>
                  <a:pt x="1223697" y="2379464"/>
                  <a:pt x="1289843" y="1653051"/>
                </a:cubicBezTo>
                <a:cubicBezTo>
                  <a:pt x="1422135" y="1124281"/>
                  <a:pt x="1752864" y="959115"/>
                  <a:pt x="2282031" y="1157552"/>
                </a:cubicBezTo>
                <a:cubicBezTo>
                  <a:pt x="3075781" y="1223698"/>
                  <a:pt x="3935677" y="1223698"/>
                  <a:pt x="4861718" y="1157552"/>
                </a:cubicBezTo>
                <a:cubicBezTo>
                  <a:pt x="5060156" y="628385"/>
                  <a:pt x="5225520" y="330729"/>
                  <a:pt x="5357812" y="264583"/>
                </a:cubicBezTo>
                <a:cubicBezTo>
                  <a:pt x="5688541" y="0"/>
                  <a:pt x="6052343" y="0"/>
                  <a:pt x="6449218" y="264583"/>
                </a:cubicBezTo>
                <a:close/>
                <a:moveTo>
                  <a:pt x="1488281" y="4829043"/>
                </a:moveTo>
                <a:cubicBezTo>
                  <a:pt x="2943489" y="4762897"/>
                  <a:pt x="4431770" y="4729824"/>
                  <a:pt x="5953125" y="4729824"/>
                </a:cubicBezTo>
                <a:cubicBezTo>
                  <a:pt x="6283854" y="4199599"/>
                  <a:pt x="6515364" y="3437467"/>
                  <a:pt x="6647656" y="2443427"/>
                </a:cubicBezTo>
                <a:cubicBezTo>
                  <a:pt x="6647656" y="2179770"/>
                  <a:pt x="6746875" y="2047941"/>
                  <a:pt x="6945312" y="2047941"/>
                </a:cubicBezTo>
                <a:cubicBezTo>
                  <a:pt x="7342187" y="2180365"/>
                  <a:pt x="7573698" y="2412140"/>
                  <a:pt x="7639843" y="2743266"/>
                </a:cubicBezTo>
                <a:cubicBezTo>
                  <a:pt x="7705989" y="3206816"/>
                  <a:pt x="7573698" y="3869002"/>
                  <a:pt x="7242968" y="4729824"/>
                </a:cubicBezTo>
                <a:cubicBezTo>
                  <a:pt x="9491926" y="4729824"/>
                  <a:pt x="11079426" y="4762897"/>
                  <a:pt x="12005468" y="4829043"/>
                </a:cubicBezTo>
                <a:cubicBezTo>
                  <a:pt x="11476301" y="6019668"/>
                  <a:pt x="10847916" y="6449616"/>
                  <a:pt x="10120312" y="6118887"/>
                </a:cubicBezTo>
                <a:cubicBezTo>
                  <a:pt x="8929687" y="5788157"/>
                  <a:pt x="7838281" y="5589720"/>
                  <a:pt x="6846093" y="5523574"/>
                </a:cubicBezTo>
                <a:cubicBezTo>
                  <a:pt x="5523177" y="7574095"/>
                  <a:pt x="3737239" y="8268625"/>
                  <a:pt x="1488281" y="7607168"/>
                </a:cubicBezTo>
                <a:cubicBezTo>
                  <a:pt x="1289843" y="7408730"/>
                  <a:pt x="1289843" y="7243366"/>
                  <a:pt x="1488281" y="7111074"/>
                </a:cubicBezTo>
                <a:cubicBezTo>
                  <a:pt x="3406510" y="6912637"/>
                  <a:pt x="4762500" y="6350397"/>
                  <a:pt x="5556250" y="5424355"/>
                </a:cubicBezTo>
                <a:cubicBezTo>
                  <a:pt x="3042708" y="5490501"/>
                  <a:pt x="1355989" y="5655866"/>
                  <a:pt x="496093" y="5920449"/>
                </a:cubicBezTo>
                <a:cubicBezTo>
                  <a:pt x="231510" y="6118887"/>
                  <a:pt x="66145" y="6052741"/>
                  <a:pt x="0" y="5722012"/>
                </a:cubicBezTo>
                <a:cubicBezTo>
                  <a:pt x="66145" y="5325137"/>
                  <a:pt x="198437" y="5060553"/>
                  <a:pt x="396875" y="4928262"/>
                </a:cubicBezTo>
                <a:cubicBezTo>
                  <a:pt x="727604" y="4729824"/>
                  <a:pt x="1091406" y="4696751"/>
                  <a:pt x="1488281" y="4829043"/>
                </a:cubicBezTo>
                <a:close/>
                <a:moveTo>
                  <a:pt x="5060156" y="2443427"/>
                </a:moveTo>
                <a:cubicBezTo>
                  <a:pt x="5457031" y="2575719"/>
                  <a:pt x="5787760" y="2741083"/>
                  <a:pt x="6052343" y="2939521"/>
                </a:cubicBezTo>
                <a:cubicBezTo>
                  <a:pt x="6184635" y="3071813"/>
                  <a:pt x="6151562" y="3171031"/>
                  <a:pt x="5953125" y="3237177"/>
                </a:cubicBezTo>
                <a:cubicBezTo>
                  <a:pt x="5490104" y="3237177"/>
                  <a:pt x="5060156" y="3204104"/>
                  <a:pt x="4663281" y="3137958"/>
                </a:cubicBezTo>
                <a:cubicBezTo>
                  <a:pt x="3737239" y="3071813"/>
                  <a:pt x="3373437" y="2840302"/>
                  <a:pt x="3571875" y="2443427"/>
                </a:cubicBezTo>
                <a:cubicBezTo>
                  <a:pt x="3638020" y="2244990"/>
                  <a:pt x="3770312" y="2145771"/>
                  <a:pt x="3968750" y="2145771"/>
                </a:cubicBezTo>
                <a:cubicBezTo>
                  <a:pt x="4233333" y="2145771"/>
                  <a:pt x="4597135" y="2244990"/>
                  <a:pt x="5060156" y="2443427"/>
                </a:cubicBezTo>
                <a:close/>
                <a:moveTo>
                  <a:pt x="3274218" y="3336396"/>
                </a:moveTo>
                <a:cubicBezTo>
                  <a:pt x="3472656" y="3402542"/>
                  <a:pt x="3671093" y="3468688"/>
                  <a:pt x="3869531" y="3534833"/>
                </a:cubicBezTo>
                <a:cubicBezTo>
                  <a:pt x="4067968" y="3600979"/>
                  <a:pt x="4299479" y="3667125"/>
                  <a:pt x="4564062" y="3733271"/>
                </a:cubicBezTo>
                <a:lnTo>
                  <a:pt x="5357812" y="4030927"/>
                </a:lnTo>
                <a:cubicBezTo>
                  <a:pt x="5556250" y="4163219"/>
                  <a:pt x="5457031" y="4262438"/>
                  <a:pt x="5060156" y="4328583"/>
                </a:cubicBezTo>
                <a:cubicBezTo>
                  <a:pt x="4332552" y="4328583"/>
                  <a:pt x="3604947" y="4295511"/>
                  <a:pt x="2877343" y="4229365"/>
                </a:cubicBezTo>
                <a:cubicBezTo>
                  <a:pt x="2546614" y="4163219"/>
                  <a:pt x="2447395" y="3931708"/>
                  <a:pt x="2579687" y="3534833"/>
                </a:cubicBezTo>
                <a:cubicBezTo>
                  <a:pt x="2711979" y="3270250"/>
                  <a:pt x="2943489" y="3204104"/>
                  <a:pt x="3274218" y="3336396"/>
                </a:cubicBezTo>
                <a:close/>
                <a:moveTo>
                  <a:pt x="7540625" y="5920449"/>
                </a:moveTo>
                <a:cubicBezTo>
                  <a:pt x="8069791" y="6118887"/>
                  <a:pt x="8632031" y="6383470"/>
                  <a:pt x="9227343" y="6714199"/>
                </a:cubicBezTo>
                <a:cubicBezTo>
                  <a:pt x="9888801" y="7177220"/>
                  <a:pt x="10285676" y="7507949"/>
                  <a:pt x="10417968" y="7706387"/>
                </a:cubicBezTo>
                <a:cubicBezTo>
                  <a:pt x="10550260" y="7904824"/>
                  <a:pt x="10484114" y="8004043"/>
                  <a:pt x="10219531" y="8004043"/>
                </a:cubicBezTo>
                <a:cubicBezTo>
                  <a:pt x="9954948" y="8004043"/>
                  <a:pt x="9657291" y="7937897"/>
                  <a:pt x="9326562" y="7805605"/>
                </a:cubicBezTo>
                <a:cubicBezTo>
                  <a:pt x="8202083" y="7474876"/>
                  <a:pt x="7408333" y="7144147"/>
                  <a:pt x="6945312" y="6813418"/>
                </a:cubicBezTo>
                <a:cubicBezTo>
                  <a:pt x="6746875" y="6614980"/>
                  <a:pt x="6746875" y="6383470"/>
                  <a:pt x="6945312" y="6118887"/>
                </a:cubicBezTo>
                <a:cubicBezTo>
                  <a:pt x="7077604" y="5920449"/>
                  <a:pt x="7276041" y="5854303"/>
                  <a:pt x="7540625" y="5920449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0" name="Freeform 600"/>
          <p:cNvSpPr/>
          <p:nvPr/>
        </p:nvSpPr>
        <p:spPr>
          <a:xfrm rot="0" flipH="0" flipV="0">
            <a:off x="6021293" y="461185"/>
            <a:ext cx="401663" cy="268485"/>
          </a:xfrm>
          <a:custGeom>
            <a:pathLst>
              <a:path w="12171626" h="8135937">
                <a:moveTo>
                  <a:pt x="7938293" y="2214298"/>
                </a:moveTo>
                <a:lnTo>
                  <a:pt x="7938293" y="3303323"/>
                </a:lnTo>
                <a:lnTo>
                  <a:pt x="10418762" y="3303323"/>
                </a:lnTo>
                <a:cubicBezTo>
                  <a:pt x="10683345" y="3369601"/>
                  <a:pt x="10815637" y="3435879"/>
                  <a:pt x="10815637" y="3502157"/>
                </a:cubicBezTo>
                <a:cubicBezTo>
                  <a:pt x="11014075" y="3700859"/>
                  <a:pt x="10947929" y="3833349"/>
                  <a:pt x="10617200" y="3899627"/>
                </a:cubicBezTo>
                <a:cubicBezTo>
                  <a:pt x="9757304" y="4032052"/>
                  <a:pt x="8864335" y="4065191"/>
                  <a:pt x="7938293" y="3999045"/>
                </a:cubicBezTo>
                <a:lnTo>
                  <a:pt x="7938293" y="4893402"/>
                </a:lnTo>
                <a:lnTo>
                  <a:pt x="10319543" y="4893402"/>
                </a:lnTo>
                <a:cubicBezTo>
                  <a:pt x="11113293" y="4959681"/>
                  <a:pt x="11510168" y="5059098"/>
                  <a:pt x="11510168" y="5191654"/>
                </a:cubicBezTo>
                <a:cubicBezTo>
                  <a:pt x="11510168" y="5522912"/>
                  <a:pt x="11179439" y="5688541"/>
                  <a:pt x="10517981" y="5688541"/>
                </a:cubicBezTo>
                <a:cubicBezTo>
                  <a:pt x="9724231" y="5622263"/>
                  <a:pt x="8864335" y="5589124"/>
                  <a:pt x="7938293" y="5589124"/>
                </a:cubicBezTo>
                <a:lnTo>
                  <a:pt x="7938293" y="7573698"/>
                </a:lnTo>
                <a:cubicBezTo>
                  <a:pt x="7938293" y="7904427"/>
                  <a:pt x="7673710" y="8069791"/>
                  <a:pt x="7144543" y="8069791"/>
                </a:cubicBezTo>
                <a:cubicBezTo>
                  <a:pt x="6879960" y="8135937"/>
                  <a:pt x="6714595" y="8003646"/>
                  <a:pt x="6648450" y="7672916"/>
                </a:cubicBezTo>
                <a:lnTo>
                  <a:pt x="6648450" y="1917237"/>
                </a:lnTo>
                <a:cubicBezTo>
                  <a:pt x="5788554" y="2578695"/>
                  <a:pt x="4994804" y="3008643"/>
                  <a:pt x="4267200" y="3207081"/>
                </a:cubicBezTo>
                <a:cubicBezTo>
                  <a:pt x="3936470" y="3273227"/>
                  <a:pt x="3804179" y="3174008"/>
                  <a:pt x="3870325" y="2909424"/>
                </a:cubicBezTo>
                <a:cubicBezTo>
                  <a:pt x="5060950" y="1851620"/>
                  <a:pt x="5821627" y="958982"/>
                  <a:pt x="6152356" y="231510"/>
                </a:cubicBezTo>
                <a:cubicBezTo>
                  <a:pt x="6350793" y="33073"/>
                  <a:pt x="6549231" y="0"/>
                  <a:pt x="6747668" y="132291"/>
                </a:cubicBezTo>
                <a:cubicBezTo>
                  <a:pt x="7409126" y="463021"/>
                  <a:pt x="7574491" y="826823"/>
                  <a:pt x="7243762" y="1223698"/>
                </a:cubicBezTo>
                <a:cubicBezTo>
                  <a:pt x="8632825" y="1355990"/>
                  <a:pt x="10253398" y="1455208"/>
                  <a:pt x="12105481" y="1521354"/>
                </a:cubicBezTo>
                <a:cubicBezTo>
                  <a:pt x="12171626" y="1719395"/>
                  <a:pt x="12039335" y="2049595"/>
                  <a:pt x="11708606" y="2511954"/>
                </a:cubicBezTo>
                <a:cubicBezTo>
                  <a:pt x="11377876" y="2776537"/>
                  <a:pt x="10914856" y="2743464"/>
                  <a:pt x="10319543" y="2412735"/>
                </a:cubicBezTo>
                <a:cubicBezTo>
                  <a:pt x="9525793" y="2280444"/>
                  <a:pt x="8732043" y="2214298"/>
                  <a:pt x="7938293" y="2214298"/>
                </a:cubicBezTo>
                <a:close/>
                <a:moveTo>
                  <a:pt x="4067968" y="330134"/>
                </a:moveTo>
                <a:cubicBezTo>
                  <a:pt x="4597135" y="263988"/>
                  <a:pt x="4696354" y="495498"/>
                  <a:pt x="4365625" y="1024665"/>
                </a:cubicBezTo>
                <a:cubicBezTo>
                  <a:pt x="4101041" y="1289248"/>
                  <a:pt x="3836458" y="1520759"/>
                  <a:pt x="3571875" y="1719196"/>
                </a:cubicBezTo>
                <a:lnTo>
                  <a:pt x="3571875" y="6879166"/>
                </a:lnTo>
                <a:cubicBezTo>
                  <a:pt x="3638020" y="7276041"/>
                  <a:pt x="3472656" y="7540625"/>
                  <a:pt x="3075781" y="7672916"/>
                </a:cubicBezTo>
                <a:cubicBezTo>
                  <a:pt x="2612760" y="7871354"/>
                  <a:pt x="2381250" y="7772135"/>
                  <a:pt x="2381250" y="7375260"/>
                </a:cubicBezTo>
                <a:lnTo>
                  <a:pt x="2381250" y="2313318"/>
                </a:lnTo>
                <a:cubicBezTo>
                  <a:pt x="1653645" y="2710193"/>
                  <a:pt x="1157552" y="2809412"/>
                  <a:pt x="892968" y="2610974"/>
                </a:cubicBezTo>
                <a:cubicBezTo>
                  <a:pt x="165364" y="1884164"/>
                  <a:pt x="0" y="1487686"/>
                  <a:pt x="396875" y="1421540"/>
                </a:cubicBezTo>
                <a:cubicBezTo>
                  <a:pt x="1719791" y="1289248"/>
                  <a:pt x="2943489" y="925446"/>
                  <a:pt x="4067968" y="330134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1" name="Freeform 601"/>
          <p:cNvSpPr/>
          <p:nvPr/>
        </p:nvSpPr>
        <p:spPr>
          <a:xfrm rot="0" flipH="0" flipV="0">
            <a:off x="6442032" y="465525"/>
            <a:ext cx="401611" cy="258414"/>
          </a:xfrm>
          <a:custGeom>
            <a:pathLst>
              <a:path w="12170040" h="7830740">
                <a:moveTo>
                  <a:pt x="7341394" y="0"/>
                </a:moveTo>
                <a:cubicBezTo>
                  <a:pt x="7738269" y="0"/>
                  <a:pt x="8002852" y="165364"/>
                  <a:pt x="8135144" y="496093"/>
                </a:cubicBezTo>
                <a:cubicBezTo>
                  <a:pt x="8201290" y="1025260"/>
                  <a:pt x="8333582" y="1256770"/>
                  <a:pt x="8532019" y="1190625"/>
                </a:cubicBezTo>
                <a:cubicBezTo>
                  <a:pt x="8995040" y="1256770"/>
                  <a:pt x="9590352" y="1289843"/>
                  <a:pt x="10317957" y="1289843"/>
                </a:cubicBezTo>
                <a:cubicBezTo>
                  <a:pt x="10582540" y="1422135"/>
                  <a:pt x="10615613" y="1587500"/>
                  <a:pt x="10417175" y="1785937"/>
                </a:cubicBezTo>
                <a:cubicBezTo>
                  <a:pt x="10218738" y="1852083"/>
                  <a:pt x="10053373" y="1885156"/>
                  <a:pt x="9921082" y="1885156"/>
                </a:cubicBezTo>
                <a:cubicBezTo>
                  <a:pt x="9656498" y="1951302"/>
                  <a:pt x="9325769" y="1984375"/>
                  <a:pt x="8928894" y="1984375"/>
                </a:cubicBezTo>
                <a:cubicBezTo>
                  <a:pt x="9259623" y="2181489"/>
                  <a:pt x="9193477" y="2542844"/>
                  <a:pt x="8730457" y="3068439"/>
                </a:cubicBezTo>
                <a:cubicBezTo>
                  <a:pt x="10053373" y="3134585"/>
                  <a:pt x="11177852" y="3200863"/>
                  <a:pt x="12103894" y="3267273"/>
                </a:cubicBezTo>
                <a:cubicBezTo>
                  <a:pt x="12170040" y="3400226"/>
                  <a:pt x="12070821" y="3666133"/>
                  <a:pt x="11806238" y="4064992"/>
                </a:cubicBezTo>
                <a:cubicBezTo>
                  <a:pt x="11607800" y="4462793"/>
                  <a:pt x="11310144" y="4628621"/>
                  <a:pt x="10913269" y="4562475"/>
                </a:cubicBezTo>
                <a:cubicBezTo>
                  <a:pt x="9325769" y="3831960"/>
                  <a:pt x="7275380" y="3632861"/>
                  <a:pt x="4762103" y="3965178"/>
                </a:cubicBezTo>
                <a:cubicBezTo>
                  <a:pt x="4431374" y="4098131"/>
                  <a:pt x="4100645" y="4231084"/>
                  <a:pt x="3769916" y="4364037"/>
                </a:cubicBezTo>
                <a:cubicBezTo>
                  <a:pt x="3505332" y="4364037"/>
                  <a:pt x="3439187" y="4131468"/>
                  <a:pt x="3571478" y="3666331"/>
                </a:cubicBezTo>
                <a:cubicBezTo>
                  <a:pt x="3637624" y="3400425"/>
                  <a:pt x="3869135" y="3234266"/>
                  <a:pt x="4266010" y="3167856"/>
                </a:cubicBezTo>
                <a:cubicBezTo>
                  <a:pt x="4993482" y="3167856"/>
                  <a:pt x="5588662" y="3134651"/>
                  <a:pt x="6051550" y="3068240"/>
                </a:cubicBezTo>
                <a:cubicBezTo>
                  <a:pt x="5654675" y="2673879"/>
                  <a:pt x="5588529" y="2279518"/>
                  <a:pt x="5853113" y="1885156"/>
                </a:cubicBezTo>
                <a:cubicBezTo>
                  <a:pt x="5390092" y="1885156"/>
                  <a:pt x="4927071" y="1951302"/>
                  <a:pt x="4464050" y="2083593"/>
                </a:cubicBezTo>
                <a:cubicBezTo>
                  <a:pt x="4265613" y="2149739"/>
                  <a:pt x="4199467" y="2017448"/>
                  <a:pt x="4265613" y="1686718"/>
                </a:cubicBezTo>
                <a:cubicBezTo>
                  <a:pt x="4397904" y="1355989"/>
                  <a:pt x="4662488" y="1157552"/>
                  <a:pt x="5059363" y="1091406"/>
                </a:cubicBezTo>
                <a:cubicBezTo>
                  <a:pt x="5323946" y="1157552"/>
                  <a:pt x="5720821" y="1190625"/>
                  <a:pt x="6249988" y="1190625"/>
                </a:cubicBezTo>
                <a:cubicBezTo>
                  <a:pt x="6580717" y="1256770"/>
                  <a:pt x="6746082" y="959114"/>
                  <a:pt x="6746082" y="297656"/>
                </a:cubicBezTo>
                <a:cubicBezTo>
                  <a:pt x="6812227" y="99218"/>
                  <a:pt x="7010665" y="0"/>
                  <a:pt x="7341394" y="0"/>
                </a:cubicBezTo>
                <a:close/>
                <a:moveTo>
                  <a:pt x="8135144" y="1885156"/>
                </a:moveTo>
                <a:lnTo>
                  <a:pt x="6547644" y="1885156"/>
                </a:lnTo>
                <a:cubicBezTo>
                  <a:pt x="6547644" y="2279518"/>
                  <a:pt x="6646863" y="2673879"/>
                  <a:pt x="6845300" y="3068240"/>
                </a:cubicBezTo>
                <a:lnTo>
                  <a:pt x="7936707" y="3068240"/>
                </a:lnTo>
                <a:cubicBezTo>
                  <a:pt x="8068998" y="2673879"/>
                  <a:pt x="8135144" y="2279518"/>
                  <a:pt x="8135144" y="1885156"/>
                </a:cubicBezTo>
                <a:close/>
                <a:moveTo>
                  <a:pt x="2678907" y="297656"/>
                </a:moveTo>
                <a:cubicBezTo>
                  <a:pt x="3009636" y="363802"/>
                  <a:pt x="3208073" y="562239"/>
                  <a:pt x="3274219" y="892968"/>
                </a:cubicBezTo>
                <a:cubicBezTo>
                  <a:pt x="3141927" y="1223301"/>
                  <a:pt x="3075782" y="1685793"/>
                  <a:pt x="3075782" y="2280443"/>
                </a:cubicBezTo>
                <a:lnTo>
                  <a:pt x="3968353" y="2280443"/>
                </a:lnTo>
                <a:cubicBezTo>
                  <a:pt x="3968353" y="2346589"/>
                  <a:pt x="4001426" y="2379662"/>
                  <a:pt x="4067572" y="2379662"/>
                </a:cubicBezTo>
                <a:cubicBezTo>
                  <a:pt x="4199864" y="2710391"/>
                  <a:pt x="4067638" y="2908829"/>
                  <a:pt x="3670896" y="2974975"/>
                </a:cubicBezTo>
                <a:lnTo>
                  <a:pt x="3075782" y="2974975"/>
                </a:lnTo>
                <a:lnTo>
                  <a:pt x="3075782" y="4854178"/>
                </a:lnTo>
                <a:cubicBezTo>
                  <a:pt x="3869532" y="4788032"/>
                  <a:pt x="4365625" y="4788032"/>
                  <a:pt x="4564063" y="4854178"/>
                </a:cubicBezTo>
                <a:cubicBezTo>
                  <a:pt x="4696354" y="4986470"/>
                  <a:pt x="4663282" y="5151834"/>
                  <a:pt x="4464844" y="5350272"/>
                </a:cubicBezTo>
                <a:cubicBezTo>
                  <a:pt x="3208073" y="5681001"/>
                  <a:pt x="1984375" y="6077876"/>
                  <a:pt x="793750" y="6540897"/>
                </a:cubicBezTo>
                <a:cubicBezTo>
                  <a:pt x="264584" y="6607042"/>
                  <a:pt x="0" y="6441678"/>
                  <a:pt x="0" y="6044803"/>
                </a:cubicBezTo>
                <a:cubicBezTo>
                  <a:pt x="132292" y="5581782"/>
                  <a:pt x="429948" y="5317199"/>
                  <a:pt x="892969" y="5251053"/>
                </a:cubicBezTo>
                <a:cubicBezTo>
                  <a:pt x="1289844" y="5184907"/>
                  <a:pt x="1686719" y="5118761"/>
                  <a:pt x="2083594" y="5052615"/>
                </a:cubicBezTo>
                <a:lnTo>
                  <a:pt x="2083594" y="2974975"/>
                </a:lnTo>
                <a:cubicBezTo>
                  <a:pt x="1819011" y="2908829"/>
                  <a:pt x="1422136" y="2973123"/>
                  <a:pt x="892969" y="3167856"/>
                </a:cubicBezTo>
                <a:cubicBezTo>
                  <a:pt x="496094" y="3167856"/>
                  <a:pt x="330729" y="3036358"/>
                  <a:pt x="396875" y="2773362"/>
                </a:cubicBezTo>
                <a:cubicBezTo>
                  <a:pt x="463021" y="2444750"/>
                  <a:pt x="661459" y="2247569"/>
                  <a:pt x="992188" y="2181820"/>
                </a:cubicBezTo>
                <a:cubicBezTo>
                  <a:pt x="1322917" y="2247569"/>
                  <a:pt x="1686719" y="2280443"/>
                  <a:pt x="2083594" y="2280443"/>
                </a:cubicBezTo>
                <a:lnTo>
                  <a:pt x="2083594" y="793750"/>
                </a:lnTo>
                <a:cubicBezTo>
                  <a:pt x="2083594" y="396875"/>
                  <a:pt x="2282032" y="231510"/>
                  <a:pt x="2678907" y="297656"/>
                </a:cubicBezTo>
                <a:close/>
                <a:moveTo>
                  <a:pt x="6547644" y="5251053"/>
                </a:moveTo>
                <a:cubicBezTo>
                  <a:pt x="6150769" y="5184907"/>
                  <a:pt x="5985404" y="5284126"/>
                  <a:pt x="6051550" y="5548709"/>
                </a:cubicBezTo>
                <a:cubicBezTo>
                  <a:pt x="6051550" y="6408605"/>
                  <a:pt x="6150769" y="6805480"/>
                  <a:pt x="6349207" y="6739334"/>
                </a:cubicBezTo>
                <a:cubicBezTo>
                  <a:pt x="7010665" y="6739334"/>
                  <a:pt x="7771342" y="6706261"/>
                  <a:pt x="8631238" y="6640115"/>
                </a:cubicBezTo>
                <a:cubicBezTo>
                  <a:pt x="8829675" y="6309386"/>
                  <a:pt x="8862748" y="5945584"/>
                  <a:pt x="8730457" y="5548709"/>
                </a:cubicBezTo>
                <a:cubicBezTo>
                  <a:pt x="8730457" y="5284126"/>
                  <a:pt x="8002852" y="5184907"/>
                  <a:pt x="6547644" y="5251053"/>
                </a:cubicBezTo>
                <a:close/>
                <a:moveTo>
                  <a:pt x="5853113" y="4457303"/>
                </a:moveTo>
                <a:cubicBezTo>
                  <a:pt x="6514571" y="4589594"/>
                  <a:pt x="7374467" y="4622668"/>
                  <a:pt x="8432800" y="4556522"/>
                </a:cubicBezTo>
                <a:cubicBezTo>
                  <a:pt x="8763530" y="4556522"/>
                  <a:pt x="8995040" y="4524639"/>
                  <a:pt x="9127332" y="4460875"/>
                </a:cubicBezTo>
                <a:cubicBezTo>
                  <a:pt x="9325769" y="4460875"/>
                  <a:pt x="9524207" y="4559961"/>
                  <a:pt x="9722644" y="4758134"/>
                </a:cubicBezTo>
                <a:cubicBezTo>
                  <a:pt x="9921082" y="4956307"/>
                  <a:pt x="9954155" y="5187553"/>
                  <a:pt x="9821863" y="5451872"/>
                </a:cubicBezTo>
                <a:cubicBezTo>
                  <a:pt x="9755717" y="6112404"/>
                  <a:pt x="9689571" y="6739996"/>
                  <a:pt x="9623425" y="7334647"/>
                </a:cubicBezTo>
                <a:cubicBezTo>
                  <a:pt x="9491133" y="7665376"/>
                  <a:pt x="9193477" y="7764595"/>
                  <a:pt x="8730457" y="7632303"/>
                </a:cubicBezTo>
                <a:cubicBezTo>
                  <a:pt x="7870561" y="7433865"/>
                  <a:pt x="6944519" y="7433865"/>
                  <a:pt x="5952332" y="7632303"/>
                </a:cubicBezTo>
                <a:cubicBezTo>
                  <a:pt x="5489311" y="7830740"/>
                  <a:pt x="5224727" y="7698449"/>
                  <a:pt x="5158582" y="7235428"/>
                </a:cubicBezTo>
                <a:cubicBezTo>
                  <a:pt x="5158582" y="6507824"/>
                  <a:pt x="5092436" y="5780220"/>
                  <a:pt x="4960144" y="5052615"/>
                </a:cubicBezTo>
                <a:cubicBezTo>
                  <a:pt x="5092436" y="4589594"/>
                  <a:pt x="5390092" y="4391157"/>
                  <a:pt x="5853113" y="4457303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2" name="Freeform 602"/>
          <p:cNvSpPr/>
          <p:nvPr/>
        </p:nvSpPr>
        <p:spPr>
          <a:xfrm rot="0" flipH="0" flipV="0">
            <a:off x="6865863" y="465472"/>
            <a:ext cx="353707" cy="260846"/>
          </a:xfrm>
          <a:custGeom>
            <a:pathLst>
              <a:path w="10718403" h="7904427">
                <a:moveTo>
                  <a:pt x="2183606" y="297656"/>
                </a:moveTo>
                <a:cubicBezTo>
                  <a:pt x="2382043" y="363802"/>
                  <a:pt x="2580481" y="463021"/>
                  <a:pt x="2778918" y="595313"/>
                </a:cubicBezTo>
                <a:cubicBezTo>
                  <a:pt x="3109647" y="793750"/>
                  <a:pt x="3407304" y="992188"/>
                  <a:pt x="3671887" y="1190625"/>
                </a:cubicBezTo>
                <a:cubicBezTo>
                  <a:pt x="4068762" y="1455208"/>
                  <a:pt x="4267200" y="1620573"/>
                  <a:pt x="4267200" y="1686719"/>
                </a:cubicBezTo>
                <a:cubicBezTo>
                  <a:pt x="4333345" y="1819011"/>
                  <a:pt x="4167981" y="1852084"/>
                  <a:pt x="3771106" y="1785938"/>
                </a:cubicBezTo>
                <a:cubicBezTo>
                  <a:pt x="3308085" y="1719792"/>
                  <a:pt x="2845064" y="1653646"/>
                  <a:pt x="2382043" y="1587500"/>
                </a:cubicBezTo>
                <a:cubicBezTo>
                  <a:pt x="1588293" y="1389063"/>
                  <a:pt x="1290637" y="1025261"/>
                  <a:pt x="1489075" y="496094"/>
                </a:cubicBezTo>
                <a:cubicBezTo>
                  <a:pt x="1621366" y="231511"/>
                  <a:pt x="1852877" y="165365"/>
                  <a:pt x="2183606" y="297656"/>
                </a:cubicBezTo>
                <a:close/>
                <a:moveTo>
                  <a:pt x="0" y="3472656"/>
                </a:moveTo>
                <a:cubicBezTo>
                  <a:pt x="0" y="2877344"/>
                  <a:pt x="231510" y="2546615"/>
                  <a:pt x="694531" y="2480469"/>
                </a:cubicBezTo>
                <a:cubicBezTo>
                  <a:pt x="1157552" y="2678906"/>
                  <a:pt x="1719791" y="2711979"/>
                  <a:pt x="2381250" y="2579688"/>
                </a:cubicBezTo>
                <a:cubicBezTo>
                  <a:pt x="2778125" y="2447396"/>
                  <a:pt x="3075781" y="2480469"/>
                  <a:pt x="3274218" y="2678906"/>
                </a:cubicBezTo>
                <a:cubicBezTo>
                  <a:pt x="3472656" y="2811198"/>
                  <a:pt x="3538802" y="3009636"/>
                  <a:pt x="3472656" y="3274219"/>
                </a:cubicBezTo>
                <a:cubicBezTo>
                  <a:pt x="3274218" y="3869531"/>
                  <a:pt x="3175000" y="4564063"/>
                  <a:pt x="3175000" y="5357813"/>
                </a:cubicBezTo>
                <a:cubicBezTo>
                  <a:pt x="3241145" y="5423959"/>
                  <a:pt x="3373437" y="5390886"/>
                  <a:pt x="3571875" y="5258594"/>
                </a:cubicBezTo>
                <a:cubicBezTo>
                  <a:pt x="3770312" y="5060156"/>
                  <a:pt x="4001822" y="4861719"/>
                  <a:pt x="4266406" y="4663281"/>
                </a:cubicBezTo>
                <a:cubicBezTo>
                  <a:pt x="4530989" y="4597136"/>
                  <a:pt x="4597135" y="4729427"/>
                  <a:pt x="4464843" y="5060156"/>
                </a:cubicBezTo>
                <a:cubicBezTo>
                  <a:pt x="4001822" y="5721615"/>
                  <a:pt x="3472656" y="6350000"/>
                  <a:pt x="2877343" y="6945313"/>
                </a:cubicBezTo>
                <a:cubicBezTo>
                  <a:pt x="2414322" y="7408334"/>
                  <a:pt x="1984375" y="7474479"/>
                  <a:pt x="1587500" y="7143750"/>
                </a:cubicBezTo>
                <a:cubicBezTo>
                  <a:pt x="1389062" y="6945313"/>
                  <a:pt x="1355989" y="6746875"/>
                  <a:pt x="1488281" y="6548438"/>
                </a:cubicBezTo>
                <a:cubicBezTo>
                  <a:pt x="2083593" y="5953125"/>
                  <a:pt x="2381250" y="4994011"/>
                  <a:pt x="2381250" y="3671094"/>
                </a:cubicBezTo>
                <a:cubicBezTo>
                  <a:pt x="2447395" y="3340365"/>
                  <a:pt x="1819010" y="3340365"/>
                  <a:pt x="496093" y="3671094"/>
                </a:cubicBezTo>
                <a:cubicBezTo>
                  <a:pt x="231510" y="3803386"/>
                  <a:pt x="66145" y="3737240"/>
                  <a:pt x="0" y="3472656"/>
                </a:cubicBezTo>
                <a:close/>
                <a:moveTo>
                  <a:pt x="5557837" y="99219"/>
                </a:moveTo>
                <a:cubicBezTo>
                  <a:pt x="6087400" y="99219"/>
                  <a:pt x="6319109" y="330730"/>
                  <a:pt x="6252964" y="793750"/>
                </a:cubicBezTo>
                <a:cubicBezTo>
                  <a:pt x="6319109" y="2116667"/>
                  <a:pt x="6352182" y="3075781"/>
                  <a:pt x="6352182" y="3671094"/>
                </a:cubicBezTo>
                <a:cubicBezTo>
                  <a:pt x="6286037" y="4927865"/>
                  <a:pt x="6120540" y="5787761"/>
                  <a:pt x="5855692" y="6250781"/>
                </a:cubicBezTo>
                <a:cubicBezTo>
                  <a:pt x="5326393" y="7110677"/>
                  <a:pt x="4565650" y="7474479"/>
                  <a:pt x="3573462" y="7342188"/>
                </a:cubicBezTo>
                <a:cubicBezTo>
                  <a:pt x="3110441" y="7209896"/>
                  <a:pt x="3143514" y="7011459"/>
                  <a:pt x="3672681" y="6746875"/>
                </a:cubicBezTo>
                <a:cubicBezTo>
                  <a:pt x="4532577" y="6151563"/>
                  <a:pt x="5028670" y="5523177"/>
                  <a:pt x="5160962" y="4861719"/>
                </a:cubicBezTo>
                <a:cubicBezTo>
                  <a:pt x="5359400" y="3737240"/>
                  <a:pt x="5326327" y="2414323"/>
                  <a:pt x="5061743" y="892969"/>
                </a:cubicBezTo>
                <a:cubicBezTo>
                  <a:pt x="4995597" y="429948"/>
                  <a:pt x="5160962" y="165365"/>
                  <a:pt x="5557837" y="99219"/>
                </a:cubicBezTo>
                <a:close/>
                <a:moveTo>
                  <a:pt x="7741840" y="694531"/>
                </a:moveTo>
                <a:cubicBezTo>
                  <a:pt x="8072570" y="760677"/>
                  <a:pt x="8271007" y="959115"/>
                  <a:pt x="8337153" y="1289844"/>
                </a:cubicBezTo>
                <a:cubicBezTo>
                  <a:pt x="8204861" y="3075781"/>
                  <a:pt x="8204861" y="4894792"/>
                  <a:pt x="8337153" y="6746875"/>
                </a:cubicBezTo>
                <a:cubicBezTo>
                  <a:pt x="8337153" y="7011459"/>
                  <a:pt x="8171788" y="7176823"/>
                  <a:pt x="7841059" y="7242969"/>
                </a:cubicBezTo>
                <a:cubicBezTo>
                  <a:pt x="7510329" y="7242969"/>
                  <a:pt x="7311892" y="7077604"/>
                  <a:pt x="7245746" y="6746875"/>
                </a:cubicBezTo>
                <a:cubicBezTo>
                  <a:pt x="7378038" y="4960938"/>
                  <a:pt x="7378038" y="3141927"/>
                  <a:pt x="7245746" y="1289844"/>
                </a:cubicBezTo>
                <a:cubicBezTo>
                  <a:pt x="7245746" y="892969"/>
                  <a:pt x="7411111" y="694531"/>
                  <a:pt x="7741840" y="694531"/>
                </a:cubicBezTo>
                <a:close/>
                <a:moveTo>
                  <a:pt x="10321528" y="198438"/>
                </a:moveTo>
                <a:cubicBezTo>
                  <a:pt x="10519965" y="264583"/>
                  <a:pt x="10619184" y="496094"/>
                  <a:pt x="10619184" y="892969"/>
                </a:cubicBezTo>
                <a:cubicBezTo>
                  <a:pt x="10486892" y="2943490"/>
                  <a:pt x="10519965" y="5027084"/>
                  <a:pt x="10718403" y="7143750"/>
                </a:cubicBezTo>
                <a:cubicBezTo>
                  <a:pt x="10718403" y="7540625"/>
                  <a:pt x="10553038" y="7772136"/>
                  <a:pt x="10222309" y="7838281"/>
                </a:cubicBezTo>
                <a:cubicBezTo>
                  <a:pt x="9891579" y="7904427"/>
                  <a:pt x="9660070" y="7838281"/>
                  <a:pt x="9527778" y="7639844"/>
                </a:cubicBezTo>
                <a:cubicBezTo>
                  <a:pt x="9395486" y="7507552"/>
                  <a:pt x="9362413" y="5754688"/>
                  <a:pt x="9428559" y="2381250"/>
                </a:cubicBezTo>
                <a:cubicBezTo>
                  <a:pt x="9428559" y="1785938"/>
                  <a:pt x="9395486" y="1289844"/>
                  <a:pt x="9329340" y="892969"/>
                </a:cubicBezTo>
                <a:cubicBezTo>
                  <a:pt x="9263195" y="562240"/>
                  <a:pt x="9296267" y="330730"/>
                  <a:pt x="9428559" y="198438"/>
                </a:cubicBezTo>
                <a:cubicBezTo>
                  <a:pt x="9626996" y="0"/>
                  <a:pt x="9924653" y="0"/>
                  <a:pt x="10321528" y="198438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3" name="Freeform 603"/>
          <p:cNvSpPr/>
          <p:nvPr/>
        </p:nvSpPr>
        <p:spPr>
          <a:xfrm rot="0" flipH="0" flipV="0">
            <a:off x="7282002" y="456715"/>
            <a:ext cx="397271" cy="276125"/>
          </a:xfrm>
          <a:custGeom>
            <a:pathLst>
              <a:path w="12038542" h="8367447">
                <a:moveTo>
                  <a:pt x="4795573" y="2050521"/>
                </a:moveTo>
                <a:cubicBezTo>
                  <a:pt x="3803385" y="2116667"/>
                  <a:pt x="2877344" y="2248958"/>
                  <a:pt x="2017448" y="2447396"/>
                </a:cubicBezTo>
                <a:cubicBezTo>
                  <a:pt x="1686719" y="2579688"/>
                  <a:pt x="1521354" y="2480469"/>
                  <a:pt x="1521354" y="2149740"/>
                </a:cubicBezTo>
                <a:cubicBezTo>
                  <a:pt x="1719792" y="1620573"/>
                  <a:pt x="2083594" y="1355990"/>
                  <a:pt x="2612760" y="1355990"/>
                </a:cubicBezTo>
                <a:cubicBezTo>
                  <a:pt x="3141927" y="1488282"/>
                  <a:pt x="3869531" y="1521354"/>
                  <a:pt x="4795573" y="1455208"/>
                </a:cubicBezTo>
                <a:cubicBezTo>
                  <a:pt x="4795573" y="1124479"/>
                  <a:pt x="4762500" y="859896"/>
                  <a:pt x="4696354" y="661458"/>
                </a:cubicBezTo>
                <a:cubicBezTo>
                  <a:pt x="4696354" y="198438"/>
                  <a:pt x="4894792" y="0"/>
                  <a:pt x="5291667" y="66146"/>
                </a:cubicBezTo>
                <a:cubicBezTo>
                  <a:pt x="5820833" y="132292"/>
                  <a:pt x="6151562" y="297657"/>
                  <a:pt x="6283854" y="562240"/>
                </a:cubicBezTo>
                <a:cubicBezTo>
                  <a:pt x="6350000" y="694532"/>
                  <a:pt x="6316927" y="992188"/>
                  <a:pt x="6184635" y="1455208"/>
                </a:cubicBezTo>
                <a:lnTo>
                  <a:pt x="9359635" y="1455208"/>
                </a:lnTo>
                <a:cubicBezTo>
                  <a:pt x="9690365" y="1653646"/>
                  <a:pt x="9690365" y="1852083"/>
                  <a:pt x="9359635" y="2050521"/>
                </a:cubicBezTo>
                <a:lnTo>
                  <a:pt x="6184635" y="2050521"/>
                </a:lnTo>
                <a:cubicBezTo>
                  <a:pt x="6118489" y="2381250"/>
                  <a:pt x="6085417" y="2678906"/>
                  <a:pt x="6085417" y="2943490"/>
                </a:cubicBezTo>
                <a:cubicBezTo>
                  <a:pt x="9194271" y="3075781"/>
                  <a:pt x="11178646" y="3175000"/>
                  <a:pt x="12038542" y="3241146"/>
                </a:cubicBezTo>
                <a:cubicBezTo>
                  <a:pt x="11575521" y="4497917"/>
                  <a:pt x="10914062" y="4894792"/>
                  <a:pt x="10054167" y="4431771"/>
                </a:cubicBezTo>
                <a:cubicBezTo>
                  <a:pt x="8995833" y="4034896"/>
                  <a:pt x="7639843" y="3803386"/>
                  <a:pt x="5986198" y="3737240"/>
                </a:cubicBezTo>
                <a:cubicBezTo>
                  <a:pt x="5787760" y="4332552"/>
                  <a:pt x="5787760" y="4630208"/>
                  <a:pt x="5986198" y="4630208"/>
                </a:cubicBezTo>
                <a:cubicBezTo>
                  <a:pt x="6713802" y="4630208"/>
                  <a:pt x="7507552" y="4597136"/>
                  <a:pt x="8367448" y="4530990"/>
                </a:cubicBezTo>
                <a:cubicBezTo>
                  <a:pt x="8698177" y="4464844"/>
                  <a:pt x="8962760" y="4696354"/>
                  <a:pt x="9161198" y="5225521"/>
                </a:cubicBezTo>
                <a:cubicBezTo>
                  <a:pt x="9161198" y="5490104"/>
                  <a:pt x="9028906" y="5655469"/>
                  <a:pt x="8764323" y="5721615"/>
                </a:cubicBezTo>
                <a:cubicBezTo>
                  <a:pt x="7838281" y="6250781"/>
                  <a:pt x="7077604" y="6680729"/>
                  <a:pt x="6482292" y="7011458"/>
                </a:cubicBezTo>
                <a:lnTo>
                  <a:pt x="7276042" y="7309115"/>
                </a:lnTo>
                <a:cubicBezTo>
                  <a:pt x="8202083" y="7705990"/>
                  <a:pt x="8665104" y="7937500"/>
                  <a:pt x="8665104" y="8003646"/>
                </a:cubicBezTo>
                <a:cubicBezTo>
                  <a:pt x="8995833" y="8268229"/>
                  <a:pt x="8797396" y="8367447"/>
                  <a:pt x="8069792" y="8301301"/>
                </a:cubicBezTo>
                <a:cubicBezTo>
                  <a:pt x="6746875" y="7970573"/>
                  <a:pt x="5324739" y="7507552"/>
                  <a:pt x="3803385" y="6912240"/>
                </a:cubicBezTo>
                <a:cubicBezTo>
                  <a:pt x="3208073" y="6713802"/>
                  <a:pt x="3042708" y="6416146"/>
                  <a:pt x="3307292" y="6019271"/>
                </a:cubicBezTo>
                <a:cubicBezTo>
                  <a:pt x="3571875" y="5754688"/>
                  <a:pt x="3902604" y="5721615"/>
                  <a:pt x="4299479" y="5920052"/>
                </a:cubicBezTo>
                <a:cubicBezTo>
                  <a:pt x="4828646" y="6184636"/>
                  <a:pt x="5357812" y="6449219"/>
                  <a:pt x="5886979" y="6713802"/>
                </a:cubicBezTo>
                <a:cubicBezTo>
                  <a:pt x="6350000" y="6316927"/>
                  <a:pt x="6779948" y="5920052"/>
                  <a:pt x="7176823" y="5523177"/>
                </a:cubicBezTo>
                <a:cubicBezTo>
                  <a:pt x="7441406" y="5192448"/>
                  <a:pt x="6713802" y="5159375"/>
                  <a:pt x="4994010" y="5423958"/>
                </a:cubicBezTo>
                <a:cubicBezTo>
                  <a:pt x="4332552" y="5556250"/>
                  <a:pt x="4067969" y="5390886"/>
                  <a:pt x="4200260" y="4927865"/>
                </a:cubicBezTo>
                <a:cubicBezTo>
                  <a:pt x="4464844" y="4530990"/>
                  <a:pt x="4597135" y="4134115"/>
                  <a:pt x="4597135" y="3737240"/>
                </a:cubicBezTo>
                <a:cubicBezTo>
                  <a:pt x="3075781" y="3803386"/>
                  <a:pt x="1719792" y="4001823"/>
                  <a:pt x="529167" y="4332552"/>
                </a:cubicBezTo>
                <a:cubicBezTo>
                  <a:pt x="132292" y="4464844"/>
                  <a:pt x="0" y="4233333"/>
                  <a:pt x="132292" y="3638021"/>
                </a:cubicBezTo>
                <a:cubicBezTo>
                  <a:pt x="396875" y="3241146"/>
                  <a:pt x="727604" y="3042708"/>
                  <a:pt x="1124479" y="3042708"/>
                </a:cubicBezTo>
                <a:cubicBezTo>
                  <a:pt x="1852083" y="3108854"/>
                  <a:pt x="3042708" y="3075781"/>
                  <a:pt x="4696354" y="294349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4" name="Freeform 604"/>
          <p:cNvSpPr/>
          <p:nvPr/>
        </p:nvSpPr>
        <p:spPr>
          <a:xfrm rot="0" flipH="0" flipV="0">
            <a:off x="7706950" y="460068"/>
            <a:ext cx="396206" cy="266093"/>
          </a:xfrm>
          <a:custGeom>
            <a:pathLst>
              <a:path w="12006262" h="8063442">
                <a:moveTo>
                  <a:pt x="4762500" y="3532452"/>
                </a:moveTo>
                <a:cubicBezTo>
                  <a:pt x="3770312" y="3863181"/>
                  <a:pt x="2976562" y="4094692"/>
                  <a:pt x="2381250" y="4226983"/>
                </a:cubicBezTo>
                <a:cubicBezTo>
                  <a:pt x="1918229" y="4226983"/>
                  <a:pt x="1686719" y="4094692"/>
                  <a:pt x="1686719" y="3830108"/>
                </a:cubicBezTo>
                <a:cubicBezTo>
                  <a:pt x="2877344" y="3565525"/>
                  <a:pt x="4101041" y="3201723"/>
                  <a:pt x="5357812" y="2738702"/>
                </a:cubicBezTo>
                <a:cubicBezTo>
                  <a:pt x="4101041" y="2672556"/>
                  <a:pt x="3241146" y="2705629"/>
                  <a:pt x="2778125" y="2837921"/>
                </a:cubicBezTo>
                <a:cubicBezTo>
                  <a:pt x="2381250" y="2705762"/>
                  <a:pt x="2381250" y="2474516"/>
                  <a:pt x="2778125" y="2144183"/>
                </a:cubicBezTo>
                <a:cubicBezTo>
                  <a:pt x="3108854" y="2144183"/>
                  <a:pt x="3406510" y="2176992"/>
                  <a:pt x="3671094" y="2242608"/>
                </a:cubicBezTo>
                <a:lnTo>
                  <a:pt x="8930283" y="2242608"/>
                </a:lnTo>
                <a:cubicBezTo>
                  <a:pt x="9261012" y="2374900"/>
                  <a:pt x="9294084" y="2540265"/>
                  <a:pt x="9029501" y="2738702"/>
                </a:cubicBezTo>
                <a:lnTo>
                  <a:pt x="6449219" y="2738702"/>
                </a:lnTo>
                <a:cubicBezTo>
                  <a:pt x="6184635" y="2937140"/>
                  <a:pt x="5920052" y="3102504"/>
                  <a:pt x="5655469" y="3234796"/>
                </a:cubicBezTo>
                <a:lnTo>
                  <a:pt x="6350000" y="4028546"/>
                </a:lnTo>
                <a:cubicBezTo>
                  <a:pt x="6945445" y="3763963"/>
                  <a:pt x="7408531" y="3400161"/>
                  <a:pt x="7739261" y="2937140"/>
                </a:cubicBezTo>
                <a:cubicBezTo>
                  <a:pt x="8202281" y="2804848"/>
                  <a:pt x="8466865" y="2970213"/>
                  <a:pt x="8533011" y="3433233"/>
                </a:cubicBezTo>
                <a:cubicBezTo>
                  <a:pt x="8599156" y="3565525"/>
                  <a:pt x="8533011" y="3697817"/>
                  <a:pt x="8334573" y="3830108"/>
                </a:cubicBezTo>
                <a:cubicBezTo>
                  <a:pt x="7937698" y="4028546"/>
                  <a:pt x="7540823" y="4160838"/>
                  <a:pt x="7143948" y="4226983"/>
                </a:cubicBezTo>
                <a:cubicBezTo>
                  <a:pt x="8996296" y="5219171"/>
                  <a:pt x="10617067" y="5715265"/>
                  <a:pt x="12006262" y="5715265"/>
                </a:cubicBezTo>
                <a:cubicBezTo>
                  <a:pt x="11940117" y="6178286"/>
                  <a:pt x="11675467" y="6608233"/>
                  <a:pt x="11212314" y="7005108"/>
                </a:cubicBezTo>
                <a:cubicBezTo>
                  <a:pt x="10749293" y="7401983"/>
                  <a:pt x="10186987" y="7335838"/>
                  <a:pt x="9525397" y="6806671"/>
                </a:cubicBezTo>
                <a:cubicBezTo>
                  <a:pt x="8533077" y="6012921"/>
                  <a:pt x="7540757" y="5318390"/>
                  <a:pt x="6548437" y="4723077"/>
                </a:cubicBezTo>
                <a:cubicBezTo>
                  <a:pt x="6879167" y="5384536"/>
                  <a:pt x="6879167" y="6178286"/>
                  <a:pt x="6548437" y="7104327"/>
                </a:cubicBezTo>
                <a:cubicBezTo>
                  <a:pt x="6350000" y="7567348"/>
                  <a:pt x="5953125" y="7865004"/>
                  <a:pt x="5357812" y="7997296"/>
                </a:cubicBezTo>
                <a:cubicBezTo>
                  <a:pt x="4233333" y="8063442"/>
                  <a:pt x="3472656" y="7732713"/>
                  <a:pt x="3075781" y="7005108"/>
                </a:cubicBezTo>
                <a:cubicBezTo>
                  <a:pt x="3075781" y="6938963"/>
                  <a:pt x="3108854" y="6905890"/>
                  <a:pt x="3175000" y="6905890"/>
                </a:cubicBezTo>
                <a:cubicBezTo>
                  <a:pt x="3770312" y="7170473"/>
                  <a:pt x="4332552" y="7203546"/>
                  <a:pt x="4861719" y="7005108"/>
                </a:cubicBezTo>
                <a:cubicBezTo>
                  <a:pt x="5126302" y="6872817"/>
                  <a:pt x="5291666" y="6707452"/>
                  <a:pt x="5357812" y="6509015"/>
                </a:cubicBezTo>
                <a:cubicBezTo>
                  <a:pt x="5490104" y="6178286"/>
                  <a:pt x="5523177" y="5847556"/>
                  <a:pt x="5457031" y="5516827"/>
                </a:cubicBezTo>
                <a:cubicBezTo>
                  <a:pt x="4663281" y="5847556"/>
                  <a:pt x="3803385" y="6145213"/>
                  <a:pt x="2877344" y="6409796"/>
                </a:cubicBezTo>
                <a:cubicBezTo>
                  <a:pt x="2282031" y="6608233"/>
                  <a:pt x="1686719" y="6740525"/>
                  <a:pt x="1091406" y="6806671"/>
                </a:cubicBezTo>
                <a:cubicBezTo>
                  <a:pt x="562239" y="6938963"/>
                  <a:pt x="198437" y="6806671"/>
                  <a:pt x="0" y="6409796"/>
                </a:cubicBezTo>
                <a:cubicBezTo>
                  <a:pt x="0" y="6343650"/>
                  <a:pt x="198437" y="6277504"/>
                  <a:pt x="595312" y="6211358"/>
                </a:cubicBezTo>
                <a:cubicBezTo>
                  <a:pt x="1124479" y="6145213"/>
                  <a:pt x="1686719" y="6045994"/>
                  <a:pt x="2282031" y="5913702"/>
                </a:cubicBezTo>
                <a:cubicBezTo>
                  <a:pt x="3737239" y="5516827"/>
                  <a:pt x="4762500" y="5186098"/>
                  <a:pt x="5357812" y="4921515"/>
                </a:cubicBezTo>
                <a:lnTo>
                  <a:pt x="5159375" y="4326202"/>
                </a:lnTo>
                <a:cubicBezTo>
                  <a:pt x="4233333" y="4789223"/>
                  <a:pt x="3340364" y="5119952"/>
                  <a:pt x="2480469" y="5318390"/>
                </a:cubicBezTo>
                <a:cubicBezTo>
                  <a:pt x="2017448" y="5450681"/>
                  <a:pt x="1719791" y="5351463"/>
                  <a:pt x="1587500" y="5020733"/>
                </a:cubicBezTo>
                <a:cubicBezTo>
                  <a:pt x="1653646" y="4954588"/>
                  <a:pt x="2315104" y="4756150"/>
                  <a:pt x="3571875" y="4425421"/>
                </a:cubicBezTo>
                <a:cubicBezTo>
                  <a:pt x="3968750" y="4293129"/>
                  <a:pt x="4431771" y="4094692"/>
                  <a:pt x="4960937" y="3830108"/>
                </a:cubicBezTo>
                <a:close/>
                <a:moveTo>
                  <a:pt x="5853906" y="66146"/>
                </a:moveTo>
                <a:cubicBezTo>
                  <a:pt x="6052344" y="66146"/>
                  <a:pt x="6250781" y="132292"/>
                  <a:pt x="6449219" y="264583"/>
                </a:cubicBezTo>
                <a:cubicBezTo>
                  <a:pt x="6449219" y="595313"/>
                  <a:pt x="6482292" y="826823"/>
                  <a:pt x="6548437" y="959115"/>
                </a:cubicBezTo>
                <a:cubicBezTo>
                  <a:pt x="7408465" y="959115"/>
                  <a:pt x="8268494" y="992055"/>
                  <a:pt x="9128522" y="1057937"/>
                </a:cubicBezTo>
                <a:cubicBezTo>
                  <a:pt x="9459383" y="992055"/>
                  <a:pt x="9724033" y="892969"/>
                  <a:pt x="9922470" y="760677"/>
                </a:cubicBezTo>
                <a:cubicBezTo>
                  <a:pt x="10451769" y="694532"/>
                  <a:pt x="10716419" y="1024202"/>
                  <a:pt x="10716419" y="1749690"/>
                </a:cubicBezTo>
                <a:cubicBezTo>
                  <a:pt x="10716419" y="2344473"/>
                  <a:pt x="10650273" y="2840302"/>
                  <a:pt x="10517981" y="3237177"/>
                </a:cubicBezTo>
                <a:cubicBezTo>
                  <a:pt x="10385689" y="3435615"/>
                  <a:pt x="10253398" y="3435615"/>
                  <a:pt x="10121106" y="3237177"/>
                </a:cubicBezTo>
                <a:cubicBezTo>
                  <a:pt x="10054960" y="2708011"/>
                  <a:pt x="9955742" y="2278063"/>
                  <a:pt x="9823450" y="1947333"/>
                </a:cubicBezTo>
                <a:cubicBezTo>
                  <a:pt x="9823450" y="1619250"/>
                  <a:pt x="9029634" y="1455208"/>
                  <a:pt x="7442001" y="1455208"/>
                </a:cubicBezTo>
                <a:lnTo>
                  <a:pt x="4663479" y="1455208"/>
                </a:lnTo>
                <a:cubicBezTo>
                  <a:pt x="3869729" y="1455208"/>
                  <a:pt x="3142059" y="1488149"/>
                  <a:pt x="2480469" y="1554030"/>
                </a:cubicBezTo>
                <a:cubicBezTo>
                  <a:pt x="1951302" y="1751806"/>
                  <a:pt x="1686719" y="2312062"/>
                  <a:pt x="1686719" y="3234796"/>
                </a:cubicBezTo>
                <a:cubicBezTo>
                  <a:pt x="1554427" y="3433233"/>
                  <a:pt x="1389062" y="3433233"/>
                  <a:pt x="1190625" y="3234796"/>
                </a:cubicBezTo>
                <a:cubicBezTo>
                  <a:pt x="1058333" y="2772966"/>
                  <a:pt x="992187" y="2278195"/>
                  <a:pt x="992187" y="1750483"/>
                </a:cubicBezTo>
                <a:cubicBezTo>
                  <a:pt x="1058333" y="1024070"/>
                  <a:pt x="1289844" y="693936"/>
                  <a:pt x="1686719" y="760082"/>
                </a:cubicBezTo>
                <a:cubicBezTo>
                  <a:pt x="2414323" y="1024136"/>
                  <a:pt x="3472656" y="1057143"/>
                  <a:pt x="4861719" y="859102"/>
                </a:cubicBezTo>
                <a:cubicBezTo>
                  <a:pt x="4927864" y="726943"/>
                  <a:pt x="4960937" y="561843"/>
                  <a:pt x="4960937" y="363802"/>
                </a:cubicBezTo>
                <a:cubicBezTo>
                  <a:pt x="5093229" y="99219"/>
                  <a:pt x="5390885" y="0"/>
                  <a:pt x="5853906" y="66146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5" name="Freeform 605"/>
          <p:cNvSpPr/>
          <p:nvPr/>
        </p:nvSpPr>
        <p:spPr>
          <a:xfrm rot="0" flipH="0" flipV="0">
            <a:off x="8194798" y="436004"/>
            <a:ext cx="45839" cy="292990"/>
          </a:xfrm>
          <a:custGeom>
            <a:pathLst>
              <a:path w="1389063" h="8878491">
                <a:moveTo>
                  <a:pt x="694531" y="8878491"/>
                </a:moveTo>
                <a:cubicBezTo>
                  <a:pt x="496094" y="8878491"/>
                  <a:pt x="330729" y="8812345"/>
                  <a:pt x="198438" y="8680054"/>
                </a:cubicBezTo>
                <a:cubicBezTo>
                  <a:pt x="66146" y="8547762"/>
                  <a:pt x="0" y="8382397"/>
                  <a:pt x="0" y="8183960"/>
                </a:cubicBezTo>
                <a:cubicBezTo>
                  <a:pt x="0" y="7985522"/>
                  <a:pt x="66146" y="7820158"/>
                  <a:pt x="198438" y="7687866"/>
                </a:cubicBezTo>
                <a:cubicBezTo>
                  <a:pt x="330729" y="7555574"/>
                  <a:pt x="496094" y="7489429"/>
                  <a:pt x="694531" y="7489429"/>
                </a:cubicBezTo>
                <a:cubicBezTo>
                  <a:pt x="892969" y="7489429"/>
                  <a:pt x="1058333" y="7555574"/>
                  <a:pt x="1190625" y="7687866"/>
                </a:cubicBezTo>
                <a:cubicBezTo>
                  <a:pt x="1322917" y="7820158"/>
                  <a:pt x="1389063" y="7985522"/>
                  <a:pt x="1389063" y="8183960"/>
                </a:cubicBezTo>
                <a:cubicBezTo>
                  <a:pt x="1389063" y="8382397"/>
                  <a:pt x="1322917" y="8547762"/>
                  <a:pt x="1190625" y="8680054"/>
                </a:cubicBezTo>
                <a:cubicBezTo>
                  <a:pt x="1058333" y="8812345"/>
                  <a:pt x="892969" y="8878491"/>
                  <a:pt x="694531" y="8878491"/>
                </a:cubicBezTo>
                <a:close/>
                <a:moveTo>
                  <a:pt x="892969" y="5556250"/>
                </a:moveTo>
                <a:lnTo>
                  <a:pt x="892969" y="6052344"/>
                </a:lnTo>
                <a:lnTo>
                  <a:pt x="496094" y="6052344"/>
                </a:lnTo>
                <a:lnTo>
                  <a:pt x="496094" y="5556250"/>
                </a:lnTo>
                <a:cubicBezTo>
                  <a:pt x="496094" y="4663282"/>
                  <a:pt x="438216" y="3762045"/>
                  <a:pt x="322461" y="2852540"/>
                </a:cubicBezTo>
                <a:cubicBezTo>
                  <a:pt x="206706" y="1943035"/>
                  <a:pt x="148828" y="1273308"/>
                  <a:pt x="148828" y="843360"/>
                </a:cubicBezTo>
                <a:cubicBezTo>
                  <a:pt x="148828" y="578777"/>
                  <a:pt x="190169" y="372071"/>
                  <a:pt x="272852" y="223243"/>
                </a:cubicBezTo>
                <a:cubicBezTo>
                  <a:pt x="355534" y="74415"/>
                  <a:pt x="496094" y="0"/>
                  <a:pt x="694531" y="0"/>
                </a:cubicBezTo>
                <a:cubicBezTo>
                  <a:pt x="926042" y="0"/>
                  <a:pt x="1074870" y="82683"/>
                  <a:pt x="1141016" y="248047"/>
                </a:cubicBezTo>
                <a:cubicBezTo>
                  <a:pt x="1207162" y="413412"/>
                  <a:pt x="1240234" y="611849"/>
                  <a:pt x="1240234" y="843360"/>
                </a:cubicBezTo>
                <a:cubicBezTo>
                  <a:pt x="1240234" y="1273308"/>
                  <a:pt x="1182357" y="1943035"/>
                  <a:pt x="1066602" y="2852540"/>
                </a:cubicBezTo>
                <a:cubicBezTo>
                  <a:pt x="950846" y="3762045"/>
                  <a:pt x="892969" y="4663282"/>
                  <a:pt x="892969" y="555625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6" name="Rectangle 606"/>
          <p:cNvSpPr/>
          <p:nvPr/>
        </p:nvSpPr>
        <p:spPr>
          <a:xfrm rot="0" flipH="0" flipV="0">
            <a:off x="776611" y="1120464"/>
            <a:ext cx="2680994" cy="62229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897" baseline="0" b="1" i="0" dirty="0" spc="0">
                <a:solidFill>
                  <a:srgbClr val="336565"/>
                </a:solidFill>
                <a:latin typeface="Arial Black" pitchFamily="0" charset="1"/>
              </a:rPr>
              <a:t>1.3.3 </a:t>
            </a:r>
            <a:r>
              <a:rPr lang="en-US" sz="2897" baseline="0" b="0" i="0" dirty="0" spc="0">
                <a:solidFill>
                  <a:srgbClr val="336565"/>
                </a:solidFill>
                <a:latin typeface="宋体" pitchFamily="0" charset="1"/>
              </a:rPr>
              <a:t>安装</a:t>
            </a:r>
            <a:r>
              <a:rPr lang="en-US" sz="2897" baseline="0" b="1" i="0" dirty="0" spc="0">
                <a:solidFill>
                  <a:srgbClr val="336565"/>
                </a:solidFill>
                <a:latin typeface="Arial Black" pitchFamily="0" charset="1"/>
              </a:rPr>
              <a:t>JDK</a:t>
            </a:r>
          </a:p>
        </p:txBody>
      </p:sp>
      <p:sp>
        <p:nvSpPr>
          <p:cNvPr id="607" name="Rectangle 607"/>
          <p:cNvSpPr/>
          <p:nvPr/>
        </p:nvSpPr>
        <p:spPr>
          <a:xfrm rot="0" flipH="0" flipV="0">
            <a:off x="848239" y="2022679"/>
            <a:ext cx="5070347" cy="47584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1055">
                <a:latin typeface="Wingdings" pitchFamily="0" charset="1"/>
              </a:rPr>
              <a:t></a:t>
            </a:r>
            <a:r>
              <a:rPr lang="en-US" sz="3102" baseline="0" b="0" i="0" dirty="0" spc="0">
                <a:latin typeface="宋体" pitchFamily="0" charset="1"/>
              </a:rPr>
              <a:t>傻瓜式安装，下一步即可。</a:t>
            </a:r>
          </a:p>
        </p:txBody>
      </p:sp>
      <p:sp>
        <p:nvSpPr>
          <p:cNvPr id="608" name="Rectangle 608"/>
          <p:cNvSpPr/>
          <p:nvPr/>
        </p:nvSpPr>
        <p:spPr>
          <a:xfrm rot="0" flipH="0" flipV="0">
            <a:off x="1831782" y="2435379"/>
            <a:ext cx="69913" cy="44095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609" name="Rectangle 609"/>
          <p:cNvSpPr/>
          <p:nvPr/>
        </p:nvSpPr>
        <p:spPr>
          <a:xfrm rot="0" flipH="0" flipV="0">
            <a:off x="848239" y="2591131"/>
            <a:ext cx="7434071" cy="47584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1055">
                <a:latin typeface="Wingdings" pitchFamily="0" charset="1"/>
              </a:rPr>
              <a:t></a:t>
            </a:r>
            <a:r>
              <a:rPr lang="en-US" sz="3102" baseline="0" b="0" i="0" dirty="0" spc="0">
                <a:latin typeface="宋体" pitchFamily="0" charset="1"/>
              </a:rPr>
              <a:t>建议：安装路径不要有中文或者特殊符号</a:t>
            </a:r>
          </a:p>
        </p:txBody>
      </p:sp>
      <p:sp>
        <p:nvSpPr>
          <p:cNvPr id="610" name="Rectangle 610"/>
          <p:cNvSpPr/>
          <p:nvPr/>
        </p:nvSpPr>
        <p:spPr>
          <a:xfrm rot="0" flipH="0" flipV="0">
            <a:off x="1831782" y="2858693"/>
            <a:ext cx="7323531" cy="62111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tabLst>
                <a:tab pos="7225042" algn="l"/>
              </a:tabLst>
            </a:pPr>
            <a:r>
              <a:rPr lang="en-US" sz="2202" baseline="0" b="0" i="0" dirty="0" spc="0">
                <a:latin typeface="Times New Roman" pitchFamily="0" charset="1"/>
              </a:rPr>
              <a:t> 	</a:t>
            </a:r>
            <a:r>
              <a:rPr lang="en-US" sz="31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611" name="Rectangle 611"/>
          <p:cNvSpPr/>
          <p:nvPr/>
        </p:nvSpPr>
        <p:spPr>
          <a:xfrm rot="0" flipH="0" flipV="0">
            <a:off x="848239" y="3063482"/>
            <a:ext cx="6995325" cy="104516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342900"/>
            <a:r>
              <a:rPr lang="en-US" sz="3102" baseline="0" b="0" i="0" dirty="0" spc="0">
                <a:latin typeface="宋体" pitchFamily="0" charset="1"/>
              </a:rPr>
              <a:t>如空格等。</a:t>
            </a:r>
          </a:p>
          <a:p>
            <a:pPr marL="0">
              <a:lnSpc>
                <a:spcPts val="4510"/>
              </a:lnSpc>
            </a:pPr>
            <a:r>
              <a:rPr lang="en-US" sz="2202" baseline="0" b="0" i="0" dirty="0" spc="1055">
                <a:latin typeface="Wingdings" pitchFamily="0" charset="1"/>
              </a:rPr>
              <a:t></a:t>
            </a:r>
            <a:r>
              <a:rPr lang="en-US" sz="3102" baseline="0" b="0" i="0" dirty="0" spc="0">
                <a:latin typeface="宋体" pitchFamily="0" charset="1"/>
              </a:rPr>
              <a:t>当提示安装</a:t>
            </a:r>
            <a:r>
              <a:rPr lang="en-US" sz="3102" baseline="0" b="0" i="0" dirty="0" spc="0">
                <a:latin typeface="Arial" pitchFamily="0" charset="1"/>
              </a:rPr>
              <a:t>JRE</a:t>
            </a:r>
            <a:r>
              <a:rPr lang="en-US" sz="3102" baseline="0" b="0" i="0" dirty="0" spc="0">
                <a:latin typeface="宋体" pitchFamily="0" charset="1"/>
              </a:rPr>
              <a:t>时，可以选择不安装。</a:t>
            </a:r>
          </a:p>
        </p:txBody>
      </p:sp>
      <p:sp>
        <p:nvSpPr>
          <p:cNvPr id="612" name="Rectangle 612"/>
          <p:cNvSpPr/>
          <p:nvPr/>
        </p:nvSpPr>
        <p:spPr>
          <a:xfrm rot="0" flipH="0" flipV="0">
            <a:off x="1831782" y="4021101"/>
            <a:ext cx="69913" cy="44095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613" name="Rectangle 613"/>
          <p:cNvSpPr/>
          <p:nvPr/>
        </p:nvSpPr>
        <p:spPr>
          <a:xfrm rot="0" flipH="0" flipV="0">
            <a:off x="848239" y="4149513"/>
            <a:ext cx="6995758" cy="52758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1055">
                <a:latin typeface="Wingdings" pitchFamily="0" charset="1"/>
              </a:rPr>
              <a:t></a:t>
            </a:r>
            <a:r>
              <a:rPr lang="en-US" sz="3102" baseline="0" b="0" i="0" dirty="0" spc="0">
                <a:latin typeface="宋体" pitchFamily="0" charset="1"/>
              </a:rPr>
              <a:t>具体流程参</a:t>
            </a:r>
            <a:r>
              <a:rPr lang="en-US" sz="3102" baseline="0" b="0" i="0" dirty="0" spc="1721">
                <a:latin typeface="宋体" pitchFamily="0" charset="1"/>
              </a:rPr>
              <a:t>阅</a:t>
            </a:r>
            <a:r>
              <a:rPr lang="en-US" sz="3102" baseline="0" b="0" i="0" dirty="0" spc="0">
                <a:latin typeface="Arial" pitchFamily="0" charset="1"/>
              </a:rPr>
              <a:t>JDK6</a:t>
            </a:r>
            <a:r>
              <a:rPr lang="en-US" sz="3102" baseline="0" b="0" i="0" dirty="0" spc="0">
                <a:latin typeface="宋体" pitchFamily="0" charset="1"/>
              </a:rPr>
              <a:t>安装配置简程</a:t>
            </a:r>
            <a:r>
              <a:rPr lang="en-US" sz="3102" baseline="0" b="0" i="0" dirty="0" spc="0">
                <a:latin typeface="Arial" pitchFamily="0" charset="1"/>
              </a:rPr>
              <a:t>.doc</a:t>
            </a:r>
          </a:p>
        </p:txBody>
      </p:sp>
      <p:sp>
        <p:nvSpPr>
          <p:cNvPr id="614" name="Rectangle 614"/>
          <p:cNvSpPr/>
          <p:nvPr/>
        </p:nvSpPr>
        <p:spPr>
          <a:xfrm rot="0" flipH="0" flipV="0">
            <a:off x="1831782" y="4444415"/>
            <a:ext cx="2596083" cy="62111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tabLst>
                <a:tab pos="2497594" algn="l"/>
              </a:tabLst>
            </a:pPr>
            <a:r>
              <a:rPr lang="en-US" sz="2202" baseline="0" b="0" i="0" dirty="0" spc="0">
                <a:latin typeface="Times New Roman" pitchFamily="0" charset="1"/>
              </a:rPr>
              <a:t> 	</a:t>
            </a:r>
            <a:r>
              <a:rPr lang="en-US" sz="3102" baseline="0" b="0" i="0" dirty="0" spc="0">
                <a:latin typeface="Times New Roman" pitchFamily="0" charset="1"/>
              </a:rPr>
              <a:t>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/>
      </p:grpSpPr>
      <p:sp>
        <p:nvSpPr>
          <p:cNvPr id="615" name="Freeform 615"/>
          <p:cNvSpPr/>
          <p:nvPr/>
        </p:nvSpPr>
        <p:spPr>
          <a:xfrm rot="5400000" flipH="0" flipV="0">
            <a:off x="1531379" y="-1164843"/>
            <a:ext cx="6119621" cy="8823959"/>
          </a:xfrm>
          <a:custGeom>
            <a:pathLst>
              <a:path w="6119621" h="8823959">
                <a:moveTo>
                  <a:pt x="0" y="8147304"/>
                </a:moveTo>
                <a:cubicBezTo>
                  <a:pt x="0" y="8521445"/>
                  <a:pt x="302513" y="8823959"/>
                  <a:pt x="675894" y="8823959"/>
                </a:cubicBezTo>
                <a:lnTo>
                  <a:pt x="5443728" y="8823959"/>
                </a:lnTo>
                <a:cubicBezTo>
                  <a:pt x="5817108" y="8823959"/>
                  <a:pt x="6119621" y="8521445"/>
                  <a:pt x="6119621" y="8147304"/>
                </a:cubicBezTo>
                <a:lnTo>
                  <a:pt x="6119621" y="676657"/>
                </a:lnTo>
                <a:cubicBezTo>
                  <a:pt x="6119621" y="303276"/>
                  <a:pt x="5817108" y="0"/>
                  <a:pt x="5443728" y="0"/>
                </a:cubicBezTo>
                <a:lnTo>
                  <a:pt x="675894" y="0"/>
                </a:lnTo>
                <a:cubicBezTo>
                  <a:pt x="302513" y="0"/>
                  <a:pt x="0" y="303276"/>
                  <a:pt x="0" y="676657"/>
                </a:cubicBezTo>
                <a:close/>
              </a:path>
            </a:pathLst>
          </a:custGeom>
          <a:noFill/>
          <a:ln w="28575" cap="rnd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6" name="Freeform 616"/>
          <p:cNvSpPr/>
          <p:nvPr/>
        </p:nvSpPr>
        <p:spPr>
          <a:xfrm rot="5400000" flipH="0" flipV="0">
            <a:off x="4604143" y="-2004947"/>
            <a:ext cx="0" cy="7696200"/>
          </a:xfrm>
          <a:custGeom>
            <a:pathLst>
              <a:path w="0" h="7696200">
                <a:moveTo>
                  <a:pt x="0" y="7696200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17" name="Picture 102"/>
          <p:cNvPicPr>
            <a:picLocks noChangeAspect="0" noChangeArrowheads="1"/>
          </p:cNvPicPr>
          <p:nvPr/>
        </p:nvPicPr>
        <p:blipFill>
          <a:blip r:embed="rId6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900061" y="332105"/>
            <a:ext cx="1582673" cy="633222"/>
          </a:xfrm>
          <a:prstGeom prst="rect">
            <a:avLst/>
          </a:prstGeom>
          <a:noFill/>
          <a:extLst/>
        </p:spPr>
      </p:pic>
      <p:pic>
        <p:nvPicPr>
          <p:cNvPr id="618" name="Picture 618"/>
          <p:cNvPicPr>
            <a:picLocks noChangeAspect="0" noChangeArrowheads="1"/>
          </p:cNvPicPr>
          <p:nvPr/>
        </p:nvPicPr>
        <p:blipFill>
          <a:blip r:embed="rId6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1260487" y="2419223"/>
            <a:ext cx="5832348" cy="854201"/>
          </a:xfrm>
          <a:prstGeom prst="rect">
            <a:avLst/>
          </a:prstGeom>
          <a:noFill/>
          <a:extLst/>
        </p:spPr>
      </p:pic>
      <p:pic>
        <p:nvPicPr>
          <p:cNvPr id="619" name="Picture 619"/>
          <p:cNvPicPr>
            <a:picLocks noChangeAspect="0" noChangeArrowheads="1"/>
          </p:cNvPicPr>
          <p:nvPr/>
        </p:nvPicPr>
        <p:blipFill>
          <a:blip r:embed="rId6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1260487" y="5011548"/>
            <a:ext cx="6048755" cy="1225295"/>
          </a:xfrm>
          <a:prstGeom prst="rect">
            <a:avLst/>
          </a:prstGeom>
          <a:noFill/>
          <a:extLst/>
        </p:spPr>
      </p:pic>
      <p:sp>
        <p:nvSpPr>
          <p:cNvPr id="620" name="Rectangle 620"/>
          <p:cNvSpPr/>
          <p:nvPr/>
        </p:nvSpPr>
        <p:spPr>
          <a:xfrm rot="0" flipH="0" flipV="0">
            <a:off x="3522097" y="6419821"/>
            <a:ext cx="2557727" cy="23776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0" i="0" dirty="0" spc="0">
                <a:latin typeface="宋体" pitchFamily="0" charset="1"/>
              </a:rPr>
              <a:t>北京传智播客教</a:t>
            </a:r>
            <a:r>
              <a:rPr lang="en-US" sz="1397" baseline="0" b="0" i="0" dirty="0" spc="397">
                <a:latin typeface="宋体" pitchFamily="0" charset="1"/>
              </a:rPr>
              <a:t>育</a:t>
            </a:r>
            <a:r>
              <a:rPr lang="en-US" sz="1397" baseline="0" b="0" i="0" dirty="0" spc="0">
                <a:latin typeface="Arial" pitchFamily="0" charset="1"/>
                <a:hlinkClick r:id="rId100"/>
              </a:rPr>
              <a:t>www.itcast.cn</a:t>
            </a:r>
          </a:p>
        </p:txBody>
      </p:sp>
      <p:sp>
        <p:nvSpPr>
          <p:cNvPr id="621" name="Rectangle 621"/>
          <p:cNvSpPr/>
          <p:nvPr/>
        </p:nvSpPr>
        <p:spPr>
          <a:xfrm rot="0" flipH="0" flipV="0">
            <a:off x="2648083" y="151519"/>
            <a:ext cx="5675955" cy="708613"/>
          </a:xfrm>
          <a:prstGeom prst="rect">
            <a:avLst/>
          </a:prstGeom>
        </p:spPr>
      </p:sp>
      <p:sp>
        <p:nvSpPr>
          <p:cNvPr id="622" name="Freeform 622"/>
          <p:cNvSpPr/>
          <p:nvPr/>
        </p:nvSpPr>
        <p:spPr>
          <a:xfrm rot="0" flipH="0" flipV="0">
            <a:off x="2645568" y="598615"/>
            <a:ext cx="424129" cy="45262"/>
          </a:xfrm>
          <a:custGeom>
            <a:pathLst>
              <a:path w="12852400" h="1371600">
                <a:moveTo>
                  <a:pt x="0" y="0"/>
                </a:moveTo>
                <a:lnTo>
                  <a:pt x="12852400" y="0"/>
                </a:lnTo>
                <a:lnTo>
                  <a:pt x="12852400" y="1371600"/>
                </a:lnTo>
                <a:lnTo>
                  <a:pt x="0" y="1371600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41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3" name="Freeform 623"/>
          <p:cNvSpPr/>
          <p:nvPr/>
        </p:nvSpPr>
        <p:spPr>
          <a:xfrm rot="0" flipH="0" flipV="0">
            <a:off x="3077189" y="458963"/>
            <a:ext cx="402728" cy="267315"/>
          </a:xfrm>
          <a:custGeom>
            <a:pathLst>
              <a:path w="12203906" h="8100484">
                <a:moveTo>
                  <a:pt x="4762500" y="892969"/>
                </a:moveTo>
                <a:cubicBezTo>
                  <a:pt x="4828646" y="363802"/>
                  <a:pt x="5060156" y="66146"/>
                  <a:pt x="5457031" y="0"/>
                </a:cubicBezTo>
                <a:cubicBezTo>
                  <a:pt x="5853906" y="66146"/>
                  <a:pt x="6151563" y="198438"/>
                  <a:pt x="6350000" y="396875"/>
                </a:cubicBezTo>
                <a:cubicBezTo>
                  <a:pt x="6482292" y="463021"/>
                  <a:pt x="6581511" y="628386"/>
                  <a:pt x="6647656" y="892969"/>
                </a:cubicBezTo>
                <a:cubicBezTo>
                  <a:pt x="9756511" y="959115"/>
                  <a:pt x="11608594" y="1025261"/>
                  <a:pt x="12203906" y="1091407"/>
                </a:cubicBezTo>
                <a:cubicBezTo>
                  <a:pt x="11542448" y="2215886"/>
                  <a:pt x="10847917" y="2612761"/>
                  <a:pt x="10120313" y="2282032"/>
                </a:cubicBezTo>
                <a:cubicBezTo>
                  <a:pt x="9591146" y="2083594"/>
                  <a:pt x="9061979" y="1918229"/>
                  <a:pt x="8532813" y="1785938"/>
                </a:cubicBezTo>
                <a:cubicBezTo>
                  <a:pt x="7871354" y="1653646"/>
                  <a:pt x="7176823" y="1587500"/>
                  <a:pt x="6449219" y="1587500"/>
                </a:cubicBezTo>
                <a:cubicBezTo>
                  <a:pt x="4398698" y="1587500"/>
                  <a:pt x="2711979" y="1719792"/>
                  <a:pt x="1389063" y="1984375"/>
                </a:cubicBezTo>
                <a:cubicBezTo>
                  <a:pt x="1058333" y="2116667"/>
                  <a:pt x="760677" y="2215886"/>
                  <a:pt x="496094" y="2282032"/>
                </a:cubicBezTo>
                <a:cubicBezTo>
                  <a:pt x="297656" y="2348178"/>
                  <a:pt x="198438" y="2182813"/>
                  <a:pt x="198438" y="1785938"/>
                </a:cubicBezTo>
                <a:cubicBezTo>
                  <a:pt x="396875" y="1389063"/>
                  <a:pt x="661458" y="1124480"/>
                  <a:pt x="992188" y="992188"/>
                </a:cubicBezTo>
                <a:cubicBezTo>
                  <a:pt x="1256771" y="992188"/>
                  <a:pt x="1455208" y="1025261"/>
                  <a:pt x="1587500" y="1091407"/>
                </a:cubicBezTo>
                <a:cubicBezTo>
                  <a:pt x="2315104" y="1091407"/>
                  <a:pt x="3373438" y="1025261"/>
                  <a:pt x="4762500" y="892969"/>
                </a:cubicBezTo>
                <a:close/>
                <a:moveTo>
                  <a:pt x="3472656" y="1984375"/>
                </a:moveTo>
                <a:cubicBezTo>
                  <a:pt x="3671094" y="1984375"/>
                  <a:pt x="3803385" y="2017448"/>
                  <a:pt x="3869531" y="2083594"/>
                </a:cubicBezTo>
                <a:cubicBezTo>
                  <a:pt x="5390885" y="2083594"/>
                  <a:pt x="6515364" y="2116667"/>
                  <a:pt x="7242969" y="2182813"/>
                </a:cubicBezTo>
                <a:cubicBezTo>
                  <a:pt x="7573698" y="2116667"/>
                  <a:pt x="7904427" y="2083594"/>
                  <a:pt x="8235156" y="2083594"/>
                </a:cubicBezTo>
                <a:cubicBezTo>
                  <a:pt x="8698177" y="2215886"/>
                  <a:pt x="8863542" y="2447396"/>
                  <a:pt x="8731250" y="2778125"/>
                </a:cubicBezTo>
                <a:cubicBezTo>
                  <a:pt x="8665104" y="3042709"/>
                  <a:pt x="8598958" y="3307292"/>
                  <a:pt x="8532813" y="3571875"/>
                </a:cubicBezTo>
                <a:cubicBezTo>
                  <a:pt x="8400521" y="3836459"/>
                  <a:pt x="8202083" y="3902604"/>
                  <a:pt x="7937500" y="3770313"/>
                </a:cubicBezTo>
                <a:cubicBezTo>
                  <a:pt x="7606771" y="3704167"/>
                  <a:pt x="7209896" y="3638021"/>
                  <a:pt x="6746875" y="3571875"/>
                </a:cubicBezTo>
                <a:cubicBezTo>
                  <a:pt x="5953125" y="3505729"/>
                  <a:pt x="5192448" y="3505729"/>
                  <a:pt x="4464844" y="3571875"/>
                </a:cubicBezTo>
                <a:cubicBezTo>
                  <a:pt x="4200260" y="3638021"/>
                  <a:pt x="3968750" y="3704167"/>
                  <a:pt x="3770313" y="3770313"/>
                </a:cubicBezTo>
                <a:cubicBezTo>
                  <a:pt x="3439583" y="3902604"/>
                  <a:pt x="3241146" y="3869532"/>
                  <a:pt x="3175000" y="3671094"/>
                </a:cubicBezTo>
                <a:cubicBezTo>
                  <a:pt x="3108854" y="3406511"/>
                  <a:pt x="3042708" y="3042709"/>
                  <a:pt x="2976563" y="2579688"/>
                </a:cubicBezTo>
                <a:cubicBezTo>
                  <a:pt x="2910417" y="2182813"/>
                  <a:pt x="3075781" y="1984375"/>
                  <a:pt x="3472656" y="1984375"/>
                </a:cubicBezTo>
                <a:close/>
                <a:moveTo>
                  <a:pt x="4266406" y="3073400"/>
                </a:moveTo>
                <a:cubicBezTo>
                  <a:pt x="5258594" y="3007254"/>
                  <a:pt x="6316927" y="3007254"/>
                  <a:pt x="7441406" y="3073400"/>
                </a:cubicBezTo>
                <a:cubicBezTo>
                  <a:pt x="7639844" y="2810140"/>
                  <a:pt x="7606771" y="2645569"/>
                  <a:pt x="7342188" y="2579688"/>
                </a:cubicBezTo>
                <a:cubicBezTo>
                  <a:pt x="6350000" y="2513542"/>
                  <a:pt x="5291667" y="2513542"/>
                  <a:pt x="4167188" y="2579688"/>
                </a:cubicBezTo>
                <a:cubicBezTo>
                  <a:pt x="3968750" y="2711318"/>
                  <a:pt x="4001823" y="2875889"/>
                  <a:pt x="4266406" y="3073400"/>
                </a:cubicBezTo>
                <a:close/>
                <a:moveTo>
                  <a:pt x="3571875" y="4164807"/>
                </a:moveTo>
                <a:cubicBezTo>
                  <a:pt x="3902604" y="4098661"/>
                  <a:pt x="4266406" y="4065588"/>
                  <a:pt x="4663281" y="4065588"/>
                </a:cubicBezTo>
                <a:cubicBezTo>
                  <a:pt x="6118490" y="3999442"/>
                  <a:pt x="7507552" y="4032515"/>
                  <a:pt x="8830469" y="4164807"/>
                </a:cubicBezTo>
                <a:cubicBezTo>
                  <a:pt x="8962761" y="4164807"/>
                  <a:pt x="9095052" y="4131734"/>
                  <a:pt x="9227344" y="4065588"/>
                </a:cubicBezTo>
                <a:cubicBezTo>
                  <a:pt x="9293489" y="3999442"/>
                  <a:pt x="9425781" y="3999442"/>
                  <a:pt x="9624219" y="4065588"/>
                </a:cubicBezTo>
                <a:cubicBezTo>
                  <a:pt x="10087239" y="4330171"/>
                  <a:pt x="10252604" y="4561682"/>
                  <a:pt x="10120313" y="4760119"/>
                </a:cubicBezTo>
                <a:cubicBezTo>
                  <a:pt x="9988021" y="5024702"/>
                  <a:pt x="9954948" y="5355432"/>
                  <a:pt x="10021094" y="5752307"/>
                </a:cubicBezTo>
                <a:cubicBezTo>
                  <a:pt x="10021094" y="6413765"/>
                  <a:pt x="10054167" y="6942932"/>
                  <a:pt x="10120313" y="7339807"/>
                </a:cubicBezTo>
                <a:cubicBezTo>
                  <a:pt x="10120313" y="7670536"/>
                  <a:pt x="9954948" y="7902046"/>
                  <a:pt x="9624219" y="8034338"/>
                </a:cubicBezTo>
                <a:cubicBezTo>
                  <a:pt x="9293489" y="8100484"/>
                  <a:pt x="9095052" y="8034338"/>
                  <a:pt x="9028906" y="7835900"/>
                </a:cubicBezTo>
                <a:cubicBezTo>
                  <a:pt x="8962761" y="7372880"/>
                  <a:pt x="8929688" y="6413765"/>
                  <a:pt x="8929688" y="4958557"/>
                </a:cubicBezTo>
                <a:cubicBezTo>
                  <a:pt x="8797396" y="4693973"/>
                  <a:pt x="7705989" y="4561682"/>
                  <a:pt x="5655469" y="4561682"/>
                </a:cubicBezTo>
                <a:cubicBezTo>
                  <a:pt x="4861719" y="4627828"/>
                  <a:pt x="4067969" y="4693973"/>
                  <a:pt x="3274219" y="4760119"/>
                </a:cubicBezTo>
                <a:cubicBezTo>
                  <a:pt x="3141927" y="4826265"/>
                  <a:pt x="3075781" y="4925484"/>
                  <a:pt x="3075781" y="5057775"/>
                </a:cubicBezTo>
                <a:cubicBezTo>
                  <a:pt x="3141927" y="6116109"/>
                  <a:pt x="2910417" y="6909859"/>
                  <a:pt x="2381250" y="7439025"/>
                </a:cubicBezTo>
                <a:cubicBezTo>
                  <a:pt x="1785938" y="7902046"/>
                  <a:pt x="1256771" y="8034338"/>
                  <a:pt x="793750" y="7835900"/>
                </a:cubicBezTo>
                <a:cubicBezTo>
                  <a:pt x="330729" y="7703609"/>
                  <a:pt x="66146" y="7538244"/>
                  <a:pt x="0" y="7339807"/>
                </a:cubicBezTo>
                <a:cubicBezTo>
                  <a:pt x="0" y="7207515"/>
                  <a:pt x="198438" y="7108296"/>
                  <a:pt x="595313" y="7042150"/>
                </a:cubicBezTo>
                <a:cubicBezTo>
                  <a:pt x="1256771" y="6909859"/>
                  <a:pt x="1686719" y="6678348"/>
                  <a:pt x="1885156" y="6347619"/>
                </a:cubicBezTo>
                <a:cubicBezTo>
                  <a:pt x="2215885" y="5620015"/>
                  <a:pt x="2215885" y="5024702"/>
                  <a:pt x="1885156" y="4561682"/>
                </a:cubicBezTo>
                <a:cubicBezTo>
                  <a:pt x="1752865" y="4098661"/>
                  <a:pt x="2050521" y="3933296"/>
                  <a:pt x="2778125" y="4065588"/>
                </a:cubicBezTo>
                <a:cubicBezTo>
                  <a:pt x="2976563" y="4197879"/>
                  <a:pt x="3241146" y="4230953"/>
                  <a:pt x="3571875" y="4164807"/>
                </a:cubicBezTo>
                <a:close/>
                <a:moveTo>
                  <a:pt x="7242969" y="5057775"/>
                </a:moveTo>
                <a:cubicBezTo>
                  <a:pt x="7904427" y="5057775"/>
                  <a:pt x="8135938" y="5289286"/>
                  <a:pt x="7937500" y="5752307"/>
                </a:cubicBezTo>
                <a:cubicBezTo>
                  <a:pt x="7871354" y="6215327"/>
                  <a:pt x="7772136" y="6645275"/>
                  <a:pt x="7639844" y="7042150"/>
                </a:cubicBezTo>
                <a:cubicBezTo>
                  <a:pt x="7573698" y="7240588"/>
                  <a:pt x="7441406" y="7306734"/>
                  <a:pt x="7242969" y="7240588"/>
                </a:cubicBezTo>
                <a:cubicBezTo>
                  <a:pt x="7044531" y="7174442"/>
                  <a:pt x="6879167" y="7108296"/>
                  <a:pt x="6746875" y="7042150"/>
                </a:cubicBezTo>
                <a:cubicBezTo>
                  <a:pt x="6217708" y="6976005"/>
                  <a:pt x="5688542" y="6976005"/>
                  <a:pt x="5159375" y="7042150"/>
                </a:cubicBezTo>
                <a:cubicBezTo>
                  <a:pt x="4762500" y="7306734"/>
                  <a:pt x="4464844" y="7339807"/>
                  <a:pt x="4266406" y="7141369"/>
                </a:cubicBezTo>
                <a:cubicBezTo>
                  <a:pt x="4067969" y="6612202"/>
                  <a:pt x="3968750" y="6083036"/>
                  <a:pt x="3968750" y="5553869"/>
                </a:cubicBezTo>
                <a:cubicBezTo>
                  <a:pt x="4034896" y="5223140"/>
                  <a:pt x="4299479" y="5057775"/>
                  <a:pt x="4762500" y="5057775"/>
                </a:cubicBezTo>
                <a:cubicBezTo>
                  <a:pt x="5291667" y="5190067"/>
                  <a:pt x="6118490" y="5190067"/>
                  <a:pt x="7242969" y="5057775"/>
                </a:cubicBezTo>
                <a:close/>
                <a:moveTo>
                  <a:pt x="5060156" y="5752307"/>
                </a:moveTo>
                <a:cubicBezTo>
                  <a:pt x="4861719" y="6016890"/>
                  <a:pt x="4894792" y="6281473"/>
                  <a:pt x="5159375" y="6546057"/>
                </a:cubicBezTo>
                <a:cubicBezTo>
                  <a:pt x="5688542" y="6479911"/>
                  <a:pt x="6184635" y="6479911"/>
                  <a:pt x="6647656" y="6546057"/>
                </a:cubicBezTo>
                <a:cubicBezTo>
                  <a:pt x="6846094" y="6479911"/>
                  <a:pt x="6945313" y="6380692"/>
                  <a:pt x="6945313" y="6248400"/>
                </a:cubicBezTo>
                <a:cubicBezTo>
                  <a:pt x="7011458" y="5917671"/>
                  <a:pt x="6945313" y="5719234"/>
                  <a:pt x="6746875" y="5653088"/>
                </a:cubicBezTo>
                <a:cubicBezTo>
                  <a:pt x="6217708" y="5586942"/>
                  <a:pt x="5655469" y="5620015"/>
                  <a:pt x="5060156" y="5752307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4" name="Freeform 624"/>
          <p:cNvSpPr/>
          <p:nvPr/>
        </p:nvSpPr>
        <p:spPr>
          <a:xfrm rot="0" flipH="0" flipV="0">
            <a:off x="3500758" y="476347"/>
            <a:ext cx="399454" cy="244383"/>
          </a:xfrm>
          <a:custGeom>
            <a:pathLst>
              <a:path w="12104687" h="7405555">
                <a:moveTo>
                  <a:pt x="6746875" y="2742274"/>
                </a:moveTo>
                <a:cubicBezTo>
                  <a:pt x="7408333" y="3403732"/>
                  <a:pt x="8036719" y="3899826"/>
                  <a:pt x="8632031" y="4230555"/>
                </a:cubicBezTo>
                <a:cubicBezTo>
                  <a:pt x="8764323" y="3965972"/>
                  <a:pt x="8863542" y="3668315"/>
                  <a:pt x="8929687" y="3337586"/>
                </a:cubicBezTo>
                <a:cubicBezTo>
                  <a:pt x="8995833" y="3006857"/>
                  <a:pt x="8896614" y="2841492"/>
                  <a:pt x="8632031" y="2841492"/>
                </a:cubicBezTo>
                <a:cubicBezTo>
                  <a:pt x="8036719" y="2907638"/>
                  <a:pt x="7772135" y="2775545"/>
                  <a:pt x="7838281" y="2445213"/>
                </a:cubicBezTo>
                <a:cubicBezTo>
                  <a:pt x="7970573" y="2115013"/>
                  <a:pt x="8102864" y="1784747"/>
                  <a:pt x="8235156" y="1454414"/>
                </a:cubicBezTo>
                <a:cubicBezTo>
                  <a:pt x="8433594" y="1124214"/>
                  <a:pt x="8334375" y="959114"/>
                  <a:pt x="7937500" y="959114"/>
                </a:cubicBezTo>
                <a:lnTo>
                  <a:pt x="6846094" y="959114"/>
                </a:lnTo>
                <a:cubicBezTo>
                  <a:pt x="6779948" y="1487487"/>
                  <a:pt x="6746875" y="2081874"/>
                  <a:pt x="6746875" y="2742274"/>
                </a:cubicBezTo>
                <a:close/>
                <a:moveTo>
                  <a:pt x="5655469" y="66146"/>
                </a:moveTo>
                <a:cubicBezTo>
                  <a:pt x="5986198" y="264583"/>
                  <a:pt x="6846094" y="330729"/>
                  <a:pt x="8235156" y="264583"/>
                </a:cubicBezTo>
                <a:cubicBezTo>
                  <a:pt x="8433594" y="264583"/>
                  <a:pt x="8665104" y="198438"/>
                  <a:pt x="8929687" y="66146"/>
                </a:cubicBezTo>
                <a:cubicBezTo>
                  <a:pt x="9392708" y="0"/>
                  <a:pt x="9624219" y="198438"/>
                  <a:pt x="9624219" y="661458"/>
                </a:cubicBezTo>
                <a:cubicBezTo>
                  <a:pt x="9491927" y="859499"/>
                  <a:pt x="9359635" y="1057605"/>
                  <a:pt x="9227344" y="1255778"/>
                </a:cubicBezTo>
                <a:cubicBezTo>
                  <a:pt x="8896614" y="1850032"/>
                  <a:pt x="8797395" y="2180167"/>
                  <a:pt x="8929687" y="2246180"/>
                </a:cubicBezTo>
                <a:lnTo>
                  <a:pt x="9525000" y="2246180"/>
                </a:lnTo>
                <a:cubicBezTo>
                  <a:pt x="9921875" y="2246180"/>
                  <a:pt x="10087239" y="2444617"/>
                  <a:pt x="10021094" y="2841492"/>
                </a:cubicBezTo>
                <a:cubicBezTo>
                  <a:pt x="9822656" y="3370659"/>
                  <a:pt x="9591145" y="3965972"/>
                  <a:pt x="9326562" y="4627430"/>
                </a:cubicBezTo>
                <a:cubicBezTo>
                  <a:pt x="10318750" y="5156597"/>
                  <a:pt x="11244792" y="5586545"/>
                  <a:pt x="12104687" y="5917274"/>
                </a:cubicBezTo>
                <a:cubicBezTo>
                  <a:pt x="11310937" y="7107899"/>
                  <a:pt x="10649479" y="7405555"/>
                  <a:pt x="10120312" y="6810242"/>
                </a:cubicBezTo>
                <a:cubicBezTo>
                  <a:pt x="9789583" y="6347222"/>
                  <a:pt x="9326562" y="5884201"/>
                  <a:pt x="8731250" y="5421180"/>
                </a:cubicBezTo>
                <a:cubicBezTo>
                  <a:pt x="8334375" y="5818055"/>
                  <a:pt x="7904427" y="6115711"/>
                  <a:pt x="7441406" y="6314149"/>
                </a:cubicBezTo>
                <a:cubicBezTo>
                  <a:pt x="6515364" y="6644878"/>
                  <a:pt x="5920052" y="6644878"/>
                  <a:pt x="5655469" y="6314149"/>
                </a:cubicBezTo>
                <a:cubicBezTo>
                  <a:pt x="5589323" y="6181857"/>
                  <a:pt x="5622396" y="6115711"/>
                  <a:pt x="5754687" y="6115711"/>
                </a:cubicBezTo>
                <a:cubicBezTo>
                  <a:pt x="5953125" y="6115711"/>
                  <a:pt x="6151562" y="6082638"/>
                  <a:pt x="6350000" y="6016492"/>
                </a:cubicBezTo>
                <a:cubicBezTo>
                  <a:pt x="7276042" y="5685763"/>
                  <a:pt x="7871354" y="5321961"/>
                  <a:pt x="8135937" y="4925086"/>
                </a:cubicBezTo>
                <a:cubicBezTo>
                  <a:pt x="7540625" y="4395920"/>
                  <a:pt x="7011458" y="3899826"/>
                  <a:pt x="6548437" y="3436805"/>
                </a:cubicBezTo>
                <a:cubicBezTo>
                  <a:pt x="6416145" y="4098263"/>
                  <a:pt x="6250781" y="4660503"/>
                  <a:pt x="6052344" y="5123524"/>
                </a:cubicBezTo>
                <a:cubicBezTo>
                  <a:pt x="5853906" y="5520399"/>
                  <a:pt x="5622396" y="5884201"/>
                  <a:pt x="5357812" y="6214930"/>
                </a:cubicBezTo>
                <a:cubicBezTo>
                  <a:pt x="5159375" y="6479513"/>
                  <a:pt x="4894791" y="6711024"/>
                  <a:pt x="4564062" y="6909461"/>
                </a:cubicBezTo>
                <a:cubicBezTo>
                  <a:pt x="3902604" y="7240190"/>
                  <a:pt x="3373437" y="7207117"/>
                  <a:pt x="2976562" y="6810242"/>
                </a:cubicBezTo>
                <a:cubicBezTo>
                  <a:pt x="2910416" y="6677951"/>
                  <a:pt x="2976562" y="6578732"/>
                  <a:pt x="3175000" y="6512586"/>
                </a:cubicBezTo>
                <a:cubicBezTo>
                  <a:pt x="3505729" y="6512586"/>
                  <a:pt x="3968750" y="6281208"/>
                  <a:pt x="4564062" y="5818452"/>
                </a:cubicBezTo>
                <a:cubicBezTo>
                  <a:pt x="4828646" y="5554001"/>
                  <a:pt x="5093229" y="5157324"/>
                  <a:pt x="5357812" y="4628422"/>
                </a:cubicBezTo>
                <a:cubicBezTo>
                  <a:pt x="5556250" y="4165666"/>
                  <a:pt x="5688541" y="3702843"/>
                  <a:pt x="5754687" y="3239955"/>
                </a:cubicBezTo>
                <a:cubicBezTo>
                  <a:pt x="5953125" y="2380588"/>
                  <a:pt x="6019271" y="1620308"/>
                  <a:pt x="5953125" y="959114"/>
                </a:cubicBezTo>
                <a:cubicBezTo>
                  <a:pt x="5622396" y="1025128"/>
                  <a:pt x="5357812" y="1157155"/>
                  <a:pt x="5159375" y="1355196"/>
                </a:cubicBezTo>
                <a:cubicBezTo>
                  <a:pt x="4894791" y="1355196"/>
                  <a:pt x="4762500" y="1256175"/>
                  <a:pt x="4762500" y="1058135"/>
                </a:cubicBezTo>
                <a:cubicBezTo>
                  <a:pt x="4894791" y="595246"/>
                  <a:pt x="5192448" y="264583"/>
                  <a:pt x="5655469" y="66146"/>
                </a:cubicBezTo>
                <a:close/>
                <a:moveTo>
                  <a:pt x="3869531" y="361024"/>
                </a:moveTo>
                <a:cubicBezTo>
                  <a:pt x="4001823" y="559461"/>
                  <a:pt x="3968750" y="757899"/>
                  <a:pt x="3770312" y="956336"/>
                </a:cubicBezTo>
                <a:cubicBezTo>
                  <a:pt x="3175000" y="1419357"/>
                  <a:pt x="2612760" y="1915451"/>
                  <a:pt x="2083594" y="2444617"/>
                </a:cubicBezTo>
                <a:cubicBezTo>
                  <a:pt x="1951302" y="2643055"/>
                  <a:pt x="2149739" y="2742274"/>
                  <a:pt x="2678906" y="2742274"/>
                </a:cubicBezTo>
                <a:cubicBezTo>
                  <a:pt x="3075781" y="2411809"/>
                  <a:pt x="3538802" y="2048272"/>
                  <a:pt x="4067969" y="1651661"/>
                </a:cubicBezTo>
                <a:cubicBezTo>
                  <a:pt x="4398698" y="1585515"/>
                  <a:pt x="4564062" y="1651661"/>
                  <a:pt x="4564062" y="1850099"/>
                </a:cubicBezTo>
                <a:cubicBezTo>
                  <a:pt x="4696354" y="2048536"/>
                  <a:pt x="4597135" y="2279981"/>
                  <a:pt x="4266406" y="2544432"/>
                </a:cubicBezTo>
                <a:cubicBezTo>
                  <a:pt x="3538802" y="2875028"/>
                  <a:pt x="2910416" y="3337851"/>
                  <a:pt x="2381250" y="3932899"/>
                </a:cubicBezTo>
                <a:cubicBezTo>
                  <a:pt x="2315104" y="4065190"/>
                  <a:pt x="2348177" y="4131336"/>
                  <a:pt x="2480469" y="4131336"/>
                </a:cubicBezTo>
                <a:cubicBezTo>
                  <a:pt x="3141927" y="3999045"/>
                  <a:pt x="3770312" y="3767534"/>
                  <a:pt x="4365625" y="3436805"/>
                </a:cubicBezTo>
                <a:cubicBezTo>
                  <a:pt x="4696354" y="3370659"/>
                  <a:pt x="4828646" y="3436805"/>
                  <a:pt x="4762500" y="3635242"/>
                </a:cubicBezTo>
                <a:cubicBezTo>
                  <a:pt x="4762500" y="3767534"/>
                  <a:pt x="4530989" y="3932899"/>
                  <a:pt x="4067969" y="4131336"/>
                </a:cubicBezTo>
                <a:cubicBezTo>
                  <a:pt x="3141927" y="4594357"/>
                  <a:pt x="2282031" y="4892013"/>
                  <a:pt x="1488281" y="5024305"/>
                </a:cubicBezTo>
                <a:cubicBezTo>
                  <a:pt x="1223698" y="5090451"/>
                  <a:pt x="1025260" y="4991232"/>
                  <a:pt x="892969" y="4726649"/>
                </a:cubicBezTo>
                <a:cubicBezTo>
                  <a:pt x="826823" y="4462065"/>
                  <a:pt x="859896" y="4296701"/>
                  <a:pt x="992187" y="4230555"/>
                </a:cubicBezTo>
                <a:cubicBezTo>
                  <a:pt x="1322916" y="4098263"/>
                  <a:pt x="1686719" y="3800607"/>
                  <a:pt x="2083594" y="3337586"/>
                </a:cubicBezTo>
                <a:cubicBezTo>
                  <a:pt x="1752864" y="3271440"/>
                  <a:pt x="1389062" y="3304513"/>
                  <a:pt x="992187" y="3436805"/>
                </a:cubicBezTo>
                <a:cubicBezTo>
                  <a:pt x="661458" y="3436805"/>
                  <a:pt x="496094" y="3271440"/>
                  <a:pt x="496094" y="2940711"/>
                </a:cubicBezTo>
                <a:cubicBezTo>
                  <a:pt x="496094" y="2676128"/>
                  <a:pt x="562239" y="2477690"/>
                  <a:pt x="694531" y="2345399"/>
                </a:cubicBezTo>
                <a:cubicBezTo>
                  <a:pt x="1025260" y="2213107"/>
                  <a:pt x="1322916" y="2047742"/>
                  <a:pt x="1587500" y="1849305"/>
                </a:cubicBezTo>
                <a:cubicBezTo>
                  <a:pt x="2116666" y="1386284"/>
                  <a:pt x="2546614" y="890191"/>
                  <a:pt x="2877344" y="361024"/>
                </a:cubicBezTo>
                <a:cubicBezTo>
                  <a:pt x="3340364" y="30294"/>
                  <a:pt x="3671094" y="30294"/>
                  <a:pt x="3869531" y="361024"/>
                </a:cubicBezTo>
                <a:close/>
                <a:moveTo>
                  <a:pt x="4564062" y="4627430"/>
                </a:moveTo>
                <a:cubicBezTo>
                  <a:pt x="4828646" y="4627430"/>
                  <a:pt x="4894791" y="4726649"/>
                  <a:pt x="4762500" y="4925086"/>
                </a:cubicBezTo>
                <a:cubicBezTo>
                  <a:pt x="4034896" y="5454253"/>
                  <a:pt x="3108854" y="5950347"/>
                  <a:pt x="1984375" y="6413367"/>
                </a:cubicBezTo>
                <a:cubicBezTo>
                  <a:pt x="1587500" y="6545659"/>
                  <a:pt x="1190625" y="6677951"/>
                  <a:pt x="793750" y="6810242"/>
                </a:cubicBezTo>
                <a:cubicBezTo>
                  <a:pt x="330729" y="6942534"/>
                  <a:pt x="66146" y="6777170"/>
                  <a:pt x="0" y="6314149"/>
                </a:cubicBezTo>
                <a:cubicBezTo>
                  <a:pt x="0" y="6049565"/>
                  <a:pt x="99219" y="5884201"/>
                  <a:pt x="297656" y="5818055"/>
                </a:cubicBezTo>
                <a:cubicBezTo>
                  <a:pt x="760677" y="5751909"/>
                  <a:pt x="1223698" y="5652690"/>
                  <a:pt x="1686719" y="5520399"/>
                </a:cubicBezTo>
                <a:cubicBezTo>
                  <a:pt x="2678906" y="5321961"/>
                  <a:pt x="3638021" y="5024305"/>
                  <a:pt x="4564062" y="462743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5" name="Freeform 625"/>
          <p:cNvSpPr/>
          <p:nvPr/>
        </p:nvSpPr>
        <p:spPr>
          <a:xfrm rot="0" flipH="0" flipV="0">
            <a:off x="3921445" y="463237"/>
            <a:ext cx="399297" cy="267305"/>
          </a:xfrm>
          <a:custGeom>
            <a:pathLst>
              <a:path w="12099925" h="8100153">
                <a:moveTo>
                  <a:pt x="3969941" y="4430977"/>
                </a:moveTo>
                <a:lnTo>
                  <a:pt x="3969941" y="5123921"/>
                </a:lnTo>
                <a:lnTo>
                  <a:pt x="5458222" y="5024702"/>
                </a:lnTo>
                <a:cubicBezTo>
                  <a:pt x="5723070" y="5090848"/>
                  <a:pt x="5855494" y="5223007"/>
                  <a:pt x="5855494" y="5421180"/>
                </a:cubicBezTo>
                <a:cubicBezTo>
                  <a:pt x="5789348" y="5553472"/>
                  <a:pt x="5623917" y="5619618"/>
                  <a:pt x="5359202" y="5619618"/>
                </a:cubicBezTo>
                <a:cubicBezTo>
                  <a:pt x="4962327" y="5619618"/>
                  <a:pt x="4499240" y="5652691"/>
                  <a:pt x="3969941" y="5718836"/>
                </a:cubicBezTo>
                <a:lnTo>
                  <a:pt x="3969941" y="7504774"/>
                </a:lnTo>
                <a:cubicBezTo>
                  <a:pt x="3969941" y="7637066"/>
                  <a:pt x="3837583" y="7736284"/>
                  <a:pt x="3572867" y="7802430"/>
                </a:cubicBezTo>
                <a:cubicBezTo>
                  <a:pt x="3175860" y="7868576"/>
                  <a:pt x="2977356" y="7736284"/>
                  <a:pt x="2977356" y="7405555"/>
                </a:cubicBezTo>
                <a:lnTo>
                  <a:pt x="2977356" y="5818055"/>
                </a:lnTo>
                <a:cubicBezTo>
                  <a:pt x="1918626" y="5884201"/>
                  <a:pt x="1091539" y="6049566"/>
                  <a:pt x="496094" y="6314149"/>
                </a:cubicBezTo>
                <a:cubicBezTo>
                  <a:pt x="231510" y="6314149"/>
                  <a:pt x="66146" y="6181857"/>
                  <a:pt x="0" y="5917274"/>
                </a:cubicBezTo>
                <a:cubicBezTo>
                  <a:pt x="66146" y="5520399"/>
                  <a:pt x="231510" y="5288888"/>
                  <a:pt x="496094" y="5222743"/>
                </a:cubicBezTo>
                <a:cubicBezTo>
                  <a:pt x="1157817" y="5288888"/>
                  <a:pt x="1984904" y="5288888"/>
                  <a:pt x="2977356" y="5222743"/>
                </a:cubicBezTo>
                <a:lnTo>
                  <a:pt x="2977356" y="4430977"/>
                </a:lnTo>
                <a:cubicBezTo>
                  <a:pt x="2249488" y="4430977"/>
                  <a:pt x="1653977" y="4496990"/>
                  <a:pt x="1190823" y="4629018"/>
                </a:cubicBezTo>
                <a:cubicBezTo>
                  <a:pt x="860094" y="4430712"/>
                  <a:pt x="760876" y="4166261"/>
                  <a:pt x="893167" y="3835664"/>
                </a:cubicBezTo>
                <a:cubicBezTo>
                  <a:pt x="1025459" y="3703373"/>
                  <a:pt x="1157751" y="3571147"/>
                  <a:pt x="1290042" y="3438988"/>
                </a:cubicBezTo>
                <a:cubicBezTo>
                  <a:pt x="1620904" y="3108391"/>
                  <a:pt x="1885619" y="2645569"/>
                  <a:pt x="2084189" y="2050521"/>
                </a:cubicBezTo>
                <a:cubicBezTo>
                  <a:pt x="1687182" y="2050521"/>
                  <a:pt x="1323247" y="2116667"/>
                  <a:pt x="992386" y="2248958"/>
                </a:cubicBezTo>
                <a:cubicBezTo>
                  <a:pt x="727670" y="2315104"/>
                  <a:pt x="595313" y="2248958"/>
                  <a:pt x="595313" y="2050521"/>
                </a:cubicBezTo>
                <a:cubicBezTo>
                  <a:pt x="595313" y="1653646"/>
                  <a:pt x="793816" y="1355989"/>
                  <a:pt x="1190823" y="1157552"/>
                </a:cubicBezTo>
                <a:cubicBezTo>
                  <a:pt x="1455539" y="1289844"/>
                  <a:pt x="1852546" y="1355989"/>
                  <a:pt x="2381845" y="1355989"/>
                </a:cubicBezTo>
                <a:cubicBezTo>
                  <a:pt x="2580415" y="959114"/>
                  <a:pt x="2712773" y="595313"/>
                  <a:pt x="2778919" y="264583"/>
                </a:cubicBezTo>
                <a:cubicBezTo>
                  <a:pt x="2845065" y="66146"/>
                  <a:pt x="3043568" y="0"/>
                  <a:pt x="3374430" y="66146"/>
                </a:cubicBezTo>
                <a:cubicBezTo>
                  <a:pt x="3837451" y="264583"/>
                  <a:pt x="3903596" y="694531"/>
                  <a:pt x="3572867" y="1355989"/>
                </a:cubicBezTo>
                <a:cubicBezTo>
                  <a:pt x="5027414" y="1355989"/>
                  <a:pt x="5754688" y="1455208"/>
                  <a:pt x="5754688" y="1653646"/>
                </a:cubicBezTo>
                <a:cubicBezTo>
                  <a:pt x="5754688" y="1785937"/>
                  <a:pt x="5655866" y="1885156"/>
                  <a:pt x="5458222" y="1951302"/>
                </a:cubicBezTo>
                <a:lnTo>
                  <a:pt x="3175794" y="1951302"/>
                </a:lnTo>
                <a:cubicBezTo>
                  <a:pt x="2712641" y="2546614"/>
                  <a:pt x="2348772" y="3141927"/>
                  <a:pt x="2084189" y="3737239"/>
                </a:cubicBezTo>
                <a:cubicBezTo>
                  <a:pt x="2084189" y="3935677"/>
                  <a:pt x="2381911" y="4001823"/>
                  <a:pt x="2977356" y="3935677"/>
                </a:cubicBezTo>
                <a:cubicBezTo>
                  <a:pt x="2977356" y="3538802"/>
                  <a:pt x="3010429" y="3208073"/>
                  <a:pt x="3076575" y="2943489"/>
                </a:cubicBezTo>
                <a:cubicBezTo>
                  <a:pt x="3208999" y="2678906"/>
                  <a:pt x="3374430" y="2546614"/>
                  <a:pt x="3572867" y="2546614"/>
                </a:cubicBezTo>
                <a:cubicBezTo>
                  <a:pt x="3771437" y="2612760"/>
                  <a:pt x="3903795" y="2745052"/>
                  <a:pt x="3969941" y="2943489"/>
                </a:cubicBezTo>
                <a:lnTo>
                  <a:pt x="3969941" y="3935677"/>
                </a:lnTo>
                <a:lnTo>
                  <a:pt x="5160963" y="3935677"/>
                </a:lnTo>
                <a:cubicBezTo>
                  <a:pt x="5359400" y="4001690"/>
                  <a:pt x="5425546" y="4100777"/>
                  <a:pt x="5359400" y="4232936"/>
                </a:cubicBezTo>
                <a:cubicBezTo>
                  <a:pt x="5359400" y="4431109"/>
                  <a:pt x="4896247" y="4497123"/>
                  <a:pt x="3969941" y="4430977"/>
                </a:cubicBezTo>
                <a:close/>
                <a:moveTo>
                  <a:pt x="7138988" y="2745052"/>
                </a:moveTo>
                <a:cubicBezTo>
                  <a:pt x="7469717" y="2678906"/>
                  <a:pt x="7668154" y="2745052"/>
                  <a:pt x="7734300" y="2943489"/>
                </a:cubicBezTo>
                <a:lnTo>
                  <a:pt x="7734300" y="4034896"/>
                </a:lnTo>
                <a:cubicBezTo>
                  <a:pt x="9520238" y="5356489"/>
                  <a:pt x="10975446" y="6248532"/>
                  <a:pt x="12099925" y="6711024"/>
                </a:cubicBezTo>
                <a:cubicBezTo>
                  <a:pt x="11107738" y="7967795"/>
                  <a:pt x="10280914" y="8100153"/>
                  <a:pt x="9619456" y="7108097"/>
                </a:cubicBezTo>
                <a:cubicBezTo>
                  <a:pt x="8957998" y="6116042"/>
                  <a:pt x="8296539" y="5388636"/>
                  <a:pt x="7635081" y="4925880"/>
                </a:cubicBezTo>
                <a:cubicBezTo>
                  <a:pt x="6974814" y="6248268"/>
                  <a:pt x="6215459" y="7041753"/>
                  <a:pt x="5357019" y="7306336"/>
                </a:cubicBezTo>
                <a:cubicBezTo>
                  <a:pt x="4762765" y="7504774"/>
                  <a:pt x="4399624" y="7405555"/>
                  <a:pt x="4267597" y="7008680"/>
                </a:cubicBezTo>
                <a:cubicBezTo>
                  <a:pt x="4267597" y="6942534"/>
                  <a:pt x="4597532" y="6777302"/>
                  <a:pt x="5257403" y="6512983"/>
                </a:cubicBezTo>
                <a:cubicBezTo>
                  <a:pt x="5587338" y="6314678"/>
                  <a:pt x="5917274" y="6017220"/>
                  <a:pt x="6247209" y="5620610"/>
                </a:cubicBezTo>
                <a:cubicBezTo>
                  <a:pt x="6577145" y="5025694"/>
                  <a:pt x="6742113" y="4496858"/>
                  <a:pt x="6742113" y="4034102"/>
                </a:cubicBezTo>
                <a:lnTo>
                  <a:pt x="6742113" y="3141729"/>
                </a:lnTo>
                <a:cubicBezTo>
                  <a:pt x="6742113" y="2943423"/>
                  <a:pt x="6874404" y="2811198"/>
                  <a:pt x="7138988" y="2745052"/>
                </a:cubicBezTo>
                <a:close/>
                <a:moveTo>
                  <a:pt x="6643688" y="363802"/>
                </a:moveTo>
                <a:cubicBezTo>
                  <a:pt x="6709701" y="165364"/>
                  <a:pt x="6874801" y="66146"/>
                  <a:pt x="7138988" y="66146"/>
                </a:cubicBezTo>
                <a:cubicBezTo>
                  <a:pt x="7602008" y="132291"/>
                  <a:pt x="7800446" y="363802"/>
                  <a:pt x="7734300" y="760677"/>
                </a:cubicBezTo>
                <a:cubicBezTo>
                  <a:pt x="7469717" y="1422135"/>
                  <a:pt x="7568936" y="1752864"/>
                  <a:pt x="8031956" y="1752864"/>
                </a:cubicBezTo>
                <a:cubicBezTo>
                  <a:pt x="8759561" y="1752864"/>
                  <a:pt x="9354873" y="1686719"/>
                  <a:pt x="9817894" y="1554427"/>
                </a:cubicBezTo>
                <a:cubicBezTo>
                  <a:pt x="10214769" y="1686719"/>
                  <a:pt x="10380133" y="1984375"/>
                  <a:pt x="10313988" y="2447396"/>
                </a:cubicBezTo>
                <a:cubicBezTo>
                  <a:pt x="9850967" y="3175000"/>
                  <a:pt x="9288727" y="3704167"/>
                  <a:pt x="8627269" y="4034896"/>
                </a:cubicBezTo>
                <a:cubicBezTo>
                  <a:pt x="8296672" y="4034896"/>
                  <a:pt x="8296672" y="3869531"/>
                  <a:pt x="8627269" y="3538802"/>
                </a:cubicBezTo>
                <a:cubicBezTo>
                  <a:pt x="8825706" y="3274219"/>
                  <a:pt x="8991071" y="3009635"/>
                  <a:pt x="9123363" y="2745052"/>
                </a:cubicBezTo>
                <a:cubicBezTo>
                  <a:pt x="9189508" y="2480469"/>
                  <a:pt x="8991071" y="2348177"/>
                  <a:pt x="8528050" y="2348177"/>
                </a:cubicBezTo>
                <a:cubicBezTo>
                  <a:pt x="7866856" y="2348177"/>
                  <a:pt x="7404034" y="2315104"/>
                  <a:pt x="7139583" y="2248958"/>
                </a:cubicBezTo>
                <a:cubicBezTo>
                  <a:pt x="6941278" y="2381250"/>
                  <a:pt x="6742906" y="2546614"/>
                  <a:pt x="6544469" y="2745052"/>
                </a:cubicBezTo>
                <a:cubicBezTo>
                  <a:pt x="6213739" y="3075781"/>
                  <a:pt x="5849938" y="3340364"/>
                  <a:pt x="5453063" y="3538802"/>
                </a:cubicBezTo>
                <a:cubicBezTo>
                  <a:pt x="5188479" y="3604948"/>
                  <a:pt x="4990042" y="3538802"/>
                  <a:pt x="4857750" y="3340364"/>
                </a:cubicBezTo>
                <a:cubicBezTo>
                  <a:pt x="5386917" y="3009635"/>
                  <a:pt x="5849938" y="2513542"/>
                  <a:pt x="6246813" y="1852083"/>
                </a:cubicBezTo>
                <a:cubicBezTo>
                  <a:pt x="6511396" y="1322916"/>
                  <a:pt x="6643688" y="826823"/>
                  <a:pt x="6643688" y="363802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6" name="Freeform 626"/>
          <p:cNvSpPr/>
          <p:nvPr/>
        </p:nvSpPr>
        <p:spPr>
          <a:xfrm rot="0" flipH="0" flipV="0">
            <a:off x="4342106" y="467681"/>
            <a:ext cx="398337" cy="261937"/>
          </a:xfrm>
          <a:custGeom>
            <a:pathLst>
              <a:path w="12070820" h="7937500">
                <a:moveTo>
                  <a:pt x="6746081" y="2315104"/>
                </a:moveTo>
                <a:lnTo>
                  <a:pt x="5158978" y="2315104"/>
                </a:lnTo>
                <a:cubicBezTo>
                  <a:pt x="4762235" y="2513541"/>
                  <a:pt x="4266274" y="2711979"/>
                  <a:pt x="3671093" y="2910416"/>
                </a:cubicBezTo>
                <a:cubicBezTo>
                  <a:pt x="3472656" y="2976562"/>
                  <a:pt x="3373437" y="2910416"/>
                  <a:pt x="3373437" y="2711979"/>
                </a:cubicBezTo>
                <a:cubicBezTo>
                  <a:pt x="3902471" y="2315104"/>
                  <a:pt x="4332287" y="1918229"/>
                  <a:pt x="4662884" y="1521354"/>
                </a:cubicBezTo>
                <a:cubicBezTo>
                  <a:pt x="4927467" y="1190625"/>
                  <a:pt x="5158978" y="892968"/>
                  <a:pt x="5357415" y="628385"/>
                </a:cubicBezTo>
                <a:cubicBezTo>
                  <a:pt x="5555720" y="496093"/>
                  <a:pt x="5754092" y="496093"/>
                  <a:pt x="5952529" y="628385"/>
                </a:cubicBezTo>
                <a:cubicBezTo>
                  <a:pt x="6283259" y="959115"/>
                  <a:pt x="6217112" y="1322916"/>
                  <a:pt x="5754092" y="1719791"/>
                </a:cubicBezTo>
                <a:lnTo>
                  <a:pt x="6746081" y="1719791"/>
                </a:lnTo>
                <a:lnTo>
                  <a:pt x="6746081" y="727604"/>
                </a:lnTo>
                <a:cubicBezTo>
                  <a:pt x="6746081" y="396875"/>
                  <a:pt x="6812226" y="198437"/>
                  <a:pt x="6944518" y="132291"/>
                </a:cubicBezTo>
                <a:cubicBezTo>
                  <a:pt x="7209101" y="0"/>
                  <a:pt x="7440612" y="0"/>
                  <a:pt x="7639050" y="132291"/>
                </a:cubicBezTo>
                <a:cubicBezTo>
                  <a:pt x="7837487" y="198437"/>
                  <a:pt x="8002851" y="396875"/>
                  <a:pt x="8135143" y="727604"/>
                </a:cubicBezTo>
                <a:cubicBezTo>
                  <a:pt x="8068998" y="926041"/>
                  <a:pt x="8035925" y="1256771"/>
                  <a:pt x="8035925" y="1719791"/>
                </a:cubicBezTo>
                <a:lnTo>
                  <a:pt x="10119518" y="1719791"/>
                </a:lnTo>
                <a:cubicBezTo>
                  <a:pt x="10582539" y="1852083"/>
                  <a:pt x="10615612" y="2050521"/>
                  <a:pt x="10218737" y="2315104"/>
                </a:cubicBezTo>
                <a:lnTo>
                  <a:pt x="8035925" y="2315104"/>
                </a:lnTo>
                <a:lnTo>
                  <a:pt x="8035925" y="3604948"/>
                </a:lnTo>
                <a:cubicBezTo>
                  <a:pt x="9557279" y="3737239"/>
                  <a:pt x="10880195" y="3770312"/>
                  <a:pt x="12004675" y="3704166"/>
                </a:cubicBezTo>
                <a:cubicBezTo>
                  <a:pt x="12070820" y="3770312"/>
                  <a:pt x="12004675" y="4001823"/>
                  <a:pt x="11806237" y="4398698"/>
                </a:cubicBezTo>
                <a:cubicBezTo>
                  <a:pt x="11475508" y="5060156"/>
                  <a:pt x="10979414" y="5258594"/>
                  <a:pt x="10317956" y="4994010"/>
                </a:cubicBezTo>
                <a:cubicBezTo>
                  <a:pt x="9656498" y="4663281"/>
                  <a:pt x="8895820" y="4497916"/>
                  <a:pt x="8035925" y="4497916"/>
                </a:cubicBezTo>
                <a:lnTo>
                  <a:pt x="8035925" y="6680729"/>
                </a:lnTo>
                <a:cubicBezTo>
                  <a:pt x="8168216" y="7408333"/>
                  <a:pt x="7969779" y="7805208"/>
                  <a:pt x="7440612" y="7871354"/>
                </a:cubicBezTo>
                <a:cubicBezTo>
                  <a:pt x="6911445" y="7937500"/>
                  <a:pt x="6679935" y="7573698"/>
                  <a:pt x="6746081" y="6779948"/>
                </a:cubicBezTo>
                <a:lnTo>
                  <a:pt x="6746081" y="4497916"/>
                </a:lnTo>
                <a:cubicBezTo>
                  <a:pt x="5357283" y="4431771"/>
                  <a:pt x="4332287" y="4597135"/>
                  <a:pt x="3671093" y="4994010"/>
                </a:cubicBezTo>
                <a:cubicBezTo>
                  <a:pt x="3406510" y="5060156"/>
                  <a:pt x="3274218" y="4960937"/>
                  <a:pt x="3274218" y="4696354"/>
                </a:cubicBezTo>
                <a:cubicBezTo>
                  <a:pt x="3274218" y="4365625"/>
                  <a:pt x="3373371" y="4101041"/>
                  <a:pt x="3571676" y="3902604"/>
                </a:cubicBezTo>
                <a:cubicBezTo>
                  <a:pt x="3770114" y="3704166"/>
                  <a:pt x="4001624" y="3571875"/>
                  <a:pt x="4266207" y="3505729"/>
                </a:cubicBezTo>
                <a:cubicBezTo>
                  <a:pt x="4662950" y="3704166"/>
                  <a:pt x="5489575" y="3737239"/>
                  <a:pt x="6746081" y="3604948"/>
                </a:cubicBezTo>
                <a:close/>
                <a:moveTo>
                  <a:pt x="4067968" y="628385"/>
                </a:moveTo>
                <a:cubicBezTo>
                  <a:pt x="3803385" y="1091406"/>
                  <a:pt x="3406510" y="1554427"/>
                  <a:pt x="2877343" y="2017448"/>
                </a:cubicBezTo>
                <a:lnTo>
                  <a:pt x="2877343" y="6482291"/>
                </a:lnTo>
                <a:cubicBezTo>
                  <a:pt x="2877343" y="6813021"/>
                  <a:pt x="2844270" y="7110677"/>
                  <a:pt x="2778125" y="7375260"/>
                </a:cubicBezTo>
                <a:cubicBezTo>
                  <a:pt x="2579687" y="7573698"/>
                  <a:pt x="2348177" y="7672916"/>
                  <a:pt x="2083593" y="7672916"/>
                </a:cubicBezTo>
                <a:cubicBezTo>
                  <a:pt x="1819010" y="7672916"/>
                  <a:pt x="1686718" y="7507552"/>
                  <a:pt x="1686718" y="7176823"/>
                </a:cubicBezTo>
                <a:cubicBezTo>
                  <a:pt x="1885156" y="5126302"/>
                  <a:pt x="1918229" y="3571875"/>
                  <a:pt x="1785937" y="2513541"/>
                </a:cubicBezTo>
                <a:cubicBezTo>
                  <a:pt x="992187" y="2910416"/>
                  <a:pt x="496093" y="2910416"/>
                  <a:pt x="297656" y="2513541"/>
                </a:cubicBezTo>
                <a:cubicBezTo>
                  <a:pt x="165364" y="2315104"/>
                  <a:pt x="66145" y="2050521"/>
                  <a:pt x="0" y="1719791"/>
                </a:cubicBezTo>
                <a:cubicBezTo>
                  <a:pt x="66145" y="1587500"/>
                  <a:pt x="330729" y="1488281"/>
                  <a:pt x="793750" y="1422135"/>
                </a:cubicBezTo>
                <a:cubicBezTo>
                  <a:pt x="1852083" y="1223698"/>
                  <a:pt x="2877343" y="859896"/>
                  <a:pt x="3869531" y="330729"/>
                </a:cubicBezTo>
                <a:cubicBezTo>
                  <a:pt x="4067968" y="264583"/>
                  <a:pt x="4134114" y="363802"/>
                  <a:pt x="4067968" y="628385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7" name="Freeform 627"/>
          <p:cNvSpPr/>
          <p:nvPr/>
        </p:nvSpPr>
        <p:spPr>
          <a:xfrm rot="0" flipH="0" flipV="0">
            <a:off x="4760532" y="475242"/>
            <a:ext cx="400546" cy="257571"/>
          </a:xfrm>
          <a:custGeom>
            <a:pathLst>
              <a:path w="12137760" h="7805207">
                <a:moveTo>
                  <a:pt x="5423958" y="0"/>
                </a:moveTo>
                <a:cubicBezTo>
                  <a:pt x="6085416" y="132292"/>
                  <a:pt x="6383072" y="429948"/>
                  <a:pt x="6316927" y="892969"/>
                </a:cubicBezTo>
                <a:cubicBezTo>
                  <a:pt x="6118489" y="1488281"/>
                  <a:pt x="5986198" y="1918229"/>
                  <a:pt x="5920052" y="2182812"/>
                </a:cubicBezTo>
                <a:cubicBezTo>
                  <a:pt x="8433594" y="4630208"/>
                  <a:pt x="10484114" y="5986198"/>
                  <a:pt x="12071614" y="6250781"/>
                </a:cubicBezTo>
                <a:cubicBezTo>
                  <a:pt x="12137760" y="6449219"/>
                  <a:pt x="11906250" y="6813021"/>
                  <a:pt x="11377083" y="7342187"/>
                </a:cubicBezTo>
                <a:cubicBezTo>
                  <a:pt x="10914062" y="7805207"/>
                  <a:pt x="10318750" y="7739062"/>
                  <a:pt x="9591146" y="7143750"/>
                </a:cubicBezTo>
                <a:cubicBezTo>
                  <a:pt x="8797396" y="6416146"/>
                  <a:pt x="8069791" y="5721615"/>
                  <a:pt x="7408333" y="5060156"/>
                </a:cubicBezTo>
                <a:cubicBezTo>
                  <a:pt x="6746875" y="4464844"/>
                  <a:pt x="6151562" y="3902604"/>
                  <a:pt x="5622396" y="3373437"/>
                </a:cubicBezTo>
                <a:cubicBezTo>
                  <a:pt x="5291666" y="4167187"/>
                  <a:pt x="4861718" y="4861719"/>
                  <a:pt x="4332552" y="5457031"/>
                </a:cubicBezTo>
                <a:cubicBezTo>
                  <a:pt x="3208073" y="6515365"/>
                  <a:pt x="2116666" y="7077604"/>
                  <a:pt x="1058333" y="7143750"/>
                </a:cubicBezTo>
                <a:cubicBezTo>
                  <a:pt x="330729" y="7143750"/>
                  <a:pt x="0" y="6813021"/>
                  <a:pt x="66146" y="6151562"/>
                </a:cubicBezTo>
                <a:cubicBezTo>
                  <a:pt x="198437" y="6085417"/>
                  <a:pt x="694531" y="5986198"/>
                  <a:pt x="1554427" y="5853906"/>
                </a:cubicBezTo>
                <a:cubicBezTo>
                  <a:pt x="2612760" y="5589323"/>
                  <a:pt x="3505729" y="4861719"/>
                  <a:pt x="4233333" y="3671094"/>
                </a:cubicBezTo>
                <a:cubicBezTo>
                  <a:pt x="4696354" y="2745052"/>
                  <a:pt x="4894791" y="1951302"/>
                  <a:pt x="4828646" y="1289844"/>
                </a:cubicBezTo>
                <a:cubicBezTo>
                  <a:pt x="4828646" y="429948"/>
                  <a:pt x="5027083" y="0"/>
                  <a:pt x="5423958" y="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8" name="Freeform 628"/>
          <p:cNvSpPr/>
          <p:nvPr/>
        </p:nvSpPr>
        <p:spPr>
          <a:xfrm rot="0" flipH="0" flipV="0">
            <a:off x="5194290" y="465472"/>
            <a:ext cx="385266" cy="267145"/>
          </a:xfrm>
          <a:custGeom>
            <a:pathLst>
              <a:path w="11674740" h="8095323">
                <a:moveTo>
                  <a:pt x="6515365" y="1488281"/>
                </a:moveTo>
                <a:cubicBezTo>
                  <a:pt x="6515365" y="1091406"/>
                  <a:pt x="6482292" y="760677"/>
                  <a:pt x="6416146" y="496094"/>
                </a:cubicBezTo>
                <a:cubicBezTo>
                  <a:pt x="6416146" y="165365"/>
                  <a:pt x="6581510" y="0"/>
                  <a:pt x="6912240" y="0"/>
                </a:cubicBezTo>
                <a:cubicBezTo>
                  <a:pt x="7044532" y="0"/>
                  <a:pt x="7209896" y="33073"/>
                  <a:pt x="7408334" y="99219"/>
                </a:cubicBezTo>
                <a:cubicBezTo>
                  <a:pt x="7739063" y="363802"/>
                  <a:pt x="7871354" y="661458"/>
                  <a:pt x="7805209" y="992188"/>
                </a:cubicBezTo>
                <a:lnTo>
                  <a:pt x="7805209" y="1488281"/>
                </a:lnTo>
                <a:cubicBezTo>
                  <a:pt x="9326563" y="1620573"/>
                  <a:pt x="10616407" y="1653646"/>
                  <a:pt x="11674740" y="1587500"/>
                </a:cubicBezTo>
                <a:cubicBezTo>
                  <a:pt x="11211719" y="2710260"/>
                  <a:pt x="10616407" y="3205560"/>
                  <a:pt x="9888802" y="3073400"/>
                </a:cubicBezTo>
                <a:cubicBezTo>
                  <a:pt x="9293490" y="2875360"/>
                  <a:pt x="8598959" y="2677253"/>
                  <a:pt x="7805209" y="2479080"/>
                </a:cubicBezTo>
                <a:cubicBezTo>
                  <a:pt x="7739063" y="2545093"/>
                  <a:pt x="7739063" y="2875293"/>
                  <a:pt x="7805209" y="3469680"/>
                </a:cubicBezTo>
                <a:cubicBezTo>
                  <a:pt x="7937500" y="5186826"/>
                  <a:pt x="7805209" y="6375929"/>
                  <a:pt x="7408334" y="7036991"/>
                </a:cubicBezTo>
                <a:cubicBezTo>
                  <a:pt x="6482292" y="7963033"/>
                  <a:pt x="5324740" y="8095323"/>
                  <a:pt x="3935677" y="7433866"/>
                </a:cubicBezTo>
                <a:cubicBezTo>
                  <a:pt x="3208073" y="6904699"/>
                  <a:pt x="3009636" y="6573970"/>
                  <a:pt x="3340365" y="6441678"/>
                </a:cubicBezTo>
                <a:cubicBezTo>
                  <a:pt x="3671094" y="6640116"/>
                  <a:pt x="4001823" y="6772408"/>
                  <a:pt x="4332552" y="6838553"/>
                </a:cubicBezTo>
                <a:cubicBezTo>
                  <a:pt x="5457031" y="6838553"/>
                  <a:pt x="6085417" y="6673387"/>
                  <a:pt x="6217709" y="6343055"/>
                </a:cubicBezTo>
                <a:cubicBezTo>
                  <a:pt x="6482292" y="6012723"/>
                  <a:pt x="6581510" y="5054666"/>
                  <a:pt x="6515365" y="3468886"/>
                </a:cubicBezTo>
                <a:cubicBezTo>
                  <a:pt x="5258594" y="4723540"/>
                  <a:pt x="3869531" y="5449888"/>
                  <a:pt x="2348177" y="5647928"/>
                </a:cubicBezTo>
                <a:cubicBezTo>
                  <a:pt x="1951302" y="5647928"/>
                  <a:pt x="1587500" y="5515637"/>
                  <a:pt x="1256771" y="5251053"/>
                </a:cubicBezTo>
                <a:cubicBezTo>
                  <a:pt x="926042" y="4920324"/>
                  <a:pt x="926042" y="4721887"/>
                  <a:pt x="1256771" y="4655741"/>
                </a:cubicBezTo>
                <a:cubicBezTo>
                  <a:pt x="2976563" y="4589595"/>
                  <a:pt x="4729427" y="3798359"/>
                  <a:pt x="6515365" y="2282031"/>
                </a:cubicBezTo>
                <a:cubicBezTo>
                  <a:pt x="3604948" y="2282031"/>
                  <a:pt x="1620573" y="2447396"/>
                  <a:pt x="562240" y="2778125"/>
                </a:cubicBezTo>
                <a:cubicBezTo>
                  <a:pt x="165365" y="2910417"/>
                  <a:pt x="0" y="2811198"/>
                  <a:pt x="66146" y="2480469"/>
                </a:cubicBezTo>
                <a:cubicBezTo>
                  <a:pt x="463021" y="1686719"/>
                  <a:pt x="826823" y="1355990"/>
                  <a:pt x="1157552" y="1488281"/>
                </a:cubicBezTo>
                <a:cubicBezTo>
                  <a:pt x="1951302" y="1620573"/>
                  <a:pt x="3737240" y="1620573"/>
                  <a:pt x="6515365" y="1488281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9" name="Freeform 629"/>
          <p:cNvSpPr/>
          <p:nvPr/>
        </p:nvSpPr>
        <p:spPr>
          <a:xfrm rot="0" flipH="0" flipV="0">
            <a:off x="5603932" y="459963"/>
            <a:ext cx="396180" cy="272864"/>
          </a:xfrm>
          <a:custGeom>
            <a:pathLst>
              <a:path w="12005468" h="8268625">
                <a:moveTo>
                  <a:pt x="6449218" y="264583"/>
                </a:moveTo>
                <a:cubicBezTo>
                  <a:pt x="6647656" y="463021"/>
                  <a:pt x="6813020" y="760677"/>
                  <a:pt x="6945312" y="1157552"/>
                </a:cubicBezTo>
                <a:cubicBezTo>
                  <a:pt x="7474479" y="1223698"/>
                  <a:pt x="8334375" y="1223698"/>
                  <a:pt x="9525000" y="1157552"/>
                </a:cubicBezTo>
                <a:cubicBezTo>
                  <a:pt x="10120312" y="959115"/>
                  <a:pt x="10484114" y="1091208"/>
                  <a:pt x="10616406" y="1553832"/>
                </a:cubicBezTo>
                <a:cubicBezTo>
                  <a:pt x="10748698" y="2610710"/>
                  <a:pt x="10649479" y="3403336"/>
                  <a:pt x="10318750" y="3931708"/>
                </a:cubicBezTo>
                <a:cubicBezTo>
                  <a:pt x="10120312" y="4196292"/>
                  <a:pt x="9954948" y="4196292"/>
                  <a:pt x="9822656" y="3931708"/>
                </a:cubicBezTo>
                <a:cubicBezTo>
                  <a:pt x="9888801" y="2743333"/>
                  <a:pt x="9756510" y="2083131"/>
                  <a:pt x="9425781" y="1951104"/>
                </a:cubicBezTo>
                <a:cubicBezTo>
                  <a:pt x="8565885" y="1885090"/>
                  <a:pt x="7606770" y="1852083"/>
                  <a:pt x="6548437" y="1852083"/>
                </a:cubicBezTo>
                <a:cubicBezTo>
                  <a:pt x="5820833" y="1785938"/>
                  <a:pt x="4530989" y="1818944"/>
                  <a:pt x="2678906" y="1951104"/>
                </a:cubicBezTo>
                <a:cubicBezTo>
                  <a:pt x="2215885" y="2083131"/>
                  <a:pt x="1984375" y="2677187"/>
                  <a:pt x="1984375" y="3733271"/>
                </a:cubicBezTo>
                <a:cubicBezTo>
                  <a:pt x="1852083" y="4064000"/>
                  <a:pt x="1686718" y="4064000"/>
                  <a:pt x="1488281" y="3733271"/>
                </a:cubicBezTo>
                <a:cubicBezTo>
                  <a:pt x="1289843" y="3072871"/>
                  <a:pt x="1223697" y="2379464"/>
                  <a:pt x="1289843" y="1653051"/>
                </a:cubicBezTo>
                <a:cubicBezTo>
                  <a:pt x="1422135" y="1124281"/>
                  <a:pt x="1752864" y="959115"/>
                  <a:pt x="2282031" y="1157552"/>
                </a:cubicBezTo>
                <a:cubicBezTo>
                  <a:pt x="3075781" y="1223698"/>
                  <a:pt x="3935677" y="1223698"/>
                  <a:pt x="4861718" y="1157552"/>
                </a:cubicBezTo>
                <a:cubicBezTo>
                  <a:pt x="5060156" y="628385"/>
                  <a:pt x="5225520" y="330729"/>
                  <a:pt x="5357812" y="264583"/>
                </a:cubicBezTo>
                <a:cubicBezTo>
                  <a:pt x="5688541" y="0"/>
                  <a:pt x="6052343" y="0"/>
                  <a:pt x="6449218" y="264583"/>
                </a:cubicBezTo>
                <a:close/>
                <a:moveTo>
                  <a:pt x="1488281" y="4829043"/>
                </a:moveTo>
                <a:cubicBezTo>
                  <a:pt x="2943489" y="4762897"/>
                  <a:pt x="4431770" y="4729824"/>
                  <a:pt x="5953125" y="4729824"/>
                </a:cubicBezTo>
                <a:cubicBezTo>
                  <a:pt x="6283854" y="4199599"/>
                  <a:pt x="6515364" y="3437467"/>
                  <a:pt x="6647656" y="2443427"/>
                </a:cubicBezTo>
                <a:cubicBezTo>
                  <a:pt x="6647656" y="2179770"/>
                  <a:pt x="6746875" y="2047941"/>
                  <a:pt x="6945312" y="2047941"/>
                </a:cubicBezTo>
                <a:cubicBezTo>
                  <a:pt x="7342187" y="2180365"/>
                  <a:pt x="7573698" y="2412140"/>
                  <a:pt x="7639843" y="2743266"/>
                </a:cubicBezTo>
                <a:cubicBezTo>
                  <a:pt x="7705989" y="3206816"/>
                  <a:pt x="7573698" y="3869002"/>
                  <a:pt x="7242968" y="4729824"/>
                </a:cubicBezTo>
                <a:cubicBezTo>
                  <a:pt x="9491926" y="4729824"/>
                  <a:pt x="11079426" y="4762897"/>
                  <a:pt x="12005468" y="4829043"/>
                </a:cubicBezTo>
                <a:cubicBezTo>
                  <a:pt x="11476301" y="6019668"/>
                  <a:pt x="10847916" y="6449616"/>
                  <a:pt x="10120312" y="6118887"/>
                </a:cubicBezTo>
                <a:cubicBezTo>
                  <a:pt x="8929687" y="5788157"/>
                  <a:pt x="7838281" y="5589720"/>
                  <a:pt x="6846093" y="5523574"/>
                </a:cubicBezTo>
                <a:cubicBezTo>
                  <a:pt x="5523177" y="7574095"/>
                  <a:pt x="3737239" y="8268625"/>
                  <a:pt x="1488281" y="7607168"/>
                </a:cubicBezTo>
                <a:cubicBezTo>
                  <a:pt x="1289843" y="7408730"/>
                  <a:pt x="1289843" y="7243366"/>
                  <a:pt x="1488281" y="7111074"/>
                </a:cubicBezTo>
                <a:cubicBezTo>
                  <a:pt x="3406510" y="6912637"/>
                  <a:pt x="4762500" y="6350397"/>
                  <a:pt x="5556250" y="5424355"/>
                </a:cubicBezTo>
                <a:cubicBezTo>
                  <a:pt x="3042708" y="5490501"/>
                  <a:pt x="1355989" y="5655866"/>
                  <a:pt x="496093" y="5920449"/>
                </a:cubicBezTo>
                <a:cubicBezTo>
                  <a:pt x="231510" y="6118887"/>
                  <a:pt x="66145" y="6052741"/>
                  <a:pt x="0" y="5722012"/>
                </a:cubicBezTo>
                <a:cubicBezTo>
                  <a:pt x="66145" y="5325137"/>
                  <a:pt x="198437" y="5060553"/>
                  <a:pt x="396875" y="4928262"/>
                </a:cubicBezTo>
                <a:cubicBezTo>
                  <a:pt x="727604" y="4729824"/>
                  <a:pt x="1091406" y="4696751"/>
                  <a:pt x="1488281" y="4829043"/>
                </a:cubicBezTo>
                <a:close/>
                <a:moveTo>
                  <a:pt x="5060156" y="2443427"/>
                </a:moveTo>
                <a:cubicBezTo>
                  <a:pt x="5457031" y="2575719"/>
                  <a:pt x="5787760" y="2741083"/>
                  <a:pt x="6052343" y="2939521"/>
                </a:cubicBezTo>
                <a:cubicBezTo>
                  <a:pt x="6184635" y="3071813"/>
                  <a:pt x="6151562" y="3171031"/>
                  <a:pt x="5953125" y="3237177"/>
                </a:cubicBezTo>
                <a:cubicBezTo>
                  <a:pt x="5490104" y="3237177"/>
                  <a:pt x="5060156" y="3204104"/>
                  <a:pt x="4663281" y="3137958"/>
                </a:cubicBezTo>
                <a:cubicBezTo>
                  <a:pt x="3737239" y="3071813"/>
                  <a:pt x="3373437" y="2840302"/>
                  <a:pt x="3571875" y="2443427"/>
                </a:cubicBezTo>
                <a:cubicBezTo>
                  <a:pt x="3638020" y="2244990"/>
                  <a:pt x="3770312" y="2145771"/>
                  <a:pt x="3968750" y="2145771"/>
                </a:cubicBezTo>
                <a:cubicBezTo>
                  <a:pt x="4233333" y="2145771"/>
                  <a:pt x="4597135" y="2244990"/>
                  <a:pt x="5060156" y="2443427"/>
                </a:cubicBezTo>
                <a:close/>
                <a:moveTo>
                  <a:pt x="3274218" y="3336396"/>
                </a:moveTo>
                <a:cubicBezTo>
                  <a:pt x="3472656" y="3402542"/>
                  <a:pt x="3671093" y="3468688"/>
                  <a:pt x="3869531" y="3534833"/>
                </a:cubicBezTo>
                <a:cubicBezTo>
                  <a:pt x="4067968" y="3600979"/>
                  <a:pt x="4299479" y="3667125"/>
                  <a:pt x="4564062" y="3733271"/>
                </a:cubicBezTo>
                <a:lnTo>
                  <a:pt x="5357812" y="4030927"/>
                </a:lnTo>
                <a:cubicBezTo>
                  <a:pt x="5556250" y="4163219"/>
                  <a:pt x="5457031" y="4262438"/>
                  <a:pt x="5060156" y="4328583"/>
                </a:cubicBezTo>
                <a:cubicBezTo>
                  <a:pt x="4332552" y="4328583"/>
                  <a:pt x="3604947" y="4295511"/>
                  <a:pt x="2877343" y="4229365"/>
                </a:cubicBezTo>
                <a:cubicBezTo>
                  <a:pt x="2546614" y="4163219"/>
                  <a:pt x="2447395" y="3931708"/>
                  <a:pt x="2579687" y="3534833"/>
                </a:cubicBezTo>
                <a:cubicBezTo>
                  <a:pt x="2711979" y="3270250"/>
                  <a:pt x="2943489" y="3204104"/>
                  <a:pt x="3274218" y="3336396"/>
                </a:cubicBezTo>
                <a:close/>
                <a:moveTo>
                  <a:pt x="7540625" y="5920449"/>
                </a:moveTo>
                <a:cubicBezTo>
                  <a:pt x="8069791" y="6118887"/>
                  <a:pt x="8632031" y="6383470"/>
                  <a:pt x="9227343" y="6714199"/>
                </a:cubicBezTo>
                <a:cubicBezTo>
                  <a:pt x="9888801" y="7177220"/>
                  <a:pt x="10285676" y="7507949"/>
                  <a:pt x="10417968" y="7706387"/>
                </a:cubicBezTo>
                <a:cubicBezTo>
                  <a:pt x="10550260" y="7904824"/>
                  <a:pt x="10484114" y="8004043"/>
                  <a:pt x="10219531" y="8004043"/>
                </a:cubicBezTo>
                <a:cubicBezTo>
                  <a:pt x="9954948" y="8004043"/>
                  <a:pt x="9657291" y="7937897"/>
                  <a:pt x="9326562" y="7805605"/>
                </a:cubicBezTo>
                <a:cubicBezTo>
                  <a:pt x="8202083" y="7474876"/>
                  <a:pt x="7408333" y="7144147"/>
                  <a:pt x="6945312" y="6813418"/>
                </a:cubicBezTo>
                <a:cubicBezTo>
                  <a:pt x="6746875" y="6614980"/>
                  <a:pt x="6746875" y="6383470"/>
                  <a:pt x="6945312" y="6118887"/>
                </a:cubicBezTo>
                <a:cubicBezTo>
                  <a:pt x="7077604" y="5920449"/>
                  <a:pt x="7276041" y="5854303"/>
                  <a:pt x="7540625" y="5920449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0" name="Freeform 630"/>
          <p:cNvSpPr/>
          <p:nvPr/>
        </p:nvSpPr>
        <p:spPr>
          <a:xfrm rot="0" flipH="0" flipV="0">
            <a:off x="6021293" y="461185"/>
            <a:ext cx="401663" cy="268485"/>
          </a:xfrm>
          <a:custGeom>
            <a:pathLst>
              <a:path w="12171626" h="8135937">
                <a:moveTo>
                  <a:pt x="7938293" y="2214298"/>
                </a:moveTo>
                <a:lnTo>
                  <a:pt x="7938293" y="3303323"/>
                </a:lnTo>
                <a:lnTo>
                  <a:pt x="10418762" y="3303323"/>
                </a:lnTo>
                <a:cubicBezTo>
                  <a:pt x="10683345" y="3369601"/>
                  <a:pt x="10815637" y="3435879"/>
                  <a:pt x="10815637" y="3502157"/>
                </a:cubicBezTo>
                <a:cubicBezTo>
                  <a:pt x="11014075" y="3700859"/>
                  <a:pt x="10947929" y="3833349"/>
                  <a:pt x="10617200" y="3899627"/>
                </a:cubicBezTo>
                <a:cubicBezTo>
                  <a:pt x="9757304" y="4032052"/>
                  <a:pt x="8864335" y="4065191"/>
                  <a:pt x="7938293" y="3999045"/>
                </a:cubicBezTo>
                <a:lnTo>
                  <a:pt x="7938293" y="4893402"/>
                </a:lnTo>
                <a:lnTo>
                  <a:pt x="10319543" y="4893402"/>
                </a:lnTo>
                <a:cubicBezTo>
                  <a:pt x="11113293" y="4959681"/>
                  <a:pt x="11510168" y="5059098"/>
                  <a:pt x="11510168" y="5191654"/>
                </a:cubicBezTo>
                <a:cubicBezTo>
                  <a:pt x="11510168" y="5522912"/>
                  <a:pt x="11179439" y="5688541"/>
                  <a:pt x="10517981" y="5688541"/>
                </a:cubicBezTo>
                <a:cubicBezTo>
                  <a:pt x="9724231" y="5622263"/>
                  <a:pt x="8864335" y="5589124"/>
                  <a:pt x="7938293" y="5589124"/>
                </a:cubicBezTo>
                <a:lnTo>
                  <a:pt x="7938293" y="7573698"/>
                </a:lnTo>
                <a:cubicBezTo>
                  <a:pt x="7938293" y="7904427"/>
                  <a:pt x="7673710" y="8069791"/>
                  <a:pt x="7144543" y="8069791"/>
                </a:cubicBezTo>
                <a:cubicBezTo>
                  <a:pt x="6879960" y="8135937"/>
                  <a:pt x="6714595" y="8003646"/>
                  <a:pt x="6648450" y="7672916"/>
                </a:cubicBezTo>
                <a:lnTo>
                  <a:pt x="6648450" y="1917237"/>
                </a:lnTo>
                <a:cubicBezTo>
                  <a:pt x="5788554" y="2578695"/>
                  <a:pt x="4994804" y="3008643"/>
                  <a:pt x="4267200" y="3207081"/>
                </a:cubicBezTo>
                <a:cubicBezTo>
                  <a:pt x="3936470" y="3273227"/>
                  <a:pt x="3804179" y="3174008"/>
                  <a:pt x="3870325" y="2909424"/>
                </a:cubicBezTo>
                <a:cubicBezTo>
                  <a:pt x="5060950" y="1851620"/>
                  <a:pt x="5821627" y="958982"/>
                  <a:pt x="6152356" y="231510"/>
                </a:cubicBezTo>
                <a:cubicBezTo>
                  <a:pt x="6350793" y="33073"/>
                  <a:pt x="6549231" y="0"/>
                  <a:pt x="6747668" y="132291"/>
                </a:cubicBezTo>
                <a:cubicBezTo>
                  <a:pt x="7409126" y="463021"/>
                  <a:pt x="7574491" y="826823"/>
                  <a:pt x="7243762" y="1223698"/>
                </a:cubicBezTo>
                <a:cubicBezTo>
                  <a:pt x="8632825" y="1355990"/>
                  <a:pt x="10253398" y="1455208"/>
                  <a:pt x="12105481" y="1521354"/>
                </a:cubicBezTo>
                <a:cubicBezTo>
                  <a:pt x="12171626" y="1719395"/>
                  <a:pt x="12039335" y="2049595"/>
                  <a:pt x="11708606" y="2511954"/>
                </a:cubicBezTo>
                <a:cubicBezTo>
                  <a:pt x="11377876" y="2776537"/>
                  <a:pt x="10914856" y="2743464"/>
                  <a:pt x="10319543" y="2412735"/>
                </a:cubicBezTo>
                <a:cubicBezTo>
                  <a:pt x="9525793" y="2280444"/>
                  <a:pt x="8732043" y="2214298"/>
                  <a:pt x="7938293" y="2214298"/>
                </a:cubicBezTo>
                <a:close/>
                <a:moveTo>
                  <a:pt x="4067968" y="330134"/>
                </a:moveTo>
                <a:cubicBezTo>
                  <a:pt x="4597135" y="263988"/>
                  <a:pt x="4696354" y="495498"/>
                  <a:pt x="4365625" y="1024665"/>
                </a:cubicBezTo>
                <a:cubicBezTo>
                  <a:pt x="4101041" y="1289248"/>
                  <a:pt x="3836458" y="1520759"/>
                  <a:pt x="3571875" y="1719196"/>
                </a:cubicBezTo>
                <a:lnTo>
                  <a:pt x="3571875" y="6879166"/>
                </a:lnTo>
                <a:cubicBezTo>
                  <a:pt x="3638020" y="7276041"/>
                  <a:pt x="3472656" y="7540625"/>
                  <a:pt x="3075781" y="7672916"/>
                </a:cubicBezTo>
                <a:cubicBezTo>
                  <a:pt x="2612760" y="7871354"/>
                  <a:pt x="2381250" y="7772135"/>
                  <a:pt x="2381250" y="7375260"/>
                </a:cubicBezTo>
                <a:lnTo>
                  <a:pt x="2381250" y="2313318"/>
                </a:lnTo>
                <a:cubicBezTo>
                  <a:pt x="1653645" y="2710193"/>
                  <a:pt x="1157552" y="2809412"/>
                  <a:pt x="892968" y="2610974"/>
                </a:cubicBezTo>
                <a:cubicBezTo>
                  <a:pt x="165364" y="1884164"/>
                  <a:pt x="0" y="1487686"/>
                  <a:pt x="396875" y="1421540"/>
                </a:cubicBezTo>
                <a:cubicBezTo>
                  <a:pt x="1719791" y="1289248"/>
                  <a:pt x="2943489" y="925446"/>
                  <a:pt x="4067968" y="330134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1" name="Freeform 631"/>
          <p:cNvSpPr/>
          <p:nvPr/>
        </p:nvSpPr>
        <p:spPr>
          <a:xfrm rot="0" flipH="0" flipV="0">
            <a:off x="6442032" y="465525"/>
            <a:ext cx="401611" cy="258414"/>
          </a:xfrm>
          <a:custGeom>
            <a:pathLst>
              <a:path w="12170040" h="7830740">
                <a:moveTo>
                  <a:pt x="7341394" y="0"/>
                </a:moveTo>
                <a:cubicBezTo>
                  <a:pt x="7738269" y="0"/>
                  <a:pt x="8002852" y="165364"/>
                  <a:pt x="8135144" y="496093"/>
                </a:cubicBezTo>
                <a:cubicBezTo>
                  <a:pt x="8201290" y="1025260"/>
                  <a:pt x="8333582" y="1256770"/>
                  <a:pt x="8532019" y="1190625"/>
                </a:cubicBezTo>
                <a:cubicBezTo>
                  <a:pt x="8995040" y="1256770"/>
                  <a:pt x="9590352" y="1289843"/>
                  <a:pt x="10317957" y="1289843"/>
                </a:cubicBezTo>
                <a:cubicBezTo>
                  <a:pt x="10582540" y="1422135"/>
                  <a:pt x="10615613" y="1587500"/>
                  <a:pt x="10417175" y="1785937"/>
                </a:cubicBezTo>
                <a:cubicBezTo>
                  <a:pt x="10218738" y="1852083"/>
                  <a:pt x="10053373" y="1885156"/>
                  <a:pt x="9921082" y="1885156"/>
                </a:cubicBezTo>
                <a:cubicBezTo>
                  <a:pt x="9656498" y="1951302"/>
                  <a:pt x="9325769" y="1984375"/>
                  <a:pt x="8928894" y="1984375"/>
                </a:cubicBezTo>
                <a:cubicBezTo>
                  <a:pt x="9259623" y="2181489"/>
                  <a:pt x="9193477" y="2542844"/>
                  <a:pt x="8730457" y="3068439"/>
                </a:cubicBezTo>
                <a:cubicBezTo>
                  <a:pt x="10053373" y="3134585"/>
                  <a:pt x="11177852" y="3200863"/>
                  <a:pt x="12103894" y="3267273"/>
                </a:cubicBezTo>
                <a:cubicBezTo>
                  <a:pt x="12170040" y="3400226"/>
                  <a:pt x="12070821" y="3666133"/>
                  <a:pt x="11806238" y="4064992"/>
                </a:cubicBezTo>
                <a:cubicBezTo>
                  <a:pt x="11607800" y="4462793"/>
                  <a:pt x="11310144" y="4628621"/>
                  <a:pt x="10913269" y="4562475"/>
                </a:cubicBezTo>
                <a:cubicBezTo>
                  <a:pt x="9325769" y="3831960"/>
                  <a:pt x="7275380" y="3632861"/>
                  <a:pt x="4762103" y="3965178"/>
                </a:cubicBezTo>
                <a:cubicBezTo>
                  <a:pt x="4431374" y="4098131"/>
                  <a:pt x="4100645" y="4231084"/>
                  <a:pt x="3769916" y="4364037"/>
                </a:cubicBezTo>
                <a:cubicBezTo>
                  <a:pt x="3505332" y="4364037"/>
                  <a:pt x="3439187" y="4131468"/>
                  <a:pt x="3571478" y="3666331"/>
                </a:cubicBezTo>
                <a:cubicBezTo>
                  <a:pt x="3637624" y="3400425"/>
                  <a:pt x="3869135" y="3234266"/>
                  <a:pt x="4266010" y="3167856"/>
                </a:cubicBezTo>
                <a:cubicBezTo>
                  <a:pt x="4993482" y="3167856"/>
                  <a:pt x="5588662" y="3134651"/>
                  <a:pt x="6051550" y="3068240"/>
                </a:cubicBezTo>
                <a:cubicBezTo>
                  <a:pt x="5654675" y="2673879"/>
                  <a:pt x="5588529" y="2279518"/>
                  <a:pt x="5853113" y="1885156"/>
                </a:cubicBezTo>
                <a:cubicBezTo>
                  <a:pt x="5390092" y="1885156"/>
                  <a:pt x="4927071" y="1951302"/>
                  <a:pt x="4464050" y="2083593"/>
                </a:cubicBezTo>
                <a:cubicBezTo>
                  <a:pt x="4265613" y="2149739"/>
                  <a:pt x="4199467" y="2017448"/>
                  <a:pt x="4265613" y="1686718"/>
                </a:cubicBezTo>
                <a:cubicBezTo>
                  <a:pt x="4397904" y="1355989"/>
                  <a:pt x="4662488" y="1157552"/>
                  <a:pt x="5059363" y="1091406"/>
                </a:cubicBezTo>
                <a:cubicBezTo>
                  <a:pt x="5323946" y="1157552"/>
                  <a:pt x="5720821" y="1190625"/>
                  <a:pt x="6249988" y="1190625"/>
                </a:cubicBezTo>
                <a:cubicBezTo>
                  <a:pt x="6580717" y="1256770"/>
                  <a:pt x="6746082" y="959114"/>
                  <a:pt x="6746082" y="297656"/>
                </a:cubicBezTo>
                <a:cubicBezTo>
                  <a:pt x="6812227" y="99218"/>
                  <a:pt x="7010665" y="0"/>
                  <a:pt x="7341394" y="0"/>
                </a:cubicBezTo>
                <a:close/>
                <a:moveTo>
                  <a:pt x="8135144" y="1885156"/>
                </a:moveTo>
                <a:lnTo>
                  <a:pt x="6547644" y="1885156"/>
                </a:lnTo>
                <a:cubicBezTo>
                  <a:pt x="6547644" y="2279518"/>
                  <a:pt x="6646863" y="2673879"/>
                  <a:pt x="6845300" y="3068240"/>
                </a:cubicBezTo>
                <a:lnTo>
                  <a:pt x="7936707" y="3068240"/>
                </a:lnTo>
                <a:cubicBezTo>
                  <a:pt x="8068998" y="2673879"/>
                  <a:pt x="8135144" y="2279518"/>
                  <a:pt x="8135144" y="1885156"/>
                </a:cubicBezTo>
                <a:close/>
                <a:moveTo>
                  <a:pt x="2678907" y="297656"/>
                </a:moveTo>
                <a:cubicBezTo>
                  <a:pt x="3009636" y="363802"/>
                  <a:pt x="3208073" y="562239"/>
                  <a:pt x="3274219" y="892968"/>
                </a:cubicBezTo>
                <a:cubicBezTo>
                  <a:pt x="3141927" y="1223301"/>
                  <a:pt x="3075782" y="1685793"/>
                  <a:pt x="3075782" y="2280443"/>
                </a:cubicBezTo>
                <a:lnTo>
                  <a:pt x="3968353" y="2280443"/>
                </a:lnTo>
                <a:cubicBezTo>
                  <a:pt x="3968353" y="2346589"/>
                  <a:pt x="4001426" y="2379662"/>
                  <a:pt x="4067572" y="2379662"/>
                </a:cubicBezTo>
                <a:cubicBezTo>
                  <a:pt x="4199864" y="2710391"/>
                  <a:pt x="4067638" y="2908829"/>
                  <a:pt x="3670896" y="2974975"/>
                </a:cubicBezTo>
                <a:lnTo>
                  <a:pt x="3075782" y="2974975"/>
                </a:lnTo>
                <a:lnTo>
                  <a:pt x="3075782" y="4854178"/>
                </a:lnTo>
                <a:cubicBezTo>
                  <a:pt x="3869532" y="4788032"/>
                  <a:pt x="4365625" y="4788032"/>
                  <a:pt x="4564063" y="4854178"/>
                </a:cubicBezTo>
                <a:cubicBezTo>
                  <a:pt x="4696354" y="4986470"/>
                  <a:pt x="4663282" y="5151834"/>
                  <a:pt x="4464844" y="5350272"/>
                </a:cubicBezTo>
                <a:cubicBezTo>
                  <a:pt x="3208073" y="5681001"/>
                  <a:pt x="1984375" y="6077876"/>
                  <a:pt x="793750" y="6540897"/>
                </a:cubicBezTo>
                <a:cubicBezTo>
                  <a:pt x="264584" y="6607042"/>
                  <a:pt x="0" y="6441678"/>
                  <a:pt x="0" y="6044803"/>
                </a:cubicBezTo>
                <a:cubicBezTo>
                  <a:pt x="132292" y="5581782"/>
                  <a:pt x="429948" y="5317199"/>
                  <a:pt x="892969" y="5251053"/>
                </a:cubicBezTo>
                <a:cubicBezTo>
                  <a:pt x="1289844" y="5184907"/>
                  <a:pt x="1686719" y="5118761"/>
                  <a:pt x="2083594" y="5052615"/>
                </a:cubicBezTo>
                <a:lnTo>
                  <a:pt x="2083594" y="2974975"/>
                </a:lnTo>
                <a:cubicBezTo>
                  <a:pt x="1819011" y="2908829"/>
                  <a:pt x="1422136" y="2973123"/>
                  <a:pt x="892969" y="3167856"/>
                </a:cubicBezTo>
                <a:cubicBezTo>
                  <a:pt x="496094" y="3167856"/>
                  <a:pt x="330729" y="3036358"/>
                  <a:pt x="396875" y="2773362"/>
                </a:cubicBezTo>
                <a:cubicBezTo>
                  <a:pt x="463021" y="2444750"/>
                  <a:pt x="661459" y="2247569"/>
                  <a:pt x="992188" y="2181820"/>
                </a:cubicBezTo>
                <a:cubicBezTo>
                  <a:pt x="1322917" y="2247569"/>
                  <a:pt x="1686719" y="2280443"/>
                  <a:pt x="2083594" y="2280443"/>
                </a:cubicBezTo>
                <a:lnTo>
                  <a:pt x="2083594" y="793750"/>
                </a:lnTo>
                <a:cubicBezTo>
                  <a:pt x="2083594" y="396875"/>
                  <a:pt x="2282032" y="231510"/>
                  <a:pt x="2678907" y="297656"/>
                </a:cubicBezTo>
                <a:close/>
                <a:moveTo>
                  <a:pt x="6547644" y="5251053"/>
                </a:moveTo>
                <a:cubicBezTo>
                  <a:pt x="6150769" y="5184907"/>
                  <a:pt x="5985404" y="5284126"/>
                  <a:pt x="6051550" y="5548709"/>
                </a:cubicBezTo>
                <a:cubicBezTo>
                  <a:pt x="6051550" y="6408605"/>
                  <a:pt x="6150769" y="6805480"/>
                  <a:pt x="6349207" y="6739334"/>
                </a:cubicBezTo>
                <a:cubicBezTo>
                  <a:pt x="7010665" y="6739334"/>
                  <a:pt x="7771342" y="6706261"/>
                  <a:pt x="8631238" y="6640115"/>
                </a:cubicBezTo>
                <a:cubicBezTo>
                  <a:pt x="8829675" y="6309386"/>
                  <a:pt x="8862748" y="5945584"/>
                  <a:pt x="8730457" y="5548709"/>
                </a:cubicBezTo>
                <a:cubicBezTo>
                  <a:pt x="8730457" y="5284126"/>
                  <a:pt x="8002852" y="5184907"/>
                  <a:pt x="6547644" y="5251053"/>
                </a:cubicBezTo>
                <a:close/>
                <a:moveTo>
                  <a:pt x="5853113" y="4457303"/>
                </a:moveTo>
                <a:cubicBezTo>
                  <a:pt x="6514571" y="4589594"/>
                  <a:pt x="7374467" y="4622668"/>
                  <a:pt x="8432800" y="4556522"/>
                </a:cubicBezTo>
                <a:cubicBezTo>
                  <a:pt x="8763530" y="4556522"/>
                  <a:pt x="8995040" y="4524639"/>
                  <a:pt x="9127332" y="4460875"/>
                </a:cubicBezTo>
                <a:cubicBezTo>
                  <a:pt x="9325769" y="4460875"/>
                  <a:pt x="9524207" y="4559961"/>
                  <a:pt x="9722644" y="4758134"/>
                </a:cubicBezTo>
                <a:cubicBezTo>
                  <a:pt x="9921082" y="4956307"/>
                  <a:pt x="9954155" y="5187553"/>
                  <a:pt x="9821863" y="5451872"/>
                </a:cubicBezTo>
                <a:cubicBezTo>
                  <a:pt x="9755717" y="6112404"/>
                  <a:pt x="9689571" y="6739996"/>
                  <a:pt x="9623425" y="7334647"/>
                </a:cubicBezTo>
                <a:cubicBezTo>
                  <a:pt x="9491133" y="7665376"/>
                  <a:pt x="9193477" y="7764595"/>
                  <a:pt x="8730457" y="7632303"/>
                </a:cubicBezTo>
                <a:cubicBezTo>
                  <a:pt x="7870561" y="7433865"/>
                  <a:pt x="6944519" y="7433865"/>
                  <a:pt x="5952332" y="7632303"/>
                </a:cubicBezTo>
                <a:cubicBezTo>
                  <a:pt x="5489311" y="7830740"/>
                  <a:pt x="5224727" y="7698449"/>
                  <a:pt x="5158582" y="7235428"/>
                </a:cubicBezTo>
                <a:cubicBezTo>
                  <a:pt x="5158582" y="6507824"/>
                  <a:pt x="5092436" y="5780220"/>
                  <a:pt x="4960144" y="5052615"/>
                </a:cubicBezTo>
                <a:cubicBezTo>
                  <a:pt x="5092436" y="4589594"/>
                  <a:pt x="5390092" y="4391157"/>
                  <a:pt x="5853113" y="4457303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2" name="Freeform 632"/>
          <p:cNvSpPr/>
          <p:nvPr/>
        </p:nvSpPr>
        <p:spPr>
          <a:xfrm rot="0" flipH="0" flipV="0">
            <a:off x="6865863" y="465472"/>
            <a:ext cx="353707" cy="260846"/>
          </a:xfrm>
          <a:custGeom>
            <a:pathLst>
              <a:path w="10718403" h="7904427">
                <a:moveTo>
                  <a:pt x="2183606" y="297656"/>
                </a:moveTo>
                <a:cubicBezTo>
                  <a:pt x="2382043" y="363802"/>
                  <a:pt x="2580481" y="463021"/>
                  <a:pt x="2778918" y="595313"/>
                </a:cubicBezTo>
                <a:cubicBezTo>
                  <a:pt x="3109647" y="793750"/>
                  <a:pt x="3407304" y="992188"/>
                  <a:pt x="3671887" y="1190625"/>
                </a:cubicBezTo>
                <a:cubicBezTo>
                  <a:pt x="4068762" y="1455208"/>
                  <a:pt x="4267200" y="1620573"/>
                  <a:pt x="4267200" y="1686719"/>
                </a:cubicBezTo>
                <a:cubicBezTo>
                  <a:pt x="4333345" y="1819011"/>
                  <a:pt x="4167981" y="1852084"/>
                  <a:pt x="3771106" y="1785938"/>
                </a:cubicBezTo>
                <a:cubicBezTo>
                  <a:pt x="3308085" y="1719792"/>
                  <a:pt x="2845064" y="1653646"/>
                  <a:pt x="2382043" y="1587500"/>
                </a:cubicBezTo>
                <a:cubicBezTo>
                  <a:pt x="1588293" y="1389063"/>
                  <a:pt x="1290637" y="1025261"/>
                  <a:pt x="1489075" y="496094"/>
                </a:cubicBezTo>
                <a:cubicBezTo>
                  <a:pt x="1621366" y="231511"/>
                  <a:pt x="1852877" y="165365"/>
                  <a:pt x="2183606" y="297656"/>
                </a:cubicBezTo>
                <a:close/>
                <a:moveTo>
                  <a:pt x="0" y="3472656"/>
                </a:moveTo>
                <a:cubicBezTo>
                  <a:pt x="0" y="2877344"/>
                  <a:pt x="231510" y="2546615"/>
                  <a:pt x="694531" y="2480469"/>
                </a:cubicBezTo>
                <a:cubicBezTo>
                  <a:pt x="1157552" y="2678906"/>
                  <a:pt x="1719791" y="2711979"/>
                  <a:pt x="2381250" y="2579688"/>
                </a:cubicBezTo>
                <a:cubicBezTo>
                  <a:pt x="2778125" y="2447396"/>
                  <a:pt x="3075781" y="2480469"/>
                  <a:pt x="3274218" y="2678906"/>
                </a:cubicBezTo>
                <a:cubicBezTo>
                  <a:pt x="3472656" y="2811198"/>
                  <a:pt x="3538802" y="3009636"/>
                  <a:pt x="3472656" y="3274219"/>
                </a:cubicBezTo>
                <a:cubicBezTo>
                  <a:pt x="3274218" y="3869531"/>
                  <a:pt x="3175000" y="4564063"/>
                  <a:pt x="3175000" y="5357813"/>
                </a:cubicBezTo>
                <a:cubicBezTo>
                  <a:pt x="3241145" y="5423959"/>
                  <a:pt x="3373437" y="5390886"/>
                  <a:pt x="3571875" y="5258594"/>
                </a:cubicBezTo>
                <a:cubicBezTo>
                  <a:pt x="3770312" y="5060156"/>
                  <a:pt x="4001822" y="4861719"/>
                  <a:pt x="4266406" y="4663281"/>
                </a:cubicBezTo>
                <a:cubicBezTo>
                  <a:pt x="4530989" y="4597136"/>
                  <a:pt x="4597135" y="4729427"/>
                  <a:pt x="4464843" y="5060156"/>
                </a:cubicBezTo>
                <a:cubicBezTo>
                  <a:pt x="4001822" y="5721615"/>
                  <a:pt x="3472656" y="6350000"/>
                  <a:pt x="2877343" y="6945313"/>
                </a:cubicBezTo>
                <a:cubicBezTo>
                  <a:pt x="2414322" y="7408334"/>
                  <a:pt x="1984375" y="7474479"/>
                  <a:pt x="1587500" y="7143750"/>
                </a:cubicBezTo>
                <a:cubicBezTo>
                  <a:pt x="1389062" y="6945313"/>
                  <a:pt x="1355989" y="6746875"/>
                  <a:pt x="1488281" y="6548438"/>
                </a:cubicBezTo>
                <a:cubicBezTo>
                  <a:pt x="2083593" y="5953125"/>
                  <a:pt x="2381250" y="4994011"/>
                  <a:pt x="2381250" y="3671094"/>
                </a:cubicBezTo>
                <a:cubicBezTo>
                  <a:pt x="2447395" y="3340365"/>
                  <a:pt x="1819010" y="3340365"/>
                  <a:pt x="496093" y="3671094"/>
                </a:cubicBezTo>
                <a:cubicBezTo>
                  <a:pt x="231510" y="3803386"/>
                  <a:pt x="66145" y="3737240"/>
                  <a:pt x="0" y="3472656"/>
                </a:cubicBezTo>
                <a:close/>
                <a:moveTo>
                  <a:pt x="5557837" y="99219"/>
                </a:moveTo>
                <a:cubicBezTo>
                  <a:pt x="6087400" y="99219"/>
                  <a:pt x="6319109" y="330730"/>
                  <a:pt x="6252964" y="793750"/>
                </a:cubicBezTo>
                <a:cubicBezTo>
                  <a:pt x="6319109" y="2116667"/>
                  <a:pt x="6352182" y="3075781"/>
                  <a:pt x="6352182" y="3671094"/>
                </a:cubicBezTo>
                <a:cubicBezTo>
                  <a:pt x="6286037" y="4927865"/>
                  <a:pt x="6120540" y="5787761"/>
                  <a:pt x="5855692" y="6250781"/>
                </a:cubicBezTo>
                <a:cubicBezTo>
                  <a:pt x="5326393" y="7110677"/>
                  <a:pt x="4565650" y="7474479"/>
                  <a:pt x="3573462" y="7342188"/>
                </a:cubicBezTo>
                <a:cubicBezTo>
                  <a:pt x="3110441" y="7209896"/>
                  <a:pt x="3143514" y="7011459"/>
                  <a:pt x="3672681" y="6746875"/>
                </a:cubicBezTo>
                <a:cubicBezTo>
                  <a:pt x="4532577" y="6151563"/>
                  <a:pt x="5028670" y="5523177"/>
                  <a:pt x="5160962" y="4861719"/>
                </a:cubicBezTo>
                <a:cubicBezTo>
                  <a:pt x="5359400" y="3737240"/>
                  <a:pt x="5326327" y="2414323"/>
                  <a:pt x="5061743" y="892969"/>
                </a:cubicBezTo>
                <a:cubicBezTo>
                  <a:pt x="4995597" y="429948"/>
                  <a:pt x="5160962" y="165365"/>
                  <a:pt x="5557837" y="99219"/>
                </a:cubicBezTo>
                <a:close/>
                <a:moveTo>
                  <a:pt x="7741840" y="694531"/>
                </a:moveTo>
                <a:cubicBezTo>
                  <a:pt x="8072570" y="760677"/>
                  <a:pt x="8271007" y="959115"/>
                  <a:pt x="8337153" y="1289844"/>
                </a:cubicBezTo>
                <a:cubicBezTo>
                  <a:pt x="8204861" y="3075781"/>
                  <a:pt x="8204861" y="4894792"/>
                  <a:pt x="8337153" y="6746875"/>
                </a:cubicBezTo>
                <a:cubicBezTo>
                  <a:pt x="8337153" y="7011459"/>
                  <a:pt x="8171788" y="7176823"/>
                  <a:pt x="7841059" y="7242969"/>
                </a:cubicBezTo>
                <a:cubicBezTo>
                  <a:pt x="7510329" y="7242969"/>
                  <a:pt x="7311892" y="7077604"/>
                  <a:pt x="7245746" y="6746875"/>
                </a:cubicBezTo>
                <a:cubicBezTo>
                  <a:pt x="7378038" y="4960938"/>
                  <a:pt x="7378038" y="3141927"/>
                  <a:pt x="7245746" y="1289844"/>
                </a:cubicBezTo>
                <a:cubicBezTo>
                  <a:pt x="7245746" y="892969"/>
                  <a:pt x="7411111" y="694531"/>
                  <a:pt x="7741840" y="694531"/>
                </a:cubicBezTo>
                <a:close/>
                <a:moveTo>
                  <a:pt x="10321528" y="198438"/>
                </a:moveTo>
                <a:cubicBezTo>
                  <a:pt x="10519965" y="264583"/>
                  <a:pt x="10619184" y="496094"/>
                  <a:pt x="10619184" y="892969"/>
                </a:cubicBezTo>
                <a:cubicBezTo>
                  <a:pt x="10486892" y="2943490"/>
                  <a:pt x="10519965" y="5027084"/>
                  <a:pt x="10718403" y="7143750"/>
                </a:cubicBezTo>
                <a:cubicBezTo>
                  <a:pt x="10718403" y="7540625"/>
                  <a:pt x="10553038" y="7772136"/>
                  <a:pt x="10222309" y="7838281"/>
                </a:cubicBezTo>
                <a:cubicBezTo>
                  <a:pt x="9891579" y="7904427"/>
                  <a:pt x="9660070" y="7838281"/>
                  <a:pt x="9527778" y="7639844"/>
                </a:cubicBezTo>
                <a:cubicBezTo>
                  <a:pt x="9395486" y="7507552"/>
                  <a:pt x="9362413" y="5754688"/>
                  <a:pt x="9428559" y="2381250"/>
                </a:cubicBezTo>
                <a:cubicBezTo>
                  <a:pt x="9428559" y="1785938"/>
                  <a:pt x="9395486" y="1289844"/>
                  <a:pt x="9329340" y="892969"/>
                </a:cubicBezTo>
                <a:cubicBezTo>
                  <a:pt x="9263195" y="562240"/>
                  <a:pt x="9296267" y="330730"/>
                  <a:pt x="9428559" y="198438"/>
                </a:cubicBezTo>
                <a:cubicBezTo>
                  <a:pt x="9626996" y="0"/>
                  <a:pt x="9924653" y="0"/>
                  <a:pt x="10321528" y="198438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3" name="Freeform 633"/>
          <p:cNvSpPr/>
          <p:nvPr/>
        </p:nvSpPr>
        <p:spPr>
          <a:xfrm rot="0" flipH="0" flipV="0">
            <a:off x="7282002" y="456715"/>
            <a:ext cx="397271" cy="276125"/>
          </a:xfrm>
          <a:custGeom>
            <a:pathLst>
              <a:path w="12038542" h="8367447">
                <a:moveTo>
                  <a:pt x="4795573" y="2050521"/>
                </a:moveTo>
                <a:cubicBezTo>
                  <a:pt x="3803385" y="2116667"/>
                  <a:pt x="2877344" y="2248958"/>
                  <a:pt x="2017448" y="2447396"/>
                </a:cubicBezTo>
                <a:cubicBezTo>
                  <a:pt x="1686719" y="2579688"/>
                  <a:pt x="1521354" y="2480469"/>
                  <a:pt x="1521354" y="2149740"/>
                </a:cubicBezTo>
                <a:cubicBezTo>
                  <a:pt x="1719792" y="1620573"/>
                  <a:pt x="2083594" y="1355990"/>
                  <a:pt x="2612760" y="1355990"/>
                </a:cubicBezTo>
                <a:cubicBezTo>
                  <a:pt x="3141927" y="1488282"/>
                  <a:pt x="3869531" y="1521354"/>
                  <a:pt x="4795573" y="1455208"/>
                </a:cubicBezTo>
                <a:cubicBezTo>
                  <a:pt x="4795573" y="1124479"/>
                  <a:pt x="4762500" y="859896"/>
                  <a:pt x="4696354" y="661458"/>
                </a:cubicBezTo>
                <a:cubicBezTo>
                  <a:pt x="4696354" y="198438"/>
                  <a:pt x="4894792" y="0"/>
                  <a:pt x="5291667" y="66146"/>
                </a:cubicBezTo>
                <a:cubicBezTo>
                  <a:pt x="5820833" y="132292"/>
                  <a:pt x="6151562" y="297657"/>
                  <a:pt x="6283854" y="562240"/>
                </a:cubicBezTo>
                <a:cubicBezTo>
                  <a:pt x="6350000" y="694532"/>
                  <a:pt x="6316927" y="992188"/>
                  <a:pt x="6184635" y="1455208"/>
                </a:cubicBezTo>
                <a:lnTo>
                  <a:pt x="9359635" y="1455208"/>
                </a:lnTo>
                <a:cubicBezTo>
                  <a:pt x="9690365" y="1653646"/>
                  <a:pt x="9690365" y="1852083"/>
                  <a:pt x="9359635" y="2050521"/>
                </a:cubicBezTo>
                <a:lnTo>
                  <a:pt x="6184635" y="2050521"/>
                </a:lnTo>
                <a:cubicBezTo>
                  <a:pt x="6118489" y="2381250"/>
                  <a:pt x="6085417" y="2678906"/>
                  <a:pt x="6085417" y="2943490"/>
                </a:cubicBezTo>
                <a:cubicBezTo>
                  <a:pt x="9194271" y="3075781"/>
                  <a:pt x="11178646" y="3175000"/>
                  <a:pt x="12038542" y="3241146"/>
                </a:cubicBezTo>
                <a:cubicBezTo>
                  <a:pt x="11575521" y="4497917"/>
                  <a:pt x="10914062" y="4894792"/>
                  <a:pt x="10054167" y="4431771"/>
                </a:cubicBezTo>
                <a:cubicBezTo>
                  <a:pt x="8995833" y="4034896"/>
                  <a:pt x="7639843" y="3803386"/>
                  <a:pt x="5986198" y="3737240"/>
                </a:cubicBezTo>
                <a:cubicBezTo>
                  <a:pt x="5787760" y="4332552"/>
                  <a:pt x="5787760" y="4630208"/>
                  <a:pt x="5986198" y="4630208"/>
                </a:cubicBezTo>
                <a:cubicBezTo>
                  <a:pt x="6713802" y="4630208"/>
                  <a:pt x="7507552" y="4597136"/>
                  <a:pt x="8367448" y="4530990"/>
                </a:cubicBezTo>
                <a:cubicBezTo>
                  <a:pt x="8698177" y="4464844"/>
                  <a:pt x="8962760" y="4696354"/>
                  <a:pt x="9161198" y="5225521"/>
                </a:cubicBezTo>
                <a:cubicBezTo>
                  <a:pt x="9161198" y="5490104"/>
                  <a:pt x="9028906" y="5655469"/>
                  <a:pt x="8764323" y="5721615"/>
                </a:cubicBezTo>
                <a:cubicBezTo>
                  <a:pt x="7838281" y="6250781"/>
                  <a:pt x="7077604" y="6680729"/>
                  <a:pt x="6482292" y="7011458"/>
                </a:cubicBezTo>
                <a:lnTo>
                  <a:pt x="7276042" y="7309115"/>
                </a:lnTo>
                <a:cubicBezTo>
                  <a:pt x="8202083" y="7705990"/>
                  <a:pt x="8665104" y="7937500"/>
                  <a:pt x="8665104" y="8003646"/>
                </a:cubicBezTo>
                <a:cubicBezTo>
                  <a:pt x="8995833" y="8268229"/>
                  <a:pt x="8797396" y="8367447"/>
                  <a:pt x="8069792" y="8301301"/>
                </a:cubicBezTo>
                <a:cubicBezTo>
                  <a:pt x="6746875" y="7970573"/>
                  <a:pt x="5324739" y="7507552"/>
                  <a:pt x="3803385" y="6912240"/>
                </a:cubicBezTo>
                <a:cubicBezTo>
                  <a:pt x="3208073" y="6713802"/>
                  <a:pt x="3042708" y="6416146"/>
                  <a:pt x="3307292" y="6019271"/>
                </a:cubicBezTo>
                <a:cubicBezTo>
                  <a:pt x="3571875" y="5754688"/>
                  <a:pt x="3902604" y="5721615"/>
                  <a:pt x="4299479" y="5920052"/>
                </a:cubicBezTo>
                <a:cubicBezTo>
                  <a:pt x="4828646" y="6184636"/>
                  <a:pt x="5357812" y="6449219"/>
                  <a:pt x="5886979" y="6713802"/>
                </a:cubicBezTo>
                <a:cubicBezTo>
                  <a:pt x="6350000" y="6316927"/>
                  <a:pt x="6779948" y="5920052"/>
                  <a:pt x="7176823" y="5523177"/>
                </a:cubicBezTo>
                <a:cubicBezTo>
                  <a:pt x="7441406" y="5192448"/>
                  <a:pt x="6713802" y="5159375"/>
                  <a:pt x="4994010" y="5423958"/>
                </a:cubicBezTo>
                <a:cubicBezTo>
                  <a:pt x="4332552" y="5556250"/>
                  <a:pt x="4067969" y="5390886"/>
                  <a:pt x="4200260" y="4927865"/>
                </a:cubicBezTo>
                <a:cubicBezTo>
                  <a:pt x="4464844" y="4530990"/>
                  <a:pt x="4597135" y="4134115"/>
                  <a:pt x="4597135" y="3737240"/>
                </a:cubicBezTo>
                <a:cubicBezTo>
                  <a:pt x="3075781" y="3803386"/>
                  <a:pt x="1719792" y="4001823"/>
                  <a:pt x="529167" y="4332552"/>
                </a:cubicBezTo>
                <a:cubicBezTo>
                  <a:pt x="132292" y="4464844"/>
                  <a:pt x="0" y="4233333"/>
                  <a:pt x="132292" y="3638021"/>
                </a:cubicBezTo>
                <a:cubicBezTo>
                  <a:pt x="396875" y="3241146"/>
                  <a:pt x="727604" y="3042708"/>
                  <a:pt x="1124479" y="3042708"/>
                </a:cubicBezTo>
                <a:cubicBezTo>
                  <a:pt x="1852083" y="3108854"/>
                  <a:pt x="3042708" y="3075781"/>
                  <a:pt x="4696354" y="294349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4" name="Freeform 634"/>
          <p:cNvSpPr/>
          <p:nvPr/>
        </p:nvSpPr>
        <p:spPr>
          <a:xfrm rot="0" flipH="0" flipV="0">
            <a:off x="7706950" y="460068"/>
            <a:ext cx="396206" cy="266093"/>
          </a:xfrm>
          <a:custGeom>
            <a:pathLst>
              <a:path w="12006262" h="8063442">
                <a:moveTo>
                  <a:pt x="4762500" y="3532452"/>
                </a:moveTo>
                <a:cubicBezTo>
                  <a:pt x="3770312" y="3863181"/>
                  <a:pt x="2976562" y="4094692"/>
                  <a:pt x="2381250" y="4226983"/>
                </a:cubicBezTo>
                <a:cubicBezTo>
                  <a:pt x="1918229" y="4226983"/>
                  <a:pt x="1686719" y="4094692"/>
                  <a:pt x="1686719" y="3830108"/>
                </a:cubicBezTo>
                <a:cubicBezTo>
                  <a:pt x="2877344" y="3565525"/>
                  <a:pt x="4101041" y="3201723"/>
                  <a:pt x="5357812" y="2738702"/>
                </a:cubicBezTo>
                <a:cubicBezTo>
                  <a:pt x="4101041" y="2672556"/>
                  <a:pt x="3241146" y="2705629"/>
                  <a:pt x="2778125" y="2837921"/>
                </a:cubicBezTo>
                <a:cubicBezTo>
                  <a:pt x="2381250" y="2705762"/>
                  <a:pt x="2381250" y="2474516"/>
                  <a:pt x="2778125" y="2144183"/>
                </a:cubicBezTo>
                <a:cubicBezTo>
                  <a:pt x="3108854" y="2144183"/>
                  <a:pt x="3406510" y="2176992"/>
                  <a:pt x="3671094" y="2242608"/>
                </a:cubicBezTo>
                <a:lnTo>
                  <a:pt x="8930283" y="2242608"/>
                </a:lnTo>
                <a:cubicBezTo>
                  <a:pt x="9261012" y="2374900"/>
                  <a:pt x="9294084" y="2540265"/>
                  <a:pt x="9029501" y="2738702"/>
                </a:cubicBezTo>
                <a:lnTo>
                  <a:pt x="6449219" y="2738702"/>
                </a:lnTo>
                <a:cubicBezTo>
                  <a:pt x="6184635" y="2937140"/>
                  <a:pt x="5920052" y="3102504"/>
                  <a:pt x="5655469" y="3234796"/>
                </a:cubicBezTo>
                <a:lnTo>
                  <a:pt x="6350000" y="4028546"/>
                </a:lnTo>
                <a:cubicBezTo>
                  <a:pt x="6945445" y="3763963"/>
                  <a:pt x="7408531" y="3400161"/>
                  <a:pt x="7739261" y="2937140"/>
                </a:cubicBezTo>
                <a:cubicBezTo>
                  <a:pt x="8202281" y="2804848"/>
                  <a:pt x="8466865" y="2970213"/>
                  <a:pt x="8533011" y="3433233"/>
                </a:cubicBezTo>
                <a:cubicBezTo>
                  <a:pt x="8599156" y="3565525"/>
                  <a:pt x="8533011" y="3697817"/>
                  <a:pt x="8334573" y="3830108"/>
                </a:cubicBezTo>
                <a:cubicBezTo>
                  <a:pt x="7937698" y="4028546"/>
                  <a:pt x="7540823" y="4160838"/>
                  <a:pt x="7143948" y="4226983"/>
                </a:cubicBezTo>
                <a:cubicBezTo>
                  <a:pt x="8996296" y="5219171"/>
                  <a:pt x="10617067" y="5715265"/>
                  <a:pt x="12006262" y="5715265"/>
                </a:cubicBezTo>
                <a:cubicBezTo>
                  <a:pt x="11940117" y="6178286"/>
                  <a:pt x="11675467" y="6608233"/>
                  <a:pt x="11212314" y="7005108"/>
                </a:cubicBezTo>
                <a:cubicBezTo>
                  <a:pt x="10749293" y="7401983"/>
                  <a:pt x="10186987" y="7335838"/>
                  <a:pt x="9525397" y="6806671"/>
                </a:cubicBezTo>
                <a:cubicBezTo>
                  <a:pt x="8533077" y="6012921"/>
                  <a:pt x="7540757" y="5318390"/>
                  <a:pt x="6548437" y="4723077"/>
                </a:cubicBezTo>
                <a:cubicBezTo>
                  <a:pt x="6879167" y="5384536"/>
                  <a:pt x="6879167" y="6178286"/>
                  <a:pt x="6548437" y="7104327"/>
                </a:cubicBezTo>
                <a:cubicBezTo>
                  <a:pt x="6350000" y="7567348"/>
                  <a:pt x="5953125" y="7865004"/>
                  <a:pt x="5357812" y="7997296"/>
                </a:cubicBezTo>
                <a:cubicBezTo>
                  <a:pt x="4233333" y="8063442"/>
                  <a:pt x="3472656" y="7732713"/>
                  <a:pt x="3075781" y="7005108"/>
                </a:cubicBezTo>
                <a:cubicBezTo>
                  <a:pt x="3075781" y="6938963"/>
                  <a:pt x="3108854" y="6905890"/>
                  <a:pt x="3175000" y="6905890"/>
                </a:cubicBezTo>
                <a:cubicBezTo>
                  <a:pt x="3770312" y="7170473"/>
                  <a:pt x="4332552" y="7203546"/>
                  <a:pt x="4861719" y="7005108"/>
                </a:cubicBezTo>
                <a:cubicBezTo>
                  <a:pt x="5126302" y="6872817"/>
                  <a:pt x="5291666" y="6707452"/>
                  <a:pt x="5357812" y="6509015"/>
                </a:cubicBezTo>
                <a:cubicBezTo>
                  <a:pt x="5490104" y="6178286"/>
                  <a:pt x="5523177" y="5847556"/>
                  <a:pt x="5457031" y="5516827"/>
                </a:cubicBezTo>
                <a:cubicBezTo>
                  <a:pt x="4663281" y="5847556"/>
                  <a:pt x="3803385" y="6145213"/>
                  <a:pt x="2877344" y="6409796"/>
                </a:cubicBezTo>
                <a:cubicBezTo>
                  <a:pt x="2282031" y="6608233"/>
                  <a:pt x="1686719" y="6740525"/>
                  <a:pt x="1091406" y="6806671"/>
                </a:cubicBezTo>
                <a:cubicBezTo>
                  <a:pt x="562239" y="6938963"/>
                  <a:pt x="198437" y="6806671"/>
                  <a:pt x="0" y="6409796"/>
                </a:cubicBezTo>
                <a:cubicBezTo>
                  <a:pt x="0" y="6343650"/>
                  <a:pt x="198437" y="6277504"/>
                  <a:pt x="595312" y="6211358"/>
                </a:cubicBezTo>
                <a:cubicBezTo>
                  <a:pt x="1124479" y="6145213"/>
                  <a:pt x="1686719" y="6045994"/>
                  <a:pt x="2282031" y="5913702"/>
                </a:cubicBezTo>
                <a:cubicBezTo>
                  <a:pt x="3737239" y="5516827"/>
                  <a:pt x="4762500" y="5186098"/>
                  <a:pt x="5357812" y="4921515"/>
                </a:cubicBezTo>
                <a:lnTo>
                  <a:pt x="5159375" y="4326202"/>
                </a:lnTo>
                <a:cubicBezTo>
                  <a:pt x="4233333" y="4789223"/>
                  <a:pt x="3340364" y="5119952"/>
                  <a:pt x="2480469" y="5318390"/>
                </a:cubicBezTo>
                <a:cubicBezTo>
                  <a:pt x="2017448" y="5450681"/>
                  <a:pt x="1719791" y="5351463"/>
                  <a:pt x="1587500" y="5020733"/>
                </a:cubicBezTo>
                <a:cubicBezTo>
                  <a:pt x="1653646" y="4954588"/>
                  <a:pt x="2315104" y="4756150"/>
                  <a:pt x="3571875" y="4425421"/>
                </a:cubicBezTo>
                <a:cubicBezTo>
                  <a:pt x="3968750" y="4293129"/>
                  <a:pt x="4431771" y="4094692"/>
                  <a:pt x="4960937" y="3830108"/>
                </a:cubicBezTo>
                <a:close/>
                <a:moveTo>
                  <a:pt x="5853906" y="66146"/>
                </a:moveTo>
                <a:cubicBezTo>
                  <a:pt x="6052344" y="66146"/>
                  <a:pt x="6250781" y="132292"/>
                  <a:pt x="6449219" y="264583"/>
                </a:cubicBezTo>
                <a:cubicBezTo>
                  <a:pt x="6449219" y="595313"/>
                  <a:pt x="6482292" y="826823"/>
                  <a:pt x="6548437" y="959115"/>
                </a:cubicBezTo>
                <a:cubicBezTo>
                  <a:pt x="7408465" y="959115"/>
                  <a:pt x="8268494" y="992055"/>
                  <a:pt x="9128522" y="1057937"/>
                </a:cubicBezTo>
                <a:cubicBezTo>
                  <a:pt x="9459383" y="992055"/>
                  <a:pt x="9724033" y="892969"/>
                  <a:pt x="9922470" y="760677"/>
                </a:cubicBezTo>
                <a:cubicBezTo>
                  <a:pt x="10451769" y="694532"/>
                  <a:pt x="10716419" y="1024202"/>
                  <a:pt x="10716419" y="1749690"/>
                </a:cubicBezTo>
                <a:cubicBezTo>
                  <a:pt x="10716419" y="2344473"/>
                  <a:pt x="10650273" y="2840302"/>
                  <a:pt x="10517981" y="3237177"/>
                </a:cubicBezTo>
                <a:cubicBezTo>
                  <a:pt x="10385689" y="3435615"/>
                  <a:pt x="10253398" y="3435615"/>
                  <a:pt x="10121106" y="3237177"/>
                </a:cubicBezTo>
                <a:cubicBezTo>
                  <a:pt x="10054960" y="2708011"/>
                  <a:pt x="9955742" y="2278063"/>
                  <a:pt x="9823450" y="1947333"/>
                </a:cubicBezTo>
                <a:cubicBezTo>
                  <a:pt x="9823450" y="1619250"/>
                  <a:pt x="9029634" y="1455208"/>
                  <a:pt x="7442001" y="1455208"/>
                </a:cubicBezTo>
                <a:lnTo>
                  <a:pt x="4663479" y="1455208"/>
                </a:lnTo>
                <a:cubicBezTo>
                  <a:pt x="3869729" y="1455208"/>
                  <a:pt x="3142059" y="1488149"/>
                  <a:pt x="2480469" y="1554030"/>
                </a:cubicBezTo>
                <a:cubicBezTo>
                  <a:pt x="1951302" y="1751806"/>
                  <a:pt x="1686719" y="2312062"/>
                  <a:pt x="1686719" y="3234796"/>
                </a:cubicBezTo>
                <a:cubicBezTo>
                  <a:pt x="1554427" y="3433233"/>
                  <a:pt x="1389062" y="3433233"/>
                  <a:pt x="1190625" y="3234796"/>
                </a:cubicBezTo>
                <a:cubicBezTo>
                  <a:pt x="1058333" y="2772966"/>
                  <a:pt x="992187" y="2278195"/>
                  <a:pt x="992187" y="1750483"/>
                </a:cubicBezTo>
                <a:cubicBezTo>
                  <a:pt x="1058333" y="1024070"/>
                  <a:pt x="1289844" y="693936"/>
                  <a:pt x="1686719" y="760082"/>
                </a:cubicBezTo>
                <a:cubicBezTo>
                  <a:pt x="2414323" y="1024136"/>
                  <a:pt x="3472656" y="1057143"/>
                  <a:pt x="4861719" y="859102"/>
                </a:cubicBezTo>
                <a:cubicBezTo>
                  <a:pt x="4927864" y="726943"/>
                  <a:pt x="4960937" y="561843"/>
                  <a:pt x="4960937" y="363802"/>
                </a:cubicBezTo>
                <a:cubicBezTo>
                  <a:pt x="5093229" y="99219"/>
                  <a:pt x="5390885" y="0"/>
                  <a:pt x="5853906" y="66146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5" name="Freeform 635"/>
          <p:cNvSpPr/>
          <p:nvPr/>
        </p:nvSpPr>
        <p:spPr>
          <a:xfrm rot="0" flipH="0" flipV="0">
            <a:off x="8194798" y="436004"/>
            <a:ext cx="45839" cy="292990"/>
          </a:xfrm>
          <a:custGeom>
            <a:pathLst>
              <a:path w="1389063" h="8878491">
                <a:moveTo>
                  <a:pt x="694531" y="8878491"/>
                </a:moveTo>
                <a:cubicBezTo>
                  <a:pt x="496094" y="8878491"/>
                  <a:pt x="330729" y="8812345"/>
                  <a:pt x="198438" y="8680054"/>
                </a:cubicBezTo>
                <a:cubicBezTo>
                  <a:pt x="66146" y="8547762"/>
                  <a:pt x="0" y="8382397"/>
                  <a:pt x="0" y="8183960"/>
                </a:cubicBezTo>
                <a:cubicBezTo>
                  <a:pt x="0" y="7985522"/>
                  <a:pt x="66146" y="7820158"/>
                  <a:pt x="198438" y="7687866"/>
                </a:cubicBezTo>
                <a:cubicBezTo>
                  <a:pt x="330729" y="7555574"/>
                  <a:pt x="496094" y="7489429"/>
                  <a:pt x="694531" y="7489429"/>
                </a:cubicBezTo>
                <a:cubicBezTo>
                  <a:pt x="892969" y="7489429"/>
                  <a:pt x="1058333" y="7555574"/>
                  <a:pt x="1190625" y="7687866"/>
                </a:cubicBezTo>
                <a:cubicBezTo>
                  <a:pt x="1322917" y="7820158"/>
                  <a:pt x="1389063" y="7985522"/>
                  <a:pt x="1389063" y="8183960"/>
                </a:cubicBezTo>
                <a:cubicBezTo>
                  <a:pt x="1389063" y="8382397"/>
                  <a:pt x="1322917" y="8547762"/>
                  <a:pt x="1190625" y="8680054"/>
                </a:cubicBezTo>
                <a:cubicBezTo>
                  <a:pt x="1058333" y="8812345"/>
                  <a:pt x="892969" y="8878491"/>
                  <a:pt x="694531" y="8878491"/>
                </a:cubicBezTo>
                <a:close/>
                <a:moveTo>
                  <a:pt x="892969" y="5556250"/>
                </a:moveTo>
                <a:lnTo>
                  <a:pt x="892969" y="6052344"/>
                </a:lnTo>
                <a:lnTo>
                  <a:pt x="496094" y="6052344"/>
                </a:lnTo>
                <a:lnTo>
                  <a:pt x="496094" y="5556250"/>
                </a:lnTo>
                <a:cubicBezTo>
                  <a:pt x="496094" y="4663282"/>
                  <a:pt x="438216" y="3762045"/>
                  <a:pt x="322461" y="2852540"/>
                </a:cubicBezTo>
                <a:cubicBezTo>
                  <a:pt x="206706" y="1943035"/>
                  <a:pt x="148828" y="1273308"/>
                  <a:pt x="148828" y="843360"/>
                </a:cubicBezTo>
                <a:cubicBezTo>
                  <a:pt x="148828" y="578777"/>
                  <a:pt x="190169" y="372071"/>
                  <a:pt x="272852" y="223243"/>
                </a:cubicBezTo>
                <a:cubicBezTo>
                  <a:pt x="355534" y="74415"/>
                  <a:pt x="496094" y="0"/>
                  <a:pt x="694531" y="0"/>
                </a:cubicBezTo>
                <a:cubicBezTo>
                  <a:pt x="926042" y="0"/>
                  <a:pt x="1074870" y="82683"/>
                  <a:pt x="1141016" y="248047"/>
                </a:cubicBezTo>
                <a:cubicBezTo>
                  <a:pt x="1207162" y="413412"/>
                  <a:pt x="1240234" y="611849"/>
                  <a:pt x="1240234" y="843360"/>
                </a:cubicBezTo>
                <a:cubicBezTo>
                  <a:pt x="1240234" y="1273308"/>
                  <a:pt x="1182357" y="1943035"/>
                  <a:pt x="1066602" y="2852540"/>
                </a:cubicBezTo>
                <a:cubicBezTo>
                  <a:pt x="950846" y="3762045"/>
                  <a:pt x="892969" y="4663282"/>
                  <a:pt x="892969" y="555625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6" name="Rectangle 636"/>
          <p:cNvSpPr/>
          <p:nvPr/>
        </p:nvSpPr>
        <p:spPr>
          <a:xfrm rot="0" flipH="0" flipV="0">
            <a:off x="776611" y="1120464"/>
            <a:ext cx="4748161" cy="62229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897" baseline="0" b="1" i="0" dirty="0" spc="0">
                <a:solidFill>
                  <a:srgbClr val="336565"/>
                </a:solidFill>
                <a:latin typeface="Arial Black" pitchFamily="0" charset="1"/>
              </a:rPr>
              <a:t>1.3.4 </a:t>
            </a:r>
            <a:r>
              <a:rPr lang="en-US" sz="2897" baseline="0" b="0" i="0" dirty="0" spc="0">
                <a:solidFill>
                  <a:srgbClr val="336565"/>
                </a:solidFill>
                <a:latin typeface="宋体" pitchFamily="0" charset="1"/>
              </a:rPr>
              <a:t>配置环境变量</a:t>
            </a:r>
            <a:r>
              <a:rPr lang="en-US" sz="2897" baseline="0" b="1" i="0" dirty="0" spc="0">
                <a:solidFill>
                  <a:srgbClr val="336565"/>
                </a:solidFill>
                <a:latin typeface="Arial Black" pitchFamily="0" charset="1"/>
              </a:rPr>
              <a:t>path(1)</a:t>
            </a:r>
          </a:p>
        </p:txBody>
      </p:sp>
      <p:sp>
        <p:nvSpPr>
          <p:cNvPr id="637" name="Rectangle 637"/>
          <p:cNvSpPr/>
          <p:nvPr/>
        </p:nvSpPr>
        <p:spPr>
          <a:xfrm rot="0" flipH="0" flipV="0">
            <a:off x="848239" y="1995025"/>
            <a:ext cx="5155599" cy="33981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0" i="0" dirty="0" spc="1655">
                <a:latin typeface="Wingdings" pitchFamily="0" charset="1"/>
              </a:rPr>
              <a:t></a:t>
            </a:r>
            <a:r>
              <a:rPr lang="en-US" sz="1997" baseline="0" b="0" i="0" dirty="0" spc="0">
                <a:latin typeface="宋体" pitchFamily="0" charset="1"/>
              </a:rPr>
              <a:t>在</a:t>
            </a:r>
            <a:r>
              <a:rPr lang="en-US" sz="1997" baseline="0" b="0" i="0" dirty="0" spc="0">
                <a:latin typeface="Arial" pitchFamily="0" charset="1"/>
              </a:rPr>
              <a:t>dos</a:t>
            </a:r>
            <a:r>
              <a:rPr lang="en-US" sz="1997" baseline="0" b="0" i="0" dirty="0" spc="0">
                <a:latin typeface="宋体" pitchFamily="0" charset="1"/>
              </a:rPr>
              <a:t>命令行中敲入</a:t>
            </a:r>
            <a:r>
              <a:rPr lang="en-US" sz="1997" baseline="0" b="0" i="0" dirty="0" spc="0">
                <a:latin typeface="Arial" pitchFamily="0" charset="1"/>
              </a:rPr>
              <a:t>javac</a:t>
            </a:r>
            <a:r>
              <a:rPr lang="en-US" sz="1997" baseline="0" b="0" i="0" dirty="0" spc="0">
                <a:latin typeface="宋体" pitchFamily="0" charset="1"/>
              </a:rPr>
              <a:t>，出现错误提示。</a:t>
            </a:r>
          </a:p>
        </p:txBody>
      </p:sp>
      <p:sp>
        <p:nvSpPr>
          <p:cNvPr id="638" name="Rectangle 638"/>
          <p:cNvSpPr/>
          <p:nvPr/>
        </p:nvSpPr>
        <p:spPr>
          <a:xfrm rot="0" flipH="0" flipV="0">
            <a:off x="1755499" y="2406507"/>
            <a:ext cx="44386" cy="27995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639" name="Rectangle 639"/>
          <p:cNvSpPr/>
          <p:nvPr/>
        </p:nvSpPr>
        <p:spPr>
          <a:xfrm rot="0" flipH="0" flipV="0">
            <a:off x="848239" y="3363577"/>
            <a:ext cx="7923307" cy="33981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0" i="0" dirty="0" spc="1655">
                <a:latin typeface="Wingdings" pitchFamily="0" charset="1"/>
              </a:rPr>
              <a:t></a:t>
            </a:r>
            <a:r>
              <a:rPr lang="en-US" sz="1997" baseline="0" b="0" i="0" dirty="0" spc="0">
                <a:latin typeface="宋体" pitchFamily="0" charset="1"/>
              </a:rPr>
              <a:t>错误原理：当前执行的程序在当前目录下如果不存在，</a:t>
            </a:r>
            <a:r>
              <a:rPr lang="en-US" sz="1997" baseline="0" b="0" i="0" dirty="0" spc="0">
                <a:latin typeface="Arial" pitchFamily="0" charset="1"/>
              </a:rPr>
              <a:t>windows</a:t>
            </a:r>
            <a:r>
              <a:rPr lang="en-US" sz="1997" baseline="0" b="0" i="0" dirty="0" spc="0">
                <a:latin typeface="宋体" pitchFamily="0" charset="1"/>
              </a:rPr>
              <a:t>系统</a:t>
            </a:r>
          </a:p>
        </p:txBody>
      </p:sp>
      <p:sp>
        <p:nvSpPr>
          <p:cNvPr id="640" name="Rectangle 640"/>
          <p:cNvSpPr/>
          <p:nvPr/>
        </p:nvSpPr>
        <p:spPr>
          <a:xfrm rot="0" flipH="0" flipV="0">
            <a:off x="1755499" y="3678300"/>
            <a:ext cx="7854931" cy="40012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tabLst>
                <a:tab pos="7791494" algn="l"/>
              </a:tabLst>
            </a:pPr>
            <a:r>
              <a:rPr lang="en-US" sz="1397" baseline="0" b="0" i="0" dirty="0" spc="0">
                <a:latin typeface="Times New Roman" pitchFamily="0" charset="1"/>
              </a:rPr>
              <a:t> 	</a:t>
            </a:r>
            <a:r>
              <a:rPr lang="en-US" sz="1997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641" name="Rectangle 641"/>
          <p:cNvSpPr/>
          <p:nvPr/>
        </p:nvSpPr>
        <p:spPr>
          <a:xfrm rot="0" flipH="0" flipV="0">
            <a:off x="1191139" y="3668326"/>
            <a:ext cx="8443145" cy="71485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997" baseline="0" b="0" i="0" dirty="0" spc="0">
                <a:latin typeface="宋体" pitchFamily="0" charset="1"/>
              </a:rPr>
              <a:t>会在系统中已有的一个名为</a:t>
            </a:r>
            <a:r>
              <a:rPr lang="en-US" sz="1997" baseline="0" b="0" i="0" dirty="0" spc="0">
                <a:latin typeface="Arial" pitchFamily="0" charset="1"/>
              </a:rPr>
              <a:t>path</a:t>
            </a:r>
            <a:r>
              <a:rPr lang="en-US" sz="1997" baseline="0" b="0" i="0" dirty="0" spc="0">
                <a:latin typeface="宋体" pitchFamily="0" charset="1"/>
              </a:rPr>
              <a:t>的环境变量指定的目录中查找。如果</a:t>
            </a:r>
          </a:p>
          <a:p>
            <a:pPr marL="0">
              <a:lnSpc>
                <a:spcPts val="2953"/>
              </a:lnSpc>
              <a:tabLst>
                <a:tab pos="8379708" algn="l"/>
              </a:tabLst>
            </a:pPr>
            <a:r>
              <a:rPr lang="en-US" sz="3025" baseline="12399" b="0" i="0" dirty="0" spc="0">
                <a:latin typeface="宋体" pitchFamily="0" charset="1"/>
              </a:rPr>
              <a:t>还没有找到，就出现以上的错误提示。	</a:t>
            </a:r>
            <a:r>
              <a:rPr lang="en-US" sz="1997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642" name="Rectangle 642"/>
          <p:cNvSpPr/>
          <p:nvPr/>
        </p:nvSpPr>
        <p:spPr>
          <a:xfrm rot="0" flipH="0" flipV="0">
            <a:off x="848239" y="4338175"/>
            <a:ext cx="7992581" cy="33981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0" i="0" dirty="0" spc="1655">
                <a:latin typeface="Wingdings" pitchFamily="0" charset="1"/>
              </a:rPr>
              <a:t></a:t>
            </a:r>
            <a:r>
              <a:rPr lang="en-US" sz="1997" baseline="0" b="0" i="0" dirty="0" spc="0">
                <a:latin typeface="宋体" pitchFamily="0" charset="1"/>
              </a:rPr>
              <a:t>所以进入</a:t>
            </a:r>
            <a:r>
              <a:rPr lang="en-US" sz="1997" baseline="0" b="0" i="0" dirty="0" spc="1112">
                <a:latin typeface="宋体" pitchFamily="0" charset="1"/>
              </a:rPr>
              <a:t>到</a:t>
            </a:r>
            <a:r>
              <a:rPr lang="en-US" sz="1997" baseline="0" b="0" i="0" dirty="0" spc="0">
                <a:latin typeface="Arial" pitchFamily="0" charset="1"/>
              </a:rPr>
              <a:t>jdk</a:t>
            </a:r>
            <a:r>
              <a:rPr lang="en-US" sz="1997" baseline="0" b="0" i="0" dirty="0" spc="0">
                <a:latin typeface="宋体" pitchFamily="0" charset="1"/>
              </a:rPr>
              <a:t>安装路径</a:t>
            </a:r>
            <a:r>
              <a:rPr lang="en-US" sz="1997" baseline="0" b="0" i="0" dirty="0" spc="0">
                <a:latin typeface="Arial" pitchFamily="0" charset="1"/>
              </a:rPr>
              <a:t>\bin</a:t>
            </a:r>
            <a:r>
              <a:rPr lang="en-US" sz="1997" baseline="0" b="0" i="0" dirty="0" spc="0">
                <a:latin typeface="宋体" pitchFamily="0" charset="1"/>
              </a:rPr>
              <a:t>目录下，执行</a:t>
            </a:r>
            <a:r>
              <a:rPr lang="en-US" sz="1997" baseline="0" b="0" i="0" dirty="0" spc="0">
                <a:latin typeface="Arial" pitchFamily="0" charset="1"/>
              </a:rPr>
              <a:t>javac</a:t>
            </a:r>
            <a:r>
              <a:rPr lang="en-US" sz="1997" baseline="0" b="0" i="0" dirty="0" spc="0">
                <a:latin typeface="宋体" pitchFamily="0" charset="1"/>
              </a:rPr>
              <a:t>。看到</a:t>
            </a:r>
            <a:r>
              <a:rPr lang="en-US" sz="1997" baseline="0" b="0" i="0" dirty="0" spc="0">
                <a:latin typeface="Arial" pitchFamily="0" charset="1"/>
              </a:rPr>
              <a:t>javac</a:t>
            </a:r>
            <a:r>
              <a:rPr lang="en-US" sz="1997" baseline="0" b="0" i="0" dirty="0" spc="0">
                <a:latin typeface="宋体" pitchFamily="0" charset="1"/>
              </a:rPr>
              <a:t>参数提示</a:t>
            </a:r>
          </a:p>
        </p:txBody>
      </p:sp>
      <p:sp>
        <p:nvSpPr>
          <p:cNvPr id="643" name="Rectangle 643"/>
          <p:cNvSpPr/>
          <p:nvPr/>
        </p:nvSpPr>
        <p:spPr>
          <a:xfrm rot="0" flipH="0" flipV="0">
            <a:off x="1191393" y="4652898"/>
            <a:ext cx="8487803" cy="40012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tabLst>
                <a:tab pos="2043924" algn="l"/>
                <a:tab pos="8424367" algn="l"/>
              </a:tabLst>
            </a:pPr>
            <a:r>
              <a:rPr lang="en-US" sz="3025" baseline="12390" b="0" i="0" dirty="0" spc="0">
                <a:latin typeface="宋体" pitchFamily="0" charset="1"/>
              </a:rPr>
              <a:t>信息。	</a:t>
            </a:r>
            <a:r>
              <a:rPr lang="en-US" sz="1997" baseline="0" b="0" i="0" dirty="0" spc="0">
                <a:latin typeface="Times New Roman" pitchFamily="0" charset="1"/>
              </a:rPr>
              <a:t> 	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/>
      </p:grpSpPr>
      <p:sp>
        <p:nvSpPr>
          <p:cNvPr id="127" name="Freeform 127"/>
          <p:cNvSpPr/>
          <p:nvPr/>
        </p:nvSpPr>
        <p:spPr>
          <a:xfrm rot="5400000" flipH="0" flipV="0">
            <a:off x="1531379" y="-1164843"/>
            <a:ext cx="6119621" cy="8823959"/>
          </a:xfrm>
          <a:custGeom>
            <a:pathLst>
              <a:path w="6119621" h="8823959">
                <a:moveTo>
                  <a:pt x="0" y="8147304"/>
                </a:moveTo>
                <a:cubicBezTo>
                  <a:pt x="0" y="8521445"/>
                  <a:pt x="302513" y="8823959"/>
                  <a:pt x="675894" y="8823959"/>
                </a:cubicBezTo>
                <a:lnTo>
                  <a:pt x="5443728" y="8823959"/>
                </a:lnTo>
                <a:cubicBezTo>
                  <a:pt x="5817108" y="8823959"/>
                  <a:pt x="6119621" y="8521445"/>
                  <a:pt x="6119621" y="8147304"/>
                </a:cubicBezTo>
                <a:lnTo>
                  <a:pt x="6119621" y="676657"/>
                </a:lnTo>
                <a:cubicBezTo>
                  <a:pt x="6119621" y="303276"/>
                  <a:pt x="5817108" y="0"/>
                  <a:pt x="5443728" y="0"/>
                </a:cubicBezTo>
                <a:lnTo>
                  <a:pt x="675894" y="0"/>
                </a:lnTo>
                <a:cubicBezTo>
                  <a:pt x="302513" y="0"/>
                  <a:pt x="0" y="303276"/>
                  <a:pt x="0" y="676657"/>
                </a:cubicBezTo>
                <a:close/>
              </a:path>
            </a:pathLst>
          </a:custGeom>
          <a:noFill/>
          <a:ln w="28575" cap="rnd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8" name="Freeform 128"/>
          <p:cNvSpPr/>
          <p:nvPr/>
        </p:nvSpPr>
        <p:spPr>
          <a:xfrm rot="5400000" flipH="0" flipV="0">
            <a:off x="4604143" y="-2004947"/>
            <a:ext cx="0" cy="7696200"/>
          </a:xfrm>
          <a:custGeom>
            <a:pathLst>
              <a:path w="0" h="7696200">
                <a:moveTo>
                  <a:pt x="0" y="7696200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9" name="Picture 102"/>
          <p:cNvPicPr>
            <a:picLocks noChangeAspect="0" noChangeArrowheads="1"/>
          </p:cNvPicPr>
          <p:nvPr/>
        </p:nvPicPr>
        <p:blipFill>
          <a:blip r:embed="rId1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900061" y="332105"/>
            <a:ext cx="1582673" cy="633222"/>
          </a:xfrm>
          <a:prstGeom prst="rect">
            <a:avLst/>
          </a:prstGeom>
          <a:noFill/>
          <a:extLst/>
        </p:spPr>
      </p:pic>
      <p:sp>
        <p:nvSpPr>
          <p:cNvPr id="130" name="Rectangle 130"/>
          <p:cNvSpPr/>
          <p:nvPr/>
        </p:nvSpPr>
        <p:spPr>
          <a:xfrm rot="0" flipH="0" flipV="0">
            <a:off x="3522097" y="6419821"/>
            <a:ext cx="2557727" cy="23776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0" i="0" dirty="0" spc="0">
                <a:latin typeface="宋体" pitchFamily="0" charset="1"/>
              </a:rPr>
              <a:t>北京传智播客教</a:t>
            </a:r>
            <a:r>
              <a:rPr lang="en-US" sz="1397" baseline="0" b="0" i="0" dirty="0" spc="397">
                <a:latin typeface="宋体" pitchFamily="0" charset="1"/>
              </a:rPr>
              <a:t>育</a:t>
            </a:r>
            <a:r>
              <a:rPr lang="en-US" sz="1397" baseline="0" b="0" i="0" dirty="0" spc="0">
                <a:latin typeface="Arial" pitchFamily="0" charset="1"/>
                <a:hlinkClick r:id="rId100"/>
              </a:rPr>
              <a:t>www.itcast.cn</a:t>
            </a:r>
          </a:p>
        </p:txBody>
      </p:sp>
      <p:sp>
        <p:nvSpPr>
          <p:cNvPr id="131" name="Rectangle 131"/>
          <p:cNvSpPr/>
          <p:nvPr/>
        </p:nvSpPr>
        <p:spPr>
          <a:xfrm rot="0" flipH="0" flipV="0">
            <a:off x="2648083" y="151519"/>
            <a:ext cx="5675955" cy="708613"/>
          </a:xfrm>
          <a:prstGeom prst="rect">
            <a:avLst/>
          </a:prstGeom>
        </p:spPr>
      </p:sp>
      <p:sp>
        <p:nvSpPr>
          <p:cNvPr id="132" name="Freeform 132"/>
          <p:cNvSpPr/>
          <p:nvPr/>
        </p:nvSpPr>
        <p:spPr>
          <a:xfrm rot="0" flipH="0" flipV="0">
            <a:off x="2645568" y="598615"/>
            <a:ext cx="424129" cy="45262"/>
          </a:xfrm>
          <a:custGeom>
            <a:pathLst>
              <a:path w="12852400" h="1371600">
                <a:moveTo>
                  <a:pt x="0" y="0"/>
                </a:moveTo>
                <a:lnTo>
                  <a:pt x="12852400" y="0"/>
                </a:lnTo>
                <a:lnTo>
                  <a:pt x="12852400" y="1371600"/>
                </a:lnTo>
                <a:lnTo>
                  <a:pt x="0" y="1371600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41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3" name="Freeform 133"/>
          <p:cNvSpPr/>
          <p:nvPr/>
        </p:nvSpPr>
        <p:spPr>
          <a:xfrm rot="0" flipH="0" flipV="0">
            <a:off x="3077189" y="458963"/>
            <a:ext cx="402728" cy="267315"/>
          </a:xfrm>
          <a:custGeom>
            <a:pathLst>
              <a:path w="12203906" h="8100484">
                <a:moveTo>
                  <a:pt x="4762500" y="892969"/>
                </a:moveTo>
                <a:cubicBezTo>
                  <a:pt x="4828646" y="363802"/>
                  <a:pt x="5060156" y="66146"/>
                  <a:pt x="5457031" y="0"/>
                </a:cubicBezTo>
                <a:cubicBezTo>
                  <a:pt x="5853906" y="66146"/>
                  <a:pt x="6151563" y="198438"/>
                  <a:pt x="6350000" y="396875"/>
                </a:cubicBezTo>
                <a:cubicBezTo>
                  <a:pt x="6482292" y="463021"/>
                  <a:pt x="6581511" y="628386"/>
                  <a:pt x="6647656" y="892969"/>
                </a:cubicBezTo>
                <a:cubicBezTo>
                  <a:pt x="9756511" y="959115"/>
                  <a:pt x="11608594" y="1025261"/>
                  <a:pt x="12203906" y="1091407"/>
                </a:cubicBezTo>
                <a:cubicBezTo>
                  <a:pt x="11542448" y="2215886"/>
                  <a:pt x="10847917" y="2612761"/>
                  <a:pt x="10120313" y="2282032"/>
                </a:cubicBezTo>
                <a:cubicBezTo>
                  <a:pt x="9591146" y="2083594"/>
                  <a:pt x="9061979" y="1918229"/>
                  <a:pt x="8532813" y="1785938"/>
                </a:cubicBezTo>
                <a:cubicBezTo>
                  <a:pt x="7871354" y="1653646"/>
                  <a:pt x="7176823" y="1587500"/>
                  <a:pt x="6449219" y="1587500"/>
                </a:cubicBezTo>
                <a:cubicBezTo>
                  <a:pt x="4398698" y="1587500"/>
                  <a:pt x="2711979" y="1719792"/>
                  <a:pt x="1389063" y="1984375"/>
                </a:cubicBezTo>
                <a:cubicBezTo>
                  <a:pt x="1058333" y="2116667"/>
                  <a:pt x="760677" y="2215886"/>
                  <a:pt x="496094" y="2282032"/>
                </a:cubicBezTo>
                <a:cubicBezTo>
                  <a:pt x="297656" y="2348178"/>
                  <a:pt x="198438" y="2182813"/>
                  <a:pt x="198438" y="1785938"/>
                </a:cubicBezTo>
                <a:cubicBezTo>
                  <a:pt x="396875" y="1389063"/>
                  <a:pt x="661458" y="1124480"/>
                  <a:pt x="992188" y="992188"/>
                </a:cubicBezTo>
                <a:cubicBezTo>
                  <a:pt x="1256771" y="992188"/>
                  <a:pt x="1455208" y="1025261"/>
                  <a:pt x="1587500" y="1091407"/>
                </a:cubicBezTo>
                <a:cubicBezTo>
                  <a:pt x="2315104" y="1091407"/>
                  <a:pt x="3373438" y="1025261"/>
                  <a:pt x="4762500" y="892969"/>
                </a:cubicBezTo>
                <a:close/>
                <a:moveTo>
                  <a:pt x="3472656" y="1984375"/>
                </a:moveTo>
                <a:cubicBezTo>
                  <a:pt x="3671094" y="1984375"/>
                  <a:pt x="3803385" y="2017448"/>
                  <a:pt x="3869531" y="2083594"/>
                </a:cubicBezTo>
                <a:cubicBezTo>
                  <a:pt x="5390885" y="2083594"/>
                  <a:pt x="6515364" y="2116667"/>
                  <a:pt x="7242969" y="2182813"/>
                </a:cubicBezTo>
                <a:cubicBezTo>
                  <a:pt x="7573698" y="2116667"/>
                  <a:pt x="7904427" y="2083594"/>
                  <a:pt x="8235156" y="2083594"/>
                </a:cubicBezTo>
                <a:cubicBezTo>
                  <a:pt x="8698177" y="2215886"/>
                  <a:pt x="8863542" y="2447396"/>
                  <a:pt x="8731250" y="2778125"/>
                </a:cubicBezTo>
                <a:cubicBezTo>
                  <a:pt x="8665104" y="3042709"/>
                  <a:pt x="8598958" y="3307292"/>
                  <a:pt x="8532813" y="3571875"/>
                </a:cubicBezTo>
                <a:cubicBezTo>
                  <a:pt x="8400521" y="3836459"/>
                  <a:pt x="8202083" y="3902604"/>
                  <a:pt x="7937500" y="3770313"/>
                </a:cubicBezTo>
                <a:cubicBezTo>
                  <a:pt x="7606771" y="3704167"/>
                  <a:pt x="7209896" y="3638021"/>
                  <a:pt x="6746875" y="3571875"/>
                </a:cubicBezTo>
                <a:cubicBezTo>
                  <a:pt x="5953125" y="3505729"/>
                  <a:pt x="5192448" y="3505729"/>
                  <a:pt x="4464844" y="3571875"/>
                </a:cubicBezTo>
                <a:cubicBezTo>
                  <a:pt x="4200260" y="3638021"/>
                  <a:pt x="3968750" y="3704167"/>
                  <a:pt x="3770313" y="3770313"/>
                </a:cubicBezTo>
                <a:cubicBezTo>
                  <a:pt x="3439583" y="3902604"/>
                  <a:pt x="3241146" y="3869532"/>
                  <a:pt x="3175000" y="3671094"/>
                </a:cubicBezTo>
                <a:cubicBezTo>
                  <a:pt x="3108854" y="3406511"/>
                  <a:pt x="3042708" y="3042709"/>
                  <a:pt x="2976563" y="2579688"/>
                </a:cubicBezTo>
                <a:cubicBezTo>
                  <a:pt x="2910417" y="2182813"/>
                  <a:pt x="3075781" y="1984375"/>
                  <a:pt x="3472656" y="1984375"/>
                </a:cubicBezTo>
                <a:close/>
                <a:moveTo>
                  <a:pt x="4266406" y="3073400"/>
                </a:moveTo>
                <a:cubicBezTo>
                  <a:pt x="5258594" y="3007254"/>
                  <a:pt x="6316927" y="3007254"/>
                  <a:pt x="7441406" y="3073400"/>
                </a:cubicBezTo>
                <a:cubicBezTo>
                  <a:pt x="7639844" y="2810140"/>
                  <a:pt x="7606771" y="2645569"/>
                  <a:pt x="7342188" y="2579688"/>
                </a:cubicBezTo>
                <a:cubicBezTo>
                  <a:pt x="6350000" y="2513542"/>
                  <a:pt x="5291667" y="2513542"/>
                  <a:pt x="4167188" y="2579688"/>
                </a:cubicBezTo>
                <a:cubicBezTo>
                  <a:pt x="3968750" y="2711318"/>
                  <a:pt x="4001823" y="2875889"/>
                  <a:pt x="4266406" y="3073400"/>
                </a:cubicBezTo>
                <a:close/>
                <a:moveTo>
                  <a:pt x="3571875" y="4164807"/>
                </a:moveTo>
                <a:cubicBezTo>
                  <a:pt x="3902604" y="4098661"/>
                  <a:pt x="4266406" y="4065588"/>
                  <a:pt x="4663281" y="4065588"/>
                </a:cubicBezTo>
                <a:cubicBezTo>
                  <a:pt x="6118490" y="3999442"/>
                  <a:pt x="7507552" y="4032515"/>
                  <a:pt x="8830469" y="4164807"/>
                </a:cubicBezTo>
                <a:cubicBezTo>
                  <a:pt x="8962761" y="4164807"/>
                  <a:pt x="9095052" y="4131734"/>
                  <a:pt x="9227344" y="4065588"/>
                </a:cubicBezTo>
                <a:cubicBezTo>
                  <a:pt x="9293489" y="3999442"/>
                  <a:pt x="9425781" y="3999442"/>
                  <a:pt x="9624219" y="4065588"/>
                </a:cubicBezTo>
                <a:cubicBezTo>
                  <a:pt x="10087239" y="4330171"/>
                  <a:pt x="10252604" y="4561682"/>
                  <a:pt x="10120313" y="4760119"/>
                </a:cubicBezTo>
                <a:cubicBezTo>
                  <a:pt x="9988021" y="5024702"/>
                  <a:pt x="9954948" y="5355432"/>
                  <a:pt x="10021094" y="5752307"/>
                </a:cubicBezTo>
                <a:cubicBezTo>
                  <a:pt x="10021094" y="6413765"/>
                  <a:pt x="10054167" y="6942932"/>
                  <a:pt x="10120313" y="7339807"/>
                </a:cubicBezTo>
                <a:cubicBezTo>
                  <a:pt x="10120313" y="7670536"/>
                  <a:pt x="9954948" y="7902046"/>
                  <a:pt x="9624219" y="8034338"/>
                </a:cubicBezTo>
                <a:cubicBezTo>
                  <a:pt x="9293489" y="8100484"/>
                  <a:pt x="9095052" y="8034338"/>
                  <a:pt x="9028906" y="7835900"/>
                </a:cubicBezTo>
                <a:cubicBezTo>
                  <a:pt x="8962761" y="7372880"/>
                  <a:pt x="8929688" y="6413765"/>
                  <a:pt x="8929688" y="4958557"/>
                </a:cubicBezTo>
                <a:cubicBezTo>
                  <a:pt x="8797396" y="4693973"/>
                  <a:pt x="7705989" y="4561682"/>
                  <a:pt x="5655469" y="4561682"/>
                </a:cubicBezTo>
                <a:cubicBezTo>
                  <a:pt x="4861719" y="4627828"/>
                  <a:pt x="4067969" y="4693973"/>
                  <a:pt x="3274219" y="4760119"/>
                </a:cubicBezTo>
                <a:cubicBezTo>
                  <a:pt x="3141927" y="4826265"/>
                  <a:pt x="3075781" y="4925484"/>
                  <a:pt x="3075781" y="5057775"/>
                </a:cubicBezTo>
                <a:cubicBezTo>
                  <a:pt x="3141927" y="6116109"/>
                  <a:pt x="2910417" y="6909859"/>
                  <a:pt x="2381250" y="7439025"/>
                </a:cubicBezTo>
                <a:cubicBezTo>
                  <a:pt x="1785938" y="7902046"/>
                  <a:pt x="1256771" y="8034338"/>
                  <a:pt x="793750" y="7835900"/>
                </a:cubicBezTo>
                <a:cubicBezTo>
                  <a:pt x="330729" y="7703609"/>
                  <a:pt x="66146" y="7538244"/>
                  <a:pt x="0" y="7339807"/>
                </a:cubicBezTo>
                <a:cubicBezTo>
                  <a:pt x="0" y="7207515"/>
                  <a:pt x="198438" y="7108296"/>
                  <a:pt x="595313" y="7042150"/>
                </a:cubicBezTo>
                <a:cubicBezTo>
                  <a:pt x="1256771" y="6909859"/>
                  <a:pt x="1686719" y="6678348"/>
                  <a:pt x="1885156" y="6347619"/>
                </a:cubicBezTo>
                <a:cubicBezTo>
                  <a:pt x="2215885" y="5620015"/>
                  <a:pt x="2215885" y="5024702"/>
                  <a:pt x="1885156" y="4561682"/>
                </a:cubicBezTo>
                <a:cubicBezTo>
                  <a:pt x="1752865" y="4098661"/>
                  <a:pt x="2050521" y="3933296"/>
                  <a:pt x="2778125" y="4065588"/>
                </a:cubicBezTo>
                <a:cubicBezTo>
                  <a:pt x="2976563" y="4197879"/>
                  <a:pt x="3241146" y="4230953"/>
                  <a:pt x="3571875" y="4164807"/>
                </a:cubicBezTo>
                <a:close/>
                <a:moveTo>
                  <a:pt x="7242969" y="5057775"/>
                </a:moveTo>
                <a:cubicBezTo>
                  <a:pt x="7904427" y="5057775"/>
                  <a:pt x="8135938" y="5289286"/>
                  <a:pt x="7937500" y="5752307"/>
                </a:cubicBezTo>
                <a:cubicBezTo>
                  <a:pt x="7871354" y="6215327"/>
                  <a:pt x="7772136" y="6645275"/>
                  <a:pt x="7639844" y="7042150"/>
                </a:cubicBezTo>
                <a:cubicBezTo>
                  <a:pt x="7573698" y="7240588"/>
                  <a:pt x="7441406" y="7306734"/>
                  <a:pt x="7242969" y="7240588"/>
                </a:cubicBezTo>
                <a:cubicBezTo>
                  <a:pt x="7044531" y="7174442"/>
                  <a:pt x="6879167" y="7108296"/>
                  <a:pt x="6746875" y="7042150"/>
                </a:cubicBezTo>
                <a:cubicBezTo>
                  <a:pt x="6217708" y="6976005"/>
                  <a:pt x="5688542" y="6976005"/>
                  <a:pt x="5159375" y="7042150"/>
                </a:cubicBezTo>
                <a:cubicBezTo>
                  <a:pt x="4762500" y="7306734"/>
                  <a:pt x="4464844" y="7339807"/>
                  <a:pt x="4266406" y="7141369"/>
                </a:cubicBezTo>
                <a:cubicBezTo>
                  <a:pt x="4067969" y="6612202"/>
                  <a:pt x="3968750" y="6083036"/>
                  <a:pt x="3968750" y="5553869"/>
                </a:cubicBezTo>
                <a:cubicBezTo>
                  <a:pt x="4034896" y="5223140"/>
                  <a:pt x="4299479" y="5057775"/>
                  <a:pt x="4762500" y="5057775"/>
                </a:cubicBezTo>
                <a:cubicBezTo>
                  <a:pt x="5291667" y="5190067"/>
                  <a:pt x="6118490" y="5190067"/>
                  <a:pt x="7242969" y="5057775"/>
                </a:cubicBezTo>
                <a:close/>
                <a:moveTo>
                  <a:pt x="5060156" y="5752307"/>
                </a:moveTo>
                <a:cubicBezTo>
                  <a:pt x="4861719" y="6016890"/>
                  <a:pt x="4894792" y="6281473"/>
                  <a:pt x="5159375" y="6546057"/>
                </a:cubicBezTo>
                <a:cubicBezTo>
                  <a:pt x="5688542" y="6479911"/>
                  <a:pt x="6184635" y="6479911"/>
                  <a:pt x="6647656" y="6546057"/>
                </a:cubicBezTo>
                <a:cubicBezTo>
                  <a:pt x="6846094" y="6479911"/>
                  <a:pt x="6945313" y="6380692"/>
                  <a:pt x="6945313" y="6248400"/>
                </a:cubicBezTo>
                <a:cubicBezTo>
                  <a:pt x="7011458" y="5917671"/>
                  <a:pt x="6945313" y="5719234"/>
                  <a:pt x="6746875" y="5653088"/>
                </a:cubicBezTo>
                <a:cubicBezTo>
                  <a:pt x="6217708" y="5586942"/>
                  <a:pt x="5655469" y="5620015"/>
                  <a:pt x="5060156" y="5752307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4" name="Freeform 134"/>
          <p:cNvSpPr/>
          <p:nvPr/>
        </p:nvSpPr>
        <p:spPr>
          <a:xfrm rot="0" flipH="0" flipV="0">
            <a:off x="3500758" y="476347"/>
            <a:ext cx="399454" cy="244383"/>
          </a:xfrm>
          <a:custGeom>
            <a:pathLst>
              <a:path w="12104687" h="7405555">
                <a:moveTo>
                  <a:pt x="6746875" y="2742274"/>
                </a:moveTo>
                <a:cubicBezTo>
                  <a:pt x="7408333" y="3403732"/>
                  <a:pt x="8036719" y="3899826"/>
                  <a:pt x="8632031" y="4230555"/>
                </a:cubicBezTo>
                <a:cubicBezTo>
                  <a:pt x="8764323" y="3965972"/>
                  <a:pt x="8863542" y="3668315"/>
                  <a:pt x="8929687" y="3337586"/>
                </a:cubicBezTo>
                <a:cubicBezTo>
                  <a:pt x="8995833" y="3006857"/>
                  <a:pt x="8896614" y="2841492"/>
                  <a:pt x="8632031" y="2841492"/>
                </a:cubicBezTo>
                <a:cubicBezTo>
                  <a:pt x="8036719" y="2907638"/>
                  <a:pt x="7772135" y="2775545"/>
                  <a:pt x="7838281" y="2445213"/>
                </a:cubicBezTo>
                <a:cubicBezTo>
                  <a:pt x="7970573" y="2115013"/>
                  <a:pt x="8102864" y="1784747"/>
                  <a:pt x="8235156" y="1454414"/>
                </a:cubicBezTo>
                <a:cubicBezTo>
                  <a:pt x="8433594" y="1124214"/>
                  <a:pt x="8334375" y="959114"/>
                  <a:pt x="7937500" y="959114"/>
                </a:cubicBezTo>
                <a:lnTo>
                  <a:pt x="6846094" y="959114"/>
                </a:lnTo>
                <a:cubicBezTo>
                  <a:pt x="6779948" y="1487487"/>
                  <a:pt x="6746875" y="2081874"/>
                  <a:pt x="6746875" y="2742274"/>
                </a:cubicBezTo>
                <a:close/>
                <a:moveTo>
                  <a:pt x="5655469" y="66146"/>
                </a:moveTo>
                <a:cubicBezTo>
                  <a:pt x="5986198" y="264583"/>
                  <a:pt x="6846094" y="330729"/>
                  <a:pt x="8235156" y="264583"/>
                </a:cubicBezTo>
                <a:cubicBezTo>
                  <a:pt x="8433594" y="264583"/>
                  <a:pt x="8665104" y="198438"/>
                  <a:pt x="8929687" y="66146"/>
                </a:cubicBezTo>
                <a:cubicBezTo>
                  <a:pt x="9392708" y="0"/>
                  <a:pt x="9624219" y="198438"/>
                  <a:pt x="9624219" y="661458"/>
                </a:cubicBezTo>
                <a:cubicBezTo>
                  <a:pt x="9491927" y="859499"/>
                  <a:pt x="9359635" y="1057605"/>
                  <a:pt x="9227344" y="1255778"/>
                </a:cubicBezTo>
                <a:cubicBezTo>
                  <a:pt x="8896614" y="1850032"/>
                  <a:pt x="8797395" y="2180167"/>
                  <a:pt x="8929687" y="2246180"/>
                </a:cubicBezTo>
                <a:lnTo>
                  <a:pt x="9525000" y="2246180"/>
                </a:lnTo>
                <a:cubicBezTo>
                  <a:pt x="9921875" y="2246180"/>
                  <a:pt x="10087239" y="2444617"/>
                  <a:pt x="10021094" y="2841492"/>
                </a:cubicBezTo>
                <a:cubicBezTo>
                  <a:pt x="9822656" y="3370659"/>
                  <a:pt x="9591145" y="3965972"/>
                  <a:pt x="9326562" y="4627430"/>
                </a:cubicBezTo>
                <a:cubicBezTo>
                  <a:pt x="10318750" y="5156597"/>
                  <a:pt x="11244792" y="5586545"/>
                  <a:pt x="12104687" y="5917274"/>
                </a:cubicBezTo>
                <a:cubicBezTo>
                  <a:pt x="11310937" y="7107899"/>
                  <a:pt x="10649479" y="7405555"/>
                  <a:pt x="10120312" y="6810242"/>
                </a:cubicBezTo>
                <a:cubicBezTo>
                  <a:pt x="9789583" y="6347222"/>
                  <a:pt x="9326562" y="5884201"/>
                  <a:pt x="8731250" y="5421180"/>
                </a:cubicBezTo>
                <a:cubicBezTo>
                  <a:pt x="8334375" y="5818055"/>
                  <a:pt x="7904427" y="6115711"/>
                  <a:pt x="7441406" y="6314149"/>
                </a:cubicBezTo>
                <a:cubicBezTo>
                  <a:pt x="6515364" y="6644878"/>
                  <a:pt x="5920052" y="6644878"/>
                  <a:pt x="5655469" y="6314149"/>
                </a:cubicBezTo>
                <a:cubicBezTo>
                  <a:pt x="5589323" y="6181857"/>
                  <a:pt x="5622396" y="6115711"/>
                  <a:pt x="5754687" y="6115711"/>
                </a:cubicBezTo>
                <a:cubicBezTo>
                  <a:pt x="5953125" y="6115711"/>
                  <a:pt x="6151562" y="6082638"/>
                  <a:pt x="6350000" y="6016492"/>
                </a:cubicBezTo>
                <a:cubicBezTo>
                  <a:pt x="7276042" y="5685763"/>
                  <a:pt x="7871354" y="5321961"/>
                  <a:pt x="8135937" y="4925086"/>
                </a:cubicBezTo>
                <a:cubicBezTo>
                  <a:pt x="7540625" y="4395920"/>
                  <a:pt x="7011458" y="3899826"/>
                  <a:pt x="6548437" y="3436805"/>
                </a:cubicBezTo>
                <a:cubicBezTo>
                  <a:pt x="6416145" y="4098263"/>
                  <a:pt x="6250781" y="4660503"/>
                  <a:pt x="6052344" y="5123524"/>
                </a:cubicBezTo>
                <a:cubicBezTo>
                  <a:pt x="5853906" y="5520399"/>
                  <a:pt x="5622396" y="5884201"/>
                  <a:pt x="5357812" y="6214930"/>
                </a:cubicBezTo>
                <a:cubicBezTo>
                  <a:pt x="5159375" y="6479513"/>
                  <a:pt x="4894791" y="6711024"/>
                  <a:pt x="4564062" y="6909461"/>
                </a:cubicBezTo>
                <a:cubicBezTo>
                  <a:pt x="3902604" y="7240190"/>
                  <a:pt x="3373437" y="7207117"/>
                  <a:pt x="2976562" y="6810242"/>
                </a:cubicBezTo>
                <a:cubicBezTo>
                  <a:pt x="2910416" y="6677951"/>
                  <a:pt x="2976562" y="6578732"/>
                  <a:pt x="3175000" y="6512586"/>
                </a:cubicBezTo>
                <a:cubicBezTo>
                  <a:pt x="3505729" y="6512586"/>
                  <a:pt x="3968750" y="6281208"/>
                  <a:pt x="4564062" y="5818452"/>
                </a:cubicBezTo>
                <a:cubicBezTo>
                  <a:pt x="4828646" y="5554001"/>
                  <a:pt x="5093229" y="5157324"/>
                  <a:pt x="5357812" y="4628422"/>
                </a:cubicBezTo>
                <a:cubicBezTo>
                  <a:pt x="5556250" y="4165666"/>
                  <a:pt x="5688541" y="3702843"/>
                  <a:pt x="5754687" y="3239955"/>
                </a:cubicBezTo>
                <a:cubicBezTo>
                  <a:pt x="5953125" y="2380588"/>
                  <a:pt x="6019271" y="1620308"/>
                  <a:pt x="5953125" y="959114"/>
                </a:cubicBezTo>
                <a:cubicBezTo>
                  <a:pt x="5622396" y="1025128"/>
                  <a:pt x="5357812" y="1157155"/>
                  <a:pt x="5159375" y="1355196"/>
                </a:cubicBezTo>
                <a:cubicBezTo>
                  <a:pt x="4894791" y="1355196"/>
                  <a:pt x="4762500" y="1256175"/>
                  <a:pt x="4762500" y="1058135"/>
                </a:cubicBezTo>
                <a:cubicBezTo>
                  <a:pt x="4894791" y="595246"/>
                  <a:pt x="5192448" y="264583"/>
                  <a:pt x="5655469" y="66146"/>
                </a:cubicBezTo>
                <a:close/>
                <a:moveTo>
                  <a:pt x="3869531" y="361024"/>
                </a:moveTo>
                <a:cubicBezTo>
                  <a:pt x="4001823" y="559461"/>
                  <a:pt x="3968750" y="757899"/>
                  <a:pt x="3770312" y="956336"/>
                </a:cubicBezTo>
                <a:cubicBezTo>
                  <a:pt x="3175000" y="1419357"/>
                  <a:pt x="2612760" y="1915451"/>
                  <a:pt x="2083594" y="2444617"/>
                </a:cubicBezTo>
                <a:cubicBezTo>
                  <a:pt x="1951302" y="2643055"/>
                  <a:pt x="2149739" y="2742274"/>
                  <a:pt x="2678906" y="2742274"/>
                </a:cubicBezTo>
                <a:cubicBezTo>
                  <a:pt x="3075781" y="2411809"/>
                  <a:pt x="3538802" y="2048272"/>
                  <a:pt x="4067969" y="1651661"/>
                </a:cubicBezTo>
                <a:cubicBezTo>
                  <a:pt x="4398698" y="1585515"/>
                  <a:pt x="4564062" y="1651661"/>
                  <a:pt x="4564062" y="1850099"/>
                </a:cubicBezTo>
                <a:cubicBezTo>
                  <a:pt x="4696354" y="2048536"/>
                  <a:pt x="4597135" y="2279981"/>
                  <a:pt x="4266406" y="2544432"/>
                </a:cubicBezTo>
                <a:cubicBezTo>
                  <a:pt x="3538802" y="2875028"/>
                  <a:pt x="2910416" y="3337851"/>
                  <a:pt x="2381250" y="3932899"/>
                </a:cubicBezTo>
                <a:cubicBezTo>
                  <a:pt x="2315104" y="4065190"/>
                  <a:pt x="2348177" y="4131336"/>
                  <a:pt x="2480469" y="4131336"/>
                </a:cubicBezTo>
                <a:cubicBezTo>
                  <a:pt x="3141927" y="3999045"/>
                  <a:pt x="3770312" y="3767534"/>
                  <a:pt x="4365625" y="3436805"/>
                </a:cubicBezTo>
                <a:cubicBezTo>
                  <a:pt x="4696354" y="3370659"/>
                  <a:pt x="4828646" y="3436805"/>
                  <a:pt x="4762500" y="3635242"/>
                </a:cubicBezTo>
                <a:cubicBezTo>
                  <a:pt x="4762500" y="3767534"/>
                  <a:pt x="4530989" y="3932899"/>
                  <a:pt x="4067969" y="4131336"/>
                </a:cubicBezTo>
                <a:cubicBezTo>
                  <a:pt x="3141927" y="4594357"/>
                  <a:pt x="2282031" y="4892013"/>
                  <a:pt x="1488281" y="5024305"/>
                </a:cubicBezTo>
                <a:cubicBezTo>
                  <a:pt x="1223698" y="5090451"/>
                  <a:pt x="1025260" y="4991232"/>
                  <a:pt x="892969" y="4726649"/>
                </a:cubicBezTo>
                <a:cubicBezTo>
                  <a:pt x="826823" y="4462065"/>
                  <a:pt x="859896" y="4296701"/>
                  <a:pt x="992187" y="4230555"/>
                </a:cubicBezTo>
                <a:cubicBezTo>
                  <a:pt x="1322916" y="4098263"/>
                  <a:pt x="1686719" y="3800607"/>
                  <a:pt x="2083594" y="3337586"/>
                </a:cubicBezTo>
                <a:cubicBezTo>
                  <a:pt x="1752864" y="3271440"/>
                  <a:pt x="1389062" y="3304513"/>
                  <a:pt x="992187" y="3436805"/>
                </a:cubicBezTo>
                <a:cubicBezTo>
                  <a:pt x="661458" y="3436805"/>
                  <a:pt x="496094" y="3271440"/>
                  <a:pt x="496094" y="2940711"/>
                </a:cubicBezTo>
                <a:cubicBezTo>
                  <a:pt x="496094" y="2676128"/>
                  <a:pt x="562239" y="2477690"/>
                  <a:pt x="694531" y="2345399"/>
                </a:cubicBezTo>
                <a:cubicBezTo>
                  <a:pt x="1025260" y="2213107"/>
                  <a:pt x="1322916" y="2047742"/>
                  <a:pt x="1587500" y="1849305"/>
                </a:cubicBezTo>
                <a:cubicBezTo>
                  <a:pt x="2116666" y="1386284"/>
                  <a:pt x="2546614" y="890191"/>
                  <a:pt x="2877344" y="361024"/>
                </a:cubicBezTo>
                <a:cubicBezTo>
                  <a:pt x="3340364" y="30294"/>
                  <a:pt x="3671094" y="30294"/>
                  <a:pt x="3869531" y="361024"/>
                </a:cubicBezTo>
                <a:close/>
                <a:moveTo>
                  <a:pt x="4564062" y="4627430"/>
                </a:moveTo>
                <a:cubicBezTo>
                  <a:pt x="4828646" y="4627430"/>
                  <a:pt x="4894791" y="4726649"/>
                  <a:pt x="4762500" y="4925086"/>
                </a:cubicBezTo>
                <a:cubicBezTo>
                  <a:pt x="4034896" y="5454253"/>
                  <a:pt x="3108854" y="5950347"/>
                  <a:pt x="1984375" y="6413367"/>
                </a:cubicBezTo>
                <a:cubicBezTo>
                  <a:pt x="1587500" y="6545659"/>
                  <a:pt x="1190625" y="6677951"/>
                  <a:pt x="793750" y="6810242"/>
                </a:cubicBezTo>
                <a:cubicBezTo>
                  <a:pt x="330729" y="6942534"/>
                  <a:pt x="66146" y="6777170"/>
                  <a:pt x="0" y="6314149"/>
                </a:cubicBezTo>
                <a:cubicBezTo>
                  <a:pt x="0" y="6049565"/>
                  <a:pt x="99219" y="5884201"/>
                  <a:pt x="297656" y="5818055"/>
                </a:cubicBezTo>
                <a:cubicBezTo>
                  <a:pt x="760677" y="5751909"/>
                  <a:pt x="1223698" y="5652690"/>
                  <a:pt x="1686719" y="5520399"/>
                </a:cubicBezTo>
                <a:cubicBezTo>
                  <a:pt x="2678906" y="5321961"/>
                  <a:pt x="3638021" y="5024305"/>
                  <a:pt x="4564062" y="462743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5" name="Freeform 135"/>
          <p:cNvSpPr/>
          <p:nvPr/>
        </p:nvSpPr>
        <p:spPr>
          <a:xfrm rot="0" flipH="0" flipV="0">
            <a:off x="3921445" y="463237"/>
            <a:ext cx="399297" cy="267305"/>
          </a:xfrm>
          <a:custGeom>
            <a:pathLst>
              <a:path w="12099925" h="8100153">
                <a:moveTo>
                  <a:pt x="3969941" y="4430977"/>
                </a:moveTo>
                <a:lnTo>
                  <a:pt x="3969941" y="5123921"/>
                </a:lnTo>
                <a:lnTo>
                  <a:pt x="5458222" y="5024702"/>
                </a:lnTo>
                <a:cubicBezTo>
                  <a:pt x="5723070" y="5090848"/>
                  <a:pt x="5855494" y="5223007"/>
                  <a:pt x="5855494" y="5421180"/>
                </a:cubicBezTo>
                <a:cubicBezTo>
                  <a:pt x="5789348" y="5553472"/>
                  <a:pt x="5623917" y="5619618"/>
                  <a:pt x="5359202" y="5619618"/>
                </a:cubicBezTo>
                <a:cubicBezTo>
                  <a:pt x="4962327" y="5619618"/>
                  <a:pt x="4499240" y="5652691"/>
                  <a:pt x="3969941" y="5718836"/>
                </a:cubicBezTo>
                <a:lnTo>
                  <a:pt x="3969941" y="7504774"/>
                </a:lnTo>
                <a:cubicBezTo>
                  <a:pt x="3969941" y="7637066"/>
                  <a:pt x="3837583" y="7736284"/>
                  <a:pt x="3572867" y="7802430"/>
                </a:cubicBezTo>
                <a:cubicBezTo>
                  <a:pt x="3175860" y="7868576"/>
                  <a:pt x="2977356" y="7736284"/>
                  <a:pt x="2977356" y="7405555"/>
                </a:cubicBezTo>
                <a:lnTo>
                  <a:pt x="2977356" y="5818055"/>
                </a:lnTo>
                <a:cubicBezTo>
                  <a:pt x="1918626" y="5884201"/>
                  <a:pt x="1091539" y="6049566"/>
                  <a:pt x="496094" y="6314149"/>
                </a:cubicBezTo>
                <a:cubicBezTo>
                  <a:pt x="231510" y="6314149"/>
                  <a:pt x="66146" y="6181857"/>
                  <a:pt x="0" y="5917274"/>
                </a:cubicBezTo>
                <a:cubicBezTo>
                  <a:pt x="66146" y="5520399"/>
                  <a:pt x="231510" y="5288888"/>
                  <a:pt x="496094" y="5222743"/>
                </a:cubicBezTo>
                <a:cubicBezTo>
                  <a:pt x="1157817" y="5288888"/>
                  <a:pt x="1984904" y="5288888"/>
                  <a:pt x="2977356" y="5222743"/>
                </a:cubicBezTo>
                <a:lnTo>
                  <a:pt x="2977356" y="4430977"/>
                </a:lnTo>
                <a:cubicBezTo>
                  <a:pt x="2249488" y="4430977"/>
                  <a:pt x="1653977" y="4496990"/>
                  <a:pt x="1190823" y="4629018"/>
                </a:cubicBezTo>
                <a:cubicBezTo>
                  <a:pt x="860094" y="4430712"/>
                  <a:pt x="760876" y="4166261"/>
                  <a:pt x="893167" y="3835664"/>
                </a:cubicBezTo>
                <a:cubicBezTo>
                  <a:pt x="1025459" y="3703373"/>
                  <a:pt x="1157751" y="3571147"/>
                  <a:pt x="1290042" y="3438988"/>
                </a:cubicBezTo>
                <a:cubicBezTo>
                  <a:pt x="1620904" y="3108391"/>
                  <a:pt x="1885619" y="2645569"/>
                  <a:pt x="2084189" y="2050521"/>
                </a:cubicBezTo>
                <a:cubicBezTo>
                  <a:pt x="1687182" y="2050521"/>
                  <a:pt x="1323247" y="2116667"/>
                  <a:pt x="992386" y="2248958"/>
                </a:cubicBezTo>
                <a:cubicBezTo>
                  <a:pt x="727670" y="2315104"/>
                  <a:pt x="595313" y="2248958"/>
                  <a:pt x="595313" y="2050521"/>
                </a:cubicBezTo>
                <a:cubicBezTo>
                  <a:pt x="595313" y="1653646"/>
                  <a:pt x="793816" y="1355989"/>
                  <a:pt x="1190823" y="1157552"/>
                </a:cubicBezTo>
                <a:cubicBezTo>
                  <a:pt x="1455539" y="1289844"/>
                  <a:pt x="1852546" y="1355989"/>
                  <a:pt x="2381845" y="1355989"/>
                </a:cubicBezTo>
                <a:cubicBezTo>
                  <a:pt x="2580415" y="959114"/>
                  <a:pt x="2712773" y="595313"/>
                  <a:pt x="2778919" y="264583"/>
                </a:cubicBezTo>
                <a:cubicBezTo>
                  <a:pt x="2845065" y="66146"/>
                  <a:pt x="3043568" y="0"/>
                  <a:pt x="3374430" y="66146"/>
                </a:cubicBezTo>
                <a:cubicBezTo>
                  <a:pt x="3837451" y="264583"/>
                  <a:pt x="3903596" y="694531"/>
                  <a:pt x="3572867" y="1355989"/>
                </a:cubicBezTo>
                <a:cubicBezTo>
                  <a:pt x="5027414" y="1355989"/>
                  <a:pt x="5754688" y="1455208"/>
                  <a:pt x="5754688" y="1653646"/>
                </a:cubicBezTo>
                <a:cubicBezTo>
                  <a:pt x="5754688" y="1785937"/>
                  <a:pt x="5655866" y="1885156"/>
                  <a:pt x="5458222" y="1951302"/>
                </a:cubicBezTo>
                <a:lnTo>
                  <a:pt x="3175794" y="1951302"/>
                </a:lnTo>
                <a:cubicBezTo>
                  <a:pt x="2712641" y="2546614"/>
                  <a:pt x="2348772" y="3141927"/>
                  <a:pt x="2084189" y="3737239"/>
                </a:cubicBezTo>
                <a:cubicBezTo>
                  <a:pt x="2084189" y="3935677"/>
                  <a:pt x="2381911" y="4001823"/>
                  <a:pt x="2977356" y="3935677"/>
                </a:cubicBezTo>
                <a:cubicBezTo>
                  <a:pt x="2977356" y="3538802"/>
                  <a:pt x="3010429" y="3208073"/>
                  <a:pt x="3076575" y="2943489"/>
                </a:cubicBezTo>
                <a:cubicBezTo>
                  <a:pt x="3208999" y="2678906"/>
                  <a:pt x="3374430" y="2546614"/>
                  <a:pt x="3572867" y="2546614"/>
                </a:cubicBezTo>
                <a:cubicBezTo>
                  <a:pt x="3771437" y="2612760"/>
                  <a:pt x="3903795" y="2745052"/>
                  <a:pt x="3969941" y="2943489"/>
                </a:cubicBezTo>
                <a:lnTo>
                  <a:pt x="3969941" y="3935677"/>
                </a:lnTo>
                <a:lnTo>
                  <a:pt x="5160963" y="3935677"/>
                </a:lnTo>
                <a:cubicBezTo>
                  <a:pt x="5359400" y="4001690"/>
                  <a:pt x="5425546" y="4100777"/>
                  <a:pt x="5359400" y="4232936"/>
                </a:cubicBezTo>
                <a:cubicBezTo>
                  <a:pt x="5359400" y="4431109"/>
                  <a:pt x="4896247" y="4497123"/>
                  <a:pt x="3969941" y="4430977"/>
                </a:cubicBezTo>
                <a:close/>
                <a:moveTo>
                  <a:pt x="7138988" y="2745052"/>
                </a:moveTo>
                <a:cubicBezTo>
                  <a:pt x="7469717" y="2678906"/>
                  <a:pt x="7668154" y="2745052"/>
                  <a:pt x="7734300" y="2943489"/>
                </a:cubicBezTo>
                <a:lnTo>
                  <a:pt x="7734300" y="4034896"/>
                </a:lnTo>
                <a:cubicBezTo>
                  <a:pt x="9520238" y="5356489"/>
                  <a:pt x="10975446" y="6248532"/>
                  <a:pt x="12099925" y="6711024"/>
                </a:cubicBezTo>
                <a:cubicBezTo>
                  <a:pt x="11107738" y="7967795"/>
                  <a:pt x="10280914" y="8100153"/>
                  <a:pt x="9619456" y="7108097"/>
                </a:cubicBezTo>
                <a:cubicBezTo>
                  <a:pt x="8957998" y="6116042"/>
                  <a:pt x="8296539" y="5388636"/>
                  <a:pt x="7635081" y="4925880"/>
                </a:cubicBezTo>
                <a:cubicBezTo>
                  <a:pt x="6974814" y="6248268"/>
                  <a:pt x="6215459" y="7041753"/>
                  <a:pt x="5357019" y="7306336"/>
                </a:cubicBezTo>
                <a:cubicBezTo>
                  <a:pt x="4762765" y="7504774"/>
                  <a:pt x="4399624" y="7405555"/>
                  <a:pt x="4267597" y="7008680"/>
                </a:cubicBezTo>
                <a:cubicBezTo>
                  <a:pt x="4267597" y="6942534"/>
                  <a:pt x="4597532" y="6777302"/>
                  <a:pt x="5257403" y="6512983"/>
                </a:cubicBezTo>
                <a:cubicBezTo>
                  <a:pt x="5587338" y="6314678"/>
                  <a:pt x="5917274" y="6017220"/>
                  <a:pt x="6247209" y="5620610"/>
                </a:cubicBezTo>
                <a:cubicBezTo>
                  <a:pt x="6577145" y="5025694"/>
                  <a:pt x="6742113" y="4496858"/>
                  <a:pt x="6742113" y="4034102"/>
                </a:cubicBezTo>
                <a:lnTo>
                  <a:pt x="6742113" y="3141729"/>
                </a:lnTo>
                <a:cubicBezTo>
                  <a:pt x="6742113" y="2943423"/>
                  <a:pt x="6874404" y="2811198"/>
                  <a:pt x="7138988" y="2745052"/>
                </a:cubicBezTo>
                <a:close/>
                <a:moveTo>
                  <a:pt x="6643688" y="363802"/>
                </a:moveTo>
                <a:cubicBezTo>
                  <a:pt x="6709701" y="165364"/>
                  <a:pt x="6874801" y="66146"/>
                  <a:pt x="7138988" y="66146"/>
                </a:cubicBezTo>
                <a:cubicBezTo>
                  <a:pt x="7602008" y="132291"/>
                  <a:pt x="7800446" y="363802"/>
                  <a:pt x="7734300" y="760677"/>
                </a:cubicBezTo>
                <a:cubicBezTo>
                  <a:pt x="7469717" y="1422135"/>
                  <a:pt x="7568936" y="1752864"/>
                  <a:pt x="8031956" y="1752864"/>
                </a:cubicBezTo>
                <a:cubicBezTo>
                  <a:pt x="8759561" y="1752864"/>
                  <a:pt x="9354873" y="1686719"/>
                  <a:pt x="9817894" y="1554427"/>
                </a:cubicBezTo>
                <a:cubicBezTo>
                  <a:pt x="10214769" y="1686719"/>
                  <a:pt x="10380133" y="1984375"/>
                  <a:pt x="10313988" y="2447396"/>
                </a:cubicBezTo>
                <a:cubicBezTo>
                  <a:pt x="9850967" y="3175000"/>
                  <a:pt x="9288727" y="3704167"/>
                  <a:pt x="8627269" y="4034896"/>
                </a:cubicBezTo>
                <a:cubicBezTo>
                  <a:pt x="8296672" y="4034896"/>
                  <a:pt x="8296672" y="3869531"/>
                  <a:pt x="8627269" y="3538802"/>
                </a:cubicBezTo>
                <a:cubicBezTo>
                  <a:pt x="8825706" y="3274219"/>
                  <a:pt x="8991071" y="3009635"/>
                  <a:pt x="9123363" y="2745052"/>
                </a:cubicBezTo>
                <a:cubicBezTo>
                  <a:pt x="9189508" y="2480469"/>
                  <a:pt x="8991071" y="2348177"/>
                  <a:pt x="8528050" y="2348177"/>
                </a:cubicBezTo>
                <a:cubicBezTo>
                  <a:pt x="7866856" y="2348177"/>
                  <a:pt x="7404034" y="2315104"/>
                  <a:pt x="7139583" y="2248958"/>
                </a:cubicBezTo>
                <a:cubicBezTo>
                  <a:pt x="6941278" y="2381250"/>
                  <a:pt x="6742906" y="2546614"/>
                  <a:pt x="6544469" y="2745052"/>
                </a:cubicBezTo>
                <a:cubicBezTo>
                  <a:pt x="6213739" y="3075781"/>
                  <a:pt x="5849938" y="3340364"/>
                  <a:pt x="5453063" y="3538802"/>
                </a:cubicBezTo>
                <a:cubicBezTo>
                  <a:pt x="5188479" y="3604948"/>
                  <a:pt x="4990042" y="3538802"/>
                  <a:pt x="4857750" y="3340364"/>
                </a:cubicBezTo>
                <a:cubicBezTo>
                  <a:pt x="5386917" y="3009635"/>
                  <a:pt x="5849938" y="2513542"/>
                  <a:pt x="6246813" y="1852083"/>
                </a:cubicBezTo>
                <a:cubicBezTo>
                  <a:pt x="6511396" y="1322916"/>
                  <a:pt x="6643688" y="826823"/>
                  <a:pt x="6643688" y="363802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6" name="Freeform 136"/>
          <p:cNvSpPr/>
          <p:nvPr/>
        </p:nvSpPr>
        <p:spPr>
          <a:xfrm rot="0" flipH="0" flipV="0">
            <a:off x="4342106" y="467681"/>
            <a:ext cx="398337" cy="261937"/>
          </a:xfrm>
          <a:custGeom>
            <a:pathLst>
              <a:path w="12070820" h="7937500">
                <a:moveTo>
                  <a:pt x="6746081" y="2315104"/>
                </a:moveTo>
                <a:lnTo>
                  <a:pt x="5158978" y="2315104"/>
                </a:lnTo>
                <a:cubicBezTo>
                  <a:pt x="4762235" y="2513541"/>
                  <a:pt x="4266274" y="2711979"/>
                  <a:pt x="3671093" y="2910416"/>
                </a:cubicBezTo>
                <a:cubicBezTo>
                  <a:pt x="3472656" y="2976562"/>
                  <a:pt x="3373437" y="2910416"/>
                  <a:pt x="3373437" y="2711979"/>
                </a:cubicBezTo>
                <a:cubicBezTo>
                  <a:pt x="3902471" y="2315104"/>
                  <a:pt x="4332287" y="1918229"/>
                  <a:pt x="4662884" y="1521354"/>
                </a:cubicBezTo>
                <a:cubicBezTo>
                  <a:pt x="4927467" y="1190625"/>
                  <a:pt x="5158978" y="892968"/>
                  <a:pt x="5357415" y="628385"/>
                </a:cubicBezTo>
                <a:cubicBezTo>
                  <a:pt x="5555720" y="496093"/>
                  <a:pt x="5754092" y="496093"/>
                  <a:pt x="5952529" y="628385"/>
                </a:cubicBezTo>
                <a:cubicBezTo>
                  <a:pt x="6283259" y="959115"/>
                  <a:pt x="6217112" y="1322916"/>
                  <a:pt x="5754092" y="1719791"/>
                </a:cubicBezTo>
                <a:lnTo>
                  <a:pt x="6746081" y="1719791"/>
                </a:lnTo>
                <a:lnTo>
                  <a:pt x="6746081" y="727604"/>
                </a:lnTo>
                <a:cubicBezTo>
                  <a:pt x="6746081" y="396875"/>
                  <a:pt x="6812226" y="198437"/>
                  <a:pt x="6944518" y="132291"/>
                </a:cubicBezTo>
                <a:cubicBezTo>
                  <a:pt x="7209101" y="0"/>
                  <a:pt x="7440612" y="0"/>
                  <a:pt x="7639050" y="132291"/>
                </a:cubicBezTo>
                <a:cubicBezTo>
                  <a:pt x="7837487" y="198437"/>
                  <a:pt x="8002851" y="396875"/>
                  <a:pt x="8135143" y="727604"/>
                </a:cubicBezTo>
                <a:cubicBezTo>
                  <a:pt x="8068998" y="926041"/>
                  <a:pt x="8035925" y="1256771"/>
                  <a:pt x="8035925" y="1719791"/>
                </a:cubicBezTo>
                <a:lnTo>
                  <a:pt x="10119518" y="1719791"/>
                </a:lnTo>
                <a:cubicBezTo>
                  <a:pt x="10582539" y="1852083"/>
                  <a:pt x="10615612" y="2050521"/>
                  <a:pt x="10218737" y="2315104"/>
                </a:cubicBezTo>
                <a:lnTo>
                  <a:pt x="8035925" y="2315104"/>
                </a:lnTo>
                <a:lnTo>
                  <a:pt x="8035925" y="3604948"/>
                </a:lnTo>
                <a:cubicBezTo>
                  <a:pt x="9557279" y="3737239"/>
                  <a:pt x="10880195" y="3770312"/>
                  <a:pt x="12004675" y="3704166"/>
                </a:cubicBezTo>
                <a:cubicBezTo>
                  <a:pt x="12070820" y="3770312"/>
                  <a:pt x="12004675" y="4001823"/>
                  <a:pt x="11806237" y="4398698"/>
                </a:cubicBezTo>
                <a:cubicBezTo>
                  <a:pt x="11475508" y="5060156"/>
                  <a:pt x="10979414" y="5258594"/>
                  <a:pt x="10317956" y="4994010"/>
                </a:cubicBezTo>
                <a:cubicBezTo>
                  <a:pt x="9656498" y="4663281"/>
                  <a:pt x="8895820" y="4497916"/>
                  <a:pt x="8035925" y="4497916"/>
                </a:cubicBezTo>
                <a:lnTo>
                  <a:pt x="8035925" y="6680729"/>
                </a:lnTo>
                <a:cubicBezTo>
                  <a:pt x="8168216" y="7408333"/>
                  <a:pt x="7969779" y="7805208"/>
                  <a:pt x="7440612" y="7871354"/>
                </a:cubicBezTo>
                <a:cubicBezTo>
                  <a:pt x="6911445" y="7937500"/>
                  <a:pt x="6679935" y="7573698"/>
                  <a:pt x="6746081" y="6779948"/>
                </a:cubicBezTo>
                <a:lnTo>
                  <a:pt x="6746081" y="4497916"/>
                </a:lnTo>
                <a:cubicBezTo>
                  <a:pt x="5357283" y="4431771"/>
                  <a:pt x="4332287" y="4597135"/>
                  <a:pt x="3671093" y="4994010"/>
                </a:cubicBezTo>
                <a:cubicBezTo>
                  <a:pt x="3406510" y="5060156"/>
                  <a:pt x="3274218" y="4960937"/>
                  <a:pt x="3274218" y="4696354"/>
                </a:cubicBezTo>
                <a:cubicBezTo>
                  <a:pt x="3274218" y="4365625"/>
                  <a:pt x="3373371" y="4101041"/>
                  <a:pt x="3571676" y="3902604"/>
                </a:cubicBezTo>
                <a:cubicBezTo>
                  <a:pt x="3770114" y="3704166"/>
                  <a:pt x="4001624" y="3571875"/>
                  <a:pt x="4266207" y="3505729"/>
                </a:cubicBezTo>
                <a:cubicBezTo>
                  <a:pt x="4662950" y="3704166"/>
                  <a:pt x="5489575" y="3737239"/>
                  <a:pt x="6746081" y="3604948"/>
                </a:cubicBezTo>
                <a:close/>
                <a:moveTo>
                  <a:pt x="4067968" y="628385"/>
                </a:moveTo>
                <a:cubicBezTo>
                  <a:pt x="3803385" y="1091406"/>
                  <a:pt x="3406510" y="1554427"/>
                  <a:pt x="2877343" y="2017448"/>
                </a:cubicBezTo>
                <a:lnTo>
                  <a:pt x="2877343" y="6482291"/>
                </a:lnTo>
                <a:cubicBezTo>
                  <a:pt x="2877343" y="6813021"/>
                  <a:pt x="2844270" y="7110677"/>
                  <a:pt x="2778125" y="7375260"/>
                </a:cubicBezTo>
                <a:cubicBezTo>
                  <a:pt x="2579687" y="7573698"/>
                  <a:pt x="2348177" y="7672916"/>
                  <a:pt x="2083593" y="7672916"/>
                </a:cubicBezTo>
                <a:cubicBezTo>
                  <a:pt x="1819010" y="7672916"/>
                  <a:pt x="1686718" y="7507552"/>
                  <a:pt x="1686718" y="7176823"/>
                </a:cubicBezTo>
                <a:cubicBezTo>
                  <a:pt x="1885156" y="5126302"/>
                  <a:pt x="1918229" y="3571875"/>
                  <a:pt x="1785937" y="2513541"/>
                </a:cubicBezTo>
                <a:cubicBezTo>
                  <a:pt x="992187" y="2910416"/>
                  <a:pt x="496093" y="2910416"/>
                  <a:pt x="297656" y="2513541"/>
                </a:cubicBezTo>
                <a:cubicBezTo>
                  <a:pt x="165364" y="2315104"/>
                  <a:pt x="66145" y="2050521"/>
                  <a:pt x="0" y="1719791"/>
                </a:cubicBezTo>
                <a:cubicBezTo>
                  <a:pt x="66145" y="1587500"/>
                  <a:pt x="330729" y="1488281"/>
                  <a:pt x="793750" y="1422135"/>
                </a:cubicBezTo>
                <a:cubicBezTo>
                  <a:pt x="1852083" y="1223698"/>
                  <a:pt x="2877343" y="859896"/>
                  <a:pt x="3869531" y="330729"/>
                </a:cubicBezTo>
                <a:cubicBezTo>
                  <a:pt x="4067968" y="264583"/>
                  <a:pt x="4134114" y="363802"/>
                  <a:pt x="4067968" y="628385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7" name="Freeform 137"/>
          <p:cNvSpPr/>
          <p:nvPr/>
        </p:nvSpPr>
        <p:spPr>
          <a:xfrm rot="0" flipH="0" flipV="0">
            <a:off x="4760532" y="475242"/>
            <a:ext cx="400546" cy="257571"/>
          </a:xfrm>
          <a:custGeom>
            <a:pathLst>
              <a:path w="12137760" h="7805207">
                <a:moveTo>
                  <a:pt x="5423958" y="0"/>
                </a:moveTo>
                <a:cubicBezTo>
                  <a:pt x="6085416" y="132292"/>
                  <a:pt x="6383072" y="429948"/>
                  <a:pt x="6316927" y="892969"/>
                </a:cubicBezTo>
                <a:cubicBezTo>
                  <a:pt x="6118489" y="1488281"/>
                  <a:pt x="5986198" y="1918229"/>
                  <a:pt x="5920052" y="2182812"/>
                </a:cubicBezTo>
                <a:cubicBezTo>
                  <a:pt x="8433594" y="4630208"/>
                  <a:pt x="10484114" y="5986198"/>
                  <a:pt x="12071614" y="6250781"/>
                </a:cubicBezTo>
                <a:cubicBezTo>
                  <a:pt x="12137760" y="6449219"/>
                  <a:pt x="11906250" y="6813021"/>
                  <a:pt x="11377083" y="7342187"/>
                </a:cubicBezTo>
                <a:cubicBezTo>
                  <a:pt x="10914062" y="7805207"/>
                  <a:pt x="10318750" y="7739062"/>
                  <a:pt x="9591146" y="7143750"/>
                </a:cubicBezTo>
                <a:cubicBezTo>
                  <a:pt x="8797396" y="6416146"/>
                  <a:pt x="8069791" y="5721615"/>
                  <a:pt x="7408333" y="5060156"/>
                </a:cubicBezTo>
                <a:cubicBezTo>
                  <a:pt x="6746875" y="4464844"/>
                  <a:pt x="6151562" y="3902604"/>
                  <a:pt x="5622396" y="3373437"/>
                </a:cubicBezTo>
                <a:cubicBezTo>
                  <a:pt x="5291666" y="4167187"/>
                  <a:pt x="4861718" y="4861719"/>
                  <a:pt x="4332552" y="5457031"/>
                </a:cubicBezTo>
                <a:cubicBezTo>
                  <a:pt x="3208073" y="6515365"/>
                  <a:pt x="2116666" y="7077604"/>
                  <a:pt x="1058333" y="7143750"/>
                </a:cubicBezTo>
                <a:cubicBezTo>
                  <a:pt x="330729" y="7143750"/>
                  <a:pt x="0" y="6813021"/>
                  <a:pt x="66146" y="6151562"/>
                </a:cubicBezTo>
                <a:cubicBezTo>
                  <a:pt x="198437" y="6085417"/>
                  <a:pt x="694531" y="5986198"/>
                  <a:pt x="1554427" y="5853906"/>
                </a:cubicBezTo>
                <a:cubicBezTo>
                  <a:pt x="2612760" y="5589323"/>
                  <a:pt x="3505729" y="4861719"/>
                  <a:pt x="4233333" y="3671094"/>
                </a:cubicBezTo>
                <a:cubicBezTo>
                  <a:pt x="4696354" y="2745052"/>
                  <a:pt x="4894791" y="1951302"/>
                  <a:pt x="4828646" y="1289844"/>
                </a:cubicBezTo>
                <a:cubicBezTo>
                  <a:pt x="4828646" y="429948"/>
                  <a:pt x="5027083" y="0"/>
                  <a:pt x="5423958" y="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8" name="Freeform 138"/>
          <p:cNvSpPr/>
          <p:nvPr/>
        </p:nvSpPr>
        <p:spPr>
          <a:xfrm rot="0" flipH="0" flipV="0">
            <a:off x="5194290" y="465472"/>
            <a:ext cx="385266" cy="267145"/>
          </a:xfrm>
          <a:custGeom>
            <a:pathLst>
              <a:path w="11674740" h="8095323">
                <a:moveTo>
                  <a:pt x="6515365" y="1488281"/>
                </a:moveTo>
                <a:cubicBezTo>
                  <a:pt x="6515365" y="1091406"/>
                  <a:pt x="6482292" y="760677"/>
                  <a:pt x="6416146" y="496094"/>
                </a:cubicBezTo>
                <a:cubicBezTo>
                  <a:pt x="6416146" y="165365"/>
                  <a:pt x="6581510" y="0"/>
                  <a:pt x="6912240" y="0"/>
                </a:cubicBezTo>
                <a:cubicBezTo>
                  <a:pt x="7044532" y="0"/>
                  <a:pt x="7209896" y="33073"/>
                  <a:pt x="7408334" y="99219"/>
                </a:cubicBezTo>
                <a:cubicBezTo>
                  <a:pt x="7739063" y="363802"/>
                  <a:pt x="7871354" y="661458"/>
                  <a:pt x="7805209" y="992188"/>
                </a:cubicBezTo>
                <a:lnTo>
                  <a:pt x="7805209" y="1488281"/>
                </a:lnTo>
                <a:cubicBezTo>
                  <a:pt x="9326563" y="1620573"/>
                  <a:pt x="10616407" y="1653646"/>
                  <a:pt x="11674740" y="1587500"/>
                </a:cubicBezTo>
                <a:cubicBezTo>
                  <a:pt x="11211719" y="2710260"/>
                  <a:pt x="10616407" y="3205560"/>
                  <a:pt x="9888802" y="3073400"/>
                </a:cubicBezTo>
                <a:cubicBezTo>
                  <a:pt x="9293490" y="2875360"/>
                  <a:pt x="8598959" y="2677253"/>
                  <a:pt x="7805209" y="2479080"/>
                </a:cubicBezTo>
                <a:cubicBezTo>
                  <a:pt x="7739063" y="2545093"/>
                  <a:pt x="7739063" y="2875293"/>
                  <a:pt x="7805209" y="3469680"/>
                </a:cubicBezTo>
                <a:cubicBezTo>
                  <a:pt x="7937500" y="5186826"/>
                  <a:pt x="7805209" y="6375929"/>
                  <a:pt x="7408334" y="7036991"/>
                </a:cubicBezTo>
                <a:cubicBezTo>
                  <a:pt x="6482292" y="7963033"/>
                  <a:pt x="5324740" y="8095323"/>
                  <a:pt x="3935677" y="7433866"/>
                </a:cubicBezTo>
                <a:cubicBezTo>
                  <a:pt x="3208073" y="6904699"/>
                  <a:pt x="3009636" y="6573970"/>
                  <a:pt x="3340365" y="6441678"/>
                </a:cubicBezTo>
                <a:cubicBezTo>
                  <a:pt x="3671094" y="6640116"/>
                  <a:pt x="4001823" y="6772408"/>
                  <a:pt x="4332552" y="6838553"/>
                </a:cubicBezTo>
                <a:cubicBezTo>
                  <a:pt x="5457031" y="6838553"/>
                  <a:pt x="6085417" y="6673387"/>
                  <a:pt x="6217709" y="6343055"/>
                </a:cubicBezTo>
                <a:cubicBezTo>
                  <a:pt x="6482292" y="6012723"/>
                  <a:pt x="6581510" y="5054666"/>
                  <a:pt x="6515365" y="3468886"/>
                </a:cubicBezTo>
                <a:cubicBezTo>
                  <a:pt x="5258594" y="4723540"/>
                  <a:pt x="3869531" y="5449888"/>
                  <a:pt x="2348177" y="5647928"/>
                </a:cubicBezTo>
                <a:cubicBezTo>
                  <a:pt x="1951302" y="5647928"/>
                  <a:pt x="1587500" y="5515637"/>
                  <a:pt x="1256771" y="5251053"/>
                </a:cubicBezTo>
                <a:cubicBezTo>
                  <a:pt x="926042" y="4920324"/>
                  <a:pt x="926042" y="4721887"/>
                  <a:pt x="1256771" y="4655741"/>
                </a:cubicBezTo>
                <a:cubicBezTo>
                  <a:pt x="2976563" y="4589595"/>
                  <a:pt x="4729427" y="3798359"/>
                  <a:pt x="6515365" y="2282031"/>
                </a:cubicBezTo>
                <a:cubicBezTo>
                  <a:pt x="3604948" y="2282031"/>
                  <a:pt x="1620573" y="2447396"/>
                  <a:pt x="562240" y="2778125"/>
                </a:cubicBezTo>
                <a:cubicBezTo>
                  <a:pt x="165365" y="2910417"/>
                  <a:pt x="0" y="2811198"/>
                  <a:pt x="66146" y="2480469"/>
                </a:cubicBezTo>
                <a:cubicBezTo>
                  <a:pt x="463021" y="1686719"/>
                  <a:pt x="826823" y="1355990"/>
                  <a:pt x="1157552" y="1488281"/>
                </a:cubicBezTo>
                <a:cubicBezTo>
                  <a:pt x="1951302" y="1620573"/>
                  <a:pt x="3737240" y="1620573"/>
                  <a:pt x="6515365" y="1488281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9" name="Freeform 139"/>
          <p:cNvSpPr/>
          <p:nvPr/>
        </p:nvSpPr>
        <p:spPr>
          <a:xfrm rot="0" flipH="0" flipV="0">
            <a:off x="5603932" y="459963"/>
            <a:ext cx="396180" cy="272864"/>
          </a:xfrm>
          <a:custGeom>
            <a:pathLst>
              <a:path w="12005468" h="8268625">
                <a:moveTo>
                  <a:pt x="6449218" y="264583"/>
                </a:moveTo>
                <a:cubicBezTo>
                  <a:pt x="6647656" y="463021"/>
                  <a:pt x="6813020" y="760677"/>
                  <a:pt x="6945312" y="1157552"/>
                </a:cubicBezTo>
                <a:cubicBezTo>
                  <a:pt x="7474479" y="1223698"/>
                  <a:pt x="8334375" y="1223698"/>
                  <a:pt x="9525000" y="1157552"/>
                </a:cubicBezTo>
                <a:cubicBezTo>
                  <a:pt x="10120312" y="959115"/>
                  <a:pt x="10484114" y="1091208"/>
                  <a:pt x="10616406" y="1553832"/>
                </a:cubicBezTo>
                <a:cubicBezTo>
                  <a:pt x="10748698" y="2610710"/>
                  <a:pt x="10649479" y="3403336"/>
                  <a:pt x="10318750" y="3931708"/>
                </a:cubicBezTo>
                <a:cubicBezTo>
                  <a:pt x="10120312" y="4196292"/>
                  <a:pt x="9954948" y="4196292"/>
                  <a:pt x="9822656" y="3931708"/>
                </a:cubicBezTo>
                <a:cubicBezTo>
                  <a:pt x="9888801" y="2743333"/>
                  <a:pt x="9756510" y="2083131"/>
                  <a:pt x="9425781" y="1951104"/>
                </a:cubicBezTo>
                <a:cubicBezTo>
                  <a:pt x="8565885" y="1885090"/>
                  <a:pt x="7606770" y="1852083"/>
                  <a:pt x="6548437" y="1852083"/>
                </a:cubicBezTo>
                <a:cubicBezTo>
                  <a:pt x="5820833" y="1785938"/>
                  <a:pt x="4530989" y="1818944"/>
                  <a:pt x="2678906" y="1951104"/>
                </a:cubicBezTo>
                <a:cubicBezTo>
                  <a:pt x="2215885" y="2083131"/>
                  <a:pt x="1984375" y="2677187"/>
                  <a:pt x="1984375" y="3733271"/>
                </a:cubicBezTo>
                <a:cubicBezTo>
                  <a:pt x="1852083" y="4064000"/>
                  <a:pt x="1686718" y="4064000"/>
                  <a:pt x="1488281" y="3733271"/>
                </a:cubicBezTo>
                <a:cubicBezTo>
                  <a:pt x="1289843" y="3072871"/>
                  <a:pt x="1223697" y="2379464"/>
                  <a:pt x="1289843" y="1653051"/>
                </a:cubicBezTo>
                <a:cubicBezTo>
                  <a:pt x="1422135" y="1124281"/>
                  <a:pt x="1752864" y="959115"/>
                  <a:pt x="2282031" y="1157552"/>
                </a:cubicBezTo>
                <a:cubicBezTo>
                  <a:pt x="3075781" y="1223698"/>
                  <a:pt x="3935677" y="1223698"/>
                  <a:pt x="4861718" y="1157552"/>
                </a:cubicBezTo>
                <a:cubicBezTo>
                  <a:pt x="5060156" y="628385"/>
                  <a:pt x="5225520" y="330729"/>
                  <a:pt x="5357812" y="264583"/>
                </a:cubicBezTo>
                <a:cubicBezTo>
                  <a:pt x="5688541" y="0"/>
                  <a:pt x="6052343" y="0"/>
                  <a:pt x="6449218" y="264583"/>
                </a:cubicBezTo>
                <a:close/>
                <a:moveTo>
                  <a:pt x="1488281" y="4829043"/>
                </a:moveTo>
                <a:cubicBezTo>
                  <a:pt x="2943489" y="4762897"/>
                  <a:pt x="4431770" y="4729824"/>
                  <a:pt x="5953125" y="4729824"/>
                </a:cubicBezTo>
                <a:cubicBezTo>
                  <a:pt x="6283854" y="4199599"/>
                  <a:pt x="6515364" y="3437467"/>
                  <a:pt x="6647656" y="2443427"/>
                </a:cubicBezTo>
                <a:cubicBezTo>
                  <a:pt x="6647656" y="2179770"/>
                  <a:pt x="6746875" y="2047941"/>
                  <a:pt x="6945312" y="2047941"/>
                </a:cubicBezTo>
                <a:cubicBezTo>
                  <a:pt x="7342187" y="2180365"/>
                  <a:pt x="7573698" y="2412140"/>
                  <a:pt x="7639843" y="2743266"/>
                </a:cubicBezTo>
                <a:cubicBezTo>
                  <a:pt x="7705989" y="3206816"/>
                  <a:pt x="7573698" y="3869002"/>
                  <a:pt x="7242968" y="4729824"/>
                </a:cubicBezTo>
                <a:cubicBezTo>
                  <a:pt x="9491926" y="4729824"/>
                  <a:pt x="11079426" y="4762897"/>
                  <a:pt x="12005468" y="4829043"/>
                </a:cubicBezTo>
                <a:cubicBezTo>
                  <a:pt x="11476301" y="6019668"/>
                  <a:pt x="10847916" y="6449616"/>
                  <a:pt x="10120312" y="6118887"/>
                </a:cubicBezTo>
                <a:cubicBezTo>
                  <a:pt x="8929687" y="5788157"/>
                  <a:pt x="7838281" y="5589720"/>
                  <a:pt x="6846093" y="5523574"/>
                </a:cubicBezTo>
                <a:cubicBezTo>
                  <a:pt x="5523177" y="7574095"/>
                  <a:pt x="3737239" y="8268625"/>
                  <a:pt x="1488281" y="7607168"/>
                </a:cubicBezTo>
                <a:cubicBezTo>
                  <a:pt x="1289843" y="7408730"/>
                  <a:pt x="1289843" y="7243366"/>
                  <a:pt x="1488281" y="7111074"/>
                </a:cubicBezTo>
                <a:cubicBezTo>
                  <a:pt x="3406510" y="6912637"/>
                  <a:pt x="4762500" y="6350397"/>
                  <a:pt x="5556250" y="5424355"/>
                </a:cubicBezTo>
                <a:cubicBezTo>
                  <a:pt x="3042708" y="5490501"/>
                  <a:pt x="1355989" y="5655866"/>
                  <a:pt x="496093" y="5920449"/>
                </a:cubicBezTo>
                <a:cubicBezTo>
                  <a:pt x="231510" y="6118887"/>
                  <a:pt x="66145" y="6052741"/>
                  <a:pt x="0" y="5722012"/>
                </a:cubicBezTo>
                <a:cubicBezTo>
                  <a:pt x="66145" y="5325137"/>
                  <a:pt x="198437" y="5060553"/>
                  <a:pt x="396875" y="4928262"/>
                </a:cubicBezTo>
                <a:cubicBezTo>
                  <a:pt x="727604" y="4729824"/>
                  <a:pt x="1091406" y="4696751"/>
                  <a:pt x="1488281" y="4829043"/>
                </a:cubicBezTo>
                <a:close/>
                <a:moveTo>
                  <a:pt x="5060156" y="2443427"/>
                </a:moveTo>
                <a:cubicBezTo>
                  <a:pt x="5457031" y="2575719"/>
                  <a:pt x="5787760" y="2741083"/>
                  <a:pt x="6052343" y="2939521"/>
                </a:cubicBezTo>
                <a:cubicBezTo>
                  <a:pt x="6184635" y="3071813"/>
                  <a:pt x="6151562" y="3171031"/>
                  <a:pt x="5953125" y="3237177"/>
                </a:cubicBezTo>
                <a:cubicBezTo>
                  <a:pt x="5490104" y="3237177"/>
                  <a:pt x="5060156" y="3204104"/>
                  <a:pt x="4663281" y="3137958"/>
                </a:cubicBezTo>
                <a:cubicBezTo>
                  <a:pt x="3737239" y="3071813"/>
                  <a:pt x="3373437" y="2840302"/>
                  <a:pt x="3571875" y="2443427"/>
                </a:cubicBezTo>
                <a:cubicBezTo>
                  <a:pt x="3638020" y="2244990"/>
                  <a:pt x="3770312" y="2145771"/>
                  <a:pt x="3968750" y="2145771"/>
                </a:cubicBezTo>
                <a:cubicBezTo>
                  <a:pt x="4233333" y="2145771"/>
                  <a:pt x="4597135" y="2244990"/>
                  <a:pt x="5060156" y="2443427"/>
                </a:cubicBezTo>
                <a:close/>
                <a:moveTo>
                  <a:pt x="3274218" y="3336396"/>
                </a:moveTo>
                <a:cubicBezTo>
                  <a:pt x="3472656" y="3402542"/>
                  <a:pt x="3671093" y="3468688"/>
                  <a:pt x="3869531" y="3534833"/>
                </a:cubicBezTo>
                <a:cubicBezTo>
                  <a:pt x="4067968" y="3600979"/>
                  <a:pt x="4299479" y="3667125"/>
                  <a:pt x="4564062" y="3733271"/>
                </a:cubicBezTo>
                <a:lnTo>
                  <a:pt x="5357812" y="4030927"/>
                </a:lnTo>
                <a:cubicBezTo>
                  <a:pt x="5556250" y="4163219"/>
                  <a:pt x="5457031" y="4262438"/>
                  <a:pt x="5060156" y="4328583"/>
                </a:cubicBezTo>
                <a:cubicBezTo>
                  <a:pt x="4332552" y="4328583"/>
                  <a:pt x="3604947" y="4295511"/>
                  <a:pt x="2877343" y="4229365"/>
                </a:cubicBezTo>
                <a:cubicBezTo>
                  <a:pt x="2546614" y="4163219"/>
                  <a:pt x="2447395" y="3931708"/>
                  <a:pt x="2579687" y="3534833"/>
                </a:cubicBezTo>
                <a:cubicBezTo>
                  <a:pt x="2711979" y="3270250"/>
                  <a:pt x="2943489" y="3204104"/>
                  <a:pt x="3274218" y="3336396"/>
                </a:cubicBezTo>
                <a:close/>
                <a:moveTo>
                  <a:pt x="7540625" y="5920449"/>
                </a:moveTo>
                <a:cubicBezTo>
                  <a:pt x="8069791" y="6118887"/>
                  <a:pt x="8632031" y="6383470"/>
                  <a:pt x="9227343" y="6714199"/>
                </a:cubicBezTo>
                <a:cubicBezTo>
                  <a:pt x="9888801" y="7177220"/>
                  <a:pt x="10285676" y="7507949"/>
                  <a:pt x="10417968" y="7706387"/>
                </a:cubicBezTo>
                <a:cubicBezTo>
                  <a:pt x="10550260" y="7904824"/>
                  <a:pt x="10484114" y="8004043"/>
                  <a:pt x="10219531" y="8004043"/>
                </a:cubicBezTo>
                <a:cubicBezTo>
                  <a:pt x="9954948" y="8004043"/>
                  <a:pt x="9657291" y="7937897"/>
                  <a:pt x="9326562" y="7805605"/>
                </a:cubicBezTo>
                <a:cubicBezTo>
                  <a:pt x="8202083" y="7474876"/>
                  <a:pt x="7408333" y="7144147"/>
                  <a:pt x="6945312" y="6813418"/>
                </a:cubicBezTo>
                <a:cubicBezTo>
                  <a:pt x="6746875" y="6614980"/>
                  <a:pt x="6746875" y="6383470"/>
                  <a:pt x="6945312" y="6118887"/>
                </a:cubicBezTo>
                <a:cubicBezTo>
                  <a:pt x="7077604" y="5920449"/>
                  <a:pt x="7276041" y="5854303"/>
                  <a:pt x="7540625" y="5920449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0" name="Freeform 140"/>
          <p:cNvSpPr/>
          <p:nvPr/>
        </p:nvSpPr>
        <p:spPr>
          <a:xfrm rot="0" flipH="0" flipV="0">
            <a:off x="6021293" y="461185"/>
            <a:ext cx="401663" cy="268485"/>
          </a:xfrm>
          <a:custGeom>
            <a:pathLst>
              <a:path w="12171626" h="8135937">
                <a:moveTo>
                  <a:pt x="7938293" y="2214298"/>
                </a:moveTo>
                <a:lnTo>
                  <a:pt x="7938293" y="3303323"/>
                </a:lnTo>
                <a:lnTo>
                  <a:pt x="10418762" y="3303323"/>
                </a:lnTo>
                <a:cubicBezTo>
                  <a:pt x="10683345" y="3369601"/>
                  <a:pt x="10815637" y="3435879"/>
                  <a:pt x="10815637" y="3502157"/>
                </a:cubicBezTo>
                <a:cubicBezTo>
                  <a:pt x="11014075" y="3700859"/>
                  <a:pt x="10947929" y="3833349"/>
                  <a:pt x="10617200" y="3899627"/>
                </a:cubicBezTo>
                <a:cubicBezTo>
                  <a:pt x="9757304" y="4032052"/>
                  <a:pt x="8864335" y="4065191"/>
                  <a:pt x="7938293" y="3999045"/>
                </a:cubicBezTo>
                <a:lnTo>
                  <a:pt x="7938293" y="4893402"/>
                </a:lnTo>
                <a:lnTo>
                  <a:pt x="10319543" y="4893402"/>
                </a:lnTo>
                <a:cubicBezTo>
                  <a:pt x="11113293" y="4959681"/>
                  <a:pt x="11510168" y="5059098"/>
                  <a:pt x="11510168" y="5191654"/>
                </a:cubicBezTo>
                <a:cubicBezTo>
                  <a:pt x="11510168" y="5522912"/>
                  <a:pt x="11179439" y="5688541"/>
                  <a:pt x="10517981" y="5688541"/>
                </a:cubicBezTo>
                <a:cubicBezTo>
                  <a:pt x="9724231" y="5622263"/>
                  <a:pt x="8864335" y="5589124"/>
                  <a:pt x="7938293" y="5589124"/>
                </a:cubicBezTo>
                <a:lnTo>
                  <a:pt x="7938293" y="7573698"/>
                </a:lnTo>
                <a:cubicBezTo>
                  <a:pt x="7938293" y="7904427"/>
                  <a:pt x="7673710" y="8069791"/>
                  <a:pt x="7144543" y="8069791"/>
                </a:cubicBezTo>
                <a:cubicBezTo>
                  <a:pt x="6879960" y="8135937"/>
                  <a:pt x="6714595" y="8003646"/>
                  <a:pt x="6648450" y="7672916"/>
                </a:cubicBezTo>
                <a:lnTo>
                  <a:pt x="6648450" y="1917237"/>
                </a:lnTo>
                <a:cubicBezTo>
                  <a:pt x="5788554" y="2578695"/>
                  <a:pt x="4994804" y="3008643"/>
                  <a:pt x="4267200" y="3207081"/>
                </a:cubicBezTo>
                <a:cubicBezTo>
                  <a:pt x="3936470" y="3273227"/>
                  <a:pt x="3804179" y="3174008"/>
                  <a:pt x="3870325" y="2909424"/>
                </a:cubicBezTo>
                <a:cubicBezTo>
                  <a:pt x="5060950" y="1851620"/>
                  <a:pt x="5821627" y="958982"/>
                  <a:pt x="6152356" y="231510"/>
                </a:cubicBezTo>
                <a:cubicBezTo>
                  <a:pt x="6350793" y="33073"/>
                  <a:pt x="6549231" y="0"/>
                  <a:pt x="6747668" y="132291"/>
                </a:cubicBezTo>
                <a:cubicBezTo>
                  <a:pt x="7409126" y="463021"/>
                  <a:pt x="7574491" y="826823"/>
                  <a:pt x="7243762" y="1223698"/>
                </a:cubicBezTo>
                <a:cubicBezTo>
                  <a:pt x="8632825" y="1355990"/>
                  <a:pt x="10253398" y="1455208"/>
                  <a:pt x="12105481" y="1521354"/>
                </a:cubicBezTo>
                <a:cubicBezTo>
                  <a:pt x="12171626" y="1719395"/>
                  <a:pt x="12039335" y="2049595"/>
                  <a:pt x="11708606" y="2511954"/>
                </a:cubicBezTo>
                <a:cubicBezTo>
                  <a:pt x="11377876" y="2776537"/>
                  <a:pt x="10914856" y="2743464"/>
                  <a:pt x="10319543" y="2412735"/>
                </a:cubicBezTo>
                <a:cubicBezTo>
                  <a:pt x="9525793" y="2280444"/>
                  <a:pt x="8732043" y="2214298"/>
                  <a:pt x="7938293" y="2214298"/>
                </a:cubicBezTo>
                <a:close/>
                <a:moveTo>
                  <a:pt x="4067968" y="330134"/>
                </a:moveTo>
                <a:cubicBezTo>
                  <a:pt x="4597135" y="263988"/>
                  <a:pt x="4696354" y="495498"/>
                  <a:pt x="4365625" y="1024665"/>
                </a:cubicBezTo>
                <a:cubicBezTo>
                  <a:pt x="4101041" y="1289248"/>
                  <a:pt x="3836458" y="1520759"/>
                  <a:pt x="3571875" y="1719196"/>
                </a:cubicBezTo>
                <a:lnTo>
                  <a:pt x="3571875" y="6879166"/>
                </a:lnTo>
                <a:cubicBezTo>
                  <a:pt x="3638020" y="7276041"/>
                  <a:pt x="3472656" y="7540625"/>
                  <a:pt x="3075781" y="7672916"/>
                </a:cubicBezTo>
                <a:cubicBezTo>
                  <a:pt x="2612760" y="7871354"/>
                  <a:pt x="2381250" y="7772135"/>
                  <a:pt x="2381250" y="7375260"/>
                </a:cubicBezTo>
                <a:lnTo>
                  <a:pt x="2381250" y="2313318"/>
                </a:lnTo>
                <a:cubicBezTo>
                  <a:pt x="1653645" y="2710193"/>
                  <a:pt x="1157552" y="2809412"/>
                  <a:pt x="892968" y="2610974"/>
                </a:cubicBezTo>
                <a:cubicBezTo>
                  <a:pt x="165364" y="1884164"/>
                  <a:pt x="0" y="1487686"/>
                  <a:pt x="396875" y="1421540"/>
                </a:cubicBezTo>
                <a:cubicBezTo>
                  <a:pt x="1719791" y="1289248"/>
                  <a:pt x="2943489" y="925446"/>
                  <a:pt x="4067968" y="330134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1" name="Freeform 141"/>
          <p:cNvSpPr/>
          <p:nvPr/>
        </p:nvSpPr>
        <p:spPr>
          <a:xfrm rot="0" flipH="0" flipV="0">
            <a:off x="6442032" y="465525"/>
            <a:ext cx="401611" cy="258414"/>
          </a:xfrm>
          <a:custGeom>
            <a:pathLst>
              <a:path w="12170040" h="7830740">
                <a:moveTo>
                  <a:pt x="7341394" y="0"/>
                </a:moveTo>
                <a:cubicBezTo>
                  <a:pt x="7738269" y="0"/>
                  <a:pt x="8002852" y="165364"/>
                  <a:pt x="8135144" y="496093"/>
                </a:cubicBezTo>
                <a:cubicBezTo>
                  <a:pt x="8201290" y="1025260"/>
                  <a:pt x="8333582" y="1256770"/>
                  <a:pt x="8532019" y="1190625"/>
                </a:cubicBezTo>
                <a:cubicBezTo>
                  <a:pt x="8995040" y="1256770"/>
                  <a:pt x="9590352" y="1289843"/>
                  <a:pt x="10317957" y="1289843"/>
                </a:cubicBezTo>
                <a:cubicBezTo>
                  <a:pt x="10582540" y="1422135"/>
                  <a:pt x="10615613" y="1587500"/>
                  <a:pt x="10417175" y="1785937"/>
                </a:cubicBezTo>
                <a:cubicBezTo>
                  <a:pt x="10218738" y="1852083"/>
                  <a:pt x="10053373" y="1885156"/>
                  <a:pt x="9921082" y="1885156"/>
                </a:cubicBezTo>
                <a:cubicBezTo>
                  <a:pt x="9656498" y="1951302"/>
                  <a:pt x="9325769" y="1984375"/>
                  <a:pt x="8928894" y="1984375"/>
                </a:cubicBezTo>
                <a:cubicBezTo>
                  <a:pt x="9259623" y="2181489"/>
                  <a:pt x="9193477" y="2542844"/>
                  <a:pt x="8730457" y="3068439"/>
                </a:cubicBezTo>
                <a:cubicBezTo>
                  <a:pt x="10053373" y="3134585"/>
                  <a:pt x="11177852" y="3200863"/>
                  <a:pt x="12103894" y="3267273"/>
                </a:cubicBezTo>
                <a:cubicBezTo>
                  <a:pt x="12170040" y="3400226"/>
                  <a:pt x="12070821" y="3666133"/>
                  <a:pt x="11806238" y="4064992"/>
                </a:cubicBezTo>
                <a:cubicBezTo>
                  <a:pt x="11607800" y="4462793"/>
                  <a:pt x="11310144" y="4628621"/>
                  <a:pt x="10913269" y="4562475"/>
                </a:cubicBezTo>
                <a:cubicBezTo>
                  <a:pt x="9325769" y="3831960"/>
                  <a:pt x="7275380" y="3632861"/>
                  <a:pt x="4762103" y="3965178"/>
                </a:cubicBezTo>
                <a:cubicBezTo>
                  <a:pt x="4431374" y="4098131"/>
                  <a:pt x="4100645" y="4231084"/>
                  <a:pt x="3769916" y="4364037"/>
                </a:cubicBezTo>
                <a:cubicBezTo>
                  <a:pt x="3505332" y="4364037"/>
                  <a:pt x="3439187" y="4131468"/>
                  <a:pt x="3571478" y="3666331"/>
                </a:cubicBezTo>
                <a:cubicBezTo>
                  <a:pt x="3637624" y="3400425"/>
                  <a:pt x="3869135" y="3234266"/>
                  <a:pt x="4266010" y="3167856"/>
                </a:cubicBezTo>
                <a:cubicBezTo>
                  <a:pt x="4993482" y="3167856"/>
                  <a:pt x="5588662" y="3134651"/>
                  <a:pt x="6051550" y="3068240"/>
                </a:cubicBezTo>
                <a:cubicBezTo>
                  <a:pt x="5654675" y="2673879"/>
                  <a:pt x="5588529" y="2279518"/>
                  <a:pt x="5853113" y="1885156"/>
                </a:cubicBezTo>
                <a:cubicBezTo>
                  <a:pt x="5390092" y="1885156"/>
                  <a:pt x="4927071" y="1951302"/>
                  <a:pt x="4464050" y="2083593"/>
                </a:cubicBezTo>
                <a:cubicBezTo>
                  <a:pt x="4265613" y="2149739"/>
                  <a:pt x="4199467" y="2017448"/>
                  <a:pt x="4265613" y="1686718"/>
                </a:cubicBezTo>
                <a:cubicBezTo>
                  <a:pt x="4397904" y="1355989"/>
                  <a:pt x="4662488" y="1157552"/>
                  <a:pt x="5059363" y="1091406"/>
                </a:cubicBezTo>
                <a:cubicBezTo>
                  <a:pt x="5323946" y="1157552"/>
                  <a:pt x="5720821" y="1190625"/>
                  <a:pt x="6249988" y="1190625"/>
                </a:cubicBezTo>
                <a:cubicBezTo>
                  <a:pt x="6580717" y="1256770"/>
                  <a:pt x="6746082" y="959114"/>
                  <a:pt x="6746082" y="297656"/>
                </a:cubicBezTo>
                <a:cubicBezTo>
                  <a:pt x="6812227" y="99218"/>
                  <a:pt x="7010665" y="0"/>
                  <a:pt x="7341394" y="0"/>
                </a:cubicBezTo>
                <a:close/>
                <a:moveTo>
                  <a:pt x="8135144" y="1885156"/>
                </a:moveTo>
                <a:lnTo>
                  <a:pt x="6547644" y="1885156"/>
                </a:lnTo>
                <a:cubicBezTo>
                  <a:pt x="6547644" y="2279518"/>
                  <a:pt x="6646863" y="2673879"/>
                  <a:pt x="6845300" y="3068240"/>
                </a:cubicBezTo>
                <a:lnTo>
                  <a:pt x="7936707" y="3068240"/>
                </a:lnTo>
                <a:cubicBezTo>
                  <a:pt x="8068998" y="2673879"/>
                  <a:pt x="8135144" y="2279518"/>
                  <a:pt x="8135144" y="1885156"/>
                </a:cubicBezTo>
                <a:close/>
                <a:moveTo>
                  <a:pt x="2678907" y="297656"/>
                </a:moveTo>
                <a:cubicBezTo>
                  <a:pt x="3009636" y="363802"/>
                  <a:pt x="3208073" y="562239"/>
                  <a:pt x="3274219" y="892968"/>
                </a:cubicBezTo>
                <a:cubicBezTo>
                  <a:pt x="3141927" y="1223301"/>
                  <a:pt x="3075782" y="1685793"/>
                  <a:pt x="3075782" y="2280443"/>
                </a:cubicBezTo>
                <a:lnTo>
                  <a:pt x="3968353" y="2280443"/>
                </a:lnTo>
                <a:cubicBezTo>
                  <a:pt x="3968353" y="2346589"/>
                  <a:pt x="4001426" y="2379662"/>
                  <a:pt x="4067572" y="2379662"/>
                </a:cubicBezTo>
                <a:cubicBezTo>
                  <a:pt x="4199864" y="2710391"/>
                  <a:pt x="4067638" y="2908829"/>
                  <a:pt x="3670896" y="2974975"/>
                </a:cubicBezTo>
                <a:lnTo>
                  <a:pt x="3075782" y="2974975"/>
                </a:lnTo>
                <a:lnTo>
                  <a:pt x="3075782" y="4854178"/>
                </a:lnTo>
                <a:cubicBezTo>
                  <a:pt x="3869532" y="4788032"/>
                  <a:pt x="4365625" y="4788032"/>
                  <a:pt x="4564063" y="4854178"/>
                </a:cubicBezTo>
                <a:cubicBezTo>
                  <a:pt x="4696354" y="4986470"/>
                  <a:pt x="4663282" y="5151834"/>
                  <a:pt x="4464844" y="5350272"/>
                </a:cubicBezTo>
                <a:cubicBezTo>
                  <a:pt x="3208073" y="5681001"/>
                  <a:pt x="1984375" y="6077876"/>
                  <a:pt x="793750" y="6540897"/>
                </a:cubicBezTo>
                <a:cubicBezTo>
                  <a:pt x="264584" y="6607042"/>
                  <a:pt x="0" y="6441678"/>
                  <a:pt x="0" y="6044803"/>
                </a:cubicBezTo>
                <a:cubicBezTo>
                  <a:pt x="132292" y="5581782"/>
                  <a:pt x="429948" y="5317199"/>
                  <a:pt x="892969" y="5251053"/>
                </a:cubicBezTo>
                <a:cubicBezTo>
                  <a:pt x="1289844" y="5184907"/>
                  <a:pt x="1686719" y="5118761"/>
                  <a:pt x="2083594" y="5052615"/>
                </a:cubicBezTo>
                <a:lnTo>
                  <a:pt x="2083594" y="2974975"/>
                </a:lnTo>
                <a:cubicBezTo>
                  <a:pt x="1819011" y="2908829"/>
                  <a:pt x="1422136" y="2973123"/>
                  <a:pt x="892969" y="3167856"/>
                </a:cubicBezTo>
                <a:cubicBezTo>
                  <a:pt x="496094" y="3167856"/>
                  <a:pt x="330729" y="3036358"/>
                  <a:pt x="396875" y="2773362"/>
                </a:cubicBezTo>
                <a:cubicBezTo>
                  <a:pt x="463021" y="2444750"/>
                  <a:pt x="661459" y="2247569"/>
                  <a:pt x="992188" y="2181820"/>
                </a:cubicBezTo>
                <a:cubicBezTo>
                  <a:pt x="1322917" y="2247569"/>
                  <a:pt x="1686719" y="2280443"/>
                  <a:pt x="2083594" y="2280443"/>
                </a:cubicBezTo>
                <a:lnTo>
                  <a:pt x="2083594" y="793750"/>
                </a:lnTo>
                <a:cubicBezTo>
                  <a:pt x="2083594" y="396875"/>
                  <a:pt x="2282032" y="231510"/>
                  <a:pt x="2678907" y="297656"/>
                </a:cubicBezTo>
                <a:close/>
                <a:moveTo>
                  <a:pt x="6547644" y="5251053"/>
                </a:moveTo>
                <a:cubicBezTo>
                  <a:pt x="6150769" y="5184907"/>
                  <a:pt x="5985404" y="5284126"/>
                  <a:pt x="6051550" y="5548709"/>
                </a:cubicBezTo>
                <a:cubicBezTo>
                  <a:pt x="6051550" y="6408605"/>
                  <a:pt x="6150769" y="6805480"/>
                  <a:pt x="6349207" y="6739334"/>
                </a:cubicBezTo>
                <a:cubicBezTo>
                  <a:pt x="7010665" y="6739334"/>
                  <a:pt x="7771342" y="6706261"/>
                  <a:pt x="8631238" y="6640115"/>
                </a:cubicBezTo>
                <a:cubicBezTo>
                  <a:pt x="8829675" y="6309386"/>
                  <a:pt x="8862748" y="5945584"/>
                  <a:pt x="8730457" y="5548709"/>
                </a:cubicBezTo>
                <a:cubicBezTo>
                  <a:pt x="8730457" y="5284126"/>
                  <a:pt x="8002852" y="5184907"/>
                  <a:pt x="6547644" y="5251053"/>
                </a:cubicBezTo>
                <a:close/>
                <a:moveTo>
                  <a:pt x="5853113" y="4457303"/>
                </a:moveTo>
                <a:cubicBezTo>
                  <a:pt x="6514571" y="4589594"/>
                  <a:pt x="7374467" y="4622668"/>
                  <a:pt x="8432800" y="4556522"/>
                </a:cubicBezTo>
                <a:cubicBezTo>
                  <a:pt x="8763530" y="4556522"/>
                  <a:pt x="8995040" y="4524639"/>
                  <a:pt x="9127332" y="4460875"/>
                </a:cubicBezTo>
                <a:cubicBezTo>
                  <a:pt x="9325769" y="4460875"/>
                  <a:pt x="9524207" y="4559961"/>
                  <a:pt x="9722644" y="4758134"/>
                </a:cubicBezTo>
                <a:cubicBezTo>
                  <a:pt x="9921082" y="4956307"/>
                  <a:pt x="9954155" y="5187553"/>
                  <a:pt x="9821863" y="5451872"/>
                </a:cubicBezTo>
                <a:cubicBezTo>
                  <a:pt x="9755717" y="6112404"/>
                  <a:pt x="9689571" y="6739996"/>
                  <a:pt x="9623425" y="7334647"/>
                </a:cubicBezTo>
                <a:cubicBezTo>
                  <a:pt x="9491133" y="7665376"/>
                  <a:pt x="9193477" y="7764595"/>
                  <a:pt x="8730457" y="7632303"/>
                </a:cubicBezTo>
                <a:cubicBezTo>
                  <a:pt x="7870561" y="7433865"/>
                  <a:pt x="6944519" y="7433865"/>
                  <a:pt x="5952332" y="7632303"/>
                </a:cubicBezTo>
                <a:cubicBezTo>
                  <a:pt x="5489311" y="7830740"/>
                  <a:pt x="5224727" y="7698449"/>
                  <a:pt x="5158582" y="7235428"/>
                </a:cubicBezTo>
                <a:cubicBezTo>
                  <a:pt x="5158582" y="6507824"/>
                  <a:pt x="5092436" y="5780220"/>
                  <a:pt x="4960144" y="5052615"/>
                </a:cubicBezTo>
                <a:cubicBezTo>
                  <a:pt x="5092436" y="4589594"/>
                  <a:pt x="5390092" y="4391157"/>
                  <a:pt x="5853113" y="4457303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2" name="Freeform 142"/>
          <p:cNvSpPr/>
          <p:nvPr/>
        </p:nvSpPr>
        <p:spPr>
          <a:xfrm rot="0" flipH="0" flipV="0">
            <a:off x="6865863" y="465472"/>
            <a:ext cx="353707" cy="260846"/>
          </a:xfrm>
          <a:custGeom>
            <a:pathLst>
              <a:path w="10718403" h="7904427">
                <a:moveTo>
                  <a:pt x="2183606" y="297656"/>
                </a:moveTo>
                <a:cubicBezTo>
                  <a:pt x="2382043" y="363802"/>
                  <a:pt x="2580481" y="463021"/>
                  <a:pt x="2778918" y="595313"/>
                </a:cubicBezTo>
                <a:cubicBezTo>
                  <a:pt x="3109647" y="793750"/>
                  <a:pt x="3407304" y="992188"/>
                  <a:pt x="3671887" y="1190625"/>
                </a:cubicBezTo>
                <a:cubicBezTo>
                  <a:pt x="4068762" y="1455208"/>
                  <a:pt x="4267200" y="1620573"/>
                  <a:pt x="4267200" y="1686719"/>
                </a:cubicBezTo>
                <a:cubicBezTo>
                  <a:pt x="4333345" y="1819011"/>
                  <a:pt x="4167981" y="1852084"/>
                  <a:pt x="3771106" y="1785938"/>
                </a:cubicBezTo>
                <a:cubicBezTo>
                  <a:pt x="3308085" y="1719792"/>
                  <a:pt x="2845064" y="1653646"/>
                  <a:pt x="2382043" y="1587500"/>
                </a:cubicBezTo>
                <a:cubicBezTo>
                  <a:pt x="1588293" y="1389063"/>
                  <a:pt x="1290637" y="1025261"/>
                  <a:pt x="1489075" y="496094"/>
                </a:cubicBezTo>
                <a:cubicBezTo>
                  <a:pt x="1621366" y="231511"/>
                  <a:pt x="1852877" y="165365"/>
                  <a:pt x="2183606" y="297656"/>
                </a:cubicBezTo>
                <a:close/>
                <a:moveTo>
                  <a:pt x="0" y="3472656"/>
                </a:moveTo>
                <a:cubicBezTo>
                  <a:pt x="0" y="2877344"/>
                  <a:pt x="231510" y="2546615"/>
                  <a:pt x="694531" y="2480469"/>
                </a:cubicBezTo>
                <a:cubicBezTo>
                  <a:pt x="1157552" y="2678906"/>
                  <a:pt x="1719791" y="2711979"/>
                  <a:pt x="2381250" y="2579688"/>
                </a:cubicBezTo>
                <a:cubicBezTo>
                  <a:pt x="2778125" y="2447396"/>
                  <a:pt x="3075781" y="2480469"/>
                  <a:pt x="3274218" y="2678906"/>
                </a:cubicBezTo>
                <a:cubicBezTo>
                  <a:pt x="3472656" y="2811198"/>
                  <a:pt x="3538802" y="3009636"/>
                  <a:pt x="3472656" y="3274219"/>
                </a:cubicBezTo>
                <a:cubicBezTo>
                  <a:pt x="3274218" y="3869531"/>
                  <a:pt x="3175000" y="4564063"/>
                  <a:pt x="3175000" y="5357813"/>
                </a:cubicBezTo>
                <a:cubicBezTo>
                  <a:pt x="3241145" y="5423959"/>
                  <a:pt x="3373437" y="5390886"/>
                  <a:pt x="3571875" y="5258594"/>
                </a:cubicBezTo>
                <a:cubicBezTo>
                  <a:pt x="3770312" y="5060156"/>
                  <a:pt x="4001822" y="4861719"/>
                  <a:pt x="4266406" y="4663281"/>
                </a:cubicBezTo>
                <a:cubicBezTo>
                  <a:pt x="4530989" y="4597136"/>
                  <a:pt x="4597135" y="4729427"/>
                  <a:pt x="4464843" y="5060156"/>
                </a:cubicBezTo>
                <a:cubicBezTo>
                  <a:pt x="4001822" y="5721615"/>
                  <a:pt x="3472656" y="6350000"/>
                  <a:pt x="2877343" y="6945313"/>
                </a:cubicBezTo>
                <a:cubicBezTo>
                  <a:pt x="2414322" y="7408334"/>
                  <a:pt x="1984375" y="7474479"/>
                  <a:pt x="1587500" y="7143750"/>
                </a:cubicBezTo>
                <a:cubicBezTo>
                  <a:pt x="1389062" y="6945313"/>
                  <a:pt x="1355989" y="6746875"/>
                  <a:pt x="1488281" y="6548438"/>
                </a:cubicBezTo>
                <a:cubicBezTo>
                  <a:pt x="2083593" y="5953125"/>
                  <a:pt x="2381250" y="4994011"/>
                  <a:pt x="2381250" y="3671094"/>
                </a:cubicBezTo>
                <a:cubicBezTo>
                  <a:pt x="2447395" y="3340365"/>
                  <a:pt x="1819010" y="3340365"/>
                  <a:pt x="496093" y="3671094"/>
                </a:cubicBezTo>
                <a:cubicBezTo>
                  <a:pt x="231510" y="3803386"/>
                  <a:pt x="66145" y="3737240"/>
                  <a:pt x="0" y="3472656"/>
                </a:cubicBezTo>
                <a:close/>
                <a:moveTo>
                  <a:pt x="5557837" y="99219"/>
                </a:moveTo>
                <a:cubicBezTo>
                  <a:pt x="6087400" y="99219"/>
                  <a:pt x="6319109" y="330730"/>
                  <a:pt x="6252964" y="793750"/>
                </a:cubicBezTo>
                <a:cubicBezTo>
                  <a:pt x="6319109" y="2116667"/>
                  <a:pt x="6352182" y="3075781"/>
                  <a:pt x="6352182" y="3671094"/>
                </a:cubicBezTo>
                <a:cubicBezTo>
                  <a:pt x="6286037" y="4927865"/>
                  <a:pt x="6120540" y="5787761"/>
                  <a:pt x="5855692" y="6250781"/>
                </a:cubicBezTo>
                <a:cubicBezTo>
                  <a:pt x="5326393" y="7110677"/>
                  <a:pt x="4565650" y="7474479"/>
                  <a:pt x="3573462" y="7342188"/>
                </a:cubicBezTo>
                <a:cubicBezTo>
                  <a:pt x="3110441" y="7209896"/>
                  <a:pt x="3143514" y="7011459"/>
                  <a:pt x="3672681" y="6746875"/>
                </a:cubicBezTo>
                <a:cubicBezTo>
                  <a:pt x="4532577" y="6151563"/>
                  <a:pt x="5028670" y="5523177"/>
                  <a:pt x="5160962" y="4861719"/>
                </a:cubicBezTo>
                <a:cubicBezTo>
                  <a:pt x="5359400" y="3737240"/>
                  <a:pt x="5326327" y="2414323"/>
                  <a:pt x="5061743" y="892969"/>
                </a:cubicBezTo>
                <a:cubicBezTo>
                  <a:pt x="4995597" y="429948"/>
                  <a:pt x="5160962" y="165365"/>
                  <a:pt x="5557837" y="99219"/>
                </a:cubicBezTo>
                <a:close/>
                <a:moveTo>
                  <a:pt x="7741840" y="694531"/>
                </a:moveTo>
                <a:cubicBezTo>
                  <a:pt x="8072570" y="760677"/>
                  <a:pt x="8271007" y="959115"/>
                  <a:pt x="8337153" y="1289844"/>
                </a:cubicBezTo>
                <a:cubicBezTo>
                  <a:pt x="8204861" y="3075781"/>
                  <a:pt x="8204861" y="4894792"/>
                  <a:pt x="8337153" y="6746875"/>
                </a:cubicBezTo>
                <a:cubicBezTo>
                  <a:pt x="8337153" y="7011459"/>
                  <a:pt x="8171788" y="7176823"/>
                  <a:pt x="7841059" y="7242969"/>
                </a:cubicBezTo>
                <a:cubicBezTo>
                  <a:pt x="7510329" y="7242969"/>
                  <a:pt x="7311892" y="7077604"/>
                  <a:pt x="7245746" y="6746875"/>
                </a:cubicBezTo>
                <a:cubicBezTo>
                  <a:pt x="7378038" y="4960938"/>
                  <a:pt x="7378038" y="3141927"/>
                  <a:pt x="7245746" y="1289844"/>
                </a:cubicBezTo>
                <a:cubicBezTo>
                  <a:pt x="7245746" y="892969"/>
                  <a:pt x="7411111" y="694531"/>
                  <a:pt x="7741840" y="694531"/>
                </a:cubicBezTo>
                <a:close/>
                <a:moveTo>
                  <a:pt x="10321528" y="198438"/>
                </a:moveTo>
                <a:cubicBezTo>
                  <a:pt x="10519965" y="264583"/>
                  <a:pt x="10619184" y="496094"/>
                  <a:pt x="10619184" y="892969"/>
                </a:cubicBezTo>
                <a:cubicBezTo>
                  <a:pt x="10486892" y="2943490"/>
                  <a:pt x="10519965" y="5027084"/>
                  <a:pt x="10718403" y="7143750"/>
                </a:cubicBezTo>
                <a:cubicBezTo>
                  <a:pt x="10718403" y="7540625"/>
                  <a:pt x="10553038" y="7772136"/>
                  <a:pt x="10222309" y="7838281"/>
                </a:cubicBezTo>
                <a:cubicBezTo>
                  <a:pt x="9891579" y="7904427"/>
                  <a:pt x="9660070" y="7838281"/>
                  <a:pt x="9527778" y="7639844"/>
                </a:cubicBezTo>
                <a:cubicBezTo>
                  <a:pt x="9395486" y="7507552"/>
                  <a:pt x="9362413" y="5754688"/>
                  <a:pt x="9428559" y="2381250"/>
                </a:cubicBezTo>
                <a:cubicBezTo>
                  <a:pt x="9428559" y="1785938"/>
                  <a:pt x="9395486" y="1289844"/>
                  <a:pt x="9329340" y="892969"/>
                </a:cubicBezTo>
                <a:cubicBezTo>
                  <a:pt x="9263195" y="562240"/>
                  <a:pt x="9296267" y="330730"/>
                  <a:pt x="9428559" y="198438"/>
                </a:cubicBezTo>
                <a:cubicBezTo>
                  <a:pt x="9626996" y="0"/>
                  <a:pt x="9924653" y="0"/>
                  <a:pt x="10321528" y="198438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3" name="Freeform 143"/>
          <p:cNvSpPr/>
          <p:nvPr/>
        </p:nvSpPr>
        <p:spPr>
          <a:xfrm rot="0" flipH="0" flipV="0">
            <a:off x="7282002" y="456715"/>
            <a:ext cx="397271" cy="276125"/>
          </a:xfrm>
          <a:custGeom>
            <a:pathLst>
              <a:path w="12038542" h="8367447">
                <a:moveTo>
                  <a:pt x="4795573" y="2050521"/>
                </a:moveTo>
                <a:cubicBezTo>
                  <a:pt x="3803385" y="2116667"/>
                  <a:pt x="2877344" y="2248958"/>
                  <a:pt x="2017448" y="2447396"/>
                </a:cubicBezTo>
                <a:cubicBezTo>
                  <a:pt x="1686719" y="2579688"/>
                  <a:pt x="1521354" y="2480469"/>
                  <a:pt x="1521354" y="2149740"/>
                </a:cubicBezTo>
                <a:cubicBezTo>
                  <a:pt x="1719792" y="1620573"/>
                  <a:pt x="2083594" y="1355990"/>
                  <a:pt x="2612760" y="1355990"/>
                </a:cubicBezTo>
                <a:cubicBezTo>
                  <a:pt x="3141927" y="1488282"/>
                  <a:pt x="3869531" y="1521354"/>
                  <a:pt x="4795573" y="1455208"/>
                </a:cubicBezTo>
                <a:cubicBezTo>
                  <a:pt x="4795573" y="1124479"/>
                  <a:pt x="4762500" y="859896"/>
                  <a:pt x="4696354" y="661458"/>
                </a:cubicBezTo>
                <a:cubicBezTo>
                  <a:pt x="4696354" y="198438"/>
                  <a:pt x="4894792" y="0"/>
                  <a:pt x="5291667" y="66146"/>
                </a:cubicBezTo>
                <a:cubicBezTo>
                  <a:pt x="5820833" y="132292"/>
                  <a:pt x="6151562" y="297657"/>
                  <a:pt x="6283854" y="562240"/>
                </a:cubicBezTo>
                <a:cubicBezTo>
                  <a:pt x="6350000" y="694532"/>
                  <a:pt x="6316927" y="992188"/>
                  <a:pt x="6184635" y="1455208"/>
                </a:cubicBezTo>
                <a:lnTo>
                  <a:pt x="9359635" y="1455208"/>
                </a:lnTo>
                <a:cubicBezTo>
                  <a:pt x="9690365" y="1653646"/>
                  <a:pt x="9690365" y="1852083"/>
                  <a:pt x="9359635" y="2050521"/>
                </a:cubicBezTo>
                <a:lnTo>
                  <a:pt x="6184635" y="2050521"/>
                </a:lnTo>
                <a:cubicBezTo>
                  <a:pt x="6118489" y="2381250"/>
                  <a:pt x="6085417" y="2678906"/>
                  <a:pt x="6085417" y="2943490"/>
                </a:cubicBezTo>
                <a:cubicBezTo>
                  <a:pt x="9194271" y="3075781"/>
                  <a:pt x="11178646" y="3175000"/>
                  <a:pt x="12038542" y="3241146"/>
                </a:cubicBezTo>
                <a:cubicBezTo>
                  <a:pt x="11575521" y="4497917"/>
                  <a:pt x="10914062" y="4894792"/>
                  <a:pt x="10054167" y="4431771"/>
                </a:cubicBezTo>
                <a:cubicBezTo>
                  <a:pt x="8995833" y="4034896"/>
                  <a:pt x="7639843" y="3803386"/>
                  <a:pt x="5986198" y="3737240"/>
                </a:cubicBezTo>
                <a:cubicBezTo>
                  <a:pt x="5787760" y="4332552"/>
                  <a:pt x="5787760" y="4630208"/>
                  <a:pt x="5986198" y="4630208"/>
                </a:cubicBezTo>
                <a:cubicBezTo>
                  <a:pt x="6713802" y="4630208"/>
                  <a:pt x="7507552" y="4597136"/>
                  <a:pt x="8367448" y="4530990"/>
                </a:cubicBezTo>
                <a:cubicBezTo>
                  <a:pt x="8698177" y="4464844"/>
                  <a:pt x="8962760" y="4696354"/>
                  <a:pt x="9161198" y="5225521"/>
                </a:cubicBezTo>
                <a:cubicBezTo>
                  <a:pt x="9161198" y="5490104"/>
                  <a:pt x="9028906" y="5655469"/>
                  <a:pt x="8764323" y="5721615"/>
                </a:cubicBezTo>
                <a:cubicBezTo>
                  <a:pt x="7838281" y="6250781"/>
                  <a:pt x="7077604" y="6680729"/>
                  <a:pt x="6482292" y="7011458"/>
                </a:cubicBezTo>
                <a:lnTo>
                  <a:pt x="7276042" y="7309115"/>
                </a:lnTo>
                <a:cubicBezTo>
                  <a:pt x="8202083" y="7705990"/>
                  <a:pt x="8665104" y="7937500"/>
                  <a:pt x="8665104" y="8003646"/>
                </a:cubicBezTo>
                <a:cubicBezTo>
                  <a:pt x="8995833" y="8268229"/>
                  <a:pt x="8797396" y="8367447"/>
                  <a:pt x="8069792" y="8301301"/>
                </a:cubicBezTo>
                <a:cubicBezTo>
                  <a:pt x="6746875" y="7970573"/>
                  <a:pt x="5324739" y="7507552"/>
                  <a:pt x="3803385" y="6912240"/>
                </a:cubicBezTo>
                <a:cubicBezTo>
                  <a:pt x="3208073" y="6713802"/>
                  <a:pt x="3042708" y="6416146"/>
                  <a:pt x="3307292" y="6019271"/>
                </a:cubicBezTo>
                <a:cubicBezTo>
                  <a:pt x="3571875" y="5754688"/>
                  <a:pt x="3902604" y="5721615"/>
                  <a:pt x="4299479" y="5920052"/>
                </a:cubicBezTo>
                <a:cubicBezTo>
                  <a:pt x="4828646" y="6184636"/>
                  <a:pt x="5357812" y="6449219"/>
                  <a:pt x="5886979" y="6713802"/>
                </a:cubicBezTo>
                <a:cubicBezTo>
                  <a:pt x="6350000" y="6316927"/>
                  <a:pt x="6779948" y="5920052"/>
                  <a:pt x="7176823" y="5523177"/>
                </a:cubicBezTo>
                <a:cubicBezTo>
                  <a:pt x="7441406" y="5192448"/>
                  <a:pt x="6713802" y="5159375"/>
                  <a:pt x="4994010" y="5423958"/>
                </a:cubicBezTo>
                <a:cubicBezTo>
                  <a:pt x="4332552" y="5556250"/>
                  <a:pt x="4067969" y="5390886"/>
                  <a:pt x="4200260" y="4927865"/>
                </a:cubicBezTo>
                <a:cubicBezTo>
                  <a:pt x="4464844" y="4530990"/>
                  <a:pt x="4597135" y="4134115"/>
                  <a:pt x="4597135" y="3737240"/>
                </a:cubicBezTo>
                <a:cubicBezTo>
                  <a:pt x="3075781" y="3803386"/>
                  <a:pt x="1719792" y="4001823"/>
                  <a:pt x="529167" y="4332552"/>
                </a:cubicBezTo>
                <a:cubicBezTo>
                  <a:pt x="132292" y="4464844"/>
                  <a:pt x="0" y="4233333"/>
                  <a:pt x="132292" y="3638021"/>
                </a:cubicBezTo>
                <a:cubicBezTo>
                  <a:pt x="396875" y="3241146"/>
                  <a:pt x="727604" y="3042708"/>
                  <a:pt x="1124479" y="3042708"/>
                </a:cubicBezTo>
                <a:cubicBezTo>
                  <a:pt x="1852083" y="3108854"/>
                  <a:pt x="3042708" y="3075781"/>
                  <a:pt x="4696354" y="294349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4" name="Freeform 144"/>
          <p:cNvSpPr/>
          <p:nvPr/>
        </p:nvSpPr>
        <p:spPr>
          <a:xfrm rot="0" flipH="0" flipV="0">
            <a:off x="7706950" y="460068"/>
            <a:ext cx="396206" cy="266093"/>
          </a:xfrm>
          <a:custGeom>
            <a:pathLst>
              <a:path w="12006262" h="8063442">
                <a:moveTo>
                  <a:pt x="4762500" y="3532452"/>
                </a:moveTo>
                <a:cubicBezTo>
                  <a:pt x="3770312" y="3863181"/>
                  <a:pt x="2976562" y="4094692"/>
                  <a:pt x="2381250" y="4226983"/>
                </a:cubicBezTo>
                <a:cubicBezTo>
                  <a:pt x="1918229" y="4226983"/>
                  <a:pt x="1686719" y="4094692"/>
                  <a:pt x="1686719" y="3830108"/>
                </a:cubicBezTo>
                <a:cubicBezTo>
                  <a:pt x="2877344" y="3565525"/>
                  <a:pt x="4101041" y="3201723"/>
                  <a:pt x="5357812" y="2738702"/>
                </a:cubicBezTo>
                <a:cubicBezTo>
                  <a:pt x="4101041" y="2672556"/>
                  <a:pt x="3241146" y="2705629"/>
                  <a:pt x="2778125" y="2837921"/>
                </a:cubicBezTo>
                <a:cubicBezTo>
                  <a:pt x="2381250" y="2705762"/>
                  <a:pt x="2381250" y="2474516"/>
                  <a:pt x="2778125" y="2144183"/>
                </a:cubicBezTo>
                <a:cubicBezTo>
                  <a:pt x="3108854" y="2144183"/>
                  <a:pt x="3406510" y="2176992"/>
                  <a:pt x="3671094" y="2242608"/>
                </a:cubicBezTo>
                <a:lnTo>
                  <a:pt x="8930283" y="2242608"/>
                </a:lnTo>
                <a:cubicBezTo>
                  <a:pt x="9261012" y="2374900"/>
                  <a:pt x="9294084" y="2540265"/>
                  <a:pt x="9029501" y="2738702"/>
                </a:cubicBezTo>
                <a:lnTo>
                  <a:pt x="6449219" y="2738702"/>
                </a:lnTo>
                <a:cubicBezTo>
                  <a:pt x="6184635" y="2937140"/>
                  <a:pt x="5920052" y="3102504"/>
                  <a:pt x="5655469" y="3234796"/>
                </a:cubicBezTo>
                <a:lnTo>
                  <a:pt x="6350000" y="4028546"/>
                </a:lnTo>
                <a:cubicBezTo>
                  <a:pt x="6945445" y="3763963"/>
                  <a:pt x="7408531" y="3400161"/>
                  <a:pt x="7739261" y="2937140"/>
                </a:cubicBezTo>
                <a:cubicBezTo>
                  <a:pt x="8202281" y="2804848"/>
                  <a:pt x="8466865" y="2970213"/>
                  <a:pt x="8533011" y="3433233"/>
                </a:cubicBezTo>
                <a:cubicBezTo>
                  <a:pt x="8599156" y="3565525"/>
                  <a:pt x="8533011" y="3697817"/>
                  <a:pt x="8334573" y="3830108"/>
                </a:cubicBezTo>
                <a:cubicBezTo>
                  <a:pt x="7937698" y="4028546"/>
                  <a:pt x="7540823" y="4160838"/>
                  <a:pt x="7143948" y="4226983"/>
                </a:cubicBezTo>
                <a:cubicBezTo>
                  <a:pt x="8996296" y="5219171"/>
                  <a:pt x="10617067" y="5715265"/>
                  <a:pt x="12006262" y="5715265"/>
                </a:cubicBezTo>
                <a:cubicBezTo>
                  <a:pt x="11940117" y="6178286"/>
                  <a:pt x="11675467" y="6608233"/>
                  <a:pt x="11212314" y="7005108"/>
                </a:cubicBezTo>
                <a:cubicBezTo>
                  <a:pt x="10749293" y="7401983"/>
                  <a:pt x="10186987" y="7335838"/>
                  <a:pt x="9525397" y="6806671"/>
                </a:cubicBezTo>
                <a:cubicBezTo>
                  <a:pt x="8533077" y="6012921"/>
                  <a:pt x="7540757" y="5318390"/>
                  <a:pt x="6548437" y="4723077"/>
                </a:cubicBezTo>
                <a:cubicBezTo>
                  <a:pt x="6879167" y="5384536"/>
                  <a:pt x="6879167" y="6178286"/>
                  <a:pt x="6548437" y="7104327"/>
                </a:cubicBezTo>
                <a:cubicBezTo>
                  <a:pt x="6350000" y="7567348"/>
                  <a:pt x="5953125" y="7865004"/>
                  <a:pt x="5357812" y="7997296"/>
                </a:cubicBezTo>
                <a:cubicBezTo>
                  <a:pt x="4233333" y="8063442"/>
                  <a:pt x="3472656" y="7732713"/>
                  <a:pt x="3075781" y="7005108"/>
                </a:cubicBezTo>
                <a:cubicBezTo>
                  <a:pt x="3075781" y="6938963"/>
                  <a:pt x="3108854" y="6905890"/>
                  <a:pt x="3175000" y="6905890"/>
                </a:cubicBezTo>
                <a:cubicBezTo>
                  <a:pt x="3770312" y="7170473"/>
                  <a:pt x="4332552" y="7203546"/>
                  <a:pt x="4861719" y="7005108"/>
                </a:cubicBezTo>
                <a:cubicBezTo>
                  <a:pt x="5126302" y="6872817"/>
                  <a:pt x="5291666" y="6707452"/>
                  <a:pt x="5357812" y="6509015"/>
                </a:cubicBezTo>
                <a:cubicBezTo>
                  <a:pt x="5490104" y="6178286"/>
                  <a:pt x="5523177" y="5847556"/>
                  <a:pt x="5457031" y="5516827"/>
                </a:cubicBezTo>
                <a:cubicBezTo>
                  <a:pt x="4663281" y="5847556"/>
                  <a:pt x="3803385" y="6145213"/>
                  <a:pt x="2877344" y="6409796"/>
                </a:cubicBezTo>
                <a:cubicBezTo>
                  <a:pt x="2282031" y="6608233"/>
                  <a:pt x="1686719" y="6740525"/>
                  <a:pt x="1091406" y="6806671"/>
                </a:cubicBezTo>
                <a:cubicBezTo>
                  <a:pt x="562239" y="6938963"/>
                  <a:pt x="198437" y="6806671"/>
                  <a:pt x="0" y="6409796"/>
                </a:cubicBezTo>
                <a:cubicBezTo>
                  <a:pt x="0" y="6343650"/>
                  <a:pt x="198437" y="6277504"/>
                  <a:pt x="595312" y="6211358"/>
                </a:cubicBezTo>
                <a:cubicBezTo>
                  <a:pt x="1124479" y="6145213"/>
                  <a:pt x="1686719" y="6045994"/>
                  <a:pt x="2282031" y="5913702"/>
                </a:cubicBezTo>
                <a:cubicBezTo>
                  <a:pt x="3737239" y="5516827"/>
                  <a:pt x="4762500" y="5186098"/>
                  <a:pt x="5357812" y="4921515"/>
                </a:cubicBezTo>
                <a:lnTo>
                  <a:pt x="5159375" y="4326202"/>
                </a:lnTo>
                <a:cubicBezTo>
                  <a:pt x="4233333" y="4789223"/>
                  <a:pt x="3340364" y="5119952"/>
                  <a:pt x="2480469" y="5318390"/>
                </a:cubicBezTo>
                <a:cubicBezTo>
                  <a:pt x="2017448" y="5450681"/>
                  <a:pt x="1719791" y="5351463"/>
                  <a:pt x="1587500" y="5020733"/>
                </a:cubicBezTo>
                <a:cubicBezTo>
                  <a:pt x="1653646" y="4954588"/>
                  <a:pt x="2315104" y="4756150"/>
                  <a:pt x="3571875" y="4425421"/>
                </a:cubicBezTo>
                <a:cubicBezTo>
                  <a:pt x="3968750" y="4293129"/>
                  <a:pt x="4431771" y="4094692"/>
                  <a:pt x="4960937" y="3830108"/>
                </a:cubicBezTo>
                <a:close/>
                <a:moveTo>
                  <a:pt x="5853906" y="66146"/>
                </a:moveTo>
                <a:cubicBezTo>
                  <a:pt x="6052344" y="66146"/>
                  <a:pt x="6250781" y="132292"/>
                  <a:pt x="6449219" y="264583"/>
                </a:cubicBezTo>
                <a:cubicBezTo>
                  <a:pt x="6449219" y="595313"/>
                  <a:pt x="6482292" y="826823"/>
                  <a:pt x="6548437" y="959115"/>
                </a:cubicBezTo>
                <a:cubicBezTo>
                  <a:pt x="7408465" y="959115"/>
                  <a:pt x="8268494" y="992055"/>
                  <a:pt x="9128522" y="1057937"/>
                </a:cubicBezTo>
                <a:cubicBezTo>
                  <a:pt x="9459383" y="992055"/>
                  <a:pt x="9724033" y="892969"/>
                  <a:pt x="9922470" y="760677"/>
                </a:cubicBezTo>
                <a:cubicBezTo>
                  <a:pt x="10451769" y="694532"/>
                  <a:pt x="10716419" y="1024202"/>
                  <a:pt x="10716419" y="1749690"/>
                </a:cubicBezTo>
                <a:cubicBezTo>
                  <a:pt x="10716419" y="2344473"/>
                  <a:pt x="10650273" y="2840302"/>
                  <a:pt x="10517981" y="3237177"/>
                </a:cubicBezTo>
                <a:cubicBezTo>
                  <a:pt x="10385689" y="3435615"/>
                  <a:pt x="10253398" y="3435615"/>
                  <a:pt x="10121106" y="3237177"/>
                </a:cubicBezTo>
                <a:cubicBezTo>
                  <a:pt x="10054960" y="2708011"/>
                  <a:pt x="9955742" y="2278063"/>
                  <a:pt x="9823450" y="1947333"/>
                </a:cubicBezTo>
                <a:cubicBezTo>
                  <a:pt x="9823450" y="1619250"/>
                  <a:pt x="9029634" y="1455208"/>
                  <a:pt x="7442001" y="1455208"/>
                </a:cubicBezTo>
                <a:lnTo>
                  <a:pt x="4663479" y="1455208"/>
                </a:lnTo>
                <a:cubicBezTo>
                  <a:pt x="3869729" y="1455208"/>
                  <a:pt x="3142059" y="1488149"/>
                  <a:pt x="2480469" y="1554030"/>
                </a:cubicBezTo>
                <a:cubicBezTo>
                  <a:pt x="1951302" y="1751806"/>
                  <a:pt x="1686719" y="2312062"/>
                  <a:pt x="1686719" y="3234796"/>
                </a:cubicBezTo>
                <a:cubicBezTo>
                  <a:pt x="1554427" y="3433233"/>
                  <a:pt x="1389062" y="3433233"/>
                  <a:pt x="1190625" y="3234796"/>
                </a:cubicBezTo>
                <a:cubicBezTo>
                  <a:pt x="1058333" y="2772966"/>
                  <a:pt x="992187" y="2278195"/>
                  <a:pt x="992187" y="1750483"/>
                </a:cubicBezTo>
                <a:cubicBezTo>
                  <a:pt x="1058333" y="1024070"/>
                  <a:pt x="1289844" y="693936"/>
                  <a:pt x="1686719" y="760082"/>
                </a:cubicBezTo>
                <a:cubicBezTo>
                  <a:pt x="2414323" y="1024136"/>
                  <a:pt x="3472656" y="1057143"/>
                  <a:pt x="4861719" y="859102"/>
                </a:cubicBezTo>
                <a:cubicBezTo>
                  <a:pt x="4927864" y="726943"/>
                  <a:pt x="4960937" y="561843"/>
                  <a:pt x="4960937" y="363802"/>
                </a:cubicBezTo>
                <a:cubicBezTo>
                  <a:pt x="5093229" y="99219"/>
                  <a:pt x="5390885" y="0"/>
                  <a:pt x="5853906" y="66146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5" name="Freeform 145"/>
          <p:cNvSpPr/>
          <p:nvPr/>
        </p:nvSpPr>
        <p:spPr>
          <a:xfrm rot="0" flipH="0" flipV="0">
            <a:off x="8194798" y="436004"/>
            <a:ext cx="45839" cy="292990"/>
          </a:xfrm>
          <a:custGeom>
            <a:pathLst>
              <a:path w="1389063" h="8878491">
                <a:moveTo>
                  <a:pt x="694531" y="8878491"/>
                </a:moveTo>
                <a:cubicBezTo>
                  <a:pt x="496094" y="8878491"/>
                  <a:pt x="330729" y="8812345"/>
                  <a:pt x="198438" y="8680054"/>
                </a:cubicBezTo>
                <a:cubicBezTo>
                  <a:pt x="66146" y="8547762"/>
                  <a:pt x="0" y="8382397"/>
                  <a:pt x="0" y="8183960"/>
                </a:cubicBezTo>
                <a:cubicBezTo>
                  <a:pt x="0" y="7985522"/>
                  <a:pt x="66146" y="7820158"/>
                  <a:pt x="198438" y="7687866"/>
                </a:cubicBezTo>
                <a:cubicBezTo>
                  <a:pt x="330729" y="7555574"/>
                  <a:pt x="496094" y="7489429"/>
                  <a:pt x="694531" y="7489429"/>
                </a:cubicBezTo>
                <a:cubicBezTo>
                  <a:pt x="892969" y="7489429"/>
                  <a:pt x="1058333" y="7555574"/>
                  <a:pt x="1190625" y="7687866"/>
                </a:cubicBezTo>
                <a:cubicBezTo>
                  <a:pt x="1322917" y="7820158"/>
                  <a:pt x="1389063" y="7985522"/>
                  <a:pt x="1389063" y="8183960"/>
                </a:cubicBezTo>
                <a:cubicBezTo>
                  <a:pt x="1389063" y="8382397"/>
                  <a:pt x="1322917" y="8547762"/>
                  <a:pt x="1190625" y="8680054"/>
                </a:cubicBezTo>
                <a:cubicBezTo>
                  <a:pt x="1058333" y="8812345"/>
                  <a:pt x="892969" y="8878491"/>
                  <a:pt x="694531" y="8878491"/>
                </a:cubicBezTo>
                <a:close/>
                <a:moveTo>
                  <a:pt x="892969" y="5556250"/>
                </a:moveTo>
                <a:lnTo>
                  <a:pt x="892969" y="6052344"/>
                </a:lnTo>
                <a:lnTo>
                  <a:pt x="496094" y="6052344"/>
                </a:lnTo>
                <a:lnTo>
                  <a:pt x="496094" y="5556250"/>
                </a:lnTo>
                <a:cubicBezTo>
                  <a:pt x="496094" y="4663282"/>
                  <a:pt x="438216" y="3762045"/>
                  <a:pt x="322461" y="2852540"/>
                </a:cubicBezTo>
                <a:cubicBezTo>
                  <a:pt x="206706" y="1943035"/>
                  <a:pt x="148828" y="1273308"/>
                  <a:pt x="148828" y="843360"/>
                </a:cubicBezTo>
                <a:cubicBezTo>
                  <a:pt x="148828" y="578777"/>
                  <a:pt x="190169" y="372071"/>
                  <a:pt x="272852" y="223243"/>
                </a:cubicBezTo>
                <a:cubicBezTo>
                  <a:pt x="355534" y="74415"/>
                  <a:pt x="496094" y="0"/>
                  <a:pt x="694531" y="0"/>
                </a:cubicBezTo>
                <a:cubicBezTo>
                  <a:pt x="926042" y="0"/>
                  <a:pt x="1074870" y="82683"/>
                  <a:pt x="1141016" y="248047"/>
                </a:cubicBezTo>
                <a:cubicBezTo>
                  <a:pt x="1207162" y="413412"/>
                  <a:pt x="1240234" y="611849"/>
                  <a:pt x="1240234" y="843360"/>
                </a:cubicBezTo>
                <a:cubicBezTo>
                  <a:pt x="1240234" y="1273308"/>
                  <a:pt x="1182357" y="1943035"/>
                  <a:pt x="1066602" y="2852540"/>
                </a:cubicBezTo>
                <a:cubicBezTo>
                  <a:pt x="950846" y="3762045"/>
                  <a:pt x="892969" y="4663282"/>
                  <a:pt x="892969" y="555625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6" name="Rectangle 146"/>
          <p:cNvSpPr/>
          <p:nvPr/>
        </p:nvSpPr>
        <p:spPr>
          <a:xfrm rot="0" flipH="0" flipV="0">
            <a:off x="776611" y="1211956"/>
            <a:ext cx="4748021" cy="128809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300" baseline="0" b="0" i="0" dirty="0" spc="0">
                <a:solidFill>
                  <a:srgbClr val="336565"/>
                </a:solidFill>
                <a:latin typeface="宋体" pitchFamily="0" charset="1"/>
              </a:rPr>
              <a:t>对学员的建议</a:t>
            </a:r>
          </a:p>
          <a:p>
            <a:pPr marL="71627">
              <a:lnSpc>
                <a:spcPts val="6186"/>
              </a:lnSpc>
            </a:pPr>
            <a:r>
              <a:rPr lang="en-US" sz="2202" baseline="0" b="0" i="0" dirty="0" spc="1055">
                <a:latin typeface="Wingdings" pitchFamily="0" charset="1"/>
              </a:rPr>
              <a:t></a:t>
            </a:r>
            <a:r>
              <a:rPr lang="en-US" sz="3102" baseline="0" b="0" i="0" dirty="0" spc="0">
                <a:latin typeface="宋体" pitchFamily="0" charset="1"/>
              </a:rPr>
              <a:t>记笔记，加注释，写总结</a:t>
            </a:r>
          </a:p>
        </p:txBody>
      </p:sp>
      <p:sp>
        <p:nvSpPr>
          <p:cNvPr id="147" name="Rectangle 147"/>
          <p:cNvSpPr/>
          <p:nvPr/>
        </p:nvSpPr>
        <p:spPr>
          <a:xfrm rot="0" flipH="0" flipV="0">
            <a:off x="1831782" y="2436903"/>
            <a:ext cx="69913" cy="44095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148" name="Rectangle 148"/>
          <p:cNvSpPr/>
          <p:nvPr/>
        </p:nvSpPr>
        <p:spPr>
          <a:xfrm rot="0" flipH="0" flipV="0">
            <a:off x="848239" y="2592655"/>
            <a:ext cx="4676394" cy="47584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1055">
                <a:latin typeface="Wingdings" pitchFamily="0" charset="1"/>
              </a:rPr>
              <a:t></a:t>
            </a:r>
            <a:r>
              <a:rPr lang="en-US" sz="3102" baseline="0" b="0" i="0" dirty="0" spc="0">
                <a:latin typeface="宋体" pitchFamily="0" charset="1"/>
              </a:rPr>
              <a:t>不要完全依赖于书和视频</a:t>
            </a:r>
          </a:p>
        </p:txBody>
      </p:sp>
      <p:sp>
        <p:nvSpPr>
          <p:cNvPr id="149" name="Rectangle 149"/>
          <p:cNvSpPr/>
          <p:nvPr/>
        </p:nvSpPr>
        <p:spPr>
          <a:xfrm rot="0" flipH="0" flipV="0">
            <a:off x="1831782" y="3005355"/>
            <a:ext cx="69913" cy="44095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150" name="Rectangle 150"/>
          <p:cNvSpPr/>
          <p:nvPr/>
        </p:nvSpPr>
        <p:spPr>
          <a:xfrm rot="0" flipH="0" flipV="0">
            <a:off x="848239" y="3160345"/>
            <a:ext cx="3888485" cy="47584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1055">
                <a:latin typeface="Wingdings" pitchFamily="0" charset="1"/>
              </a:rPr>
              <a:t></a:t>
            </a:r>
            <a:r>
              <a:rPr lang="en-US" sz="3102" baseline="0" b="0" i="0" dirty="0" spc="0">
                <a:latin typeface="宋体" pitchFamily="0" charset="1"/>
              </a:rPr>
              <a:t>建立有效的学习方法</a:t>
            </a:r>
          </a:p>
        </p:txBody>
      </p:sp>
      <p:sp>
        <p:nvSpPr>
          <p:cNvPr id="151" name="Rectangle 151"/>
          <p:cNvSpPr/>
          <p:nvPr/>
        </p:nvSpPr>
        <p:spPr>
          <a:xfrm rot="0" flipH="0" flipV="0">
            <a:off x="1831782" y="3573045"/>
            <a:ext cx="69913" cy="44095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152" name="Rectangle 152"/>
          <p:cNvSpPr/>
          <p:nvPr/>
        </p:nvSpPr>
        <p:spPr>
          <a:xfrm rot="0" flipH="0" flipV="0">
            <a:off x="848239" y="3677835"/>
            <a:ext cx="5727936" cy="52758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1055">
                <a:latin typeface="Wingdings" pitchFamily="0" charset="1"/>
              </a:rPr>
              <a:t></a:t>
            </a:r>
            <a:r>
              <a:rPr lang="en-US" sz="3102" baseline="0" b="0" i="0" dirty="0" spc="0">
                <a:latin typeface="宋体" pitchFamily="0" charset="1"/>
              </a:rPr>
              <a:t>学习软件编程的捷径</a:t>
            </a:r>
            <a:r>
              <a:rPr lang="en-US" sz="3102" baseline="0" b="0" i="0" dirty="0" spc="0">
                <a:latin typeface="Arial" pitchFamily="0" charset="1"/>
              </a:rPr>
              <a:t>--</a:t>
            </a:r>
            <a:r>
              <a:rPr lang="en-US" sz="3102" baseline="0" b="0" i="0" dirty="0" spc="0">
                <a:solidFill>
                  <a:srgbClr val="FF0000"/>
                </a:solidFill>
                <a:latin typeface="宋体" pitchFamily="0" charset="1"/>
              </a:rPr>
              <a:t>敲，狂敲</a:t>
            </a:r>
          </a:p>
        </p:txBody>
      </p:sp>
      <p:sp>
        <p:nvSpPr>
          <p:cNvPr id="153" name="Rectangle 153"/>
          <p:cNvSpPr/>
          <p:nvPr/>
        </p:nvSpPr>
        <p:spPr>
          <a:xfrm rot="0" flipH="0" flipV="0">
            <a:off x="1831782" y="4117875"/>
            <a:ext cx="69913" cy="44095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154" name="Rectangle 154"/>
          <p:cNvSpPr/>
          <p:nvPr/>
        </p:nvSpPr>
        <p:spPr>
          <a:xfrm rot="0" flipH="0" flipV="0">
            <a:off x="848005" y="4297288"/>
            <a:ext cx="7879080" cy="47227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102" baseline="0" b="0" i="0" dirty="0" spc="0">
                <a:latin typeface="宋体" pitchFamily="0" charset="1"/>
              </a:rPr>
              <a:t>如果学习上出现问题，欢迎大家随时与我交流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/>
      </p:grpSpPr>
      <p:sp>
        <p:nvSpPr>
          <p:cNvPr id="644" name="Freeform 644"/>
          <p:cNvSpPr/>
          <p:nvPr/>
        </p:nvSpPr>
        <p:spPr>
          <a:xfrm rot="5400000" flipH="0" flipV="0">
            <a:off x="1531379" y="-1164843"/>
            <a:ext cx="6119621" cy="8823959"/>
          </a:xfrm>
          <a:custGeom>
            <a:pathLst>
              <a:path w="6119621" h="8823959">
                <a:moveTo>
                  <a:pt x="0" y="8147304"/>
                </a:moveTo>
                <a:cubicBezTo>
                  <a:pt x="0" y="8521445"/>
                  <a:pt x="302513" y="8823959"/>
                  <a:pt x="675894" y="8823959"/>
                </a:cubicBezTo>
                <a:lnTo>
                  <a:pt x="5443728" y="8823959"/>
                </a:lnTo>
                <a:cubicBezTo>
                  <a:pt x="5817108" y="8823959"/>
                  <a:pt x="6119621" y="8521445"/>
                  <a:pt x="6119621" y="8147304"/>
                </a:cubicBezTo>
                <a:lnTo>
                  <a:pt x="6119621" y="676657"/>
                </a:lnTo>
                <a:cubicBezTo>
                  <a:pt x="6119621" y="303276"/>
                  <a:pt x="5817108" y="0"/>
                  <a:pt x="5443728" y="0"/>
                </a:cubicBezTo>
                <a:lnTo>
                  <a:pt x="675894" y="0"/>
                </a:lnTo>
                <a:cubicBezTo>
                  <a:pt x="302513" y="0"/>
                  <a:pt x="0" y="303276"/>
                  <a:pt x="0" y="676657"/>
                </a:cubicBezTo>
                <a:close/>
              </a:path>
            </a:pathLst>
          </a:custGeom>
          <a:noFill/>
          <a:ln w="28575" cap="rnd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5" name="Freeform 645"/>
          <p:cNvSpPr/>
          <p:nvPr/>
        </p:nvSpPr>
        <p:spPr>
          <a:xfrm rot="5400000" flipH="0" flipV="0">
            <a:off x="4604143" y="-2004947"/>
            <a:ext cx="0" cy="7696200"/>
          </a:xfrm>
          <a:custGeom>
            <a:pathLst>
              <a:path w="0" h="7696200">
                <a:moveTo>
                  <a:pt x="0" y="7696200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46" name="Picture 102"/>
          <p:cNvPicPr>
            <a:picLocks noChangeAspect="0" noChangeArrowheads="1"/>
          </p:cNvPicPr>
          <p:nvPr/>
        </p:nvPicPr>
        <p:blipFill>
          <a:blip r:embed="rId6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900061" y="332105"/>
            <a:ext cx="1582673" cy="633222"/>
          </a:xfrm>
          <a:prstGeom prst="rect">
            <a:avLst/>
          </a:prstGeom>
          <a:noFill/>
          <a:extLst/>
        </p:spPr>
      </p:pic>
      <p:sp>
        <p:nvSpPr>
          <p:cNvPr id="647" name="Rectangle 647"/>
          <p:cNvSpPr/>
          <p:nvPr/>
        </p:nvSpPr>
        <p:spPr>
          <a:xfrm rot="0" flipH="0" flipV="0">
            <a:off x="3522097" y="6419821"/>
            <a:ext cx="2557727" cy="23776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0" i="0" dirty="0" spc="0">
                <a:latin typeface="宋体" pitchFamily="0" charset="1"/>
              </a:rPr>
              <a:t>北京传智播客教</a:t>
            </a:r>
            <a:r>
              <a:rPr lang="en-US" sz="1397" baseline="0" b="0" i="0" dirty="0" spc="397">
                <a:latin typeface="宋体" pitchFamily="0" charset="1"/>
              </a:rPr>
              <a:t>育</a:t>
            </a:r>
            <a:r>
              <a:rPr lang="en-US" sz="1397" baseline="0" b="0" i="0" dirty="0" spc="0">
                <a:latin typeface="Arial" pitchFamily="0" charset="1"/>
                <a:hlinkClick r:id="rId100"/>
              </a:rPr>
              <a:t>www.itcast.cn</a:t>
            </a:r>
          </a:p>
        </p:txBody>
      </p:sp>
      <p:sp>
        <p:nvSpPr>
          <p:cNvPr id="648" name="Rectangle 648"/>
          <p:cNvSpPr/>
          <p:nvPr/>
        </p:nvSpPr>
        <p:spPr>
          <a:xfrm rot="0" flipH="0" flipV="0">
            <a:off x="2648083" y="151519"/>
            <a:ext cx="5675955" cy="708613"/>
          </a:xfrm>
          <a:prstGeom prst="rect">
            <a:avLst/>
          </a:prstGeom>
        </p:spPr>
      </p:sp>
      <p:sp>
        <p:nvSpPr>
          <p:cNvPr id="649" name="Freeform 649"/>
          <p:cNvSpPr/>
          <p:nvPr/>
        </p:nvSpPr>
        <p:spPr>
          <a:xfrm rot="0" flipH="0" flipV="0">
            <a:off x="2645568" y="598615"/>
            <a:ext cx="424129" cy="45262"/>
          </a:xfrm>
          <a:custGeom>
            <a:pathLst>
              <a:path w="12852400" h="1371600">
                <a:moveTo>
                  <a:pt x="0" y="0"/>
                </a:moveTo>
                <a:lnTo>
                  <a:pt x="12852400" y="0"/>
                </a:lnTo>
                <a:lnTo>
                  <a:pt x="12852400" y="1371600"/>
                </a:lnTo>
                <a:lnTo>
                  <a:pt x="0" y="1371600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41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0" name="Freeform 650"/>
          <p:cNvSpPr/>
          <p:nvPr/>
        </p:nvSpPr>
        <p:spPr>
          <a:xfrm rot="0" flipH="0" flipV="0">
            <a:off x="3077189" y="458963"/>
            <a:ext cx="402728" cy="267315"/>
          </a:xfrm>
          <a:custGeom>
            <a:pathLst>
              <a:path w="12203906" h="8100484">
                <a:moveTo>
                  <a:pt x="4762500" y="892969"/>
                </a:moveTo>
                <a:cubicBezTo>
                  <a:pt x="4828646" y="363802"/>
                  <a:pt x="5060156" y="66146"/>
                  <a:pt x="5457031" y="0"/>
                </a:cubicBezTo>
                <a:cubicBezTo>
                  <a:pt x="5853906" y="66146"/>
                  <a:pt x="6151563" y="198438"/>
                  <a:pt x="6350000" y="396875"/>
                </a:cubicBezTo>
                <a:cubicBezTo>
                  <a:pt x="6482292" y="463021"/>
                  <a:pt x="6581511" y="628386"/>
                  <a:pt x="6647656" y="892969"/>
                </a:cubicBezTo>
                <a:cubicBezTo>
                  <a:pt x="9756511" y="959115"/>
                  <a:pt x="11608594" y="1025261"/>
                  <a:pt x="12203906" y="1091407"/>
                </a:cubicBezTo>
                <a:cubicBezTo>
                  <a:pt x="11542448" y="2215886"/>
                  <a:pt x="10847917" y="2612761"/>
                  <a:pt x="10120313" y="2282032"/>
                </a:cubicBezTo>
                <a:cubicBezTo>
                  <a:pt x="9591146" y="2083594"/>
                  <a:pt x="9061979" y="1918229"/>
                  <a:pt x="8532813" y="1785938"/>
                </a:cubicBezTo>
                <a:cubicBezTo>
                  <a:pt x="7871354" y="1653646"/>
                  <a:pt x="7176823" y="1587500"/>
                  <a:pt x="6449219" y="1587500"/>
                </a:cubicBezTo>
                <a:cubicBezTo>
                  <a:pt x="4398698" y="1587500"/>
                  <a:pt x="2711979" y="1719792"/>
                  <a:pt x="1389063" y="1984375"/>
                </a:cubicBezTo>
                <a:cubicBezTo>
                  <a:pt x="1058333" y="2116667"/>
                  <a:pt x="760677" y="2215886"/>
                  <a:pt x="496094" y="2282032"/>
                </a:cubicBezTo>
                <a:cubicBezTo>
                  <a:pt x="297656" y="2348178"/>
                  <a:pt x="198438" y="2182813"/>
                  <a:pt x="198438" y="1785938"/>
                </a:cubicBezTo>
                <a:cubicBezTo>
                  <a:pt x="396875" y="1389063"/>
                  <a:pt x="661458" y="1124480"/>
                  <a:pt x="992188" y="992188"/>
                </a:cubicBezTo>
                <a:cubicBezTo>
                  <a:pt x="1256771" y="992188"/>
                  <a:pt x="1455208" y="1025261"/>
                  <a:pt x="1587500" y="1091407"/>
                </a:cubicBezTo>
                <a:cubicBezTo>
                  <a:pt x="2315104" y="1091407"/>
                  <a:pt x="3373438" y="1025261"/>
                  <a:pt x="4762500" y="892969"/>
                </a:cubicBezTo>
                <a:close/>
                <a:moveTo>
                  <a:pt x="3472656" y="1984375"/>
                </a:moveTo>
                <a:cubicBezTo>
                  <a:pt x="3671094" y="1984375"/>
                  <a:pt x="3803385" y="2017448"/>
                  <a:pt x="3869531" y="2083594"/>
                </a:cubicBezTo>
                <a:cubicBezTo>
                  <a:pt x="5390885" y="2083594"/>
                  <a:pt x="6515364" y="2116667"/>
                  <a:pt x="7242969" y="2182813"/>
                </a:cubicBezTo>
                <a:cubicBezTo>
                  <a:pt x="7573698" y="2116667"/>
                  <a:pt x="7904427" y="2083594"/>
                  <a:pt x="8235156" y="2083594"/>
                </a:cubicBezTo>
                <a:cubicBezTo>
                  <a:pt x="8698177" y="2215886"/>
                  <a:pt x="8863542" y="2447396"/>
                  <a:pt x="8731250" y="2778125"/>
                </a:cubicBezTo>
                <a:cubicBezTo>
                  <a:pt x="8665104" y="3042709"/>
                  <a:pt x="8598958" y="3307292"/>
                  <a:pt x="8532813" y="3571875"/>
                </a:cubicBezTo>
                <a:cubicBezTo>
                  <a:pt x="8400521" y="3836459"/>
                  <a:pt x="8202083" y="3902604"/>
                  <a:pt x="7937500" y="3770313"/>
                </a:cubicBezTo>
                <a:cubicBezTo>
                  <a:pt x="7606771" y="3704167"/>
                  <a:pt x="7209896" y="3638021"/>
                  <a:pt x="6746875" y="3571875"/>
                </a:cubicBezTo>
                <a:cubicBezTo>
                  <a:pt x="5953125" y="3505729"/>
                  <a:pt x="5192448" y="3505729"/>
                  <a:pt x="4464844" y="3571875"/>
                </a:cubicBezTo>
                <a:cubicBezTo>
                  <a:pt x="4200260" y="3638021"/>
                  <a:pt x="3968750" y="3704167"/>
                  <a:pt x="3770313" y="3770313"/>
                </a:cubicBezTo>
                <a:cubicBezTo>
                  <a:pt x="3439583" y="3902604"/>
                  <a:pt x="3241146" y="3869532"/>
                  <a:pt x="3175000" y="3671094"/>
                </a:cubicBezTo>
                <a:cubicBezTo>
                  <a:pt x="3108854" y="3406511"/>
                  <a:pt x="3042708" y="3042709"/>
                  <a:pt x="2976563" y="2579688"/>
                </a:cubicBezTo>
                <a:cubicBezTo>
                  <a:pt x="2910417" y="2182813"/>
                  <a:pt x="3075781" y="1984375"/>
                  <a:pt x="3472656" y="1984375"/>
                </a:cubicBezTo>
                <a:close/>
                <a:moveTo>
                  <a:pt x="4266406" y="3073400"/>
                </a:moveTo>
                <a:cubicBezTo>
                  <a:pt x="5258594" y="3007254"/>
                  <a:pt x="6316927" y="3007254"/>
                  <a:pt x="7441406" y="3073400"/>
                </a:cubicBezTo>
                <a:cubicBezTo>
                  <a:pt x="7639844" y="2810140"/>
                  <a:pt x="7606771" y="2645569"/>
                  <a:pt x="7342188" y="2579688"/>
                </a:cubicBezTo>
                <a:cubicBezTo>
                  <a:pt x="6350000" y="2513542"/>
                  <a:pt x="5291667" y="2513542"/>
                  <a:pt x="4167188" y="2579688"/>
                </a:cubicBezTo>
                <a:cubicBezTo>
                  <a:pt x="3968750" y="2711318"/>
                  <a:pt x="4001823" y="2875889"/>
                  <a:pt x="4266406" y="3073400"/>
                </a:cubicBezTo>
                <a:close/>
                <a:moveTo>
                  <a:pt x="3571875" y="4164807"/>
                </a:moveTo>
                <a:cubicBezTo>
                  <a:pt x="3902604" y="4098661"/>
                  <a:pt x="4266406" y="4065588"/>
                  <a:pt x="4663281" y="4065588"/>
                </a:cubicBezTo>
                <a:cubicBezTo>
                  <a:pt x="6118490" y="3999442"/>
                  <a:pt x="7507552" y="4032515"/>
                  <a:pt x="8830469" y="4164807"/>
                </a:cubicBezTo>
                <a:cubicBezTo>
                  <a:pt x="8962761" y="4164807"/>
                  <a:pt x="9095052" y="4131734"/>
                  <a:pt x="9227344" y="4065588"/>
                </a:cubicBezTo>
                <a:cubicBezTo>
                  <a:pt x="9293489" y="3999442"/>
                  <a:pt x="9425781" y="3999442"/>
                  <a:pt x="9624219" y="4065588"/>
                </a:cubicBezTo>
                <a:cubicBezTo>
                  <a:pt x="10087239" y="4330171"/>
                  <a:pt x="10252604" y="4561682"/>
                  <a:pt x="10120313" y="4760119"/>
                </a:cubicBezTo>
                <a:cubicBezTo>
                  <a:pt x="9988021" y="5024702"/>
                  <a:pt x="9954948" y="5355432"/>
                  <a:pt x="10021094" y="5752307"/>
                </a:cubicBezTo>
                <a:cubicBezTo>
                  <a:pt x="10021094" y="6413765"/>
                  <a:pt x="10054167" y="6942932"/>
                  <a:pt x="10120313" y="7339807"/>
                </a:cubicBezTo>
                <a:cubicBezTo>
                  <a:pt x="10120313" y="7670536"/>
                  <a:pt x="9954948" y="7902046"/>
                  <a:pt x="9624219" y="8034338"/>
                </a:cubicBezTo>
                <a:cubicBezTo>
                  <a:pt x="9293489" y="8100484"/>
                  <a:pt x="9095052" y="8034338"/>
                  <a:pt x="9028906" y="7835900"/>
                </a:cubicBezTo>
                <a:cubicBezTo>
                  <a:pt x="8962761" y="7372880"/>
                  <a:pt x="8929688" y="6413765"/>
                  <a:pt x="8929688" y="4958557"/>
                </a:cubicBezTo>
                <a:cubicBezTo>
                  <a:pt x="8797396" y="4693973"/>
                  <a:pt x="7705989" y="4561682"/>
                  <a:pt x="5655469" y="4561682"/>
                </a:cubicBezTo>
                <a:cubicBezTo>
                  <a:pt x="4861719" y="4627828"/>
                  <a:pt x="4067969" y="4693973"/>
                  <a:pt x="3274219" y="4760119"/>
                </a:cubicBezTo>
                <a:cubicBezTo>
                  <a:pt x="3141927" y="4826265"/>
                  <a:pt x="3075781" y="4925484"/>
                  <a:pt x="3075781" y="5057775"/>
                </a:cubicBezTo>
                <a:cubicBezTo>
                  <a:pt x="3141927" y="6116109"/>
                  <a:pt x="2910417" y="6909859"/>
                  <a:pt x="2381250" y="7439025"/>
                </a:cubicBezTo>
                <a:cubicBezTo>
                  <a:pt x="1785938" y="7902046"/>
                  <a:pt x="1256771" y="8034338"/>
                  <a:pt x="793750" y="7835900"/>
                </a:cubicBezTo>
                <a:cubicBezTo>
                  <a:pt x="330729" y="7703609"/>
                  <a:pt x="66146" y="7538244"/>
                  <a:pt x="0" y="7339807"/>
                </a:cubicBezTo>
                <a:cubicBezTo>
                  <a:pt x="0" y="7207515"/>
                  <a:pt x="198438" y="7108296"/>
                  <a:pt x="595313" y="7042150"/>
                </a:cubicBezTo>
                <a:cubicBezTo>
                  <a:pt x="1256771" y="6909859"/>
                  <a:pt x="1686719" y="6678348"/>
                  <a:pt x="1885156" y="6347619"/>
                </a:cubicBezTo>
                <a:cubicBezTo>
                  <a:pt x="2215885" y="5620015"/>
                  <a:pt x="2215885" y="5024702"/>
                  <a:pt x="1885156" y="4561682"/>
                </a:cubicBezTo>
                <a:cubicBezTo>
                  <a:pt x="1752865" y="4098661"/>
                  <a:pt x="2050521" y="3933296"/>
                  <a:pt x="2778125" y="4065588"/>
                </a:cubicBezTo>
                <a:cubicBezTo>
                  <a:pt x="2976563" y="4197879"/>
                  <a:pt x="3241146" y="4230953"/>
                  <a:pt x="3571875" y="4164807"/>
                </a:cubicBezTo>
                <a:close/>
                <a:moveTo>
                  <a:pt x="7242969" y="5057775"/>
                </a:moveTo>
                <a:cubicBezTo>
                  <a:pt x="7904427" y="5057775"/>
                  <a:pt x="8135938" y="5289286"/>
                  <a:pt x="7937500" y="5752307"/>
                </a:cubicBezTo>
                <a:cubicBezTo>
                  <a:pt x="7871354" y="6215327"/>
                  <a:pt x="7772136" y="6645275"/>
                  <a:pt x="7639844" y="7042150"/>
                </a:cubicBezTo>
                <a:cubicBezTo>
                  <a:pt x="7573698" y="7240588"/>
                  <a:pt x="7441406" y="7306734"/>
                  <a:pt x="7242969" y="7240588"/>
                </a:cubicBezTo>
                <a:cubicBezTo>
                  <a:pt x="7044531" y="7174442"/>
                  <a:pt x="6879167" y="7108296"/>
                  <a:pt x="6746875" y="7042150"/>
                </a:cubicBezTo>
                <a:cubicBezTo>
                  <a:pt x="6217708" y="6976005"/>
                  <a:pt x="5688542" y="6976005"/>
                  <a:pt x="5159375" y="7042150"/>
                </a:cubicBezTo>
                <a:cubicBezTo>
                  <a:pt x="4762500" y="7306734"/>
                  <a:pt x="4464844" y="7339807"/>
                  <a:pt x="4266406" y="7141369"/>
                </a:cubicBezTo>
                <a:cubicBezTo>
                  <a:pt x="4067969" y="6612202"/>
                  <a:pt x="3968750" y="6083036"/>
                  <a:pt x="3968750" y="5553869"/>
                </a:cubicBezTo>
                <a:cubicBezTo>
                  <a:pt x="4034896" y="5223140"/>
                  <a:pt x="4299479" y="5057775"/>
                  <a:pt x="4762500" y="5057775"/>
                </a:cubicBezTo>
                <a:cubicBezTo>
                  <a:pt x="5291667" y="5190067"/>
                  <a:pt x="6118490" y="5190067"/>
                  <a:pt x="7242969" y="5057775"/>
                </a:cubicBezTo>
                <a:close/>
                <a:moveTo>
                  <a:pt x="5060156" y="5752307"/>
                </a:moveTo>
                <a:cubicBezTo>
                  <a:pt x="4861719" y="6016890"/>
                  <a:pt x="4894792" y="6281473"/>
                  <a:pt x="5159375" y="6546057"/>
                </a:cubicBezTo>
                <a:cubicBezTo>
                  <a:pt x="5688542" y="6479911"/>
                  <a:pt x="6184635" y="6479911"/>
                  <a:pt x="6647656" y="6546057"/>
                </a:cubicBezTo>
                <a:cubicBezTo>
                  <a:pt x="6846094" y="6479911"/>
                  <a:pt x="6945313" y="6380692"/>
                  <a:pt x="6945313" y="6248400"/>
                </a:cubicBezTo>
                <a:cubicBezTo>
                  <a:pt x="7011458" y="5917671"/>
                  <a:pt x="6945313" y="5719234"/>
                  <a:pt x="6746875" y="5653088"/>
                </a:cubicBezTo>
                <a:cubicBezTo>
                  <a:pt x="6217708" y="5586942"/>
                  <a:pt x="5655469" y="5620015"/>
                  <a:pt x="5060156" y="5752307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1" name="Freeform 651"/>
          <p:cNvSpPr/>
          <p:nvPr/>
        </p:nvSpPr>
        <p:spPr>
          <a:xfrm rot="0" flipH="0" flipV="0">
            <a:off x="3500758" y="476347"/>
            <a:ext cx="399454" cy="244383"/>
          </a:xfrm>
          <a:custGeom>
            <a:pathLst>
              <a:path w="12104687" h="7405555">
                <a:moveTo>
                  <a:pt x="6746875" y="2742274"/>
                </a:moveTo>
                <a:cubicBezTo>
                  <a:pt x="7408333" y="3403732"/>
                  <a:pt x="8036719" y="3899826"/>
                  <a:pt x="8632031" y="4230555"/>
                </a:cubicBezTo>
                <a:cubicBezTo>
                  <a:pt x="8764323" y="3965972"/>
                  <a:pt x="8863542" y="3668315"/>
                  <a:pt x="8929687" y="3337586"/>
                </a:cubicBezTo>
                <a:cubicBezTo>
                  <a:pt x="8995833" y="3006857"/>
                  <a:pt x="8896614" y="2841492"/>
                  <a:pt x="8632031" y="2841492"/>
                </a:cubicBezTo>
                <a:cubicBezTo>
                  <a:pt x="8036719" y="2907638"/>
                  <a:pt x="7772135" y="2775545"/>
                  <a:pt x="7838281" y="2445213"/>
                </a:cubicBezTo>
                <a:cubicBezTo>
                  <a:pt x="7970573" y="2115013"/>
                  <a:pt x="8102864" y="1784747"/>
                  <a:pt x="8235156" y="1454414"/>
                </a:cubicBezTo>
                <a:cubicBezTo>
                  <a:pt x="8433594" y="1124214"/>
                  <a:pt x="8334375" y="959114"/>
                  <a:pt x="7937500" y="959114"/>
                </a:cubicBezTo>
                <a:lnTo>
                  <a:pt x="6846094" y="959114"/>
                </a:lnTo>
                <a:cubicBezTo>
                  <a:pt x="6779948" y="1487487"/>
                  <a:pt x="6746875" y="2081874"/>
                  <a:pt x="6746875" y="2742274"/>
                </a:cubicBezTo>
                <a:close/>
                <a:moveTo>
                  <a:pt x="5655469" y="66146"/>
                </a:moveTo>
                <a:cubicBezTo>
                  <a:pt x="5986198" y="264583"/>
                  <a:pt x="6846094" y="330729"/>
                  <a:pt x="8235156" y="264583"/>
                </a:cubicBezTo>
                <a:cubicBezTo>
                  <a:pt x="8433594" y="264583"/>
                  <a:pt x="8665104" y="198438"/>
                  <a:pt x="8929687" y="66146"/>
                </a:cubicBezTo>
                <a:cubicBezTo>
                  <a:pt x="9392708" y="0"/>
                  <a:pt x="9624219" y="198438"/>
                  <a:pt x="9624219" y="661458"/>
                </a:cubicBezTo>
                <a:cubicBezTo>
                  <a:pt x="9491927" y="859499"/>
                  <a:pt x="9359635" y="1057605"/>
                  <a:pt x="9227344" y="1255778"/>
                </a:cubicBezTo>
                <a:cubicBezTo>
                  <a:pt x="8896614" y="1850032"/>
                  <a:pt x="8797395" y="2180167"/>
                  <a:pt x="8929687" y="2246180"/>
                </a:cubicBezTo>
                <a:lnTo>
                  <a:pt x="9525000" y="2246180"/>
                </a:lnTo>
                <a:cubicBezTo>
                  <a:pt x="9921875" y="2246180"/>
                  <a:pt x="10087239" y="2444617"/>
                  <a:pt x="10021094" y="2841492"/>
                </a:cubicBezTo>
                <a:cubicBezTo>
                  <a:pt x="9822656" y="3370659"/>
                  <a:pt x="9591145" y="3965972"/>
                  <a:pt x="9326562" y="4627430"/>
                </a:cubicBezTo>
                <a:cubicBezTo>
                  <a:pt x="10318750" y="5156597"/>
                  <a:pt x="11244792" y="5586545"/>
                  <a:pt x="12104687" y="5917274"/>
                </a:cubicBezTo>
                <a:cubicBezTo>
                  <a:pt x="11310937" y="7107899"/>
                  <a:pt x="10649479" y="7405555"/>
                  <a:pt x="10120312" y="6810242"/>
                </a:cubicBezTo>
                <a:cubicBezTo>
                  <a:pt x="9789583" y="6347222"/>
                  <a:pt x="9326562" y="5884201"/>
                  <a:pt x="8731250" y="5421180"/>
                </a:cubicBezTo>
                <a:cubicBezTo>
                  <a:pt x="8334375" y="5818055"/>
                  <a:pt x="7904427" y="6115711"/>
                  <a:pt x="7441406" y="6314149"/>
                </a:cubicBezTo>
                <a:cubicBezTo>
                  <a:pt x="6515364" y="6644878"/>
                  <a:pt x="5920052" y="6644878"/>
                  <a:pt x="5655469" y="6314149"/>
                </a:cubicBezTo>
                <a:cubicBezTo>
                  <a:pt x="5589323" y="6181857"/>
                  <a:pt x="5622396" y="6115711"/>
                  <a:pt x="5754687" y="6115711"/>
                </a:cubicBezTo>
                <a:cubicBezTo>
                  <a:pt x="5953125" y="6115711"/>
                  <a:pt x="6151562" y="6082638"/>
                  <a:pt x="6350000" y="6016492"/>
                </a:cubicBezTo>
                <a:cubicBezTo>
                  <a:pt x="7276042" y="5685763"/>
                  <a:pt x="7871354" y="5321961"/>
                  <a:pt x="8135937" y="4925086"/>
                </a:cubicBezTo>
                <a:cubicBezTo>
                  <a:pt x="7540625" y="4395920"/>
                  <a:pt x="7011458" y="3899826"/>
                  <a:pt x="6548437" y="3436805"/>
                </a:cubicBezTo>
                <a:cubicBezTo>
                  <a:pt x="6416145" y="4098263"/>
                  <a:pt x="6250781" y="4660503"/>
                  <a:pt x="6052344" y="5123524"/>
                </a:cubicBezTo>
                <a:cubicBezTo>
                  <a:pt x="5853906" y="5520399"/>
                  <a:pt x="5622396" y="5884201"/>
                  <a:pt x="5357812" y="6214930"/>
                </a:cubicBezTo>
                <a:cubicBezTo>
                  <a:pt x="5159375" y="6479513"/>
                  <a:pt x="4894791" y="6711024"/>
                  <a:pt x="4564062" y="6909461"/>
                </a:cubicBezTo>
                <a:cubicBezTo>
                  <a:pt x="3902604" y="7240190"/>
                  <a:pt x="3373437" y="7207117"/>
                  <a:pt x="2976562" y="6810242"/>
                </a:cubicBezTo>
                <a:cubicBezTo>
                  <a:pt x="2910416" y="6677951"/>
                  <a:pt x="2976562" y="6578732"/>
                  <a:pt x="3175000" y="6512586"/>
                </a:cubicBezTo>
                <a:cubicBezTo>
                  <a:pt x="3505729" y="6512586"/>
                  <a:pt x="3968750" y="6281208"/>
                  <a:pt x="4564062" y="5818452"/>
                </a:cubicBezTo>
                <a:cubicBezTo>
                  <a:pt x="4828646" y="5554001"/>
                  <a:pt x="5093229" y="5157324"/>
                  <a:pt x="5357812" y="4628422"/>
                </a:cubicBezTo>
                <a:cubicBezTo>
                  <a:pt x="5556250" y="4165666"/>
                  <a:pt x="5688541" y="3702843"/>
                  <a:pt x="5754687" y="3239955"/>
                </a:cubicBezTo>
                <a:cubicBezTo>
                  <a:pt x="5953125" y="2380588"/>
                  <a:pt x="6019271" y="1620308"/>
                  <a:pt x="5953125" y="959114"/>
                </a:cubicBezTo>
                <a:cubicBezTo>
                  <a:pt x="5622396" y="1025128"/>
                  <a:pt x="5357812" y="1157155"/>
                  <a:pt x="5159375" y="1355196"/>
                </a:cubicBezTo>
                <a:cubicBezTo>
                  <a:pt x="4894791" y="1355196"/>
                  <a:pt x="4762500" y="1256175"/>
                  <a:pt x="4762500" y="1058135"/>
                </a:cubicBezTo>
                <a:cubicBezTo>
                  <a:pt x="4894791" y="595246"/>
                  <a:pt x="5192448" y="264583"/>
                  <a:pt x="5655469" y="66146"/>
                </a:cubicBezTo>
                <a:close/>
                <a:moveTo>
                  <a:pt x="3869531" y="361024"/>
                </a:moveTo>
                <a:cubicBezTo>
                  <a:pt x="4001823" y="559461"/>
                  <a:pt x="3968750" y="757899"/>
                  <a:pt x="3770312" y="956336"/>
                </a:cubicBezTo>
                <a:cubicBezTo>
                  <a:pt x="3175000" y="1419357"/>
                  <a:pt x="2612760" y="1915451"/>
                  <a:pt x="2083594" y="2444617"/>
                </a:cubicBezTo>
                <a:cubicBezTo>
                  <a:pt x="1951302" y="2643055"/>
                  <a:pt x="2149739" y="2742274"/>
                  <a:pt x="2678906" y="2742274"/>
                </a:cubicBezTo>
                <a:cubicBezTo>
                  <a:pt x="3075781" y="2411809"/>
                  <a:pt x="3538802" y="2048272"/>
                  <a:pt x="4067969" y="1651661"/>
                </a:cubicBezTo>
                <a:cubicBezTo>
                  <a:pt x="4398698" y="1585515"/>
                  <a:pt x="4564062" y="1651661"/>
                  <a:pt x="4564062" y="1850099"/>
                </a:cubicBezTo>
                <a:cubicBezTo>
                  <a:pt x="4696354" y="2048536"/>
                  <a:pt x="4597135" y="2279981"/>
                  <a:pt x="4266406" y="2544432"/>
                </a:cubicBezTo>
                <a:cubicBezTo>
                  <a:pt x="3538802" y="2875028"/>
                  <a:pt x="2910416" y="3337851"/>
                  <a:pt x="2381250" y="3932899"/>
                </a:cubicBezTo>
                <a:cubicBezTo>
                  <a:pt x="2315104" y="4065190"/>
                  <a:pt x="2348177" y="4131336"/>
                  <a:pt x="2480469" y="4131336"/>
                </a:cubicBezTo>
                <a:cubicBezTo>
                  <a:pt x="3141927" y="3999045"/>
                  <a:pt x="3770312" y="3767534"/>
                  <a:pt x="4365625" y="3436805"/>
                </a:cubicBezTo>
                <a:cubicBezTo>
                  <a:pt x="4696354" y="3370659"/>
                  <a:pt x="4828646" y="3436805"/>
                  <a:pt x="4762500" y="3635242"/>
                </a:cubicBezTo>
                <a:cubicBezTo>
                  <a:pt x="4762500" y="3767534"/>
                  <a:pt x="4530989" y="3932899"/>
                  <a:pt x="4067969" y="4131336"/>
                </a:cubicBezTo>
                <a:cubicBezTo>
                  <a:pt x="3141927" y="4594357"/>
                  <a:pt x="2282031" y="4892013"/>
                  <a:pt x="1488281" y="5024305"/>
                </a:cubicBezTo>
                <a:cubicBezTo>
                  <a:pt x="1223698" y="5090451"/>
                  <a:pt x="1025260" y="4991232"/>
                  <a:pt x="892969" y="4726649"/>
                </a:cubicBezTo>
                <a:cubicBezTo>
                  <a:pt x="826823" y="4462065"/>
                  <a:pt x="859896" y="4296701"/>
                  <a:pt x="992187" y="4230555"/>
                </a:cubicBezTo>
                <a:cubicBezTo>
                  <a:pt x="1322916" y="4098263"/>
                  <a:pt x="1686719" y="3800607"/>
                  <a:pt x="2083594" y="3337586"/>
                </a:cubicBezTo>
                <a:cubicBezTo>
                  <a:pt x="1752864" y="3271440"/>
                  <a:pt x="1389062" y="3304513"/>
                  <a:pt x="992187" y="3436805"/>
                </a:cubicBezTo>
                <a:cubicBezTo>
                  <a:pt x="661458" y="3436805"/>
                  <a:pt x="496094" y="3271440"/>
                  <a:pt x="496094" y="2940711"/>
                </a:cubicBezTo>
                <a:cubicBezTo>
                  <a:pt x="496094" y="2676128"/>
                  <a:pt x="562239" y="2477690"/>
                  <a:pt x="694531" y="2345399"/>
                </a:cubicBezTo>
                <a:cubicBezTo>
                  <a:pt x="1025260" y="2213107"/>
                  <a:pt x="1322916" y="2047742"/>
                  <a:pt x="1587500" y="1849305"/>
                </a:cubicBezTo>
                <a:cubicBezTo>
                  <a:pt x="2116666" y="1386284"/>
                  <a:pt x="2546614" y="890191"/>
                  <a:pt x="2877344" y="361024"/>
                </a:cubicBezTo>
                <a:cubicBezTo>
                  <a:pt x="3340364" y="30294"/>
                  <a:pt x="3671094" y="30294"/>
                  <a:pt x="3869531" y="361024"/>
                </a:cubicBezTo>
                <a:close/>
                <a:moveTo>
                  <a:pt x="4564062" y="4627430"/>
                </a:moveTo>
                <a:cubicBezTo>
                  <a:pt x="4828646" y="4627430"/>
                  <a:pt x="4894791" y="4726649"/>
                  <a:pt x="4762500" y="4925086"/>
                </a:cubicBezTo>
                <a:cubicBezTo>
                  <a:pt x="4034896" y="5454253"/>
                  <a:pt x="3108854" y="5950347"/>
                  <a:pt x="1984375" y="6413367"/>
                </a:cubicBezTo>
                <a:cubicBezTo>
                  <a:pt x="1587500" y="6545659"/>
                  <a:pt x="1190625" y="6677951"/>
                  <a:pt x="793750" y="6810242"/>
                </a:cubicBezTo>
                <a:cubicBezTo>
                  <a:pt x="330729" y="6942534"/>
                  <a:pt x="66146" y="6777170"/>
                  <a:pt x="0" y="6314149"/>
                </a:cubicBezTo>
                <a:cubicBezTo>
                  <a:pt x="0" y="6049565"/>
                  <a:pt x="99219" y="5884201"/>
                  <a:pt x="297656" y="5818055"/>
                </a:cubicBezTo>
                <a:cubicBezTo>
                  <a:pt x="760677" y="5751909"/>
                  <a:pt x="1223698" y="5652690"/>
                  <a:pt x="1686719" y="5520399"/>
                </a:cubicBezTo>
                <a:cubicBezTo>
                  <a:pt x="2678906" y="5321961"/>
                  <a:pt x="3638021" y="5024305"/>
                  <a:pt x="4564062" y="462743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2" name="Freeform 652"/>
          <p:cNvSpPr/>
          <p:nvPr/>
        </p:nvSpPr>
        <p:spPr>
          <a:xfrm rot="0" flipH="0" flipV="0">
            <a:off x="3921445" y="463237"/>
            <a:ext cx="399297" cy="267305"/>
          </a:xfrm>
          <a:custGeom>
            <a:pathLst>
              <a:path w="12099925" h="8100153">
                <a:moveTo>
                  <a:pt x="3969941" y="4430977"/>
                </a:moveTo>
                <a:lnTo>
                  <a:pt x="3969941" y="5123921"/>
                </a:lnTo>
                <a:lnTo>
                  <a:pt x="5458222" y="5024702"/>
                </a:lnTo>
                <a:cubicBezTo>
                  <a:pt x="5723070" y="5090848"/>
                  <a:pt x="5855494" y="5223007"/>
                  <a:pt x="5855494" y="5421180"/>
                </a:cubicBezTo>
                <a:cubicBezTo>
                  <a:pt x="5789348" y="5553472"/>
                  <a:pt x="5623917" y="5619618"/>
                  <a:pt x="5359202" y="5619618"/>
                </a:cubicBezTo>
                <a:cubicBezTo>
                  <a:pt x="4962327" y="5619618"/>
                  <a:pt x="4499240" y="5652691"/>
                  <a:pt x="3969941" y="5718836"/>
                </a:cubicBezTo>
                <a:lnTo>
                  <a:pt x="3969941" y="7504774"/>
                </a:lnTo>
                <a:cubicBezTo>
                  <a:pt x="3969941" y="7637066"/>
                  <a:pt x="3837583" y="7736284"/>
                  <a:pt x="3572867" y="7802430"/>
                </a:cubicBezTo>
                <a:cubicBezTo>
                  <a:pt x="3175860" y="7868576"/>
                  <a:pt x="2977356" y="7736284"/>
                  <a:pt x="2977356" y="7405555"/>
                </a:cubicBezTo>
                <a:lnTo>
                  <a:pt x="2977356" y="5818055"/>
                </a:lnTo>
                <a:cubicBezTo>
                  <a:pt x="1918626" y="5884201"/>
                  <a:pt x="1091539" y="6049566"/>
                  <a:pt x="496094" y="6314149"/>
                </a:cubicBezTo>
                <a:cubicBezTo>
                  <a:pt x="231510" y="6314149"/>
                  <a:pt x="66146" y="6181857"/>
                  <a:pt x="0" y="5917274"/>
                </a:cubicBezTo>
                <a:cubicBezTo>
                  <a:pt x="66146" y="5520399"/>
                  <a:pt x="231510" y="5288888"/>
                  <a:pt x="496094" y="5222743"/>
                </a:cubicBezTo>
                <a:cubicBezTo>
                  <a:pt x="1157817" y="5288888"/>
                  <a:pt x="1984904" y="5288888"/>
                  <a:pt x="2977356" y="5222743"/>
                </a:cubicBezTo>
                <a:lnTo>
                  <a:pt x="2977356" y="4430977"/>
                </a:lnTo>
                <a:cubicBezTo>
                  <a:pt x="2249488" y="4430977"/>
                  <a:pt x="1653977" y="4496990"/>
                  <a:pt x="1190823" y="4629018"/>
                </a:cubicBezTo>
                <a:cubicBezTo>
                  <a:pt x="860094" y="4430712"/>
                  <a:pt x="760876" y="4166261"/>
                  <a:pt x="893167" y="3835664"/>
                </a:cubicBezTo>
                <a:cubicBezTo>
                  <a:pt x="1025459" y="3703373"/>
                  <a:pt x="1157751" y="3571147"/>
                  <a:pt x="1290042" y="3438988"/>
                </a:cubicBezTo>
                <a:cubicBezTo>
                  <a:pt x="1620904" y="3108391"/>
                  <a:pt x="1885619" y="2645569"/>
                  <a:pt x="2084189" y="2050521"/>
                </a:cubicBezTo>
                <a:cubicBezTo>
                  <a:pt x="1687182" y="2050521"/>
                  <a:pt x="1323247" y="2116667"/>
                  <a:pt x="992386" y="2248958"/>
                </a:cubicBezTo>
                <a:cubicBezTo>
                  <a:pt x="727670" y="2315104"/>
                  <a:pt x="595313" y="2248958"/>
                  <a:pt x="595313" y="2050521"/>
                </a:cubicBezTo>
                <a:cubicBezTo>
                  <a:pt x="595313" y="1653646"/>
                  <a:pt x="793816" y="1355989"/>
                  <a:pt x="1190823" y="1157552"/>
                </a:cubicBezTo>
                <a:cubicBezTo>
                  <a:pt x="1455539" y="1289844"/>
                  <a:pt x="1852546" y="1355989"/>
                  <a:pt x="2381845" y="1355989"/>
                </a:cubicBezTo>
                <a:cubicBezTo>
                  <a:pt x="2580415" y="959114"/>
                  <a:pt x="2712773" y="595313"/>
                  <a:pt x="2778919" y="264583"/>
                </a:cubicBezTo>
                <a:cubicBezTo>
                  <a:pt x="2845065" y="66146"/>
                  <a:pt x="3043568" y="0"/>
                  <a:pt x="3374430" y="66146"/>
                </a:cubicBezTo>
                <a:cubicBezTo>
                  <a:pt x="3837451" y="264583"/>
                  <a:pt x="3903596" y="694531"/>
                  <a:pt x="3572867" y="1355989"/>
                </a:cubicBezTo>
                <a:cubicBezTo>
                  <a:pt x="5027414" y="1355989"/>
                  <a:pt x="5754688" y="1455208"/>
                  <a:pt x="5754688" y="1653646"/>
                </a:cubicBezTo>
                <a:cubicBezTo>
                  <a:pt x="5754688" y="1785937"/>
                  <a:pt x="5655866" y="1885156"/>
                  <a:pt x="5458222" y="1951302"/>
                </a:cubicBezTo>
                <a:lnTo>
                  <a:pt x="3175794" y="1951302"/>
                </a:lnTo>
                <a:cubicBezTo>
                  <a:pt x="2712641" y="2546614"/>
                  <a:pt x="2348772" y="3141927"/>
                  <a:pt x="2084189" y="3737239"/>
                </a:cubicBezTo>
                <a:cubicBezTo>
                  <a:pt x="2084189" y="3935677"/>
                  <a:pt x="2381911" y="4001823"/>
                  <a:pt x="2977356" y="3935677"/>
                </a:cubicBezTo>
                <a:cubicBezTo>
                  <a:pt x="2977356" y="3538802"/>
                  <a:pt x="3010429" y="3208073"/>
                  <a:pt x="3076575" y="2943489"/>
                </a:cubicBezTo>
                <a:cubicBezTo>
                  <a:pt x="3208999" y="2678906"/>
                  <a:pt x="3374430" y="2546614"/>
                  <a:pt x="3572867" y="2546614"/>
                </a:cubicBezTo>
                <a:cubicBezTo>
                  <a:pt x="3771437" y="2612760"/>
                  <a:pt x="3903795" y="2745052"/>
                  <a:pt x="3969941" y="2943489"/>
                </a:cubicBezTo>
                <a:lnTo>
                  <a:pt x="3969941" y="3935677"/>
                </a:lnTo>
                <a:lnTo>
                  <a:pt x="5160963" y="3935677"/>
                </a:lnTo>
                <a:cubicBezTo>
                  <a:pt x="5359400" y="4001690"/>
                  <a:pt x="5425546" y="4100777"/>
                  <a:pt x="5359400" y="4232936"/>
                </a:cubicBezTo>
                <a:cubicBezTo>
                  <a:pt x="5359400" y="4431109"/>
                  <a:pt x="4896247" y="4497123"/>
                  <a:pt x="3969941" y="4430977"/>
                </a:cubicBezTo>
                <a:close/>
                <a:moveTo>
                  <a:pt x="7138988" y="2745052"/>
                </a:moveTo>
                <a:cubicBezTo>
                  <a:pt x="7469717" y="2678906"/>
                  <a:pt x="7668154" y="2745052"/>
                  <a:pt x="7734300" y="2943489"/>
                </a:cubicBezTo>
                <a:lnTo>
                  <a:pt x="7734300" y="4034896"/>
                </a:lnTo>
                <a:cubicBezTo>
                  <a:pt x="9520238" y="5356489"/>
                  <a:pt x="10975446" y="6248532"/>
                  <a:pt x="12099925" y="6711024"/>
                </a:cubicBezTo>
                <a:cubicBezTo>
                  <a:pt x="11107738" y="7967795"/>
                  <a:pt x="10280914" y="8100153"/>
                  <a:pt x="9619456" y="7108097"/>
                </a:cubicBezTo>
                <a:cubicBezTo>
                  <a:pt x="8957998" y="6116042"/>
                  <a:pt x="8296539" y="5388636"/>
                  <a:pt x="7635081" y="4925880"/>
                </a:cubicBezTo>
                <a:cubicBezTo>
                  <a:pt x="6974814" y="6248268"/>
                  <a:pt x="6215459" y="7041753"/>
                  <a:pt x="5357019" y="7306336"/>
                </a:cubicBezTo>
                <a:cubicBezTo>
                  <a:pt x="4762765" y="7504774"/>
                  <a:pt x="4399624" y="7405555"/>
                  <a:pt x="4267597" y="7008680"/>
                </a:cubicBezTo>
                <a:cubicBezTo>
                  <a:pt x="4267597" y="6942534"/>
                  <a:pt x="4597532" y="6777302"/>
                  <a:pt x="5257403" y="6512983"/>
                </a:cubicBezTo>
                <a:cubicBezTo>
                  <a:pt x="5587338" y="6314678"/>
                  <a:pt x="5917274" y="6017220"/>
                  <a:pt x="6247209" y="5620610"/>
                </a:cubicBezTo>
                <a:cubicBezTo>
                  <a:pt x="6577145" y="5025694"/>
                  <a:pt x="6742113" y="4496858"/>
                  <a:pt x="6742113" y="4034102"/>
                </a:cubicBezTo>
                <a:lnTo>
                  <a:pt x="6742113" y="3141729"/>
                </a:lnTo>
                <a:cubicBezTo>
                  <a:pt x="6742113" y="2943423"/>
                  <a:pt x="6874404" y="2811198"/>
                  <a:pt x="7138988" y="2745052"/>
                </a:cubicBezTo>
                <a:close/>
                <a:moveTo>
                  <a:pt x="6643688" y="363802"/>
                </a:moveTo>
                <a:cubicBezTo>
                  <a:pt x="6709701" y="165364"/>
                  <a:pt x="6874801" y="66146"/>
                  <a:pt x="7138988" y="66146"/>
                </a:cubicBezTo>
                <a:cubicBezTo>
                  <a:pt x="7602008" y="132291"/>
                  <a:pt x="7800446" y="363802"/>
                  <a:pt x="7734300" y="760677"/>
                </a:cubicBezTo>
                <a:cubicBezTo>
                  <a:pt x="7469717" y="1422135"/>
                  <a:pt x="7568936" y="1752864"/>
                  <a:pt x="8031956" y="1752864"/>
                </a:cubicBezTo>
                <a:cubicBezTo>
                  <a:pt x="8759561" y="1752864"/>
                  <a:pt x="9354873" y="1686719"/>
                  <a:pt x="9817894" y="1554427"/>
                </a:cubicBezTo>
                <a:cubicBezTo>
                  <a:pt x="10214769" y="1686719"/>
                  <a:pt x="10380133" y="1984375"/>
                  <a:pt x="10313988" y="2447396"/>
                </a:cubicBezTo>
                <a:cubicBezTo>
                  <a:pt x="9850967" y="3175000"/>
                  <a:pt x="9288727" y="3704167"/>
                  <a:pt x="8627269" y="4034896"/>
                </a:cubicBezTo>
                <a:cubicBezTo>
                  <a:pt x="8296672" y="4034896"/>
                  <a:pt x="8296672" y="3869531"/>
                  <a:pt x="8627269" y="3538802"/>
                </a:cubicBezTo>
                <a:cubicBezTo>
                  <a:pt x="8825706" y="3274219"/>
                  <a:pt x="8991071" y="3009635"/>
                  <a:pt x="9123363" y="2745052"/>
                </a:cubicBezTo>
                <a:cubicBezTo>
                  <a:pt x="9189508" y="2480469"/>
                  <a:pt x="8991071" y="2348177"/>
                  <a:pt x="8528050" y="2348177"/>
                </a:cubicBezTo>
                <a:cubicBezTo>
                  <a:pt x="7866856" y="2348177"/>
                  <a:pt x="7404034" y="2315104"/>
                  <a:pt x="7139583" y="2248958"/>
                </a:cubicBezTo>
                <a:cubicBezTo>
                  <a:pt x="6941278" y="2381250"/>
                  <a:pt x="6742906" y="2546614"/>
                  <a:pt x="6544469" y="2745052"/>
                </a:cubicBezTo>
                <a:cubicBezTo>
                  <a:pt x="6213739" y="3075781"/>
                  <a:pt x="5849938" y="3340364"/>
                  <a:pt x="5453063" y="3538802"/>
                </a:cubicBezTo>
                <a:cubicBezTo>
                  <a:pt x="5188479" y="3604948"/>
                  <a:pt x="4990042" y="3538802"/>
                  <a:pt x="4857750" y="3340364"/>
                </a:cubicBezTo>
                <a:cubicBezTo>
                  <a:pt x="5386917" y="3009635"/>
                  <a:pt x="5849938" y="2513542"/>
                  <a:pt x="6246813" y="1852083"/>
                </a:cubicBezTo>
                <a:cubicBezTo>
                  <a:pt x="6511396" y="1322916"/>
                  <a:pt x="6643688" y="826823"/>
                  <a:pt x="6643688" y="363802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3" name="Freeform 653"/>
          <p:cNvSpPr/>
          <p:nvPr/>
        </p:nvSpPr>
        <p:spPr>
          <a:xfrm rot="0" flipH="0" flipV="0">
            <a:off x="4342106" y="467681"/>
            <a:ext cx="398337" cy="261937"/>
          </a:xfrm>
          <a:custGeom>
            <a:pathLst>
              <a:path w="12070820" h="7937500">
                <a:moveTo>
                  <a:pt x="6746081" y="2315104"/>
                </a:moveTo>
                <a:lnTo>
                  <a:pt x="5158978" y="2315104"/>
                </a:lnTo>
                <a:cubicBezTo>
                  <a:pt x="4762235" y="2513541"/>
                  <a:pt x="4266274" y="2711979"/>
                  <a:pt x="3671093" y="2910416"/>
                </a:cubicBezTo>
                <a:cubicBezTo>
                  <a:pt x="3472656" y="2976562"/>
                  <a:pt x="3373437" y="2910416"/>
                  <a:pt x="3373437" y="2711979"/>
                </a:cubicBezTo>
                <a:cubicBezTo>
                  <a:pt x="3902471" y="2315104"/>
                  <a:pt x="4332287" y="1918229"/>
                  <a:pt x="4662884" y="1521354"/>
                </a:cubicBezTo>
                <a:cubicBezTo>
                  <a:pt x="4927467" y="1190625"/>
                  <a:pt x="5158978" y="892968"/>
                  <a:pt x="5357415" y="628385"/>
                </a:cubicBezTo>
                <a:cubicBezTo>
                  <a:pt x="5555720" y="496093"/>
                  <a:pt x="5754092" y="496093"/>
                  <a:pt x="5952529" y="628385"/>
                </a:cubicBezTo>
                <a:cubicBezTo>
                  <a:pt x="6283259" y="959115"/>
                  <a:pt x="6217112" y="1322916"/>
                  <a:pt x="5754092" y="1719791"/>
                </a:cubicBezTo>
                <a:lnTo>
                  <a:pt x="6746081" y="1719791"/>
                </a:lnTo>
                <a:lnTo>
                  <a:pt x="6746081" y="727604"/>
                </a:lnTo>
                <a:cubicBezTo>
                  <a:pt x="6746081" y="396875"/>
                  <a:pt x="6812226" y="198437"/>
                  <a:pt x="6944518" y="132291"/>
                </a:cubicBezTo>
                <a:cubicBezTo>
                  <a:pt x="7209101" y="0"/>
                  <a:pt x="7440612" y="0"/>
                  <a:pt x="7639050" y="132291"/>
                </a:cubicBezTo>
                <a:cubicBezTo>
                  <a:pt x="7837487" y="198437"/>
                  <a:pt x="8002851" y="396875"/>
                  <a:pt x="8135143" y="727604"/>
                </a:cubicBezTo>
                <a:cubicBezTo>
                  <a:pt x="8068998" y="926041"/>
                  <a:pt x="8035925" y="1256771"/>
                  <a:pt x="8035925" y="1719791"/>
                </a:cubicBezTo>
                <a:lnTo>
                  <a:pt x="10119518" y="1719791"/>
                </a:lnTo>
                <a:cubicBezTo>
                  <a:pt x="10582539" y="1852083"/>
                  <a:pt x="10615612" y="2050521"/>
                  <a:pt x="10218737" y="2315104"/>
                </a:cubicBezTo>
                <a:lnTo>
                  <a:pt x="8035925" y="2315104"/>
                </a:lnTo>
                <a:lnTo>
                  <a:pt x="8035925" y="3604948"/>
                </a:lnTo>
                <a:cubicBezTo>
                  <a:pt x="9557279" y="3737239"/>
                  <a:pt x="10880195" y="3770312"/>
                  <a:pt x="12004675" y="3704166"/>
                </a:cubicBezTo>
                <a:cubicBezTo>
                  <a:pt x="12070820" y="3770312"/>
                  <a:pt x="12004675" y="4001823"/>
                  <a:pt x="11806237" y="4398698"/>
                </a:cubicBezTo>
                <a:cubicBezTo>
                  <a:pt x="11475508" y="5060156"/>
                  <a:pt x="10979414" y="5258594"/>
                  <a:pt x="10317956" y="4994010"/>
                </a:cubicBezTo>
                <a:cubicBezTo>
                  <a:pt x="9656498" y="4663281"/>
                  <a:pt x="8895820" y="4497916"/>
                  <a:pt x="8035925" y="4497916"/>
                </a:cubicBezTo>
                <a:lnTo>
                  <a:pt x="8035925" y="6680729"/>
                </a:lnTo>
                <a:cubicBezTo>
                  <a:pt x="8168216" y="7408333"/>
                  <a:pt x="7969779" y="7805208"/>
                  <a:pt x="7440612" y="7871354"/>
                </a:cubicBezTo>
                <a:cubicBezTo>
                  <a:pt x="6911445" y="7937500"/>
                  <a:pt x="6679935" y="7573698"/>
                  <a:pt x="6746081" y="6779948"/>
                </a:cubicBezTo>
                <a:lnTo>
                  <a:pt x="6746081" y="4497916"/>
                </a:lnTo>
                <a:cubicBezTo>
                  <a:pt x="5357283" y="4431771"/>
                  <a:pt x="4332287" y="4597135"/>
                  <a:pt x="3671093" y="4994010"/>
                </a:cubicBezTo>
                <a:cubicBezTo>
                  <a:pt x="3406510" y="5060156"/>
                  <a:pt x="3274218" y="4960937"/>
                  <a:pt x="3274218" y="4696354"/>
                </a:cubicBezTo>
                <a:cubicBezTo>
                  <a:pt x="3274218" y="4365625"/>
                  <a:pt x="3373371" y="4101041"/>
                  <a:pt x="3571676" y="3902604"/>
                </a:cubicBezTo>
                <a:cubicBezTo>
                  <a:pt x="3770114" y="3704166"/>
                  <a:pt x="4001624" y="3571875"/>
                  <a:pt x="4266207" y="3505729"/>
                </a:cubicBezTo>
                <a:cubicBezTo>
                  <a:pt x="4662950" y="3704166"/>
                  <a:pt x="5489575" y="3737239"/>
                  <a:pt x="6746081" y="3604948"/>
                </a:cubicBezTo>
                <a:close/>
                <a:moveTo>
                  <a:pt x="4067968" y="628385"/>
                </a:moveTo>
                <a:cubicBezTo>
                  <a:pt x="3803385" y="1091406"/>
                  <a:pt x="3406510" y="1554427"/>
                  <a:pt x="2877343" y="2017448"/>
                </a:cubicBezTo>
                <a:lnTo>
                  <a:pt x="2877343" y="6482291"/>
                </a:lnTo>
                <a:cubicBezTo>
                  <a:pt x="2877343" y="6813021"/>
                  <a:pt x="2844270" y="7110677"/>
                  <a:pt x="2778125" y="7375260"/>
                </a:cubicBezTo>
                <a:cubicBezTo>
                  <a:pt x="2579687" y="7573698"/>
                  <a:pt x="2348177" y="7672916"/>
                  <a:pt x="2083593" y="7672916"/>
                </a:cubicBezTo>
                <a:cubicBezTo>
                  <a:pt x="1819010" y="7672916"/>
                  <a:pt x="1686718" y="7507552"/>
                  <a:pt x="1686718" y="7176823"/>
                </a:cubicBezTo>
                <a:cubicBezTo>
                  <a:pt x="1885156" y="5126302"/>
                  <a:pt x="1918229" y="3571875"/>
                  <a:pt x="1785937" y="2513541"/>
                </a:cubicBezTo>
                <a:cubicBezTo>
                  <a:pt x="992187" y="2910416"/>
                  <a:pt x="496093" y="2910416"/>
                  <a:pt x="297656" y="2513541"/>
                </a:cubicBezTo>
                <a:cubicBezTo>
                  <a:pt x="165364" y="2315104"/>
                  <a:pt x="66145" y="2050521"/>
                  <a:pt x="0" y="1719791"/>
                </a:cubicBezTo>
                <a:cubicBezTo>
                  <a:pt x="66145" y="1587500"/>
                  <a:pt x="330729" y="1488281"/>
                  <a:pt x="793750" y="1422135"/>
                </a:cubicBezTo>
                <a:cubicBezTo>
                  <a:pt x="1852083" y="1223698"/>
                  <a:pt x="2877343" y="859896"/>
                  <a:pt x="3869531" y="330729"/>
                </a:cubicBezTo>
                <a:cubicBezTo>
                  <a:pt x="4067968" y="264583"/>
                  <a:pt x="4134114" y="363802"/>
                  <a:pt x="4067968" y="628385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4" name="Freeform 654"/>
          <p:cNvSpPr/>
          <p:nvPr/>
        </p:nvSpPr>
        <p:spPr>
          <a:xfrm rot="0" flipH="0" flipV="0">
            <a:off x="4760532" y="475242"/>
            <a:ext cx="400546" cy="257571"/>
          </a:xfrm>
          <a:custGeom>
            <a:pathLst>
              <a:path w="12137760" h="7805207">
                <a:moveTo>
                  <a:pt x="5423958" y="0"/>
                </a:moveTo>
                <a:cubicBezTo>
                  <a:pt x="6085416" y="132292"/>
                  <a:pt x="6383072" y="429948"/>
                  <a:pt x="6316927" y="892969"/>
                </a:cubicBezTo>
                <a:cubicBezTo>
                  <a:pt x="6118489" y="1488281"/>
                  <a:pt x="5986198" y="1918229"/>
                  <a:pt x="5920052" y="2182812"/>
                </a:cubicBezTo>
                <a:cubicBezTo>
                  <a:pt x="8433594" y="4630208"/>
                  <a:pt x="10484114" y="5986198"/>
                  <a:pt x="12071614" y="6250781"/>
                </a:cubicBezTo>
                <a:cubicBezTo>
                  <a:pt x="12137760" y="6449219"/>
                  <a:pt x="11906250" y="6813021"/>
                  <a:pt x="11377083" y="7342187"/>
                </a:cubicBezTo>
                <a:cubicBezTo>
                  <a:pt x="10914062" y="7805207"/>
                  <a:pt x="10318750" y="7739062"/>
                  <a:pt x="9591146" y="7143750"/>
                </a:cubicBezTo>
                <a:cubicBezTo>
                  <a:pt x="8797396" y="6416146"/>
                  <a:pt x="8069791" y="5721615"/>
                  <a:pt x="7408333" y="5060156"/>
                </a:cubicBezTo>
                <a:cubicBezTo>
                  <a:pt x="6746875" y="4464844"/>
                  <a:pt x="6151562" y="3902604"/>
                  <a:pt x="5622396" y="3373437"/>
                </a:cubicBezTo>
                <a:cubicBezTo>
                  <a:pt x="5291666" y="4167187"/>
                  <a:pt x="4861718" y="4861719"/>
                  <a:pt x="4332552" y="5457031"/>
                </a:cubicBezTo>
                <a:cubicBezTo>
                  <a:pt x="3208073" y="6515365"/>
                  <a:pt x="2116666" y="7077604"/>
                  <a:pt x="1058333" y="7143750"/>
                </a:cubicBezTo>
                <a:cubicBezTo>
                  <a:pt x="330729" y="7143750"/>
                  <a:pt x="0" y="6813021"/>
                  <a:pt x="66146" y="6151562"/>
                </a:cubicBezTo>
                <a:cubicBezTo>
                  <a:pt x="198437" y="6085417"/>
                  <a:pt x="694531" y="5986198"/>
                  <a:pt x="1554427" y="5853906"/>
                </a:cubicBezTo>
                <a:cubicBezTo>
                  <a:pt x="2612760" y="5589323"/>
                  <a:pt x="3505729" y="4861719"/>
                  <a:pt x="4233333" y="3671094"/>
                </a:cubicBezTo>
                <a:cubicBezTo>
                  <a:pt x="4696354" y="2745052"/>
                  <a:pt x="4894791" y="1951302"/>
                  <a:pt x="4828646" y="1289844"/>
                </a:cubicBezTo>
                <a:cubicBezTo>
                  <a:pt x="4828646" y="429948"/>
                  <a:pt x="5027083" y="0"/>
                  <a:pt x="5423958" y="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5" name="Freeform 655"/>
          <p:cNvSpPr/>
          <p:nvPr/>
        </p:nvSpPr>
        <p:spPr>
          <a:xfrm rot="0" flipH="0" flipV="0">
            <a:off x="5194290" y="465472"/>
            <a:ext cx="385266" cy="267145"/>
          </a:xfrm>
          <a:custGeom>
            <a:pathLst>
              <a:path w="11674740" h="8095323">
                <a:moveTo>
                  <a:pt x="6515365" y="1488281"/>
                </a:moveTo>
                <a:cubicBezTo>
                  <a:pt x="6515365" y="1091406"/>
                  <a:pt x="6482292" y="760677"/>
                  <a:pt x="6416146" y="496094"/>
                </a:cubicBezTo>
                <a:cubicBezTo>
                  <a:pt x="6416146" y="165365"/>
                  <a:pt x="6581510" y="0"/>
                  <a:pt x="6912240" y="0"/>
                </a:cubicBezTo>
                <a:cubicBezTo>
                  <a:pt x="7044532" y="0"/>
                  <a:pt x="7209896" y="33073"/>
                  <a:pt x="7408334" y="99219"/>
                </a:cubicBezTo>
                <a:cubicBezTo>
                  <a:pt x="7739063" y="363802"/>
                  <a:pt x="7871354" y="661458"/>
                  <a:pt x="7805209" y="992188"/>
                </a:cubicBezTo>
                <a:lnTo>
                  <a:pt x="7805209" y="1488281"/>
                </a:lnTo>
                <a:cubicBezTo>
                  <a:pt x="9326563" y="1620573"/>
                  <a:pt x="10616407" y="1653646"/>
                  <a:pt x="11674740" y="1587500"/>
                </a:cubicBezTo>
                <a:cubicBezTo>
                  <a:pt x="11211719" y="2710260"/>
                  <a:pt x="10616407" y="3205560"/>
                  <a:pt x="9888802" y="3073400"/>
                </a:cubicBezTo>
                <a:cubicBezTo>
                  <a:pt x="9293490" y="2875360"/>
                  <a:pt x="8598959" y="2677253"/>
                  <a:pt x="7805209" y="2479080"/>
                </a:cubicBezTo>
                <a:cubicBezTo>
                  <a:pt x="7739063" y="2545093"/>
                  <a:pt x="7739063" y="2875293"/>
                  <a:pt x="7805209" y="3469680"/>
                </a:cubicBezTo>
                <a:cubicBezTo>
                  <a:pt x="7937500" y="5186826"/>
                  <a:pt x="7805209" y="6375929"/>
                  <a:pt x="7408334" y="7036991"/>
                </a:cubicBezTo>
                <a:cubicBezTo>
                  <a:pt x="6482292" y="7963033"/>
                  <a:pt x="5324740" y="8095323"/>
                  <a:pt x="3935677" y="7433866"/>
                </a:cubicBezTo>
                <a:cubicBezTo>
                  <a:pt x="3208073" y="6904699"/>
                  <a:pt x="3009636" y="6573970"/>
                  <a:pt x="3340365" y="6441678"/>
                </a:cubicBezTo>
                <a:cubicBezTo>
                  <a:pt x="3671094" y="6640116"/>
                  <a:pt x="4001823" y="6772408"/>
                  <a:pt x="4332552" y="6838553"/>
                </a:cubicBezTo>
                <a:cubicBezTo>
                  <a:pt x="5457031" y="6838553"/>
                  <a:pt x="6085417" y="6673387"/>
                  <a:pt x="6217709" y="6343055"/>
                </a:cubicBezTo>
                <a:cubicBezTo>
                  <a:pt x="6482292" y="6012723"/>
                  <a:pt x="6581510" y="5054666"/>
                  <a:pt x="6515365" y="3468886"/>
                </a:cubicBezTo>
                <a:cubicBezTo>
                  <a:pt x="5258594" y="4723540"/>
                  <a:pt x="3869531" y="5449888"/>
                  <a:pt x="2348177" y="5647928"/>
                </a:cubicBezTo>
                <a:cubicBezTo>
                  <a:pt x="1951302" y="5647928"/>
                  <a:pt x="1587500" y="5515637"/>
                  <a:pt x="1256771" y="5251053"/>
                </a:cubicBezTo>
                <a:cubicBezTo>
                  <a:pt x="926042" y="4920324"/>
                  <a:pt x="926042" y="4721887"/>
                  <a:pt x="1256771" y="4655741"/>
                </a:cubicBezTo>
                <a:cubicBezTo>
                  <a:pt x="2976563" y="4589595"/>
                  <a:pt x="4729427" y="3798359"/>
                  <a:pt x="6515365" y="2282031"/>
                </a:cubicBezTo>
                <a:cubicBezTo>
                  <a:pt x="3604948" y="2282031"/>
                  <a:pt x="1620573" y="2447396"/>
                  <a:pt x="562240" y="2778125"/>
                </a:cubicBezTo>
                <a:cubicBezTo>
                  <a:pt x="165365" y="2910417"/>
                  <a:pt x="0" y="2811198"/>
                  <a:pt x="66146" y="2480469"/>
                </a:cubicBezTo>
                <a:cubicBezTo>
                  <a:pt x="463021" y="1686719"/>
                  <a:pt x="826823" y="1355990"/>
                  <a:pt x="1157552" y="1488281"/>
                </a:cubicBezTo>
                <a:cubicBezTo>
                  <a:pt x="1951302" y="1620573"/>
                  <a:pt x="3737240" y="1620573"/>
                  <a:pt x="6515365" y="1488281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6" name="Freeform 656"/>
          <p:cNvSpPr/>
          <p:nvPr/>
        </p:nvSpPr>
        <p:spPr>
          <a:xfrm rot="0" flipH="0" flipV="0">
            <a:off x="5603932" y="459963"/>
            <a:ext cx="396180" cy="272864"/>
          </a:xfrm>
          <a:custGeom>
            <a:pathLst>
              <a:path w="12005468" h="8268625">
                <a:moveTo>
                  <a:pt x="6449218" y="264583"/>
                </a:moveTo>
                <a:cubicBezTo>
                  <a:pt x="6647656" y="463021"/>
                  <a:pt x="6813020" y="760677"/>
                  <a:pt x="6945312" y="1157552"/>
                </a:cubicBezTo>
                <a:cubicBezTo>
                  <a:pt x="7474479" y="1223698"/>
                  <a:pt x="8334375" y="1223698"/>
                  <a:pt x="9525000" y="1157552"/>
                </a:cubicBezTo>
                <a:cubicBezTo>
                  <a:pt x="10120312" y="959115"/>
                  <a:pt x="10484114" y="1091208"/>
                  <a:pt x="10616406" y="1553832"/>
                </a:cubicBezTo>
                <a:cubicBezTo>
                  <a:pt x="10748698" y="2610710"/>
                  <a:pt x="10649479" y="3403336"/>
                  <a:pt x="10318750" y="3931708"/>
                </a:cubicBezTo>
                <a:cubicBezTo>
                  <a:pt x="10120312" y="4196292"/>
                  <a:pt x="9954948" y="4196292"/>
                  <a:pt x="9822656" y="3931708"/>
                </a:cubicBezTo>
                <a:cubicBezTo>
                  <a:pt x="9888801" y="2743333"/>
                  <a:pt x="9756510" y="2083131"/>
                  <a:pt x="9425781" y="1951104"/>
                </a:cubicBezTo>
                <a:cubicBezTo>
                  <a:pt x="8565885" y="1885090"/>
                  <a:pt x="7606770" y="1852083"/>
                  <a:pt x="6548437" y="1852083"/>
                </a:cubicBezTo>
                <a:cubicBezTo>
                  <a:pt x="5820833" y="1785938"/>
                  <a:pt x="4530989" y="1818944"/>
                  <a:pt x="2678906" y="1951104"/>
                </a:cubicBezTo>
                <a:cubicBezTo>
                  <a:pt x="2215885" y="2083131"/>
                  <a:pt x="1984375" y="2677187"/>
                  <a:pt x="1984375" y="3733271"/>
                </a:cubicBezTo>
                <a:cubicBezTo>
                  <a:pt x="1852083" y="4064000"/>
                  <a:pt x="1686718" y="4064000"/>
                  <a:pt x="1488281" y="3733271"/>
                </a:cubicBezTo>
                <a:cubicBezTo>
                  <a:pt x="1289843" y="3072871"/>
                  <a:pt x="1223697" y="2379464"/>
                  <a:pt x="1289843" y="1653051"/>
                </a:cubicBezTo>
                <a:cubicBezTo>
                  <a:pt x="1422135" y="1124281"/>
                  <a:pt x="1752864" y="959115"/>
                  <a:pt x="2282031" y="1157552"/>
                </a:cubicBezTo>
                <a:cubicBezTo>
                  <a:pt x="3075781" y="1223698"/>
                  <a:pt x="3935677" y="1223698"/>
                  <a:pt x="4861718" y="1157552"/>
                </a:cubicBezTo>
                <a:cubicBezTo>
                  <a:pt x="5060156" y="628385"/>
                  <a:pt x="5225520" y="330729"/>
                  <a:pt x="5357812" y="264583"/>
                </a:cubicBezTo>
                <a:cubicBezTo>
                  <a:pt x="5688541" y="0"/>
                  <a:pt x="6052343" y="0"/>
                  <a:pt x="6449218" y="264583"/>
                </a:cubicBezTo>
                <a:close/>
                <a:moveTo>
                  <a:pt x="1488281" y="4829043"/>
                </a:moveTo>
                <a:cubicBezTo>
                  <a:pt x="2943489" y="4762897"/>
                  <a:pt x="4431770" y="4729824"/>
                  <a:pt x="5953125" y="4729824"/>
                </a:cubicBezTo>
                <a:cubicBezTo>
                  <a:pt x="6283854" y="4199599"/>
                  <a:pt x="6515364" y="3437467"/>
                  <a:pt x="6647656" y="2443427"/>
                </a:cubicBezTo>
                <a:cubicBezTo>
                  <a:pt x="6647656" y="2179770"/>
                  <a:pt x="6746875" y="2047941"/>
                  <a:pt x="6945312" y="2047941"/>
                </a:cubicBezTo>
                <a:cubicBezTo>
                  <a:pt x="7342187" y="2180365"/>
                  <a:pt x="7573698" y="2412140"/>
                  <a:pt x="7639843" y="2743266"/>
                </a:cubicBezTo>
                <a:cubicBezTo>
                  <a:pt x="7705989" y="3206816"/>
                  <a:pt x="7573698" y="3869002"/>
                  <a:pt x="7242968" y="4729824"/>
                </a:cubicBezTo>
                <a:cubicBezTo>
                  <a:pt x="9491926" y="4729824"/>
                  <a:pt x="11079426" y="4762897"/>
                  <a:pt x="12005468" y="4829043"/>
                </a:cubicBezTo>
                <a:cubicBezTo>
                  <a:pt x="11476301" y="6019668"/>
                  <a:pt x="10847916" y="6449616"/>
                  <a:pt x="10120312" y="6118887"/>
                </a:cubicBezTo>
                <a:cubicBezTo>
                  <a:pt x="8929687" y="5788157"/>
                  <a:pt x="7838281" y="5589720"/>
                  <a:pt x="6846093" y="5523574"/>
                </a:cubicBezTo>
                <a:cubicBezTo>
                  <a:pt x="5523177" y="7574095"/>
                  <a:pt x="3737239" y="8268625"/>
                  <a:pt x="1488281" y="7607168"/>
                </a:cubicBezTo>
                <a:cubicBezTo>
                  <a:pt x="1289843" y="7408730"/>
                  <a:pt x="1289843" y="7243366"/>
                  <a:pt x="1488281" y="7111074"/>
                </a:cubicBezTo>
                <a:cubicBezTo>
                  <a:pt x="3406510" y="6912637"/>
                  <a:pt x="4762500" y="6350397"/>
                  <a:pt x="5556250" y="5424355"/>
                </a:cubicBezTo>
                <a:cubicBezTo>
                  <a:pt x="3042708" y="5490501"/>
                  <a:pt x="1355989" y="5655866"/>
                  <a:pt x="496093" y="5920449"/>
                </a:cubicBezTo>
                <a:cubicBezTo>
                  <a:pt x="231510" y="6118887"/>
                  <a:pt x="66145" y="6052741"/>
                  <a:pt x="0" y="5722012"/>
                </a:cubicBezTo>
                <a:cubicBezTo>
                  <a:pt x="66145" y="5325137"/>
                  <a:pt x="198437" y="5060553"/>
                  <a:pt x="396875" y="4928262"/>
                </a:cubicBezTo>
                <a:cubicBezTo>
                  <a:pt x="727604" y="4729824"/>
                  <a:pt x="1091406" y="4696751"/>
                  <a:pt x="1488281" y="4829043"/>
                </a:cubicBezTo>
                <a:close/>
                <a:moveTo>
                  <a:pt x="5060156" y="2443427"/>
                </a:moveTo>
                <a:cubicBezTo>
                  <a:pt x="5457031" y="2575719"/>
                  <a:pt x="5787760" y="2741083"/>
                  <a:pt x="6052343" y="2939521"/>
                </a:cubicBezTo>
                <a:cubicBezTo>
                  <a:pt x="6184635" y="3071813"/>
                  <a:pt x="6151562" y="3171031"/>
                  <a:pt x="5953125" y="3237177"/>
                </a:cubicBezTo>
                <a:cubicBezTo>
                  <a:pt x="5490104" y="3237177"/>
                  <a:pt x="5060156" y="3204104"/>
                  <a:pt x="4663281" y="3137958"/>
                </a:cubicBezTo>
                <a:cubicBezTo>
                  <a:pt x="3737239" y="3071813"/>
                  <a:pt x="3373437" y="2840302"/>
                  <a:pt x="3571875" y="2443427"/>
                </a:cubicBezTo>
                <a:cubicBezTo>
                  <a:pt x="3638020" y="2244990"/>
                  <a:pt x="3770312" y="2145771"/>
                  <a:pt x="3968750" y="2145771"/>
                </a:cubicBezTo>
                <a:cubicBezTo>
                  <a:pt x="4233333" y="2145771"/>
                  <a:pt x="4597135" y="2244990"/>
                  <a:pt x="5060156" y="2443427"/>
                </a:cubicBezTo>
                <a:close/>
                <a:moveTo>
                  <a:pt x="3274218" y="3336396"/>
                </a:moveTo>
                <a:cubicBezTo>
                  <a:pt x="3472656" y="3402542"/>
                  <a:pt x="3671093" y="3468688"/>
                  <a:pt x="3869531" y="3534833"/>
                </a:cubicBezTo>
                <a:cubicBezTo>
                  <a:pt x="4067968" y="3600979"/>
                  <a:pt x="4299479" y="3667125"/>
                  <a:pt x="4564062" y="3733271"/>
                </a:cubicBezTo>
                <a:lnTo>
                  <a:pt x="5357812" y="4030927"/>
                </a:lnTo>
                <a:cubicBezTo>
                  <a:pt x="5556250" y="4163219"/>
                  <a:pt x="5457031" y="4262438"/>
                  <a:pt x="5060156" y="4328583"/>
                </a:cubicBezTo>
                <a:cubicBezTo>
                  <a:pt x="4332552" y="4328583"/>
                  <a:pt x="3604947" y="4295511"/>
                  <a:pt x="2877343" y="4229365"/>
                </a:cubicBezTo>
                <a:cubicBezTo>
                  <a:pt x="2546614" y="4163219"/>
                  <a:pt x="2447395" y="3931708"/>
                  <a:pt x="2579687" y="3534833"/>
                </a:cubicBezTo>
                <a:cubicBezTo>
                  <a:pt x="2711979" y="3270250"/>
                  <a:pt x="2943489" y="3204104"/>
                  <a:pt x="3274218" y="3336396"/>
                </a:cubicBezTo>
                <a:close/>
                <a:moveTo>
                  <a:pt x="7540625" y="5920449"/>
                </a:moveTo>
                <a:cubicBezTo>
                  <a:pt x="8069791" y="6118887"/>
                  <a:pt x="8632031" y="6383470"/>
                  <a:pt x="9227343" y="6714199"/>
                </a:cubicBezTo>
                <a:cubicBezTo>
                  <a:pt x="9888801" y="7177220"/>
                  <a:pt x="10285676" y="7507949"/>
                  <a:pt x="10417968" y="7706387"/>
                </a:cubicBezTo>
                <a:cubicBezTo>
                  <a:pt x="10550260" y="7904824"/>
                  <a:pt x="10484114" y="8004043"/>
                  <a:pt x="10219531" y="8004043"/>
                </a:cubicBezTo>
                <a:cubicBezTo>
                  <a:pt x="9954948" y="8004043"/>
                  <a:pt x="9657291" y="7937897"/>
                  <a:pt x="9326562" y="7805605"/>
                </a:cubicBezTo>
                <a:cubicBezTo>
                  <a:pt x="8202083" y="7474876"/>
                  <a:pt x="7408333" y="7144147"/>
                  <a:pt x="6945312" y="6813418"/>
                </a:cubicBezTo>
                <a:cubicBezTo>
                  <a:pt x="6746875" y="6614980"/>
                  <a:pt x="6746875" y="6383470"/>
                  <a:pt x="6945312" y="6118887"/>
                </a:cubicBezTo>
                <a:cubicBezTo>
                  <a:pt x="7077604" y="5920449"/>
                  <a:pt x="7276041" y="5854303"/>
                  <a:pt x="7540625" y="5920449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7" name="Freeform 657"/>
          <p:cNvSpPr/>
          <p:nvPr/>
        </p:nvSpPr>
        <p:spPr>
          <a:xfrm rot="0" flipH="0" flipV="0">
            <a:off x="6021293" y="461185"/>
            <a:ext cx="401663" cy="268485"/>
          </a:xfrm>
          <a:custGeom>
            <a:pathLst>
              <a:path w="12171626" h="8135937">
                <a:moveTo>
                  <a:pt x="7938293" y="2214298"/>
                </a:moveTo>
                <a:lnTo>
                  <a:pt x="7938293" y="3303323"/>
                </a:lnTo>
                <a:lnTo>
                  <a:pt x="10418762" y="3303323"/>
                </a:lnTo>
                <a:cubicBezTo>
                  <a:pt x="10683345" y="3369601"/>
                  <a:pt x="10815637" y="3435879"/>
                  <a:pt x="10815637" y="3502157"/>
                </a:cubicBezTo>
                <a:cubicBezTo>
                  <a:pt x="11014075" y="3700859"/>
                  <a:pt x="10947929" y="3833349"/>
                  <a:pt x="10617200" y="3899627"/>
                </a:cubicBezTo>
                <a:cubicBezTo>
                  <a:pt x="9757304" y="4032052"/>
                  <a:pt x="8864335" y="4065191"/>
                  <a:pt x="7938293" y="3999045"/>
                </a:cubicBezTo>
                <a:lnTo>
                  <a:pt x="7938293" y="4893402"/>
                </a:lnTo>
                <a:lnTo>
                  <a:pt x="10319543" y="4893402"/>
                </a:lnTo>
                <a:cubicBezTo>
                  <a:pt x="11113293" y="4959681"/>
                  <a:pt x="11510168" y="5059098"/>
                  <a:pt x="11510168" y="5191654"/>
                </a:cubicBezTo>
                <a:cubicBezTo>
                  <a:pt x="11510168" y="5522912"/>
                  <a:pt x="11179439" y="5688541"/>
                  <a:pt x="10517981" y="5688541"/>
                </a:cubicBezTo>
                <a:cubicBezTo>
                  <a:pt x="9724231" y="5622263"/>
                  <a:pt x="8864335" y="5589124"/>
                  <a:pt x="7938293" y="5589124"/>
                </a:cubicBezTo>
                <a:lnTo>
                  <a:pt x="7938293" y="7573698"/>
                </a:lnTo>
                <a:cubicBezTo>
                  <a:pt x="7938293" y="7904427"/>
                  <a:pt x="7673710" y="8069791"/>
                  <a:pt x="7144543" y="8069791"/>
                </a:cubicBezTo>
                <a:cubicBezTo>
                  <a:pt x="6879960" y="8135937"/>
                  <a:pt x="6714595" y="8003646"/>
                  <a:pt x="6648450" y="7672916"/>
                </a:cubicBezTo>
                <a:lnTo>
                  <a:pt x="6648450" y="1917237"/>
                </a:lnTo>
                <a:cubicBezTo>
                  <a:pt x="5788554" y="2578695"/>
                  <a:pt x="4994804" y="3008643"/>
                  <a:pt x="4267200" y="3207081"/>
                </a:cubicBezTo>
                <a:cubicBezTo>
                  <a:pt x="3936470" y="3273227"/>
                  <a:pt x="3804179" y="3174008"/>
                  <a:pt x="3870325" y="2909424"/>
                </a:cubicBezTo>
                <a:cubicBezTo>
                  <a:pt x="5060950" y="1851620"/>
                  <a:pt x="5821627" y="958982"/>
                  <a:pt x="6152356" y="231510"/>
                </a:cubicBezTo>
                <a:cubicBezTo>
                  <a:pt x="6350793" y="33073"/>
                  <a:pt x="6549231" y="0"/>
                  <a:pt x="6747668" y="132291"/>
                </a:cubicBezTo>
                <a:cubicBezTo>
                  <a:pt x="7409126" y="463021"/>
                  <a:pt x="7574491" y="826823"/>
                  <a:pt x="7243762" y="1223698"/>
                </a:cubicBezTo>
                <a:cubicBezTo>
                  <a:pt x="8632825" y="1355990"/>
                  <a:pt x="10253398" y="1455208"/>
                  <a:pt x="12105481" y="1521354"/>
                </a:cubicBezTo>
                <a:cubicBezTo>
                  <a:pt x="12171626" y="1719395"/>
                  <a:pt x="12039335" y="2049595"/>
                  <a:pt x="11708606" y="2511954"/>
                </a:cubicBezTo>
                <a:cubicBezTo>
                  <a:pt x="11377876" y="2776537"/>
                  <a:pt x="10914856" y="2743464"/>
                  <a:pt x="10319543" y="2412735"/>
                </a:cubicBezTo>
                <a:cubicBezTo>
                  <a:pt x="9525793" y="2280444"/>
                  <a:pt x="8732043" y="2214298"/>
                  <a:pt x="7938293" y="2214298"/>
                </a:cubicBezTo>
                <a:close/>
                <a:moveTo>
                  <a:pt x="4067968" y="330134"/>
                </a:moveTo>
                <a:cubicBezTo>
                  <a:pt x="4597135" y="263988"/>
                  <a:pt x="4696354" y="495498"/>
                  <a:pt x="4365625" y="1024665"/>
                </a:cubicBezTo>
                <a:cubicBezTo>
                  <a:pt x="4101041" y="1289248"/>
                  <a:pt x="3836458" y="1520759"/>
                  <a:pt x="3571875" y="1719196"/>
                </a:cubicBezTo>
                <a:lnTo>
                  <a:pt x="3571875" y="6879166"/>
                </a:lnTo>
                <a:cubicBezTo>
                  <a:pt x="3638020" y="7276041"/>
                  <a:pt x="3472656" y="7540625"/>
                  <a:pt x="3075781" y="7672916"/>
                </a:cubicBezTo>
                <a:cubicBezTo>
                  <a:pt x="2612760" y="7871354"/>
                  <a:pt x="2381250" y="7772135"/>
                  <a:pt x="2381250" y="7375260"/>
                </a:cubicBezTo>
                <a:lnTo>
                  <a:pt x="2381250" y="2313318"/>
                </a:lnTo>
                <a:cubicBezTo>
                  <a:pt x="1653645" y="2710193"/>
                  <a:pt x="1157552" y="2809412"/>
                  <a:pt x="892968" y="2610974"/>
                </a:cubicBezTo>
                <a:cubicBezTo>
                  <a:pt x="165364" y="1884164"/>
                  <a:pt x="0" y="1487686"/>
                  <a:pt x="396875" y="1421540"/>
                </a:cubicBezTo>
                <a:cubicBezTo>
                  <a:pt x="1719791" y="1289248"/>
                  <a:pt x="2943489" y="925446"/>
                  <a:pt x="4067968" y="330134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8" name="Freeform 658"/>
          <p:cNvSpPr/>
          <p:nvPr/>
        </p:nvSpPr>
        <p:spPr>
          <a:xfrm rot="0" flipH="0" flipV="0">
            <a:off x="6442032" y="465525"/>
            <a:ext cx="401611" cy="258414"/>
          </a:xfrm>
          <a:custGeom>
            <a:pathLst>
              <a:path w="12170040" h="7830740">
                <a:moveTo>
                  <a:pt x="7341394" y="0"/>
                </a:moveTo>
                <a:cubicBezTo>
                  <a:pt x="7738269" y="0"/>
                  <a:pt x="8002852" y="165364"/>
                  <a:pt x="8135144" y="496093"/>
                </a:cubicBezTo>
                <a:cubicBezTo>
                  <a:pt x="8201290" y="1025260"/>
                  <a:pt x="8333582" y="1256770"/>
                  <a:pt x="8532019" y="1190625"/>
                </a:cubicBezTo>
                <a:cubicBezTo>
                  <a:pt x="8995040" y="1256770"/>
                  <a:pt x="9590352" y="1289843"/>
                  <a:pt x="10317957" y="1289843"/>
                </a:cubicBezTo>
                <a:cubicBezTo>
                  <a:pt x="10582540" y="1422135"/>
                  <a:pt x="10615613" y="1587500"/>
                  <a:pt x="10417175" y="1785937"/>
                </a:cubicBezTo>
                <a:cubicBezTo>
                  <a:pt x="10218738" y="1852083"/>
                  <a:pt x="10053373" y="1885156"/>
                  <a:pt x="9921082" y="1885156"/>
                </a:cubicBezTo>
                <a:cubicBezTo>
                  <a:pt x="9656498" y="1951302"/>
                  <a:pt x="9325769" y="1984375"/>
                  <a:pt x="8928894" y="1984375"/>
                </a:cubicBezTo>
                <a:cubicBezTo>
                  <a:pt x="9259623" y="2181489"/>
                  <a:pt x="9193477" y="2542844"/>
                  <a:pt x="8730457" y="3068439"/>
                </a:cubicBezTo>
                <a:cubicBezTo>
                  <a:pt x="10053373" y="3134585"/>
                  <a:pt x="11177852" y="3200863"/>
                  <a:pt x="12103894" y="3267273"/>
                </a:cubicBezTo>
                <a:cubicBezTo>
                  <a:pt x="12170040" y="3400226"/>
                  <a:pt x="12070821" y="3666133"/>
                  <a:pt x="11806238" y="4064992"/>
                </a:cubicBezTo>
                <a:cubicBezTo>
                  <a:pt x="11607800" y="4462793"/>
                  <a:pt x="11310144" y="4628621"/>
                  <a:pt x="10913269" y="4562475"/>
                </a:cubicBezTo>
                <a:cubicBezTo>
                  <a:pt x="9325769" y="3831960"/>
                  <a:pt x="7275380" y="3632861"/>
                  <a:pt x="4762103" y="3965178"/>
                </a:cubicBezTo>
                <a:cubicBezTo>
                  <a:pt x="4431374" y="4098131"/>
                  <a:pt x="4100645" y="4231084"/>
                  <a:pt x="3769916" y="4364037"/>
                </a:cubicBezTo>
                <a:cubicBezTo>
                  <a:pt x="3505332" y="4364037"/>
                  <a:pt x="3439187" y="4131468"/>
                  <a:pt x="3571478" y="3666331"/>
                </a:cubicBezTo>
                <a:cubicBezTo>
                  <a:pt x="3637624" y="3400425"/>
                  <a:pt x="3869135" y="3234266"/>
                  <a:pt x="4266010" y="3167856"/>
                </a:cubicBezTo>
                <a:cubicBezTo>
                  <a:pt x="4993482" y="3167856"/>
                  <a:pt x="5588662" y="3134651"/>
                  <a:pt x="6051550" y="3068240"/>
                </a:cubicBezTo>
                <a:cubicBezTo>
                  <a:pt x="5654675" y="2673879"/>
                  <a:pt x="5588529" y="2279518"/>
                  <a:pt x="5853113" y="1885156"/>
                </a:cubicBezTo>
                <a:cubicBezTo>
                  <a:pt x="5390092" y="1885156"/>
                  <a:pt x="4927071" y="1951302"/>
                  <a:pt x="4464050" y="2083593"/>
                </a:cubicBezTo>
                <a:cubicBezTo>
                  <a:pt x="4265613" y="2149739"/>
                  <a:pt x="4199467" y="2017448"/>
                  <a:pt x="4265613" y="1686718"/>
                </a:cubicBezTo>
                <a:cubicBezTo>
                  <a:pt x="4397904" y="1355989"/>
                  <a:pt x="4662488" y="1157552"/>
                  <a:pt x="5059363" y="1091406"/>
                </a:cubicBezTo>
                <a:cubicBezTo>
                  <a:pt x="5323946" y="1157552"/>
                  <a:pt x="5720821" y="1190625"/>
                  <a:pt x="6249988" y="1190625"/>
                </a:cubicBezTo>
                <a:cubicBezTo>
                  <a:pt x="6580717" y="1256770"/>
                  <a:pt x="6746082" y="959114"/>
                  <a:pt x="6746082" y="297656"/>
                </a:cubicBezTo>
                <a:cubicBezTo>
                  <a:pt x="6812227" y="99218"/>
                  <a:pt x="7010665" y="0"/>
                  <a:pt x="7341394" y="0"/>
                </a:cubicBezTo>
                <a:close/>
                <a:moveTo>
                  <a:pt x="8135144" y="1885156"/>
                </a:moveTo>
                <a:lnTo>
                  <a:pt x="6547644" y="1885156"/>
                </a:lnTo>
                <a:cubicBezTo>
                  <a:pt x="6547644" y="2279518"/>
                  <a:pt x="6646863" y="2673879"/>
                  <a:pt x="6845300" y="3068240"/>
                </a:cubicBezTo>
                <a:lnTo>
                  <a:pt x="7936707" y="3068240"/>
                </a:lnTo>
                <a:cubicBezTo>
                  <a:pt x="8068998" y="2673879"/>
                  <a:pt x="8135144" y="2279518"/>
                  <a:pt x="8135144" y="1885156"/>
                </a:cubicBezTo>
                <a:close/>
                <a:moveTo>
                  <a:pt x="2678907" y="297656"/>
                </a:moveTo>
                <a:cubicBezTo>
                  <a:pt x="3009636" y="363802"/>
                  <a:pt x="3208073" y="562239"/>
                  <a:pt x="3274219" y="892968"/>
                </a:cubicBezTo>
                <a:cubicBezTo>
                  <a:pt x="3141927" y="1223301"/>
                  <a:pt x="3075782" y="1685793"/>
                  <a:pt x="3075782" y="2280443"/>
                </a:cubicBezTo>
                <a:lnTo>
                  <a:pt x="3968353" y="2280443"/>
                </a:lnTo>
                <a:cubicBezTo>
                  <a:pt x="3968353" y="2346589"/>
                  <a:pt x="4001426" y="2379662"/>
                  <a:pt x="4067572" y="2379662"/>
                </a:cubicBezTo>
                <a:cubicBezTo>
                  <a:pt x="4199864" y="2710391"/>
                  <a:pt x="4067638" y="2908829"/>
                  <a:pt x="3670896" y="2974975"/>
                </a:cubicBezTo>
                <a:lnTo>
                  <a:pt x="3075782" y="2974975"/>
                </a:lnTo>
                <a:lnTo>
                  <a:pt x="3075782" y="4854178"/>
                </a:lnTo>
                <a:cubicBezTo>
                  <a:pt x="3869532" y="4788032"/>
                  <a:pt x="4365625" y="4788032"/>
                  <a:pt x="4564063" y="4854178"/>
                </a:cubicBezTo>
                <a:cubicBezTo>
                  <a:pt x="4696354" y="4986470"/>
                  <a:pt x="4663282" y="5151834"/>
                  <a:pt x="4464844" y="5350272"/>
                </a:cubicBezTo>
                <a:cubicBezTo>
                  <a:pt x="3208073" y="5681001"/>
                  <a:pt x="1984375" y="6077876"/>
                  <a:pt x="793750" y="6540897"/>
                </a:cubicBezTo>
                <a:cubicBezTo>
                  <a:pt x="264584" y="6607042"/>
                  <a:pt x="0" y="6441678"/>
                  <a:pt x="0" y="6044803"/>
                </a:cubicBezTo>
                <a:cubicBezTo>
                  <a:pt x="132292" y="5581782"/>
                  <a:pt x="429948" y="5317199"/>
                  <a:pt x="892969" y="5251053"/>
                </a:cubicBezTo>
                <a:cubicBezTo>
                  <a:pt x="1289844" y="5184907"/>
                  <a:pt x="1686719" y="5118761"/>
                  <a:pt x="2083594" y="5052615"/>
                </a:cubicBezTo>
                <a:lnTo>
                  <a:pt x="2083594" y="2974975"/>
                </a:lnTo>
                <a:cubicBezTo>
                  <a:pt x="1819011" y="2908829"/>
                  <a:pt x="1422136" y="2973123"/>
                  <a:pt x="892969" y="3167856"/>
                </a:cubicBezTo>
                <a:cubicBezTo>
                  <a:pt x="496094" y="3167856"/>
                  <a:pt x="330729" y="3036358"/>
                  <a:pt x="396875" y="2773362"/>
                </a:cubicBezTo>
                <a:cubicBezTo>
                  <a:pt x="463021" y="2444750"/>
                  <a:pt x="661459" y="2247569"/>
                  <a:pt x="992188" y="2181820"/>
                </a:cubicBezTo>
                <a:cubicBezTo>
                  <a:pt x="1322917" y="2247569"/>
                  <a:pt x="1686719" y="2280443"/>
                  <a:pt x="2083594" y="2280443"/>
                </a:cubicBezTo>
                <a:lnTo>
                  <a:pt x="2083594" y="793750"/>
                </a:lnTo>
                <a:cubicBezTo>
                  <a:pt x="2083594" y="396875"/>
                  <a:pt x="2282032" y="231510"/>
                  <a:pt x="2678907" y="297656"/>
                </a:cubicBezTo>
                <a:close/>
                <a:moveTo>
                  <a:pt x="6547644" y="5251053"/>
                </a:moveTo>
                <a:cubicBezTo>
                  <a:pt x="6150769" y="5184907"/>
                  <a:pt x="5985404" y="5284126"/>
                  <a:pt x="6051550" y="5548709"/>
                </a:cubicBezTo>
                <a:cubicBezTo>
                  <a:pt x="6051550" y="6408605"/>
                  <a:pt x="6150769" y="6805480"/>
                  <a:pt x="6349207" y="6739334"/>
                </a:cubicBezTo>
                <a:cubicBezTo>
                  <a:pt x="7010665" y="6739334"/>
                  <a:pt x="7771342" y="6706261"/>
                  <a:pt x="8631238" y="6640115"/>
                </a:cubicBezTo>
                <a:cubicBezTo>
                  <a:pt x="8829675" y="6309386"/>
                  <a:pt x="8862748" y="5945584"/>
                  <a:pt x="8730457" y="5548709"/>
                </a:cubicBezTo>
                <a:cubicBezTo>
                  <a:pt x="8730457" y="5284126"/>
                  <a:pt x="8002852" y="5184907"/>
                  <a:pt x="6547644" y="5251053"/>
                </a:cubicBezTo>
                <a:close/>
                <a:moveTo>
                  <a:pt x="5853113" y="4457303"/>
                </a:moveTo>
                <a:cubicBezTo>
                  <a:pt x="6514571" y="4589594"/>
                  <a:pt x="7374467" y="4622668"/>
                  <a:pt x="8432800" y="4556522"/>
                </a:cubicBezTo>
                <a:cubicBezTo>
                  <a:pt x="8763530" y="4556522"/>
                  <a:pt x="8995040" y="4524639"/>
                  <a:pt x="9127332" y="4460875"/>
                </a:cubicBezTo>
                <a:cubicBezTo>
                  <a:pt x="9325769" y="4460875"/>
                  <a:pt x="9524207" y="4559961"/>
                  <a:pt x="9722644" y="4758134"/>
                </a:cubicBezTo>
                <a:cubicBezTo>
                  <a:pt x="9921082" y="4956307"/>
                  <a:pt x="9954155" y="5187553"/>
                  <a:pt x="9821863" y="5451872"/>
                </a:cubicBezTo>
                <a:cubicBezTo>
                  <a:pt x="9755717" y="6112404"/>
                  <a:pt x="9689571" y="6739996"/>
                  <a:pt x="9623425" y="7334647"/>
                </a:cubicBezTo>
                <a:cubicBezTo>
                  <a:pt x="9491133" y="7665376"/>
                  <a:pt x="9193477" y="7764595"/>
                  <a:pt x="8730457" y="7632303"/>
                </a:cubicBezTo>
                <a:cubicBezTo>
                  <a:pt x="7870561" y="7433865"/>
                  <a:pt x="6944519" y="7433865"/>
                  <a:pt x="5952332" y="7632303"/>
                </a:cubicBezTo>
                <a:cubicBezTo>
                  <a:pt x="5489311" y="7830740"/>
                  <a:pt x="5224727" y="7698449"/>
                  <a:pt x="5158582" y="7235428"/>
                </a:cubicBezTo>
                <a:cubicBezTo>
                  <a:pt x="5158582" y="6507824"/>
                  <a:pt x="5092436" y="5780220"/>
                  <a:pt x="4960144" y="5052615"/>
                </a:cubicBezTo>
                <a:cubicBezTo>
                  <a:pt x="5092436" y="4589594"/>
                  <a:pt x="5390092" y="4391157"/>
                  <a:pt x="5853113" y="4457303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9" name="Freeform 659"/>
          <p:cNvSpPr/>
          <p:nvPr/>
        </p:nvSpPr>
        <p:spPr>
          <a:xfrm rot="0" flipH="0" flipV="0">
            <a:off x="6865863" y="465472"/>
            <a:ext cx="353707" cy="260846"/>
          </a:xfrm>
          <a:custGeom>
            <a:pathLst>
              <a:path w="10718403" h="7904427">
                <a:moveTo>
                  <a:pt x="2183606" y="297656"/>
                </a:moveTo>
                <a:cubicBezTo>
                  <a:pt x="2382043" y="363802"/>
                  <a:pt x="2580481" y="463021"/>
                  <a:pt x="2778918" y="595313"/>
                </a:cubicBezTo>
                <a:cubicBezTo>
                  <a:pt x="3109647" y="793750"/>
                  <a:pt x="3407304" y="992188"/>
                  <a:pt x="3671887" y="1190625"/>
                </a:cubicBezTo>
                <a:cubicBezTo>
                  <a:pt x="4068762" y="1455208"/>
                  <a:pt x="4267200" y="1620573"/>
                  <a:pt x="4267200" y="1686719"/>
                </a:cubicBezTo>
                <a:cubicBezTo>
                  <a:pt x="4333345" y="1819011"/>
                  <a:pt x="4167981" y="1852084"/>
                  <a:pt x="3771106" y="1785938"/>
                </a:cubicBezTo>
                <a:cubicBezTo>
                  <a:pt x="3308085" y="1719792"/>
                  <a:pt x="2845064" y="1653646"/>
                  <a:pt x="2382043" y="1587500"/>
                </a:cubicBezTo>
                <a:cubicBezTo>
                  <a:pt x="1588293" y="1389063"/>
                  <a:pt x="1290637" y="1025261"/>
                  <a:pt x="1489075" y="496094"/>
                </a:cubicBezTo>
                <a:cubicBezTo>
                  <a:pt x="1621366" y="231511"/>
                  <a:pt x="1852877" y="165365"/>
                  <a:pt x="2183606" y="297656"/>
                </a:cubicBezTo>
                <a:close/>
                <a:moveTo>
                  <a:pt x="0" y="3472656"/>
                </a:moveTo>
                <a:cubicBezTo>
                  <a:pt x="0" y="2877344"/>
                  <a:pt x="231510" y="2546615"/>
                  <a:pt x="694531" y="2480469"/>
                </a:cubicBezTo>
                <a:cubicBezTo>
                  <a:pt x="1157552" y="2678906"/>
                  <a:pt x="1719791" y="2711979"/>
                  <a:pt x="2381250" y="2579688"/>
                </a:cubicBezTo>
                <a:cubicBezTo>
                  <a:pt x="2778125" y="2447396"/>
                  <a:pt x="3075781" y="2480469"/>
                  <a:pt x="3274218" y="2678906"/>
                </a:cubicBezTo>
                <a:cubicBezTo>
                  <a:pt x="3472656" y="2811198"/>
                  <a:pt x="3538802" y="3009636"/>
                  <a:pt x="3472656" y="3274219"/>
                </a:cubicBezTo>
                <a:cubicBezTo>
                  <a:pt x="3274218" y="3869531"/>
                  <a:pt x="3175000" y="4564063"/>
                  <a:pt x="3175000" y="5357813"/>
                </a:cubicBezTo>
                <a:cubicBezTo>
                  <a:pt x="3241145" y="5423959"/>
                  <a:pt x="3373437" y="5390886"/>
                  <a:pt x="3571875" y="5258594"/>
                </a:cubicBezTo>
                <a:cubicBezTo>
                  <a:pt x="3770312" y="5060156"/>
                  <a:pt x="4001822" y="4861719"/>
                  <a:pt x="4266406" y="4663281"/>
                </a:cubicBezTo>
                <a:cubicBezTo>
                  <a:pt x="4530989" y="4597136"/>
                  <a:pt x="4597135" y="4729427"/>
                  <a:pt x="4464843" y="5060156"/>
                </a:cubicBezTo>
                <a:cubicBezTo>
                  <a:pt x="4001822" y="5721615"/>
                  <a:pt x="3472656" y="6350000"/>
                  <a:pt x="2877343" y="6945313"/>
                </a:cubicBezTo>
                <a:cubicBezTo>
                  <a:pt x="2414322" y="7408334"/>
                  <a:pt x="1984375" y="7474479"/>
                  <a:pt x="1587500" y="7143750"/>
                </a:cubicBezTo>
                <a:cubicBezTo>
                  <a:pt x="1389062" y="6945313"/>
                  <a:pt x="1355989" y="6746875"/>
                  <a:pt x="1488281" y="6548438"/>
                </a:cubicBezTo>
                <a:cubicBezTo>
                  <a:pt x="2083593" y="5953125"/>
                  <a:pt x="2381250" y="4994011"/>
                  <a:pt x="2381250" y="3671094"/>
                </a:cubicBezTo>
                <a:cubicBezTo>
                  <a:pt x="2447395" y="3340365"/>
                  <a:pt x="1819010" y="3340365"/>
                  <a:pt x="496093" y="3671094"/>
                </a:cubicBezTo>
                <a:cubicBezTo>
                  <a:pt x="231510" y="3803386"/>
                  <a:pt x="66145" y="3737240"/>
                  <a:pt x="0" y="3472656"/>
                </a:cubicBezTo>
                <a:close/>
                <a:moveTo>
                  <a:pt x="5557837" y="99219"/>
                </a:moveTo>
                <a:cubicBezTo>
                  <a:pt x="6087400" y="99219"/>
                  <a:pt x="6319109" y="330730"/>
                  <a:pt x="6252964" y="793750"/>
                </a:cubicBezTo>
                <a:cubicBezTo>
                  <a:pt x="6319109" y="2116667"/>
                  <a:pt x="6352182" y="3075781"/>
                  <a:pt x="6352182" y="3671094"/>
                </a:cubicBezTo>
                <a:cubicBezTo>
                  <a:pt x="6286037" y="4927865"/>
                  <a:pt x="6120540" y="5787761"/>
                  <a:pt x="5855692" y="6250781"/>
                </a:cubicBezTo>
                <a:cubicBezTo>
                  <a:pt x="5326393" y="7110677"/>
                  <a:pt x="4565650" y="7474479"/>
                  <a:pt x="3573462" y="7342188"/>
                </a:cubicBezTo>
                <a:cubicBezTo>
                  <a:pt x="3110441" y="7209896"/>
                  <a:pt x="3143514" y="7011459"/>
                  <a:pt x="3672681" y="6746875"/>
                </a:cubicBezTo>
                <a:cubicBezTo>
                  <a:pt x="4532577" y="6151563"/>
                  <a:pt x="5028670" y="5523177"/>
                  <a:pt x="5160962" y="4861719"/>
                </a:cubicBezTo>
                <a:cubicBezTo>
                  <a:pt x="5359400" y="3737240"/>
                  <a:pt x="5326327" y="2414323"/>
                  <a:pt x="5061743" y="892969"/>
                </a:cubicBezTo>
                <a:cubicBezTo>
                  <a:pt x="4995597" y="429948"/>
                  <a:pt x="5160962" y="165365"/>
                  <a:pt x="5557837" y="99219"/>
                </a:cubicBezTo>
                <a:close/>
                <a:moveTo>
                  <a:pt x="7741840" y="694531"/>
                </a:moveTo>
                <a:cubicBezTo>
                  <a:pt x="8072570" y="760677"/>
                  <a:pt x="8271007" y="959115"/>
                  <a:pt x="8337153" y="1289844"/>
                </a:cubicBezTo>
                <a:cubicBezTo>
                  <a:pt x="8204861" y="3075781"/>
                  <a:pt x="8204861" y="4894792"/>
                  <a:pt x="8337153" y="6746875"/>
                </a:cubicBezTo>
                <a:cubicBezTo>
                  <a:pt x="8337153" y="7011459"/>
                  <a:pt x="8171788" y="7176823"/>
                  <a:pt x="7841059" y="7242969"/>
                </a:cubicBezTo>
                <a:cubicBezTo>
                  <a:pt x="7510329" y="7242969"/>
                  <a:pt x="7311892" y="7077604"/>
                  <a:pt x="7245746" y="6746875"/>
                </a:cubicBezTo>
                <a:cubicBezTo>
                  <a:pt x="7378038" y="4960938"/>
                  <a:pt x="7378038" y="3141927"/>
                  <a:pt x="7245746" y="1289844"/>
                </a:cubicBezTo>
                <a:cubicBezTo>
                  <a:pt x="7245746" y="892969"/>
                  <a:pt x="7411111" y="694531"/>
                  <a:pt x="7741840" y="694531"/>
                </a:cubicBezTo>
                <a:close/>
                <a:moveTo>
                  <a:pt x="10321528" y="198438"/>
                </a:moveTo>
                <a:cubicBezTo>
                  <a:pt x="10519965" y="264583"/>
                  <a:pt x="10619184" y="496094"/>
                  <a:pt x="10619184" y="892969"/>
                </a:cubicBezTo>
                <a:cubicBezTo>
                  <a:pt x="10486892" y="2943490"/>
                  <a:pt x="10519965" y="5027084"/>
                  <a:pt x="10718403" y="7143750"/>
                </a:cubicBezTo>
                <a:cubicBezTo>
                  <a:pt x="10718403" y="7540625"/>
                  <a:pt x="10553038" y="7772136"/>
                  <a:pt x="10222309" y="7838281"/>
                </a:cubicBezTo>
                <a:cubicBezTo>
                  <a:pt x="9891579" y="7904427"/>
                  <a:pt x="9660070" y="7838281"/>
                  <a:pt x="9527778" y="7639844"/>
                </a:cubicBezTo>
                <a:cubicBezTo>
                  <a:pt x="9395486" y="7507552"/>
                  <a:pt x="9362413" y="5754688"/>
                  <a:pt x="9428559" y="2381250"/>
                </a:cubicBezTo>
                <a:cubicBezTo>
                  <a:pt x="9428559" y="1785938"/>
                  <a:pt x="9395486" y="1289844"/>
                  <a:pt x="9329340" y="892969"/>
                </a:cubicBezTo>
                <a:cubicBezTo>
                  <a:pt x="9263195" y="562240"/>
                  <a:pt x="9296267" y="330730"/>
                  <a:pt x="9428559" y="198438"/>
                </a:cubicBezTo>
                <a:cubicBezTo>
                  <a:pt x="9626996" y="0"/>
                  <a:pt x="9924653" y="0"/>
                  <a:pt x="10321528" y="198438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0" name="Freeform 660"/>
          <p:cNvSpPr/>
          <p:nvPr/>
        </p:nvSpPr>
        <p:spPr>
          <a:xfrm rot="0" flipH="0" flipV="0">
            <a:off x="7282002" y="456715"/>
            <a:ext cx="397271" cy="276125"/>
          </a:xfrm>
          <a:custGeom>
            <a:pathLst>
              <a:path w="12038542" h="8367447">
                <a:moveTo>
                  <a:pt x="4795573" y="2050521"/>
                </a:moveTo>
                <a:cubicBezTo>
                  <a:pt x="3803385" y="2116667"/>
                  <a:pt x="2877344" y="2248958"/>
                  <a:pt x="2017448" y="2447396"/>
                </a:cubicBezTo>
                <a:cubicBezTo>
                  <a:pt x="1686719" y="2579688"/>
                  <a:pt x="1521354" y="2480469"/>
                  <a:pt x="1521354" y="2149740"/>
                </a:cubicBezTo>
                <a:cubicBezTo>
                  <a:pt x="1719792" y="1620573"/>
                  <a:pt x="2083594" y="1355990"/>
                  <a:pt x="2612760" y="1355990"/>
                </a:cubicBezTo>
                <a:cubicBezTo>
                  <a:pt x="3141927" y="1488282"/>
                  <a:pt x="3869531" y="1521354"/>
                  <a:pt x="4795573" y="1455208"/>
                </a:cubicBezTo>
                <a:cubicBezTo>
                  <a:pt x="4795573" y="1124479"/>
                  <a:pt x="4762500" y="859896"/>
                  <a:pt x="4696354" y="661458"/>
                </a:cubicBezTo>
                <a:cubicBezTo>
                  <a:pt x="4696354" y="198438"/>
                  <a:pt x="4894792" y="0"/>
                  <a:pt x="5291667" y="66146"/>
                </a:cubicBezTo>
                <a:cubicBezTo>
                  <a:pt x="5820833" y="132292"/>
                  <a:pt x="6151562" y="297657"/>
                  <a:pt x="6283854" y="562240"/>
                </a:cubicBezTo>
                <a:cubicBezTo>
                  <a:pt x="6350000" y="694532"/>
                  <a:pt x="6316927" y="992188"/>
                  <a:pt x="6184635" y="1455208"/>
                </a:cubicBezTo>
                <a:lnTo>
                  <a:pt x="9359635" y="1455208"/>
                </a:lnTo>
                <a:cubicBezTo>
                  <a:pt x="9690365" y="1653646"/>
                  <a:pt x="9690365" y="1852083"/>
                  <a:pt x="9359635" y="2050521"/>
                </a:cubicBezTo>
                <a:lnTo>
                  <a:pt x="6184635" y="2050521"/>
                </a:lnTo>
                <a:cubicBezTo>
                  <a:pt x="6118489" y="2381250"/>
                  <a:pt x="6085417" y="2678906"/>
                  <a:pt x="6085417" y="2943490"/>
                </a:cubicBezTo>
                <a:cubicBezTo>
                  <a:pt x="9194271" y="3075781"/>
                  <a:pt x="11178646" y="3175000"/>
                  <a:pt x="12038542" y="3241146"/>
                </a:cubicBezTo>
                <a:cubicBezTo>
                  <a:pt x="11575521" y="4497917"/>
                  <a:pt x="10914062" y="4894792"/>
                  <a:pt x="10054167" y="4431771"/>
                </a:cubicBezTo>
                <a:cubicBezTo>
                  <a:pt x="8995833" y="4034896"/>
                  <a:pt x="7639843" y="3803386"/>
                  <a:pt x="5986198" y="3737240"/>
                </a:cubicBezTo>
                <a:cubicBezTo>
                  <a:pt x="5787760" y="4332552"/>
                  <a:pt x="5787760" y="4630208"/>
                  <a:pt x="5986198" y="4630208"/>
                </a:cubicBezTo>
                <a:cubicBezTo>
                  <a:pt x="6713802" y="4630208"/>
                  <a:pt x="7507552" y="4597136"/>
                  <a:pt x="8367448" y="4530990"/>
                </a:cubicBezTo>
                <a:cubicBezTo>
                  <a:pt x="8698177" y="4464844"/>
                  <a:pt x="8962760" y="4696354"/>
                  <a:pt x="9161198" y="5225521"/>
                </a:cubicBezTo>
                <a:cubicBezTo>
                  <a:pt x="9161198" y="5490104"/>
                  <a:pt x="9028906" y="5655469"/>
                  <a:pt x="8764323" y="5721615"/>
                </a:cubicBezTo>
                <a:cubicBezTo>
                  <a:pt x="7838281" y="6250781"/>
                  <a:pt x="7077604" y="6680729"/>
                  <a:pt x="6482292" y="7011458"/>
                </a:cubicBezTo>
                <a:lnTo>
                  <a:pt x="7276042" y="7309115"/>
                </a:lnTo>
                <a:cubicBezTo>
                  <a:pt x="8202083" y="7705990"/>
                  <a:pt x="8665104" y="7937500"/>
                  <a:pt x="8665104" y="8003646"/>
                </a:cubicBezTo>
                <a:cubicBezTo>
                  <a:pt x="8995833" y="8268229"/>
                  <a:pt x="8797396" y="8367447"/>
                  <a:pt x="8069792" y="8301301"/>
                </a:cubicBezTo>
                <a:cubicBezTo>
                  <a:pt x="6746875" y="7970573"/>
                  <a:pt x="5324739" y="7507552"/>
                  <a:pt x="3803385" y="6912240"/>
                </a:cubicBezTo>
                <a:cubicBezTo>
                  <a:pt x="3208073" y="6713802"/>
                  <a:pt x="3042708" y="6416146"/>
                  <a:pt x="3307292" y="6019271"/>
                </a:cubicBezTo>
                <a:cubicBezTo>
                  <a:pt x="3571875" y="5754688"/>
                  <a:pt x="3902604" y="5721615"/>
                  <a:pt x="4299479" y="5920052"/>
                </a:cubicBezTo>
                <a:cubicBezTo>
                  <a:pt x="4828646" y="6184636"/>
                  <a:pt x="5357812" y="6449219"/>
                  <a:pt x="5886979" y="6713802"/>
                </a:cubicBezTo>
                <a:cubicBezTo>
                  <a:pt x="6350000" y="6316927"/>
                  <a:pt x="6779948" y="5920052"/>
                  <a:pt x="7176823" y="5523177"/>
                </a:cubicBezTo>
                <a:cubicBezTo>
                  <a:pt x="7441406" y="5192448"/>
                  <a:pt x="6713802" y="5159375"/>
                  <a:pt x="4994010" y="5423958"/>
                </a:cubicBezTo>
                <a:cubicBezTo>
                  <a:pt x="4332552" y="5556250"/>
                  <a:pt x="4067969" y="5390886"/>
                  <a:pt x="4200260" y="4927865"/>
                </a:cubicBezTo>
                <a:cubicBezTo>
                  <a:pt x="4464844" y="4530990"/>
                  <a:pt x="4597135" y="4134115"/>
                  <a:pt x="4597135" y="3737240"/>
                </a:cubicBezTo>
                <a:cubicBezTo>
                  <a:pt x="3075781" y="3803386"/>
                  <a:pt x="1719792" y="4001823"/>
                  <a:pt x="529167" y="4332552"/>
                </a:cubicBezTo>
                <a:cubicBezTo>
                  <a:pt x="132292" y="4464844"/>
                  <a:pt x="0" y="4233333"/>
                  <a:pt x="132292" y="3638021"/>
                </a:cubicBezTo>
                <a:cubicBezTo>
                  <a:pt x="396875" y="3241146"/>
                  <a:pt x="727604" y="3042708"/>
                  <a:pt x="1124479" y="3042708"/>
                </a:cubicBezTo>
                <a:cubicBezTo>
                  <a:pt x="1852083" y="3108854"/>
                  <a:pt x="3042708" y="3075781"/>
                  <a:pt x="4696354" y="294349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1" name="Freeform 661"/>
          <p:cNvSpPr/>
          <p:nvPr/>
        </p:nvSpPr>
        <p:spPr>
          <a:xfrm rot="0" flipH="0" flipV="0">
            <a:off x="7706950" y="460068"/>
            <a:ext cx="396206" cy="266093"/>
          </a:xfrm>
          <a:custGeom>
            <a:pathLst>
              <a:path w="12006262" h="8063442">
                <a:moveTo>
                  <a:pt x="4762500" y="3532452"/>
                </a:moveTo>
                <a:cubicBezTo>
                  <a:pt x="3770312" y="3863181"/>
                  <a:pt x="2976562" y="4094692"/>
                  <a:pt x="2381250" y="4226983"/>
                </a:cubicBezTo>
                <a:cubicBezTo>
                  <a:pt x="1918229" y="4226983"/>
                  <a:pt x="1686719" y="4094692"/>
                  <a:pt x="1686719" y="3830108"/>
                </a:cubicBezTo>
                <a:cubicBezTo>
                  <a:pt x="2877344" y="3565525"/>
                  <a:pt x="4101041" y="3201723"/>
                  <a:pt x="5357812" y="2738702"/>
                </a:cubicBezTo>
                <a:cubicBezTo>
                  <a:pt x="4101041" y="2672556"/>
                  <a:pt x="3241146" y="2705629"/>
                  <a:pt x="2778125" y="2837921"/>
                </a:cubicBezTo>
                <a:cubicBezTo>
                  <a:pt x="2381250" y="2705762"/>
                  <a:pt x="2381250" y="2474516"/>
                  <a:pt x="2778125" y="2144183"/>
                </a:cubicBezTo>
                <a:cubicBezTo>
                  <a:pt x="3108854" y="2144183"/>
                  <a:pt x="3406510" y="2176992"/>
                  <a:pt x="3671094" y="2242608"/>
                </a:cubicBezTo>
                <a:lnTo>
                  <a:pt x="8930283" y="2242608"/>
                </a:lnTo>
                <a:cubicBezTo>
                  <a:pt x="9261012" y="2374900"/>
                  <a:pt x="9294084" y="2540265"/>
                  <a:pt x="9029501" y="2738702"/>
                </a:cubicBezTo>
                <a:lnTo>
                  <a:pt x="6449219" y="2738702"/>
                </a:lnTo>
                <a:cubicBezTo>
                  <a:pt x="6184635" y="2937140"/>
                  <a:pt x="5920052" y="3102504"/>
                  <a:pt x="5655469" y="3234796"/>
                </a:cubicBezTo>
                <a:lnTo>
                  <a:pt x="6350000" y="4028546"/>
                </a:lnTo>
                <a:cubicBezTo>
                  <a:pt x="6945445" y="3763963"/>
                  <a:pt x="7408531" y="3400161"/>
                  <a:pt x="7739261" y="2937140"/>
                </a:cubicBezTo>
                <a:cubicBezTo>
                  <a:pt x="8202281" y="2804848"/>
                  <a:pt x="8466865" y="2970213"/>
                  <a:pt x="8533011" y="3433233"/>
                </a:cubicBezTo>
                <a:cubicBezTo>
                  <a:pt x="8599156" y="3565525"/>
                  <a:pt x="8533011" y="3697817"/>
                  <a:pt x="8334573" y="3830108"/>
                </a:cubicBezTo>
                <a:cubicBezTo>
                  <a:pt x="7937698" y="4028546"/>
                  <a:pt x="7540823" y="4160838"/>
                  <a:pt x="7143948" y="4226983"/>
                </a:cubicBezTo>
                <a:cubicBezTo>
                  <a:pt x="8996296" y="5219171"/>
                  <a:pt x="10617067" y="5715265"/>
                  <a:pt x="12006262" y="5715265"/>
                </a:cubicBezTo>
                <a:cubicBezTo>
                  <a:pt x="11940117" y="6178286"/>
                  <a:pt x="11675467" y="6608233"/>
                  <a:pt x="11212314" y="7005108"/>
                </a:cubicBezTo>
                <a:cubicBezTo>
                  <a:pt x="10749293" y="7401983"/>
                  <a:pt x="10186987" y="7335838"/>
                  <a:pt x="9525397" y="6806671"/>
                </a:cubicBezTo>
                <a:cubicBezTo>
                  <a:pt x="8533077" y="6012921"/>
                  <a:pt x="7540757" y="5318390"/>
                  <a:pt x="6548437" y="4723077"/>
                </a:cubicBezTo>
                <a:cubicBezTo>
                  <a:pt x="6879167" y="5384536"/>
                  <a:pt x="6879167" y="6178286"/>
                  <a:pt x="6548437" y="7104327"/>
                </a:cubicBezTo>
                <a:cubicBezTo>
                  <a:pt x="6350000" y="7567348"/>
                  <a:pt x="5953125" y="7865004"/>
                  <a:pt x="5357812" y="7997296"/>
                </a:cubicBezTo>
                <a:cubicBezTo>
                  <a:pt x="4233333" y="8063442"/>
                  <a:pt x="3472656" y="7732713"/>
                  <a:pt x="3075781" y="7005108"/>
                </a:cubicBezTo>
                <a:cubicBezTo>
                  <a:pt x="3075781" y="6938963"/>
                  <a:pt x="3108854" y="6905890"/>
                  <a:pt x="3175000" y="6905890"/>
                </a:cubicBezTo>
                <a:cubicBezTo>
                  <a:pt x="3770312" y="7170473"/>
                  <a:pt x="4332552" y="7203546"/>
                  <a:pt x="4861719" y="7005108"/>
                </a:cubicBezTo>
                <a:cubicBezTo>
                  <a:pt x="5126302" y="6872817"/>
                  <a:pt x="5291666" y="6707452"/>
                  <a:pt x="5357812" y="6509015"/>
                </a:cubicBezTo>
                <a:cubicBezTo>
                  <a:pt x="5490104" y="6178286"/>
                  <a:pt x="5523177" y="5847556"/>
                  <a:pt x="5457031" y="5516827"/>
                </a:cubicBezTo>
                <a:cubicBezTo>
                  <a:pt x="4663281" y="5847556"/>
                  <a:pt x="3803385" y="6145213"/>
                  <a:pt x="2877344" y="6409796"/>
                </a:cubicBezTo>
                <a:cubicBezTo>
                  <a:pt x="2282031" y="6608233"/>
                  <a:pt x="1686719" y="6740525"/>
                  <a:pt x="1091406" y="6806671"/>
                </a:cubicBezTo>
                <a:cubicBezTo>
                  <a:pt x="562239" y="6938963"/>
                  <a:pt x="198437" y="6806671"/>
                  <a:pt x="0" y="6409796"/>
                </a:cubicBezTo>
                <a:cubicBezTo>
                  <a:pt x="0" y="6343650"/>
                  <a:pt x="198437" y="6277504"/>
                  <a:pt x="595312" y="6211358"/>
                </a:cubicBezTo>
                <a:cubicBezTo>
                  <a:pt x="1124479" y="6145213"/>
                  <a:pt x="1686719" y="6045994"/>
                  <a:pt x="2282031" y="5913702"/>
                </a:cubicBezTo>
                <a:cubicBezTo>
                  <a:pt x="3737239" y="5516827"/>
                  <a:pt x="4762500" y="5186098"/>
                  <a:pt x="5357812" y="4921515"/>
                </a:cubicBezTo>
                <a:lnTo>
                  <a:pt x="5159375" y="4326202"/>
                </a:lnTo>
                <a:cubicBezTo>
                  <a:pt x="4233333" y="4789223"/>
                  <a:pt x="3340364" y="5119952"/>
                  <a:pt x="2480469" y="5318390"/>
                </a:cubicBezTo>
                <a:cubicBezTo>
                  <a:pt x="2017448" y="5450681"/>
                  <a:pt x="1719791" y="5351463"/>
                  <a:pt x="1587500" y="5020733"/>
                </a:cubicBezTo>
                <a:cubicBezTo>
                  <a:pt x="1653646" y="4954588"/>
                  <a:pt x="2315104" y="4756150"/>
                  <a:pt x="3571875" y="4425421"/>
                </a:cubicBezTo>
                <a:cubicBezTo>
                  <a:pt x="3968750" y="4293129"/>
                  <a:pt x="4431771" y="4094692"/>
                  <a:pt x="4960937" y="3830108"/>
                </a:cubicBezTo>
                <a:close/>
                <a:moveTo>
                  <a:pt x="5853906" y="66146"/>
                </a:moveTo>
                <a:cubicBezTo>
                  <a:pt x="6052344" y="66146"/>
                  <a:pt x="6250781" y="132292"/>
                  <a:pt x="6449219" y="264583"/>
                </a:cubicBezTo>
                <a:cubicBezTo>
                  <a:pt x="6449219" y="595313"/>
                  <a:pt x="6482292" y="826823"/>
                  <a:pt x="6548437" y="959115"/>
                </a:cubicBezTo>
                <a:cubicBezTo>
                  <a:pt x="7408465" y="959115"/>
                  <a:pt x="8268494" y="992055"/>
                  <a:pt x="9128522" y="1057937"/>
                </a:cubicBezTo>
                <a:cubicBezTo>
                  <a:pt x="9459383" y="992055"/>
                  <a:pt x="9724033" y="892969"/>
                  <a:pt x="9922470" y="760677"/>
                </a:cubicBezTo>
                <a:cubicBezTo>
                  <a:pt x="10451769" y="694532"/>
                  <a:pt x="10716419" y="1024202"/>
                  <a:pt x="10716419" y="1749690"/>
                </a:cubicBezTo>
                <a:cubicBezTo>
                  <a:pt x="10716419" y="2344473"/>
                  <a:pt x="10650273" y="2840302"/>
                  <a:pt x="10517981" y="3237177"/>
                </a:cubicBezTo>
                <a:cubicBezTo>
                  <a:pt x="10385689" y="3435615"/>
                  <a:pt x="10253398" y="3435615"/>
                  <a:pt x="10121106" y="3237177"/>
                </a:cubicBezTo>
                <a:cubicBezTo>
                  <a:pt x="10054960" y="2708011"/>
                  <a:pt x="9955742" y="2278063"/>
                  <a:pt x="9823450" y="1947333"/>
                </a:cubicBezTo>
                <a:cubicBezTo>
                  <a:pt x="9823450" y="1619250"/>
                  <a:pt x="9029634" y="1455208"/>
                  <a:pt x="7442001" y="1455208"/>
                </a:cubicBezTo>
                <a:lnTo>
                  <a:pt x="4663479" y="1455208"/>
                </a:lnTo>
                <a:cubicBezTo>
                  <a:pt x="3869729" y="1455208"/>
                  <a:pt x="3142059" y="1488149"/>
                  <a:pt x="2480469" y="1554030"/>
                </a:cubicBezTo>
                <a:cubicBezTo>
                  <a:pt x="1951302" y="1751806"/>
                  <a:pt x="1686719" y="2312062"/>
                  <a:pt x="1686719" y="3234796"/>
                </a:cubicBezTo>
                <a:cubicBezTo>
                  <a:pt x="1554427" y="3433233"/>
                  <a:pt x="1389062" y="3433233"/>
                  <a:pt x="1190625" y="3234796"/>
                </a:cubicBezTo>
                <a:cubicBezTo>
                  <a:pt x="1058333" y="2772966"/>
                  <a:pt x="992187" y="2278195"/>
                  <a:pt x="992187" y="1750483"/>
                </a:cubicBezTo>
                <a:cubicBezTo>
                  <a:pt x="1058333" y="1024070"/>
                  <a:pt x="1289844" y="693936"/>
                  <a:pt x="1686719" y="760082"/>
                </a:cubicBezTo>
                <a:cubicBezTo>
                  <a:pt x="2414323" y="1024136"/>
                  <a:pt x="3472656" y="1057143"/>
                  <a:pt x="4861719" y="859102"/>
                </a:cubicBezTo>
                <a:cubicBezTo>
                  <a:pt x="4927864" y="726943"/>
                  <a:pt x="4960937" y="561843"/>
                  <a:pt x="4960937" y="363802"/>
                </a:cubicBezTo>
                <a:cubicBezTo>
                  <a:pt x="5093229" y="99219"/>
                  <a:pt x="5390885" y="0"/>
                  <a:pt x="5853906" y="66146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2" name="Freeform 662"/>
          <p:cNvSpPr/>
          <p:nvPr/>
        </p:nvSpPr>
        <p:spPr>
          <a:xfrm rot="0" flipH="0" flipV="0">
            <a:off x="8194798" y="436004"/>
            <a:ext cx="45839" cy="292990"/>
          </a:xfrm>
          <a:custGeom>
            <a:pathLst>
              <a:path w="1389063" h="8878491">
                <a:moveTo>
                  <a:pt x="694531" y="8878491"/>
                </a:moveTo>
                <a:cubicBezTo>
                  <a:pt x="496094" y="8878491"/>
                  <a:pt x="330729" y="8812345"/>
                  <a:pt x="198438" y="8680054"/>
                </a:cubicBezTo>
                <a:cubicBezTo>
                  <a:pt x="66146" y="8547762"/>
                  <a:pt x="0" y="8382397"/>
                  <a:pt x="0" y="8183960"/>
                </a:cubicBezTo>
                <a:cubicBezTo>
                  <a:pt x="0" y="7985522"/>
                  <a:pt x="66146" y="7820158"/>
                  <a:pt x="198438" y="7687866"/>
                </a:cubicBezTo>
                <a:cubicBezTo>
                  <a:pt x="330729" y="7555574"/>
                  <a:pt x="496094" y="7489429"/>
                  <a:pt x="694531" y="7489429"/>
                </a:cubicBezTo>
                <a:cubicBezTo>
                  <a:pt x="892969" y="7489429"/>
                  <a:pt x="1058333" y="7555574"/>
                  <a:pt x="1190625" y="7687866"/>
                </a:cubicBezTo>
                <a:cubicBezTo>
                  <a:pt x="1322917" y="7820158"/>
                  <a:pt x="1389063" y="7985522"/>
                  <a:pt x="1389063" y="8183960"/>
                </a:cubicBezTo>
                <a:cubicBezTo>
                  <a:pt x="1389063" y="8382397"/>
                  <a:pt x="1322917" y="8547762"/>
                  <a:pt x="1190625" y="8680054"/>
                </a:cubicBezTo>
                <a:cubicBezTo>
                  <a:pt x="1058333" y="8812345"/>
                  <a:pt x="892969" y="8878491"/>
                  <a:pt x="694531" y="8878491"/>
                </a:cubicBezTo>
                <a:close/>
                <a:moveTo>
                  <a:pt x="892969" y="5556250"/>
                </a:moveTo>
                <a:lnTo>
                  <a:pt x="892969" y="6052344"/>
                </a:lnTo>
                <a:lnTo>
                  <a:pt x="496094" y="6052344"/>
                </a:lnTo>
                <a:lnTo>
                  <a:pt x="496094" y="5556250"/>
                </a:lnTo>
                <a:cubicBezTo>
                  <a:pt x="496094" y="4663282"/>
                  <a:pt x="438216" y="3762045"/>
                  <a:pt x="322461" y="2852540"/>
                </a:cubicBezTo>
                <a:cubicBezTo>
                  <a:pt x="206706" y="1943035"/>
                  <a:pt x="148828" y="1273308"/>
                  <a:pt x="148828" y="843360"/>
                </a:cubicBezTo>
                <a:cubicBezTo>
                  <a:pt x="148828" y="578777"/>
                  <a:pt x="190169" y="372071"/>
                  <a:pt x="272852" y="223243"/>
                </a:cubicBezTo>
                <a:cubicBezTo>
                  <a:pt x="355534" y="74415"/>
                  <a:pt x="496094" y="0"/>
                  <a:pt x="694531" y="0"/>
                </a:cubicBezTo>
                <a:cubicBezTo>
                  <a:pt x="926042" y="0"/>
                  <a:pt x="1074870" y="82683"/>
                  <a:pt x="1141016" y="248047"/>
                </a:cubicBezTo>
                <a:cubicBezTo>
                  <a:pt x="1207162" y="413412"/>
                  <a:pt x="1240234" y="611849"/>
                  <a:pt x="1240234" y="843360"/>
                </a:cubicBezTo>
                <a:cubicBezTo>
                  <a:pt x="1240234" y="1273308"/>
                  <a:pt x="1182357" y="1943035"/>
                  <a:pt x="1066602" y="2852540"/>
                </a:cubicBezTo>
                <a:cubicBezTo>
                  <a:pt x="950846" y="3762045"/>
                  <a:pt x="892969" y="4663282"/>
                  <a:pt x="892969" y="555625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3" name="Rectangle 663"/>
          <p:cNvSpPr/>
          <p:nvPr/>
        </p:nvSpPr>
        <p:spPr>
          <a:xfrm rot="0" flipH="0" flipV="0">
            <a:off x="776611" y="1120464"/>
            <a:ext cx="4748161" cy="62229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897" baseline="0" b="1" i="0" dirty="0" spc="0">
                <a:solidFill>
                  <a:srgbClr val="336565"/>
                </a:solidFill>
                <a:latin typeface="Arial Black" pitchFamily="0" charset="1"/>
              </a:rPr>
              <a:t>1.3.4 </a:t>
            </a:r>
            <a:r>
              <a:rPr lang="en-US" sz="2897" baseline="0" b="0" i="0" dirty="0" spc="0">
                <a:solidFill>
                  <a:srgbClr val="336565"/>
                </a:solidFill>
                <a:latin typeface="宋体" pitchFamily="0" charset="1"/>
              </a:rPr>
              <a:t>配置环境变量</a:t>
            </a:r>
            <a:r>
              <a:rPr lang="en-US" sz="2897" baseline="0" b="1" i="0" dirty="0" spc="0">
                <a:solidFill>
                  <a:srgbClr val="336565"/>
                </a:solidFill>
                <a:latin typeface="Arial Black" pitchFamily="0" charset="1"/>
              </a:rPr>
              <a:t>path(2)</a:t>
            </a:r>
          </a:p>
        </p:txBody>
      </p:sp>
      <p:sp>
        <p:nvSpPr>
          <p:cNvPr id="664" name="Rectangle 664"/>
          <p:cNvSpPr/>
          <p:nvPr/>
        </p:nvSpPr>
        <p:spPr>
          <a:xfrm rot="0" flipH="0" flipV="0">
            <a:off x="848239" y="2048229"/>
            <a:ext cx="7161596" cy="47655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997" baseline="0" b="0" i="0" dirty="0" spc="1207">
                <a:latin typeface="Wingdings" pitchFamily="0" charset="1"/>
              </a:rPr>
              <a:t></a:t>
            </a:r>
            <a:r>
              <a:rPr lang="en-US" sz="2802" baseline="0" b="0" i="0" dirty="0" spc="0">
                <a:latin typeface="宋体" pitchFamily="0" charset="1"/>
              </a:rPr>
              <a:t>每次执行</a:t>
            </a:r>
            <a:r>
              <a:rPr lang="en-US" sz="2802" baseline="0" b="0" i="0" dirty="0" spc="0">
                <a:latin typeface="Arial" pitchFamily="0" charset="1"/>
              </a:rPr>
              <a:t>java</a:t>
            </a:r>
            <a:r>
              <a:rPr lang="en-US" sz="2802" baseline="0" b="0" i="0" dirty="0" spc="0">
                <a:latin typeface="宋体" pitchFamily="0" charset="1"/>
              </a:rPr>
              <a:t>的工具都要进入到</a:t>
            </a:r>
            <a:r>
              <a:rPr lang="en-US" sz="2802" baseline="0" b="0" i="0" dirty="0" spc="0">
                <a:latin typeface="Arial" pitchFamily="0" charset="1"/>
              </a:rPr>
              <a:t>bin</a:t>
            </a:r>
            <a:r>
              <a:rPr lang="en-US" sz="2802" baseline="0" b="0" i="0" dirty="0" spc="0">
                <a:latin typeface="宋体" pitchFamily="0" charset="1"/>
              </a:rPr>
              <a:t>目录下，</a:t>
            </a:r>
          </a:p>
        </p:txBody>
      </p:sp>
      <p:sp>
        <p:nvSpPr>
          <p:cNvPr id="665" name="Rectangle 665"/>
          <p:cNvSpPr/>
          <p:nvPr/>
        </p:nvSpPr>
        <p:spPr>
          <a:xfrm rot="0" flipH="0" flipV="0">
            <a:off x="1812474" y="2348517"/>
            <a:ext cx="7060841" cy="56094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tabLst>
                <a:tab pos="6971878" algn="l"/>
              </a:tabLst>
            </a:pPr>
            <a:r>
              <a:rPr lang="en-US" sz="1997" baseline="0" b="0" i="0" dirty="0" spc="0">
                <a:latin typeface="Times New Roman" pitchFamily="0" charset="1"/>
              </a:rPr>
              <a:t> 	</a:t>
            </a:r>
            <a:r>
              <a:rPr lang="en-US" sz="28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666" name="Rectangle 666"/>
          <p:cNvSpPr/>
          <p:nvPr/>
        </p:nvSpPr>
        <p:spPr>
          <a:xfrm rot="0" flipH="0" flipV="0">
            <a:off x="848239" y="2609197"/>
            <a:ext cx="7395926" cy="102658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342900"/>
            <a:r>
              <a:rPr lang="en-US" sz="2802" baseline="0" b="0" i="0" dirty="0" spc="0">
                <a:latin typeface="宋体" pitchFamily="0" charset="1"/>
              </a:rPr>
              <a:t>是非常麻烦的。</a:t>
            </a:r>
          </a:p>
          <a:p>
            <a:pPr marL="0">
              <a:lnSpc>
                <a:spcPts val="4724"/>
              </a:lnSpc>
            </a:pPr>
            <a:r>
              <a:rPr lang="en-US" sz="1997" baseline="0" b="0" i="0" dirty="0" spc="1207">
                <a:latin typeface="Wingdings" pitchFamily="0" charset="1"/>
              </a:rPr>
              <a:t></a:t>
            </a:r>
            <a:r>
              <a:rPr lang="en-US" sz="2802" baseline="0" b="0" i="0" dirty="0" spc="0">
                <a:latin typeface="宋体" pitchFamily="0" charset="1"/>
              </a:rPr>
              <a:t>可不可以在任何目录下都可以执行</a:t>
            </a:r>
            <a:r>
              <a:rPr lang="en-US" sz="2802" baseline="0" b="0" i="0" dirty="0" spc="0">
                <a:latin typeface="Arial" pitchFamily="0" charset="1"/>
              </a:rPr>
              <a:t>java</a:t>
            </a:r>
            <a:r>
              <a:rPr lang="en-US" sz="2802" baseline="0" b="0" i="0" dirty="0" spc="0">
                <a:latin typeface="宋体" pitchFamily="0" charset="1"/>
              </a:rPr>
              <a:t>的工具</a:t>
            </a:r>
          </a:p>
        </p:txBody>
      </p:sp>
      <p:sp>
        <p:nvSpPr>
          <p:cNvPr id="667" name="Rectangle 667"/>
          <p:cNvSpPr/>
          <p:nvPr/>
        </p:nvSpPr>
        <p:spPr>
          <a:xfrm rot="0" flipH="0" flipV="0">
            <a:off x="1191139" y="3459513"/>
            <a:ext cx="7916327" cy="687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tabLst>
                <a:tab pos="7827363" algn="l"/>
              </a:tabLst>
            </a:pPr>
            <a:r>
              <a:rPr lang="en-US" sz="4245" baseline="-52154" b="0" i="0" dirty="0" spc="0">
                <a:latin typeface="宋体" pitchFamily="0" charset="1"/>
              </a:rPr>
              <a:t>呢？	</a:t>
            </a:r>
            <a:r>
              <a:rPr lang="en-US" sz="28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668" name="Rectangle 668"/>
          <p:cNvSpPr/>
          <p:nvPr/>
        </p:nvSpPr>
        <p:spPr>
          <a:xfrm rot="0" flipH="0" flipV="0">
            <a:off x="848239" y="4270221"/>
            <a:ext cx="7398524" cy="47655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997" baseline="0" b="0" i="0" dirty="0" spc="1207">
                <a:latin typeface="Wingdings" pitchFamily="0" charset="1"/>
              </a:rPr>
              <a:t></a:t>
            </a:r>
            <a:r>
              <a:rPr lang="en-US" sz="2802" baseline="0" b="0" i="0" dirty="0" spc="0">
                <a:latin typeface="宋体" pitchFamily="0" charset="1"/>
              </a:rPr>
              <a:t>根据</a:t>
            </a:r>
            <a:r>
              <a:rPr lang="en-US" sz="2802" baseline="0" b="0" i="0" dirty="0" spc="0">
                <a:latin typeface="Arial" pitchFamily="0" charset="1"/>
              </a:rPr>
              <a:t>windows</a:t>
            </a:r>
            <a:r>
              <a:rPr lang="en-US" sz="2802" baseline="0" b="0" i="0" dirty="0" spc="0">
                <a:latin typeface="宋体" pitchFamily="0" charset="1"/>
              </a:rPr>
              <a:t>系统在查找可执行程序的原理，</a:t>
            </a:r>
          </a:p>
        </p:txBody>
      </p:sp>
      <p:sp>
        <p:nvSpPr>
          <p:cNvPr id="669" name="Rectangle 669"/>
          <p:cNvSpPr/>
          <p:nvPr/>
        </p:nvSpPr>
        <p:spPr>
          <a:xfrm rot="0" flipH="0" flipV="0">
            <a:off x="1812474" y="4570509"/>
            <a:ext cx="7297484" cy="56094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tabLst>
                <a:tab pos="7208521" algn="l"/>
              </a:tabLst>
            </a:pPr>
            <a:r>
              <a:rPr lang="en-US" sz="1997" baseline="0" b="0" i="0" dirty="0" spc="0">
                <a:latin typeface="Times New Roman" pitchFamily="0" charset="1"/>
              </a:rPr>
              <a:t> 	</a:t>
            </a:r>
            <a:r>
              <a:rPr lang="en-US" sz="28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670" name="Rectangle 670"/>
          <p:cNvSpPr/>
          <p:nvPr/>
        </p:nvSpPr>
        <p:spPr>
          <a:xfrm rot="0" flipH="0" flipV="0">
            <a:off x="1190783" y="4783007"/>
            <a:ext cx="7899602" cy="98756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802" baseline="0" b="0" i="0" dirty="0" spc="0">
                <a:latin typeface="宋体" pitchFamily="0" charset="1"/>
              </a:rPr>
              <a:t>可以将</a:t>
            </a:r>
            <a:r>
              <a:rPr lang="en-US" sz="2802" baseline="0" b="0" i="0" dirty="0" spc="0">
                <a:latin typeface="Arial" pitchFamily="0" charset="1"/>
              </a:rPr>
              <a:t>java</a:t>
            </a:r>
            <a:r>
              <a:rPr lang="en-US" sz="2802" baseline="0" b="0" i="0" dirty="0" spc="0">
                <a:latin typeface="宋体" pitchFamily="0" charset="1"/>
              </a:rPr>
              <a:t>工具所在路径定义到</a:t>
            </a:r>
            <a:r>
              <a:rPr lang="en-US" sz="2802" baseline="0" b="0" i="0" dirty="0" spc="0">
                <a:latin typeface="Arial" pitchFamily="0" charset="1"/>
              </a:rPr>
              <a:t>path</a:t>
            </a:r>
            <a:r>
              <a:rPr lang="en-US" sz="2802" baseline="0" b="0" i="0" dirty="0" spc="0">
                <a:latin typeface="宋体" pitchFamily="0" charset="1"/>
              </a:rPr>
              <a:t>环境变量</a:t>
            </a:r>
          </a:p>
          <a:p>
            <a:pPr marL="355">
              <a:lnSpc>
                <a:spcPts val="4023"/>
              </a:lnSpc>
              <a:tabLst>
                <a:tab pos="7810637" algn="l"/>
              </a:tabLst>
            </a:pPr>
            <a:r>
              <a:rPr lang="en-US" sz="4245" baseline="-52199" b="0" i="0" dirty="0" spc="0">
                <a:latin typeface="宋体" pitchFamily="0" charset="1"/>
              </a:rPr>
              <a:t>中，让系统帮我们去找运行执行的程序。	</a:t>
            </a:r>
            <a:r>
              <a:rPr lang="en-US" sz="2802" baseline="0" b="0" i="0" dirty="0" spc="0">
                <a:latin typeface="Times New Roman" pitchFamily="0" charset="1"/>
              </a:rPr>
              <a:t>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/>
      </p:grpSpPr>
      <p:sp>
        <p:nvSpPr>
          <p:cNvPr id="671" name="Freeform 671"/>
          <p:cNvSpPr/>
          <p:nvPr/>
        </p:nvSpPr>
        <p:spPr>
          <a:xfrm rot="5400000" flipH="0" flipV="0">
            <a:off x="1531379" y="-1164843"/>
            <a:ext cx="6119621" cy="8823959"/>
          </a:xfrm>
          <a:custGeom>
            <a:pathLst>
              <a:path w="6119621" h="8823959">
                <a:moveTo>
                  <a:pt x="0" y="8147304"/>
                </a:moveTo>
                <a:cubicBezTo>
                  <a:pt x="0" y="8521445"/>
                  <a:pt x="302513" y="8823959"/>
                  <a:pt x="675894" y="8823959"/>
                </a:cubicBezTo>
                <a:lnTo>
                  <a:pt x="5443728" y="8823959"/>
                </a:lnTo>
                <a:cubicBezTo>
                  <a:pt x="5817108" y="8823959"/>
                  <a:pt x="6119621" y="8521445"/>
                  <a:pt x="6119621" y="8147304"/>
                </a:cubicBezTo>
                <a:lnTo>
                  <a:pt x="6119621" y="676657"/>
                </a:lnTo>
                <a:cubicBezTo>
                  <a:pt x="6119621" y="303276"/>
                  <a:pt x="5817108" y="0"/>
                  <a:pt x="5443728" y="0"/>
                </a:cubicBezTo>
                <a:lnTo>
                  <a:pt x="675894" y="0"/>
                </a:lnTo>
                <a:cubicBezTo>
                  <a:pt x="302513" y="0"/>
                  <a:pt x="0" y="303276"/>
                  <a:pt x="0" y="676657"/>
                </a:cubicBezTo>
                <a:close/>
              </a:path>
            </a:pathLst>
          </a:custGeom>
          <a:noFill/>
          <a:ln w="28575" cap="rnd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2" name="Freeform 672"/>
          <p:cNvSpPr/>
          <p:nvPr/>
        </p:nvSpPr>
        <p:spPr>
          <a:xfrm rot="5400000" flipH="0" flipV="0">
            <a:off x="4604143" y="-2004947"/>
            <a:ext cx="0" cy="7696200"/>
          </a:xfrm>
          <a:custGeom>
            <a:pathLst>
              <a:path w="0" h="7696200">
                <a:moveTo>
                  <a:pt x="0" y="7696200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73" name="Picture 102"/>
          <p:cNvPicPr>
            <a:picLocks noChangeAspect="0" noChangeArrowheads="1"/>
          </p:cNvPicPr>
          <p:nvPr/>
        </p:nvPicPr>
        <p:blipFill>
          <a:blip r:embed="rId67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900061" y="332105"/>
            <a:ext cx="1582673" cy="633222"/>
          </a:xfrm>
          <a:prstGeom prst="rect">
            <a:avLst/>
          </a:prstGeom>
          <a:noFill/>
          <a:extLst/>
        </p:spPr>
      </p:pic>
      <p:sp>
        <p:nvSpPr>
          <p:cNvPr id="674" name="Rectangle 674"/>
          <p:cNvSpPr/>
          <p:nvPr/>
        </p:nvSpPr>
        <p:spPr>
          <a:xfrm rot="0" flipH="0" flipV="0">
            <a:off x="3522097" y="6419821"/>
            <a:ext cx="2557727" cy="23776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0" i="0" dirty="0" spc="0">
                <a:latin typeface="宋体" pitchFamily="0" charset="1"/>
              </a:rPr>
              <a:t>北京传智播客教</a:t>
            </a:r>
            <a:r>
              <a:rPr lang="en-US" sz="1397" baseline="0" b="0" i="0" dirty="0" spc="397">
                <a:latin typeface="宋体" pitchFamily="0" charset="1"/>
              </a:rPr>
              <a:t>育</a:t>
            </a:r>
            <a:r>
              <a:rPr lang="en-US" sz="1397" baseline="0" b="0" i="0" dirty="0" spc="0">
                <a:latin typeface="Arial" pitchFamily="0" charset="1"/>
                <a:hlinkClick r:id="rId100"/>
              </a:rPr>
              <a:t>www.itcast.cn</a:t>
            </a:r>
          </a:p>
        </p:txBody>
      </p:sp>
      <p:sp>
        <p:nvSpPr>
          <p:cNvPr id="675" name="Rectangle 675"/>
          <p:cNvSpPr/>
          <p:nvPr/>
        </p:nvSpPr>
        <p:spPr>
          <a:xfrm rot="0" flipH="0" flipV="0">
            <a:off x="2648083" y="151519"/>
            <a:ext cx="5675955" cy="708613"/>
          </a:xfrm>
          <a:prstGeom prst="rect">
            <a:avLst/>
          </a:prstGeom>
        </p:spPr>
      </p:sp>
      <p:sp>
        <p:nvSpPr>
          <p:cNvPr id="676" name="Freeform 676"/>
          <p:cNvSpPr/>
          <p:nvPr/>
        </p:nvSpPr>
        <p:spPr>
          <a:xfrm rot="0" flipH="0" flipV="0">
            <a:off x="2645568" y="598615"/>
            <a:ext cx="424129" cy="45262"/>
          </a:xfrm>
          <a:custGeom>
            <a:pathLst>
              <a:path w="12852400" h="1371600">
                <a:moveTo>
                  <a:pt x="0" y="0"/>
                </a:moveTo>
                <a:lnTo>
                  <a:pt x="12852400" y="0"/>
                </a:lnTo>
                <a:lnTo>
                  <a:pt x="12852400" y="1371600"/>
                </a:lnTo>
                <a:lnTo>
                  <a:pt x="0" y="1371600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41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7" name="Freeform 677"/>
          <p:cNvSpPr/>
          <p:nvPr/>
        </p:nvSpPr>
        <p:spPr>
          <a:xfrm rot="0" flipH="0" flipV="0">
            <a:off x="3077189" y="458963"/>
            <a:ext cx="402728" cy="267315"/>
          </a:xfrm>
          <a:custGeom>
            <a:pathLst>
              <a:path w="12203906" h="8100484">
                <a:moveTo>
                  <a:pt x="4762500" y="892969"/>
                </a:moveTo>
                <a:cubicBezTo>
                  <a:pt x="4828646" y="363802"/>
                  <a:pt x="5060156" y="66146"/>
                  <a:pt x="5457031" y="0"/>
                </a:cubicBezTo>
                <a:cubicBezTo>
                  <a:pt x="5853906" y="66146"/>
                  <a:pt x="6151563" y="198438"/>
                  <a:pt x="6350000" y="396875"/>
                </a:cubicBezTo>
                <a:cubicBezTo>
                  <a:pt x="6482292" y="463021"/>
                  <a:pt x="6581511" y="628386"/>
                  <a:pt x="6647656" y="892969"/>
                </a:cubicBezTo>
                <a:cubicBezTo>
                  <a:pt x="9756511" y="959115"/>
                  <a:pt x="11608594" y="1025261"/>
                  <a:pt x="12203906" y="1091407"/>
                </a:cubicBezTo>
                <a:cubicBezTo>
                  <a:pt x="11542448" y="2215886"/>
                  <a:pt x="10847917" y="2612761"/>
                  <a:pt x="10120313" y="2282032"/>
                </a:cubicBezTo>
                <a:cubicBezTo>
                  <a:pt x="9591146" y="2083594"/>
                  <a:pt x="9061979" y="1918229"/>
                  <a:pt x="8532813" y="1785938"/>
                </a:cubicBezTo>
                <a:cubicBezTo>
                  <a:pt x="7871354" y="1653646"/>
                  <a:pt x="7176823" y="1587500"/>
                  <a:pt x="6449219" y="1587500"/>
                </a:cubicBezTo>
                <a:cubicBezTo>
                  <a:pt x="4398698" y="1587500"/>
                  <a:pt x="2711979" y="1719792"/>
                  <a:pt x="1389063" y="1984375"/>
                </a:cubicBezTo>
                <a:cubicBezTo>
                  <a:pt x="1058333" y="2116667"/>
                  <a:pt x="760677" y="2215886"/>
                  <a:pt x="496094" y="2282032"/>
                </a:cubicBezTo>
                <a:cubicBezTo>
                  <a:pt x="297656" y="2348178"/>
                  <a:pt x="198438" y="2182813"/>
                  <a:pt x="198438" y="1785938"/>
                </a:cubicBezTo>
                <a:cubicBezTo>
                  <a:pt x="396875" y="1389063"/>
                  <a:pt x="661458" y="1124480"/>
                  <a:pt x="992188" y="992188"/>
                </a:cubicBezTo>
                <a:cubicBezTo>
                  <a:pt x="1256771" y="992188"/>
                  <a:pt x="1455208" y="1025261"/>
                  <a:pt x="1587500" y="1091407"/>
                </a:cubicBezTo>
                <a:cubicBezTo>
                  <a:pt x="2315104" y="1091407"/>
                  <a:pt x="3373438" y="1025261"/>
                  <a:pt x="4762500" y="892969"/>
                </a:cubicBezTo>
                <a:close/>
                <a:moveTo>
                  <a:pt x="3472656" y="1984375"/>
                </a:moveTo>
                <a:cubicBezTo>
                  <a:pt x="3671094" y="1984375"/>
                  <a:pt x="3803385" y="2017448"/>
                  <a:pt x="3869531" y="2083594"/>
                </a:cubicBezTo>
                <a:cubicBezTo>
                  <a:pt x="5390885" y="2083594"/>
                  <a:pt x="6515364" y="2116667"/>
                  <a:pt x="7242969" y="2182813"/>
                </a:cubicBezTo>
                <a:cubicBezTo>
                  <a:pt x="7573698" y="2116667"/>
                  <a:pt x="7904427" y="2083594"/>
                  <a:pt x="8235156" y="2083594"/>
                </a:cubicBezTo>
                <a:cubicBezTo>
                  <a:pt x="8698177" y="2215886"/>
                  <a:pt x="8863542" y="2447396"/>
                  <a:pt x="8731250" y="2778125"/>
                </a:cubicBezTo>
                <a:cubicBezTo>
                  <a:pt x="8665104" y="3042709"/>
                  <a:pt x="8598958" y="3307292"/>
                  <a:pt x="8532813" y="3571875"/>
                </a:cubicBezTo>
                <a:cubicBezTo>
                  <a:pt x="8400521" y="3836459"/>
                  <a:pt x="8202083" y="3902604"/>
                  <a:pt x="7937500" y="3770313"/>
                </a:cubicBezTo>
                <a:cubicBezTo>
                  <a:pt x="7606771" y="3704167"/>
                  <a:pt x="7209896" y="3638021"/>
                  <a:pt x="6746875" y="3571875"/>
                </a:cubicBezTo>
                <a:cubicBezTo>
                  <a:pt x="5953125" y="3505729"/>
                  <a:pt x="5192448" y="3505729"/>
                  <a:pt x="4464844" y="3571875"/>
                </a:cubicBezTo>
                <a:cubicBezTo>
                  <a:pt x="4200260" y="3638021"/>
                  <a:pt x="3968750" y="3704167"/>
                  <a:pt x="3770313" y="3770313"/>
                </a:cubicBezTo>
                <a:cubicBezTo>
                  <a:pt x="3439583" y="3902604"/>
                  <a:pt x="3241146" y="3869532"/>
                  <a:pt x="3175000" y="3671094"/>
                </a:cubicBezTo>
                <a:cubicBezTo>
                  <a:pt x="3108854" y="3406511"/>
                  <a:pt x="3042708" y="3042709"/>
                  <a:pt x="2976563" y="2579688"/>
                </a:cubicBezTo>
                <a:cubicBezTo>
                  <a:pt x="2910417" y="2182813"/>
                  <a:pt x="3075781" y="1984375"/>
                  <a:pt x="3472656" y="1984375"/>
                </a:cubicBezTo>
                <a:close/>
                <a:moveTo>
                  <a:pt x="4266406" y="3073400"/>
                </a:moveTo>
                <a:cubicBezTo>
                  <a:pt x="5258594" y="3007254"/>
                  <a:pt x="6316927" y="3007254"/>
                  <a:pt x="7441406" y="3073400"/>
                </a:cubicBezTo>
                <a:cubicBezTo>
                  <a:pt x="7639844" y="2810140"/>
                  <a:pt x="7606771" y="2645569"/>
                  <a:pt x="7342188" y="2579688"/>
                </a:cubicBezTo>
                <a:cubicBezTo>
                  <a:pt x="6350000" y="2513542"/>
                  <a:pt x="5291667" y="2513542"/>
                  <a:pt x="4167188" y="2579688"/>
                </a:cubicBezTo>
                <a:cubicBezTo>
                  <a:pt x="3968750" y="2711318"/>
                  <a:pt x="4001823" y="2875889"/>
                  <a:pt x="4266406" y="3073400"/>
                </a:cubicBezTo>
                <a:close/>
                <a:moveTo>
                  <a:pt x="3571875" y="4164807"/>
                </a:moveTo>
                <a:cubicBezTo>
                  <a:pt x="3902604" y="4098661"/>
                  <a:pt x="4266406" y="4065588"/>
                  <a:pt x="4663281" y="4065588"/>
                </a:cubicBezTo>
                <a:cubicBezTo>
                  <a:pt x="6118490" y="3999442"/>
                  <a:pt x="7507552" y="4032515"/>
                  <a:pt x="8830469" y="4164807"/>
                </a:cubicBezTo>
                <a:cubicBezTo>
                  <a:pt x="8962761" y="4164807"/>
                  <a:pt x="9095052" y="4131734"/>
                  <a:pt x="9227344" y="4065588"/>
                </a:cubicBezTo>
                <a:cubicBezTo>
                  <a:pt x="9293489" y="3999442"/>
                  <a:pt x="9425781" y="3999442"/>
                  <a:pt x="9624219" y="4065588"/>
                </a:cubicBezTo>
                <a:cubicBezTo>
                  <a:pt x="10087239" y="4330171"/>
                  <a:pt x="10252604" y="4561682"/>
                  <a:pt x="10120313" y="4760119"/>
                </a:cubicBezTo>
                <a:cubicBezTo>
                  <a:pt x="9988021" y="5024702"/>
                  <a:pt x="9954948" y="5355432"/>
                  <a:pt x="10021094" y="5752307"/>
                </a:cubicBezTo>
                <a:cubicBezTo>
                  <a:pt x="10021094" y="6413765"/>
                  <a:pt x="10054167" y="6942932"/>
                  <a:pt x="10120313" y="7339807"/>
                </a:cubicBezTo>
                <a:cubicBezTo>
                  <a:pt x="10120313" y="7670536"/>
                  <a:pt x="9954948" y="7902046"/>
                  <a:pt x="9624219" y="8034338"/>
                </a:cubicBezTo>
                <a:cubicBezTo>
                  <a:pt x="9293489" y="8100484"/>
                  <a:pt x="9095052" y="8034338"/>
                  <a:pt x="9028906" y="7835900"/>
                </a:cubicBezTo>
                <a:cubicBezTo>
                  <a:pt x="8962761" y="7372880"/>
                  <a:pt x="8929688" y="6413765"/>
                  <a:pt x="8929688" y="4958557"/>
                </a:cubicBezTo>
                <a:cubicBezTo>
                  <a:pt x="8797396" y="4693973"/>
                  <a:pt x="7705989" y="4561682"/>
                  <a:pt x="5655469" y="4561682"/>
                </a:cubicBezTo>
                <a:cubicBezTo>
                  <a:pt x="4861719" y="4627828"/>
                  <a:pt x="4067969" y="4693973"/>
                  <a:pt x="3274219" y="4760119"/>
                </a:cubicBezTo>
                <a:cubicBezTo>
                  <a:pt x="3141927" y="4826265"/>
                  <a:pt x="3075781" y="4925484"/>
                  <a:pt x="3075781" y="5057775"/>
                </a:cubicBezTo>
                <a:cubicBezTo>
                  <a:pt x="3141927" y="6116109"/>
                  <a:pt x="2910417" y="6909859"/>
                  <a:pt x="2381250" y="7439025"/>
                </a:cubicBezTo>
                <a:cubicBezTo>
                  <a:pt x="1785938" y="7902046"/>
                  <a:pt x="1256771" y="8034338"/>
                  <a:pt x="793750" y="7835900"/>
                </a:cubicBezTo>
                <a:cubicBezTo>
                  <a:pt x="330729" y="7703609"/>
                  <a:pt x="66146" y="7538244"/>
                  <a:pt x="0" y="7339807"/>
                </a:cubicBezTo>
                <a:cubicBezTo>
                  <a:pt x="0" y="7207515"/>
                  <a:pt x="198438" y="7108296"/>
                  <a:pt x="595313" y="7042150"/>
                </a:cubicBezTo>
                <a:cubicBezTo>
                  <a:pt x="1256771" y="6909859"/>
                  <a:pt x="1686719" y="6678348"/>
                  <a:pt x="1885156" y="6347619"/>
                </a:cubicBezTo>
                <a:cubicBezTo>
                  <a:pt x="2215885" y="5620015"/>
                  <a:pt x="2215885" y="5024702"/>
                  <a:pt x="1885156" y="4561682"/>
                </a:cubicBezTo>
                <a:cubicBezTo>
                  <a:pt x="1752865" y="4098661"/>
                  <a:pt x="2050521" y="3933296"/>
                  <a:pt x="2778125" y="4065588"/>
                </a:cubicBezTo>
                <a:cubicBezTo>
                  <a:pt x="2976563" y="4197879"/>
                  <a:pt x="3241146" y="4230953"/>
                  <a:pt x="3571875" y="4164807"/>
                </a:cubicBezTo>
                <a:close/>
                <a:moveTo>
                  <a:pt x="7242969" y="5057775"/>
                </a:moveTo>
                <a:cubicBezTo>
                  <a:pt x="7904427" y="5057775"/>
                  <a:pt x="8135938" y="5289286"/>
                  <a:pt x="7937500" y="5752307"/>
                </a:cubicBezTo>
                <a:cubicBezTo>
                  <a:pt x="7871354" y="6215327"/>
                  <a:pt x="7772136" y="6645275"/>
                  <a:pt x="7639844" y="7042150"/>
                </a:cubicBezTo>
                <a:cubicBezTo>
                  <a:pt x="7573698" y="7240588"/>
                  <a:pt x="7441406" y="7306734"/>
                  <a:pt x="7242969" y="7240588"/>
                </a:cubicBezTo>
                <a:cubicBezTo>
                  <a:pt x="7044531" y="7174442"/>
                  <a:pt x="6879167" y="7108296"/>
                  <a:pt x="6746875" y="7042150"/>
                </a:cubicBezTo>
                <a:cubicBezTo>
                  <a:pt x="6217708" y="6976005"/>
                  <a:pt x="5688542" y="6976005"/>
                  <a:pt x="5159375" y="7042150"/>
                </a:cubicBezTo>
                <a:cubicBezTo>
                  <a:pt x="4762500" y="7306734"/>
                  <a:pt x="4464844" y="7339807"/>
                  <a:pt x="4266406" y="7141369"/>
                </a:cubicBezTo>
                <a:cubicBezTo>
                  <a:pt x="4067969" y="6612202"/>
                  <a:pt x="3968750" y="6083036"/>
                  <a:pt x="3968750" y="5553869"/>
                </a:cubicBezTo>
                <a:cubicBezTo>
                  <a:pt x="4034896" y="5223140"/>
                  <a:pt x="4299479" y="5057775"/>
                  <a:pt x="4762500" y="5057775"/>
                </a:cubicBezTo>
                <a:cubicBezTo>
                  <a:pt x="5291667" y="5190067"/>
                  <a:pt x="6118490" y="5190067"/>
                  <a:pt x="7242969" y="5057775"/>
                </a:cubicBezTo>
                <a:close/>
                <a:moveTo>
                  <a:pt x="5060156" y="5752307"/>
                </a:moveTo>
                <a:cubicBezTo>
                  <a:pt x="4861719" y="6016890"/>
                  <a:pt x="4894792" y="6281473"/>
                  <a:pt x="5159375" y="6546057"/>
                </a:cubicBezTo>
                <a:cubicBezTo>
                  <a:pt x="5688542" y="6479911"/>
                  <a:pt x="6184635" y="6479911"/>
                  <a:pt x="6647656" y="6546057"/>
                </a:cubicBezTo>
                <a:cubicBezTo>
                  <a:pt x="6846094" y="6479911"/>
                  <a:pt x="6945313" y="6380692"/>
                  <a:pt x="6945313" y="6248400"/>
                </a:cubicBezTo>
                <a:cubicBezTo>
                  <a:pt x="7011458" y="5917671"/>
                  <a:pt x="6945313" y="5719234"/>
                  <a:pt x="6746875" y="5653088"/>
                </a:cubicBezTo>
                <a:cubicBezTo>
                  <a:pt x="6217708" y="5586942"/>
                  <a:pt x="5655469" y="5620015"/>
                  <a:pt x="5060156" y="5752307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8" name="Freeform 678"/>
          <p:cNvSpPr/>
          <p:nvPr/>
        </p:nvSpPr>
        <p:spPr>
          <a:xfrm rot="0" flipH="0" flipV="0">
            <a:off x="3500758" y="476347"/>
            <a:ext cx="399454" cy="244383"/>
          </a:xfrm>
          <a:custGeom>
            <a:pathLst>
              <a:path w="12104687" h="7405555">
                <a:moveTo>
                  <a:pt x="6746875" y="2742274"/>
                </a:moveTo>
                <a:cubicBezTo>
                  <a:pt x="7408333" y="3403732"/>
                  <a:pt x="8036719" y="3899826"/>
                  <a:pt x="8632031" y="4230555"/>
                </a:cubicBezTo>
                <a:cubicBezTo>
                  <a:pt x="8764323" y="3965972"/>
                  <a:pt x="8863542" y="3668315"/>
                  <a:pt x="8929687" y="3337586"/>
                </a:cubicBezTo>
                <a:cubicBezTo>
                  <a:pt x="8995833" y="3006857"/>
                  <a:pt x="8896614" y="2841492"/>
                  <a:pt x="8632031" y="2841492"/>
                </a:cubicBezTo>
                <a:cubicBezTo>
                  <a:pt x="8036719" y="2907638"/>
                  <a:pt x="7772135" y="2775545"/>
                  <a:pt x="7838281" y="2445213"/>
                </a:cubicBezTo>
                <a:cubicBezTo>
                  <a:pt x="7970573" y="2115013"/>
                  <a:pt x="8102864" y="1784747"/>
                  <a:pt x="8235156" y="1454414"/>
                </a:cubicBezTo>
                <a:cubicBezTo>
                  <a:pt x="8433594" y="1124214"/>
                  <a:pt x="8334375" y="959114"/>
                  <a:pt x="7937500" y="959114"/>
                </a:cubicBezTo>
                <a:lnTo>
                  <a:pt x="6846094" y="959114"/>
                </a:lnTo>
                <a:cubicBezTo>
                  <a:pt x="6779948" y="1487487"/>
                  <a:pt x="6746875" y="2081874"/>
                  <a:pt x="6746875" y="2742274"/>
                </a:cubicBezTo>
                <a:close/>
                <a:moveTo>
                  <a:pt x="5655469" y="66146"/>
                </a:moveTo>
                <a:cubicBezTo>
                  <a:pt x="5986198" y="264583"/>
                  <a:pt x="6846094" y="330729"/>
                  <a:pt x="8235156" y="264583"/>
                </a:cubicBezTo>
                <a:cubicBezTo>
                  <a:pt x="8433594" y="264583"/>
                  <a:pt x="8665104" y="198438"/>
                  <a:pt x="8929687" y="66146"/>
                </a:cubicBezTo>
                <a:cubicBezTo>
                  <a:pt x="9392708" y="0"/>
                  <a:pt x="9624219" y="198438"/>
                  <a:pt x="9624219" y="661458"/>
                </a:cubicBezTo>
                <a:cubicBezTo>
                  <a:pt x="9491927" y="859499"/>
                  <a:pt x="9359635" y="1057605"/>
                  <a:pt x="9227344" y="1255778"/>
                </a:cubicBezTo>
                <a:cubicBezTo>
                  <a:pt x="8896614" y="1850032"/>
                  <a:pt x="8797395" y="2180167"/>
                  <a:pt x="8929687" y="2246180"/>
                </a:cubicBezTo>
                <a:lnTo>
                  <a:pt x="9525000" y="2246180"/>
                </a:lnTo>
                <a:cubicBezTo>
                  <a:pt x="9921875" y="2246180"/>
                  <a:pt x="10087239" y="2444617"/>
                  <a:pt x="10021094" y="2841492"/>
                </a:cubicBezTo>
                <a:cubicBezTo>
                  <a:pt x="9822656" y="3370659"/>
                  <a:pt x="9591145" y="3965972"/>
                  <a:pt x="9326562" y="4627430"/>
                </a:cubicBezTo>
                <a:cubicBezTo>
                  <a:pt x="10318750" y="5156597"/>
                  <a:pt x="11244792" y="5586545"/>
                  <a:pt x="12104687" y="5917274"/>
                </a:cubicBezTo>
                <a:cubicBezTo>
                  <a:pt x="11310937" y="7107899"/>
                  <a:pt x="10649479" y="7405555"/>
                  <a:pt x="10120312" y="6810242"/>
                </a:cubicBezTo>
                <a:cubicBezTo>
                  <a:pt x="9789583" y="6347222"/>
                  <a:pt x="9326562" y="5884201"/>
                  <a:pt x="8731250" y="5421180"/>
                </a:cubicBezTo>
                <a:cubicBezTo>
                  <a:pt x="8334375" y="5818055"/>
                  <a:pt x="7904427" y="6115711"/>
                  <a:pt x="7441406" y="6314149"/>
                </a:cubicBezTo>
                <a:cubicBezTo>
                  <a:pt x="6515364" y="6644878"/>
                  <a:pt x="5920052" y="6644878"/>
                  <a:pt x="5655469" y="6314149"/>
                </a:cubicBezTo>
                <a:cubicBezTo>
                  <a:pt x="5589323" y="6181857"/>
                  <a:pt x="5622396" y="6115711"/>
                  <a:pt x="5754687" y="6115711"/>
                </a:cubicBezTo>
                <a:cubicBezTo>
                  <a:pt x="5953125" y="6115711"/>
                  <a:pt x="6151562" y="6082638"/>
                  <a:pt x="6350000" y="6016492"/>
                </a:cubicBezTo>
                <a:cubicBezTo>
                  <a:pt x="7276042" y="5685763"/>
                  <a:pt x="7871354" y="5321961"/>
                  <a:pt x="8135937" y="4925086"/>
                </a:cubicBezTo>
                <a:cubicBezTo>
                  <a:pt x="7540625" y="4395920"/>
                  <a:pt x="7011458" y="3899826"/>
                  <a:pt x="6548437" y="3436805"/>
                </a:cubicBezTo>
                <a:cubicBezTo>
                  <a:pt x="6416145" y="4098263"/>
                  <a:pt x="6250781" y="4660503"/>
                  <a:pt x="6052344" y="5123524"/>
                </a:cubicBezTo>
                <a:cubicBezTo>
                  <a:pt x="5853906" y="5520399"/>
                  <a:pt x="5622396" y="5884201"/>
                  <a:pt x="5357812" y="6214930"/>
                </a:cubicBezTo>
                <a:cubicBezTo>
                  <a:pt x="5159375" y="6479513"/>
                  <a:pt x="4894791" y="6711024"/>
                  <a:pt x="4564062" y="6909461"/>
                </a:cubicBezTo>
                <a:cubicBezTo>
                  <a:pt x="3902604" y="7240190"/>
                  <a:pt x="3373437" y="7207117"/>
                  <a:pt x="2976562" y="6810242"/>
                </a:cubicBezTo>
                <a:cubicBezTo>
                  <a:pt x="2910416" y="6677951"/>
                  <a:pt x="2976562" y="6578732"/>
                  <a:pt x="3175000" y="6512586"/>
                </a:cubicBezTo>
                <a:cubicBezTo>
                  <a:pt x="3505729" y="6512586"/>
                  <a:pt x="3968750" y="6281208"/>
                  <a:pt x="4564062" y="5818452"/>
                </a:cubicBezTo>
                <a:cubicBezTo>
                  <a:pt x="4828646" y="5554001"/>
                  <a:pt x="5093229" y="5157324"/>
                  <a:pt x="5357812" y="4628422"/>
                </a:cubicBezTo>
                <a:cubicBezTo>
                  <a:pt x="5556250" y="4165666"/>
                  <a:pt x="5688541" y="3702843"/>
                  <a:pt x="5754687" y="3239955"/>
                </a:cubicBezTo>
                <a:cubicBezTo>
                  <a:pt x="5953125" y="2380588"/>
                  <a:pt x="6019271" y="1620308"/>
                  <a:pt x="5953125" y="959114"/>
                </a:cubicBezTo>
                <a:cubicBezTo>
                  <a:pt x="5622396" y="1025128"/>
                  <a:pt x="5357812" y="1157155"/>
                  <a:pt x="5159375" y="1355196"/>
                </a:cubicBezTo>
                <a:cubicBezTo>
                  <a:pt x="4894791" y="1355196"/>
                  <a:pt x="4762500" y="1256175"/>
                  <a:pt x="4762500" y="1058135"/>
                </a:cubicBezTo>
                <a:cubicBezTo>
                  <a:pt x="4894791" y="595246"/>
                  <a:pt x="5192448" y="264583"/>
                  <a:pt x="5655469" y="66146"/>
                </a:cubicBezTo>
                <a:close/>
                <a:moveTo>
                  <a:pt x="3869531" y="361024"/>
                </a:moveTo>
                <a:cubicBezTo>
                  <a:pt x="4001823" y="559461"/>
                  <a:pt x="3968750" y="757899"/>
                  <a:pt x="3770312" y="956336"/>
                </a:cubicBezTo>
                <a:cubicBezTo>
                  <a:pt x="3175000" y="1419357"/>
                  <a:pt x="2612760" y="1915451"/>
                  <a:pt x="2083594" y="2444617"/>
                </a:cubicBezTo>
                <a:cubicBezTo>
                  <a:pt x="1951302" y="2643055"/>
                  <a:pt x="2149739" y="2742274"/>
                  <a:pt x="2678906" y="2742274"/>
                </a:cubicBezTo>
                <a:cubicBezTo>
                  <a:pt x="3075781" y="2411809"/>
                  <a:pt x="3538802" y="2048272"/>
                  <a:pt x="4067969" y="1651661"/>
                </a:cubicBezTo>
                <a:cubicBezTo>
                  <a:pt x="4398698" y="1585515"/>
                  <a:pt x="4564062" y="1651661"/>
                  <a:pt x="4564062" y="1850099"/>
                </a:cubicBezTo>
                <a:cubicBezTo>
                  <a:pt x="4696354" y="2048536"/>
                  <a:pt x="4597135" y="2279981"/>
                  <a:pt x="4266406" y="2544432"/>
                </a:cubicBezTo>
                <a:cubicBezTo>
                  <a:pt x="3538802" y="2875028"/>
                  <a:pt x="2910416" y="3337851"/>
                  <a:pt x="2381250" y="3932899"/>
                </a:cubicBezTo>
                <a:cubicBezTo>
                  <a:pt x="2315104" y="4065190"/>
                  <a:pt x="2348177" y="4131336"/>
                  <a:pt x="2480469" y="4131336"/>
                </a:cubicBezTo>
                <a:cubicBezTo>
                  <a:pt x="3141927" y="3999045"/>
                  <a:pt x="3770312" y="3767534"/>
                  <a:pt x="4365625" y="3436805"/>
                </a:cubicBezTo>
                <a:cubicBezTo>
                  <a:pt x="4696354" y="3370659"/>
                  <a:pt x="4828646" y="3436805"/>
                  <a:pt x="4762500" y="3635242"/>
                </a:cubicBezTo>
                <a:cubicBezTo>
                  <a:pt x="4762500" y="3767534"/>
                  <a:pt x="4530989" y="3932899"/>
                  <a:pt x="4067969" y="4131336"/>
                </a:cubicBezTo>
                <a:cubicBezTo>
                  <a:pt x="3141927" y="4594357"/>
                  <a:pt x="2282031" y="4892013"/>
                  <a:pt x="1488281" y="5024305"/>
                </a:cubicBezTo>
                <a:cubicBezTo>
                  <a:pt x="1223698" y="5090451"/>
                  <a:pt x="1025260" y="4991232"/>
                  <a:pt x="892969" y="4726649"/>
                </a:cubicBezTo>
                <a:cubicBezTo>
                  <a:pt x="826823" y="4462065"/>
                  <a:pt x="859896" y="4296701"/>
                  <a:pt x="992187" y="4230555"/>
                </a:cubicBezTo>
                <a:cubicBezTo>
                  <a:pt x="1322916" y="4098263"/>
                  <a:pt x="1686719" y="3800607"/>
                  <a:pt x="2083594" y="3337586"/>
                </a:cubicBezTo>
                <a:cubicBezTo>
                  <a:pt x="1752864" y="3271440"/>
                  <a:pt x="1389062" y="3304513"/>
                  <a:pt x="992187" y="3436805"/>
                </a:cubicBezTo>
                <a:cubicBezTo>
                  <a:pt x="661458" y="3436805"/>
                  <a:pt x="496094" y="3271440"/>
                  <a:pt x="496094" y="2940711"/>
                </a:cubicBezTo>
                <a:cubicBezTo>
                  <a:pt x="496094" y="2676128"/>
                  <a:pt x="562239" y="2477690"/>
                  <a:pt x="694531" y="2345399"/>
                </a:cubicBezTo>
                <a:cubicBezTo>
                  <a:pt x="1025260" y="2213107"/>
                  <a:pt x="1322916" y="2047742"/>
                  <a:pt x="1587500" y="1849305"/>
                </a:cubicBezTo>
                <a:cubicBezTo>
                  <a:pt x="2116666" y="1386284"/>
                  <a:pt x="2546614" y="890191"/>
                  <a:pt x="2877344" y="361024"/>
                </a:cubicBezTo>
                <a:cubicBezTo>
                  <a:pt x="3340364" y="30294"/>
                  <a:pt x="3671094" y="30294"/>
                  <a:pt x="3869531" y="361024"/>
                </a:cubicBezTo>
                <a:close/>
                <a:moveTo>
                  <a:pt x="4564062" y="4627430"/>
                </a:moveTo>
                <a:cubicBezTo>
                  <a:pt x="4828646" y="4627430"/>
                  <a:pt x="4894791" y="4726649"/>
                  <a:pt x="4762500" y="4925086"/>
                </a:cubicBezTo>
                <a:cubicBezTo>
                  <a:pt x="4034896" y="5454253"/>
                  <a:pt x="3108854" y="5950347"/>
                  <a:pt x="1984375" y="6413367"/>
                </a:cubicBezTo>
                <a:cubicBezTo>
                  <a:pt x="1587500" y="6545659"/>
                  <a:pt x="1190625" y="6677951"/>
                  <a:pt x="793750" y="6810242"/>
                </a:cubicBezTo>
                <a:cubicBezTo>
                  <a:pt x="330729" y="6942534"/>
                  <a:pt x="66146" y="6777170"/>
                  <a:pt x="0" y="6314149"/>
                </a:cubicBezTo>
                <a:cubicBezTo>
                  <a:pt x="0" y="6049565"/>
                  <a:pt x="99219" y="5884201"/>
                  <a:pt x="297656" y="5818055"/>
                </a:cubicBezTo>
                <a:cubicBezTo>
                  <a:pt x="760677" y="5751909"/>
                  <a:pt x="1223698" y="5652690"/>
                  <a:pt x="1686719" y="5520399"/>
                </a:cubicBezTo>
                <a:cubicBezTo>
                  <a:pt x="2678906" y="5321961"/>
                  <a:pt x="3638021" y="5024305"/>
                  <a:pt x="4564062" y="462743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9" name="Freeform 679"/>
          <p:cNvSpPr/>
          <p:nvPr/>
        </p:nvSpPr>
        <p:spPr>
          <a:xfrm rot="0" flipH="0" flipV="0">
            <a:off x="3921445" y="463237"/>
            <a:ext cx="399297" cy="267305"/>
          </a:xfrm>
          <a:custGeom>
            <a:pathLst>
              <a:path w="12099925" h="8100153">
                <a:moveTo>
                  <a:pt x="3969941" y="4430977"/>
                </a:moveTo>
                <a:lnTo>
                  <a:pt x="3969941" y="5123921"/>
                </a:lnTo>
                <a:lnTo>
                  <a:pt x="5458222" y="5024702"/>
                </a:lnTo>
                <a:cubicBezTo>
                  <a:pt x="5723070" y="5090848"/>
                  <a:pt x="5855494" y="5223007"/>
                  <a:pt x="5855494" y="5421180"/>
                </a:cubicBezTo>
                <a:cubicBezTo>
                  <a:pt x="5789348" y="5553472"/>
                  <a:pt x="5623917" y="5619618"/>
                  <a:pt x="5359202" y="5619618"/>
                </a:cubicBezTo>
                <a:cubicBezTo>
                  <a:pt x="4962327" y="5619618"/>
                  <a:pt x="4499240" y="5652691"/>
                  <a:pt x="3969941" y="5718836"/>
                </a:cubicBezTo>
                <a:lnTo>
                  <a:pt x="3969941" y="7504774"/>
                </a:lnTo>
                <a:cubicBezTo>
                  <a:pt x="3969941" y="7637066"/>
                  <a:pt x="3837583" y="7736284"/>
                  <a:pt x="3572867" y="7802430"/>
                </a:cubicBezTo>
                <a:cubicBezTo>
                  <a:pt x="3175860" y="7868576"/>
                  <a:pt x="2977356" y="7736284"/>
                  <a:pt x="2977356" y="7405555"/>
                </a:cubicBezTo>
                <a:lnTo>
                  <a:pt x="2977356" y="5818055"/>
                </a:lnTo>
                <a:cubicBezTo>
                  <a:pt x="1918626" y="5884201"/>
                  <a:pt x="1091539" y="6049566"/>
                  <a:pt x="496094" y="6314149"/>
                </a:cubicBezTo>
                <a:cubicBezTo>
                  <a:pt x="231510" y="6314149"/>
                  <a:pt x="66146" y="6181857"/>
                  <a:pt x="0" y="5917274"/>
                </a:cubicBezTo>
                <a:cubicBezTo>
                  <a:pt x="66146" y="5520399"/>
                  <a:pt x="231510" y="5288888"/>
                  <a:pt x="496094" y="5222743"/>
                </a:cubicBezTo>
                <a:cubicBezTo>
                  <a:pt x="1157817" y="5288888"/>
                  <a:pt x="1984904" y="5288888"/>
                  <a:pt x="2977356" y="5222743"/>
                </a:cubicBezTo>
                <a:lnTo>
                  <a:pt x="2977356" y="4430977"/>
                </a:lnTo>
                <a:cubicBezTo>
                  <a:pt x="2249488" y="4430977"/>
                  <a:pt x="1653977" y="4496990"/>
                  <a:pt x="1190823" y="4629018"/>
                </a:cubicBezTo>
                <a:cubicBezTo>
                  <a:pt x="860094" y="4430712"/>
                  <a:pt x="760876" y="4166261"/>
                  <a:pt x="893167" y="3835664"/>
                </a:cubicBezTo>
                <a:cubicBezTo>
                  <a:pt x="1025459" y="3703373"/>
                  <a:pt x="1157751" y="3571147"/>
                  <a:pt x="1290042" y="3438988"/>
                </a:cubicBezTo>
                <a:cubicBezTo>
                  <a:pt x="1620904" y="3108391"/>
                  <a:pt x="1885619" y="2645569"/>
                  <a:pt x="2084189" y="2050521"/>
                </a:cubicBezTo>
                <a:cubicBezTo>
                  <a:pt x="1687182" y="2050521"/>
                  <a:pt x="1323247" y="2116667"/>
                  <a:pt x="992386" y="2248958"/>
                </a:cubicBezTo>
                <a:cubicBezTo>
                  <a:pt x="727670" y="2315104"/>
                  <a:pt x="595313" y="2248958"/>
                  <a:pt x="595313" y="2050521"/>
                </a:cubicBezTo>
                <a:cubicBezTo>
                  <a:pt x="595313" y="1653646"/>
                  <a:pt x="793816" y="1355989"/>
                  <a:pt x="1190823" y="1157552"/>
                </a:cubicBezTo>
                <a:cubicBezTo>
                  <a:pt x="1455539" y="1289844"/>
                  <a:pt x="1852546" y="1355989"/>
                  <a:pt x="2381845" y="1355989"/>
                </a:cubicBezTo>
                <a:cubicBezTo>
                  <a:pt x="2580415" y="959114"/>
                  <a:pt x="2712773" y="595313"/>
                  <a:pt x="2778919" y="264583"/>
                </a:cubicBezTo>
                <a:cubicBezTo>
                  <a:pt x="2845065" y="66146"/>
                  <a:pt x="3043568" y="0"/>
                  <a:pt x="3374430" y="66146"/>
                </a:cubicBezTo>
                <a:cubicBezTo>
                  <a:pt x="3837451" y="264583"/>
                  <a:pt x="3903596" y="694531"/>
                  <a:pt x="3572867" y="1355989"/>
                </a:cubicBezTo>
                <a:cubicBezTo>
                  <a:pt x="5027414" y="1355989"/>
                  <a:pt x="5754688" y="1455208"/>
                  <a:pt x="5754688" y="1653646"/>
                </a:cubicBezTo>
                <a:cubicBezTo>
                  <a:pt x="5754688" y="1785937"/>
                  <a:pt x="5655866" y="1885156"/>
                  <a:pt x="5458222" y="1951302"/>
                </a:cubicBezTo>
                <a:lnTo>
                  <a:pt x="3175794" y="1951302"/>
                </a:lnTo>
                <a:cubicBezTo>
                  <a:pt x="2712641" y="2546614"/>
                  <a:pt x="2348772" y="3141927"/>
                  <a:pt x="2084189" y="3737239"/>
                </a:cubicBezTo>
                <a:cubicBezTo>
                  <a:pt x="2084189" y="3935677"/>
                  <a:pt x="2381911" y="4001823"/>
                  <a:pt x="2977356" y="3935677"/>
                </a:cubicBezTo>
                <a:cubicBezTo>
                  <a:pt x="2977356" y="3538802"/>
                  <a:pt x="3010429" y="3208073"/>
                  <a:pt x="3076575" y="2943489"/>
                </a:cubicBezTo>
                <a:cubicBezTo>
                  <a:pt x="3208999" y="2678906"/>
                  <a:pt x="3374430" y="2546614"/>
                  <a:pt x="3572867" y="2546614"/>
                </a:cubicBezTo>
                <a:cubicBezTo>
                  <a:pt x="3771437" y="2612760"/>
                  <a:pt x="3903795" y="2745052"/>
                  <a:pt x="3969941" y="2943489"/>
                </a:cubicBezTo>
                <a:lnTo>
                  <a:pt x="3969941" y="3935677"/>
                </a:lnTo>
                <a:lnTo>
                  <a:pt x="5160963" y="3935677"/>
                </a:lnTo>
                <a:cubicBezTo>
                  <a:pt x="5359400" y="4001690"/>
                  <a:pt x="5425546" y="4100777"/>
                  <a:pt x="5359400" y="4232936"/>
                </a:cubicBezTo>
                <a:cubicBezTo>
                  <a:pt x="5359400" y="4431109"/>
                  <a:pt x="4896247" y="4497123"/>
                  <a:pt x="3969941" y="4430977"/>
                </a:cubicBezTo>
                <a:close/>
                <a:moveTo>
                  <a:pt x="7138988" y="2745052"/>
                </a:moveTo>
                <a:cubicBezTo>
                  <a:pt x="7469717" y="2678906"/>
                  <a:pt x="7668154" y="2745052"/>
                  <a:pt x="7734300" y="2943489"/>
                </a:cubicBezTo>
                <a:lnTo>
                  <a:pt x="7734300" y="4034896"/>
                </a:lnTo>
                <a:cubicBezTo>
                  <a:pt x="9520238" y="5356489"/>
                  <a:pt x="10975446" y="6248532"/>
                  <a:pt x="12099925" y="6711024"/>
                </a:cubicBezTo>
                <a:cubicBezTo>
                  <a:pt x="11107738" y="7967795"/>
                  <a:pt x="10280914" y="8100153"/>
                  <a:pt x="9619456" y="7108097"/>
                </a:cubicBezTo>
                <a:cubicBezTo>
                  <a:pt x="8957998" y="6116042"/>
                  <a:pt x="8296539" y="5388636"/>
                  <a:pt x="7635081" y="4925880"/>
                </a:cubicBezTo>
                <a:cubicBezTo>
                  <a:pt x="6974814" y="6248268"/>
                  <a:pt x="6215459" y="7041753"/>
                  <a:pt x="5357019" y="7306336"/>
                </a:cubicBezTo>
                <a:cubicBezTo>
                  <a:pt x="4762765" y="7504774"/>
                  <a:pt x="4399624" y="7405555"/>
                  <a:pt x="4267597" y="7008680"/>
                </a:cubicBezTo>
                <a:cubicBezTo>
                  <a:pt x="4267597" y="6942534"/>
                  <a:pt x="4597532" y="6777302"/>
                  <a:pt x="5257403" y="6512983"/>
                </a:cubicBezTo>
                <a:cubicBezTo>
                  <a:pt x="5587338" y="6314678"/>
                  <a:pt x="5917274" y="6017220"/>
                  <a:pt x="6247209" y="5620610"/>
                </a:cubicBezTo>
                <a:cubicBezTo>
                  <a:pt x="6577145" y="5025694"/>
                  <a:pt x="6742113" y="4496858"/>
                  <a:pt x="6742113" y="4034102"/>
                </a:cubicBezTo>
                <a:lnTo>
                  <a:pt x="6742113" y="3141729"/>
                </a:lnTo>
                <a:cubicBezTo>
                  <a:pt x="6742113" y="2943423"/>
                  <a:pt x="6874404" y="2811198"/>
                  <a:pt x="7138988" y="2745052"/>
                </a:cubicBezTo>
                <a:close/>
                <a:moveTo>
                  <a:pt x="6643688" y="363802"/>
                </a:moveTo>
                <a:cubicBezTo>
                  <a:pt x="6709701" y="165364"/>
                  <a:pt x="6874801" y="66146"/>
                  <a:pt x="7138988" y="66146"/>
                </a:cubicBezTo>
                <a:cubicBezTo>
                  <a:pt x="7602008" y="132291"/>
                  <a:pt x="7800446" y="363802"/>
                  <a:pt x="7734300" y="760677"/>
                </a:cubicBezTo>
                <a:cubicBezTo>
                  <a:pt x="7469717" y="1422135"/>
                  <a:pt x="7568936" y="1752864"/>
                  <a:pt x="8031956" y="1752864"/>
                </a:cubicBezTo>
                <a:cubicBezTo>
                  <a:pt x="8759561" y="1752864"/>
                  <a:pt x="9354873" y="1686719"/>
                  <a:pt x="9817894" y="1554427"/>
                </a:cubicBezTo>
                <a:cubicBezTo>
                  <a:pt x="10214769" y="1686719"/>
                  <a:pt x="10380133" y="1984375"/>
                  <a:pt x="10313988" y="2447396"/>
                </a:cubicBezTo>
                <a:cubicBezTo>
                  <a:pt x="9850967" y="3175000"/>
                  <a:pt x="9288727" y="3704167"/>
                  <a:pt x="8627269" y="4034896"/>
                </a:cubicBezTo>
                <a:cubicBezTo>
                  <a:pt x="8296672" y="4034896"/>
                  <a:pt x="8296672" y="3869531"/>
                  <a:pt x="8627269" y="3538802"/>
                </a:cubicBezTo>
                <a:cubicBezTo>
                  <a:pt x="8825706" y="3274219"/>
                  <a:pt x="8991071" y="3009635"/>
                  <a:pt x="9123363" y="2745052"/>
                </a:cubicBezTo>
                <a:cubicBezTo>
                  <a:pt x="9189508" y="2480469"/>
                  <a:pt x="8991071" y="2348177"/>
                  <a:pt x="8528050" y="2348177"/>
                </a:cubicBezTo>
                <a:cubicBezTo>
                  <a:pt x="7866856" y="2348177"/>
                  <a:pt x="7404034" y="2315104"/>
                  <a:pt x="7139583" y="2248958"/>
                </a:cubicBezTo>
                <a:cubicBezTo>
                  <a:pt x="6941278" y="2381250"/>
                  <a:pt x="6742906" y="2546614"/>
                  <a:pt x="6544469" y="2745052"/>
                </a:cubicBezTo>
                <a:cubicBezTo>
                  <a:pt x="6213739" y="3075781"/>
                  <a:pt x="5849938" y="3340364"/>
                  <a:pt x="5453063" y="3538802"/>
                </a:cubicBezTo>
                <a:cubicBezTo>
                  <a:pt x="5188479" y="3604948"/>
                  <a:pt x="4990042" y="3538802"/>
                  <a:pt x="4857750" y="3340364"/>
                </a:cubicBezTo>
                <a:cubicBezTo>
                  <a:pt x="5386917" y="3009635"/>
                  <a:pt x="5849938" y="2513542"/>
                  <a:pt x="6246813" y="1852083"/>
                </a:cubicBezTo>
                <a:cubicBezTo>
                  <a:pt x="6511396" y="1322916"/>
                  <a:pt x="6643688" y="826823"/>
                  <a:pt x="6643688" y="363802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0" name="Freeform 680"/>
          <p:cNvSpPr/>
          <p:nvPr/>
        </p:nvSpPr>
        <p:spPr>
          <a:xfrm rot="0" flipH="0" flipV="0">
            <a:off x="4342106" y="467681"/>
            <a:ext cx="398337" cy="261937"/>
          </a:xfrm>
          <a:custGeom>
            <a:pathLst>
              <a:path w="12070820" h="7937500">
                <a:moveTo>
                  <a:pt x="6746081" y="2315104"/>
                </a:moveTo>
                <a:lnTo>
                  <a:pt x="5158978" y="2315104"/>
                </a:lnTo>
                <a:cubicBezTo>
                  <a:pt x="4762235" y="2513541"/>
                  <a:pt x="4266274" y="2711979"/>
                  <a:pt x="3671093" y="2910416"/>
                </a:cubicBezTo>
                <a:cubicBezTo>
                  <a:pt x="3472656" y="2976562"/>
                  <a:pt x="3373437" y="2910416"/>
                  <a:pt x="3373437" y="2711979"/>
                </a:cubicBezTo>
                <a:cubicBezTo>
                  <a:pt x="3902471" y="2315104"/>
                  <a:pt x="4332287" y="1918229"/>
                  <a:pt x="4662884" y="1521354"/>
                </a:cubicBezTo>
                <a:cubicBezTo>
                  <a:pt x="4927467" y="1190625"/>
                  <a:pt x="5158978" y="892968"/>
                  <a:pt x="5357415" y="628385"/>
                </a:cubicBezTo>
                <a:cubicBezTo>
                  <a:pt x="5555720" y="496093"/>
                  <a:pt x="5754092" y="496093"/>
                  <a:pt x="5952529" y="628385"/>
                </a:cubicBezTo>
                <a:cubicBezTo>
                  <a:pt x="6283259" y="959115"/>
                  <a:pt x="6217112" y="1322916"/>
                  <a:pt x="5754092" y="1719791"/>
                </a:cubicBezTo>
                <a:lnTo>
                  <a:pt x="6746081" y="1719791"/>
                </a:lnTo>
                <a:lnTo>
                  <a:pt x="6746081" y="727604"/>
                </a:lnTo>
                <a:cubicBezTo>
                  <a:pt x="6746081" y="396875"/>
                  <a:pt x="6812226" y="198437"/>
                  <a:pt x="6944518" y="132291"/>
                </a:cubicBezTo>
                <a:cubicBezTo>
                  <a:pt x="7209101" y="0"/>
                  <a:pt x="7440612" y="0"/>
                  <a:pt x="7639050" y="132291"/>
                </a:cubicBezTo>
                <a:cubicBezTo>
                  <a:pt x="7837487" y="198437"/>
                  <a:pt x="8002851" y="396875"/>
                  <a:pt x="8135143" y="727604"/>
                </a:cubicBezTo>
                <a:cubicBezTo>
                  <a:pt x="8068998" y="926041"/>
                  <a:pt x="8035925" y="1256771"/>
                  <a:pt x="8035925" y="1719791"/>
                </a:cubicBezTo>
                <a:lnTo>
                  <a:pt x="10119518" y="1719791"/>
                </a:lnTo>
                <a:cubicBezTo>
                  <a:pt x="10582539" y="1852083"/>
                  <a:pt x="10615612" y="2050521"/>
                  <a:pt x="10218737" y="2315104"/>
                </a:cubicBezTo>
                <a:lnTo>
                  <a:pt x="8035925" y="2315104"/>
                </a:lnTo>
                <a:lnTo>
                  <a:pt x="8035925" y="3604948"/>
                </a:lnTo>
                <a:cubicBezTo>
                  <a:pt x="9557279" y="3737239"/>
                  <a:pt x="10880195" y="3770312"/>
                  <a:pt x="12004675" y="3704166"/>
                </a:cubicBezTo>
                <a:cubicBezTo>
                  <a:pt x="12070820" y="3770312"/>
                  <a:pt x="12004675" y="4001823"/>
                  <a:pt x="11806237" y="4398698"/>
                </a:cubicBezTo>
                <a:cubicBezTo>
                  <a:pt x="11475508" y="5060156"/>
                  <a:pt x="10979414" y="5258594"/>
                  <a:pt x="10317956" y="4994010"/>
                </a:cubicBezTo>
                <a:cubicBezTo>
                  <a:pt x="9656498" y="4663281"/>
                  <a:pt x="8895820" y="4497916"/>
                  <a:pt x="8035925" y="4497916"/>
                </a:cubicBezTo>
                <a:lnTo>
                  <a:pt x="8035925" y="6680729"/>
                </a:lnTo>
                <a:cubicBezTo>
                  <a:pt x="8168216" y="7408333"/>
                  <a:pt x="7969779" y="7805208"/>
                  <a:pt x="7440612" y="7871354"/>
                </a:cubicBezTo>
                <a:cubicBezTo>
                  <a:pt x="6911445" y="7937500"/>
                  <a:pt x="6679935" y="7573698"/>
                  <a:pt x="6746081" y="6779948"/>
                </a:cubicBezTo>
                <a:lnTo>
                  <a:pt x="6746081" y="4497916"/>
                </a:lnTo>
                <a:cubicBezTo>
                  <a:pt x="5357283" y="4431771"/>
                  <a:pt x="4332287" y="4597135"/>
                  <a:pt x="3671093" y="4994010"/>
                </a:cubicBezTo>
                <a:cubicBezTo>
                  <a:pt x="3406510" y="5060156"/>
                  <a:pt x="3274218" y="4960937"/>
                  <a:pt x="3274218" y="4696354"/>
                </a:cubicBezTo>
                <a:cubicBezTo>
                  <a:pt x="3274218" y="4365625"/>
                  <a:pt x="3373371" y="4101041"/>
                  <a:pt x="3571676" y="3902604"/>
                </a:cubicBezTo>
                <a:cubicBezTo>
                  <a:pt x="3770114" y="3704166"/>
                  <a:pt x="4001624" y="3571875"/>
                  <a:pt x="4266207" y="3505729"/>
                </a:cubicBezTo>
                <a:cubicBezTo>
                  <a:pt x="4662950" y="3704166"/>
                  <a:pt x="5489575" y="3737239"/>
                  <a:pt x="6746081" y="3604948"/>
                </a:cubicBezTo>
                <a:close/>
                <a:moveTo>
                  <a:pt x="4067968" y="628385"/>
                </a:moveTo>
                <a:cubicBezTo>
                  <a:pt x="3803385" y="1091406"/>
                  <a:pt x="3406510" y="1554427"/>
                  <a:pt x="2877343" y="2017448"/>
                </a:cubicBezTo>
                <a:lnTo>
                  <a:pt x="2877343" y="6482291"/>
                </a:lnTo>
                <a:cubicBezTo>
                  <a:pt x="2877343" y="6813021"/>
                  <a:pt x="2844270" y="7110677"/>
                  <a:pt x="2778125" y="7375260"/>
                </a:cubicBezTo>
                <a:cubicBezTo>
                  <a:pt x="2579687" y="7573698"/>
                  <a:pt x="2348177" y="7672916"/>
                  <a:pt x="2083593" y="7672916"/>
                </a:cubicBezTo>
                <a:cubicBezTo>
                  <a:pt x="1819010" y="7672916"/>
                  <a:pt x="1686718" y="7507552"/>
                  <a:pt x="1686718" y="7176823"/>
                </a:cubicBezTo>
                <a:cubicBezTo>
                  <a:pt x="1885156" y="5126302"/>
                  <a:pt x="1918229" y="3571875"/>
                  <a:pt x="1785937" y="2513541"/>
                </a:cubicBezTo>
                <a:cubicBezTo>
                  <a:pt x="992187" y="2910416"/>
                  <a:pt x="496093" y="2910416"/>
                  <a:pt x="297656" y="2513541"/>
                </a:cubicBezTo>
                <a:cubicBezTo>
                  <a:pt x="165364" y="2315104"/>
                  <a:pt x="66145" y="2050521"/>
                  <a:pt x="0" y="1719791"/>
                </a:cubicBezTo>
                <a:cubicBezTo>
                  <a:pt x="66145" y="1587500"/>
                  <a:pt x="330729" y="1488281"/>
                  <a:pt x="793750" y="1422135"/>
                </a:cubicBezTo>
                <a:cubicBezTo>
                  <a:pt x="1852083" y="1223698"/>
                  <a:pt x="2877343" y="859896"/>
                  <a:pt x="3869531" y="330729"/>
                </a:cubicBezTo>
                <a:cubicBezTo>
                  <a:pt x="4067968" y="264583"/>
                  <a:pt x="4134114" y="363802"/>
                  <a:pt x="4067968" y="628385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1" name="Freeform 681"/>
          <p:cNvSpPr/>
          <p:nvPr/>
        </p:nvSpPr>
        <p:spPr>
          <a:xfrm rot="0" flipH="0" flipV="0">
            <a:off x="4760532" y="475242"/>
            <a:ext cx="400546" cy="257571"/>
          </a:xfrm>
          <a:custGeom>
            <a:pathLst>
              <a:path w="12137760" h="7805207">
                <a:moveTo>
                  <a:pt x="5423958" y="0"/>
                </a:moveTo>
                <a:cubicBezTo>
                  <a:pt x="6085416" y="132292"/>
                  <a:pt x="6383072" y="429948"/>
                  <a:pt x="6316927" y="892969"/>
                </a:cubicBezTo>
                <a:cubicBezTo>
                  <a:pt x="6118489" y="1488281"/>
                  <a:pt x="5986198" y="1918229"/>
                  <a:pt x="5920052" y="2182812"/>
                </a:cubicBezTo>
                <a:cubicBezTo>
                  <a:pt x="8433594" y="4630208"/>
                  <a:pt x="10484114" y="5986198"/>
                  <a:pt x="12071614" y="6250781"/>
                </a:cubicBezTo>
                <a:cubicBezTo>
                  <a:pt x="12137760" y="6449219"/>
                  <a:pt x="11906250" y="6813021"/>
                  <a:pt x="11377083" y="7342187"/>
                </a:cubicBezTo>
                <a:cubicBezTo>
                  <a:pt x="10914062" y="7805207"/>
                  <a:pt x="10318750" y="7739062"/>
                  <a:pt x="9591146" y="7143750"/>
                </a:cubicBezTo>
                <a:cubicBezTo>
                  <a:pt x="8797396" y="6416146"/>
                  <a:pt x="8069791" y="5721615"/>
                  <a:pt x="7408333" y="5060156"/>
                </a:cubicBezTo>
                <a:cubicBezTo>
                  <a:pt x="6746875" y="4464844"/>
                  <a:pt x="6151562" y="3902604"/>
                  <a:pt x="5622396" y="3373437"/>
                </a:cubicBezTo>
                <a:cubicBezTo>
                  <a:pt x="5291666" y="4167187"/>
                  <a:pt x="4861718" y="4861719"/>
                  <a:pt x="4332552" y="5457031"/>
                </a:cubicBezTo>
                <a:cubicBezTo>
                  <a:pt x="3208073" y="6515365"/>
                  <a:pt x="2116666" y="7077604"/>
                  <a:pt x="1058333" y="7143750"/>
                </a:cubicBezTo>
                <a:cubicBezTo>
                  <a:pt x="330729" y="7143750"/>
                  <a:pt x="0" y="6813021"/>
                  <a:pt x="66146" y="6151562"/>
                </a:cubicBezTo>
                <a:cubicBezTo>
                  <a:pt x="198437" y="6085417"/>
                  <a:pt x="694531" y="5986198"/>
                  <a:pt x="1554427" y="5853906"/>
                </a:cubicBezTo>
                <a:cubicBezTo>
                  <a:pt x="2612760" y="5589323"/>
                  <a:pt x="3505729" y="4861719"/>
                  <a:pt x="4233333" y="3671094"/>
                </a:cubicBezTo>
                <a:cubicBezTo>
                  <a:pt x="4696354" y="2745052"/>
                  <a:pt x="4894791" y="1951302"/>
                  <a:pt x="4828646" y="1289844"/>
                </a:cubicBezTo>
                <a:cubicBezTo>
                  <a:pt x="4828646" y="429948"/>
                  <a:pt x="5027083" y="0"/>
                  <a:pt x="5423958" y="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2" name="Freeform 682"/>
          <p:cNvSpPr/>
          <p:nvPr/>
        </p:nvSpPr>
        <p:spPr>
          <a:xfrm rot="0" flipH="0" flipV="0">
            <a:off x="5194290" y="465472"/>
            <a:ext cx="385266" cy="267145"/>
          </a:xfrm>
          <a:custGeom>
            <a:pathLst>
              <a:path w="11674740" h="8095323">
                <a:moveTo>
                  <a:pt x="6515365" y="1488281"/>
                </a:moveTo>
                <a:cubicBezTo>
                  <a:pt x="6515365" y="1091406"/>
                  <a:pt x="6482292" y="760677"/>
                  <a:pt x="6416146" y="496094"/>
                </a:cubicBezTo>
                <a:cubicBezTo>
                  <a:pt x="6416146" y="165365"/>
                  <a:pt x="6581510" y="0"/>
                  <a:pt x="6912240" y="0"/>
                </a:cubicBezTo>
                <a:cubicBezTo>
                  <a:pt x="7044532" y="0"/>
                  <a:pt x="7209896" y="33073"/>
                  <a:pt x="7408334" y="99219"/>
                </a:cubicBezTo>
                <a:cubicBezTo>
                  <a:pt x="7739063" y="363802"/>
                  <a:pt x="7871354" y="661458"/>
                  <a:pt x="7805209" y="992188"/>
                </a:cubicBezTo>
                <a:lnTo>
                  <a:pt x="7805209" y="1488281"/>
                </a:lnTo>
                <a:cubicBezTo>
                  <a:pt x="9326563" y="1620573"/>
                  <a:pt x="10616407" y="1653646"/>
                  <a:pt x="11674740" y="1587500"/>
                </a:cubicBezTo>
                <a:cubicBezTo>
                  <a:pt x="11211719" y="2710260"/>
                  <a:pt x="10616407" y="3205560"/>
                  <a:pt x="9888802" y="3073400"/>
                </a:cubicBezTo>
                <a:cubicBezTo>
                  <a:pt x="9293490" y="2875360"/>
                  <a:pt x="8598959" y="2677253"/>
                  <a:pt x="7805209" y="2479080"/>
                </a:cubicBezTo>
                <a:cubicBezTo>
                  <a:pt x="7739063" y="2545093"/>
                  <a:pt x="7739063" y="2875293"/>
                  <a:pt x="7805209" y="3469680"/>
                </a:cubicBezTo>
                <a:cubicBezTo>
                  <a:pt x="7937500" y="5186826"/>
                  <a:pt x="7805209" y="6375929"/>
                  <a:pt x="7408334" y="7036991"/>
                </a:cubicBezTo>
                <a:cubicBezTo>
                  <a:pt x="6482292" y="7963033"/>
                  <a:pt x="5324740" y="8095323"/>
                  <a:pt x="3935677" y="7433866"/>
                </a:cubicBezTo>
                <a:cubicBezTo>
                  <a:pt x="3208073" y="6904699"/>
                  <a:pt x="3009636" y="6573970"/>
                  <a:pt x="3340365" y="6441678"/>
                </a:cubicBezTo>
                <a:cubicBezTo>
                  <a:pt x="3671094" y="6640116"/>
                  <a:pt x="4001823" y="6772408"/>
                  <a:pt x="4332552" y="6838553"/>
                </a:cubicBezTo>
                <a:cubicBezTo>
                  <a:pt x="5457031" y="6838553"/>
                  <a:pt x="6085417" y="6673387"/>
                  <a:pt x="6217709" y="6343055"/>
                </a:cubicBezTo>
                <a:cubicBezTo>
                  <a:pt x="6482292" y="6012723"/>
                  <a:pt x="6581510" y="5054666"/>
                  <a:pt x="6515365" y="3468886"/>
                </a:cubicBezTo>
                <a:cubicBezTo>
                  <a:pt x="5258594" y="4723540"/>
                  <a:pt x="3869531" y="5449888"/>
                  <a:pt x="2348177" y="5647928"/>
                </a:cubicBezTo>
                <a:cubicBezTo>
                  <a:pt x="1951302" y="5647928"/>
                  <a:pt x="1587500" y="5515637"/>
                  <a:pt x="1256771" y="5251053"/>
                </a:cubicBezTo>
                <a:cubicBezTo>
                  <a:pt x="926042" y="4920324"/>
                  <a:pt x="926042" y="4721887"/>
                  <a:pt x="1256771" y="4655741"/>
                </a:cubicBezTo>
                <a:cubicBezTo>
                  <a:pt x="2976563" y="4589595"/>
                  <a:pt x="4729427" y="3798359"/>
                  <a:pt x="6515365" y="2282031"/>
                </a:cubicBezTo>
                <a:cubicBezTo>
                  <a:pt x="3604948" y="2282031"/>
                  <a:pt x="1620573" y="2447396"/>
                  <a:pt x="562240" y="2778125"/>
                </a:cubicBezTo>
                <a:cubicBezTo>
                  <a:pt x="165365" y="2910417"/>
                  <a:pt x="0" y="2811198"/>
                  <a:pt x="66146" y="2480469"/>
                </a:cubicBezTo>
                <a:cubicBezTo>
                  <a:pt x="463021" y="1686719"/>
                  <a:pt x="826823" y="1355990"/>
                  <a:pt x="1157552" y="1488281"/>
                </a:cubicBezTo>
                <a:cubicBezTo>
                  <a:pt x="1951302" y="1620573"/>
                  <a:pt x="3737240" y="1620573"/>
                  <a:pt x="6515365" y="1488281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3" name="Freeform 683"/>
          <p:cNvSpPr/>
          <p:nvPr/>
        </p:nvSpPr>
        <p:spPr>
          <a:xfrm rot="0" flipH="0" flipV="0">
            <a:off x="5603932" y="459963"/>
            <a:ext cx="396180" cy="272864"/>
          </a:xfrm>
          <a:custGeom>
            <a:pathLst>
              <a:path w="12005468" h="8268625">
                <a:moveTo>
                  <a:pt x="6449218" y="264583"/>
                </a:moveTo>
                <a:cubicBezTo>
                  <a:pt x="6647656" y="463021"/>
                  <a:pt x="6813020" y="760677"/>
                  <a:pt x="6945312" y="1157552"/>
                </a:cubicBezTo>
                <a:cubicBezTo>
                  <a:pt x="7474479" y="1223698"/>
                  <a:pt x="8334375" y="1223698"/>
                  <a:pt x="9525000" y="1157552"/>
                </a:cubicBezTo>
                <a:cubicBezTo>
                  <a:pt x="10120312" y="959115"/>
                  <a:pt x="10484114" y="1091208"/>
                  <a:pt x="10616406" y="1553832"/>
                </a:cubicBezTo>
                <a:cubicBezTo>
                  <a:pt x="10748698" y="2610710"/>
                  <a:pt x="10649479" y="3403336"/>
                  <a:pt x="10318750" y="3931708"/>
                </a:cubicBezTo>
                <a:cubicBezTo>
                  <a:pt x="10120312" y="4196292"/>
                  <a:pt x="9954948" y="4196292"/>
                  <a:pt x="9822656" y="3931708"/>
                </a:cubicBezTo>
                <a:cubicBezTo>
                  <a:pt x="9888801" y="2743333"/>
                  <a:pt x="9756510" y="2083131"/>
                  <a:pt x="9425781" y="1951104"/>
                </a:cubicBezTo>
                <a:cubicBezTo>
                  <a:pt x="8565885" y="1885090"/>
                  <a:pt x="7606770" y="1852083"/>
                  <a:pt x="6548437" y="1852083"/>
                </a:cubicBezTo>
                <a:cubicBezTo>
                  <a:pt x="5820833" y="1785938"/>
                  <a:pt x="4530989" y="1818944"/>
                  <a:pt x="2678906" y="1951104"/>
                </a:cubicBezTo>
                <a:cubicBezTo>
                  <a:pt x="2215885" y="2083131"/>
                  <a:pt x="1984375" y="2677187"/>
                  <a:pt x="1984375" y="3733271"/>
                </a:cubicBezTo>
                <a:cubicBezTo>
                  <a:pt x="1852083" y="4064000"/>
                  <a:pt x="1686718" y="4064000"/>
                  <a:pt x="1488281" y="3733271"/>
                </a:cubicBezTo>
                <a:cubicBezTo>
                  <a:pt x="1289843" y="3072871"/>
                  <a:pt x="1223697" y="2379464"/>
                  <a:pt x="1289843" y="1653051"/>
                </a:cubicBezTo>
                <a:cubicBezTo>
                  <a:pt x="1422135" y="1124281"/>
                  <a:pt x="1752864" y="959115"/>
                  <a:pt x="2282031" y="1157552"/>
                </a:cubicBezTo>
                <a:cubicBezTo>
                  <a:pt x="3075781" y="1223698"/>
                  <a:pt x="3935677" y="1223698"/>
                  <a:pt x="4861718" y="1157552"/>
                </a:cubicBezTo>
                <a:cubicBezTo>
                  <a:pt x="5060156" y="628385"/>
                  <a:pt x="5225520" y="330729"/>
                  <a:pt x="5357812" y="264583"/>
                </a:cubicBezTo>
                <a:cubicBezTo>
                  <a:pt x="5688541" y="0"/>
                  <a:pt x="6052343" y="0"/>
                  <a:pt x="6449218" y="264583"/>
                </a:cubicBezTo>
                <a:close/>
                <a:moveTo>
                  <a:pt x="1488281" y="4829043"/>
                </a:moveTo>
                <a:cubicBezTo>
                  <a:pt x="2943489" y="4762897"/>
                  <a:pt x="4431770" y="4729824"/>
                  <a:pt x="5953125" y="4729824"/>
                </a:cubicBezTo>
                <a:cubicBezTo>
                  <a:pt x="6283854" y="4199599"/>
                  <a:pt x="6515364" y="3437467"/>
                  <a:pt x="6647656" y="2443427"/>
                </a:cubicBezTo>
                <a:cubicBezTo>
                  <a:pt x="6647656" y="2179770"/>
                  <a:pt x="6746875" y="2047941"/>
                  <a:pt x="6945312" y="2047941"/>
                </a:cubicBezTo>
                <a:cubicBezTo>
                  <a:pt x="7342187" y="2180365"/>
                  <a:pt x="7573698" y="2412140"/>
                  <a:pt x="7639843" y="2743266"/>
                </a:cubicBezTo>
                <a:cubicBezTo>
                  <a:pt x="7705989" y="3206816"/>
                  <a:pt x="7573698" y="3869002"/>
                  <a:pt x="7242968" y="4729824"/>
                </a:cubicBezTo>
                <a:cubicBezTo>
                  <a:pt x="9491926" y="4729824"/>
                  <a:pt x="11079426" y="4762897"/>
                  <a:pt x="12005468" y="4829043"/>
                </a:cubicBezTo>
                <a:cubicBezTo>
                  <a:pt x="11476301" y="6019668"/>
                  <a:pt x="10847916" y="6449616"/>
                  <a:pt x="10120312" y="6118887"/>
                </a:cubicBezTo>
                <a:cubicBezTo>
                  <a:pt x="8929687" y="5788157"/>
                  <a:pt x="7838281" y="5589720"/>
                  <a:pt x="6846093" y="5523574"/>
                </a:cubicBezTo>
                <a:cubicBezTo>
                  <a:pt x="5523177" y="7574095"/>
                  <a:pt x="3737239" y="8268625"/>
                  <a:pt x="1488281" y="7607168"/>
                </a:cubicBezTo>
                <a:cubicBezTo>
                  <a:pt x="1289843" y="7408730"/>
                  <a:pt x="1289843" y="7243366"/>
                  <a:pt x="1488281" y="7111074"/>
                </a:cubicBezTo>
                <a:cubicBezTo>
                  <a:pt x="3406510" y="6912637"/>
                  <a:pt x="4762500" y="6350397"/>
                  <a:pt x="5556250" y="5424355"/>
                </a:cubicBezTo>
                <a:cubicBezTo>
                  <a:pt x="3042708" y="5490501"/>
                  <a:pt x="1355989" y="5655866"/>
                  <a:pt x="496093" y="5920449"/>
                </a:cubicBezTo>
                <a:cubicBezTo>
                  <a:pt x="231510" y="6118887"/>
                  <a:pt x="66145" y="6052741"/>
                  <a:pt x="0" y="5722012"/>
                </a:cubicBezTo>
                <a:cubicBezTo>
                  <a:pt x="66145" y="5325137"/>
                  <a:pt x="198437" y="5060553"/>
                  <a:pt x="396875" y="4928262"/>
                </a:cubicBezTo>
                <a:cubicBezTo>
                  <a:pt x="727604" y="4729824"/>
                  <a:pt x="1091406" y="4696751"/>
                  <a:pt x="1488281" y="4829043"/>
                </a:cubicBezTo>
                <a:close/>
                <a:moveTo>
                  <a:pt x="5060156" y="2443427"/>
                </a:moveTo>
                <a:cubicBezTo>
                  <a:pt x="5457031" y="2575719"/>
                  <a:pt x="5787760" y="2741083"/>
                  <a:pt x="6052343" y="2939521"/>
                </a:cubicBezTo>
                <a:cubicBezTo>
                  <a:pt x="6184635" y="3071813"/>
                  <a:pt x="6151562" y="3171031"/>
                  <a:pt x="5953125" y="3237177"/>
                </a:cubicBezTo>
                <a:cubicBezTo>
                  <a:pt x="5490104" y="3237177"/>
                  <a:pt x="5060156" y="3204104"/>
                  <a:pt x="4663281" y="3137958"/>
                </a:cubicBezTo>
                <a:cubicBezTo>
                  <a:pt x="3737239" y="3071813"/>
                  <a:pt x="3373437" y="2840302"/>
                  <a:pt x="3571875" y="2443427"/>
                </a:cubicBezTo>
                <a:cubicBezTo>
                  <a:pt x="3638020" y="2244990"/>
                  <a:pt x="3770312" y="2145771"/>
                  <a:pt x="3968750" y="2145771"/>
                </a:cubicBezTo>
                <a:cubicBezTo>
                  <a:pt x="4233333" y="2145771"/>
                  <a:pt x="4597135" y="2244990"/>
                  <a:pt x="5060156" y="2443427"/>
                </a:cubicBezTo>
                <a:close/>
                <a:moveTo>
                  <a:pt x="3274218" y="3336396"/>
                </a:moveTo>
                <a:cubicBezTo>
                  <a:pt x="3472656" y="3402542"/>
                  <a:pt x="3671093" y="3468688"/>
                  <a:pt x="3869531" y="3534833"/>
                </a:cubicBezTo>
                <a:cubicBezTo>
                  <a:pt x="4067968" y="3600979"/>
                  <a:pt x="4299479" y="3667125"/>
                  <a:pt x="4564062" y="3733271"/>
                </a:cubicBezTo>
                <a:lnTo>
                  <a:pt x="5357812" y="4030927"/>
                </a:lnTo>
                <a:cubicBezTo>
                  <a:pt x="5556250" y="4163219"/>
                  <a:pt x="5457031" y="4262438"/>
                  <a:pt x="5060156" y="4328583"/>
                </a:cubicBezTo>
                <a:cubicBezTo>
                  <a:pt x="4332552" y="4328583"/>
                  <a:pt x="3604947" y="4295511"/>
                  <a:pt x="2877343" y="4229365"/>
                </a:cubicBezTo>
                <a:cubicBezTo>
                  <a:pt x="2546614" y="4163219"/>
                  <a:pt x="2447395" y="3931708"/>
                  <a:pt x="2579687" y="3534833"/>
                </a:cubicBezTo>
                <a:cubicBezTo>
                  <a:pt x="2711979" y="3270250"/>
                  <a:pt x="2943489" y="3204104"/>
                  <a:pt x="3274218" y="3336396"/>
                </a:cubicBezTo>
                <a:close/>
                <a:moveTo>
                  <a:pt x="7540625" y="5920449"/>
                </a:moveTo>
                <a:cubicBezTo>
                  <a:pt x="8069791" y="6118887"/>
                  <a:pt x="8632031" y="6383470"/>
                  <a:pt x="9227343" y="6714199"/>
                </a:cubicBezTo>
                <a:cubicBezTo>
                  <a:pt x="9888801" y="7177220"/>
                  <a:pt x="10285676" y="7507949"/>
                  <a:pt x="10417968" y="7706387"/>
                </a:cubicBezTo>
                <a:cubicBezTo>
                  <a:pt x="10550260" y="7904824"/>
                  <a:pt x="10484114" y="8004043"/>
                  <a:pt x="10219531" y="8004043"/>
                </a:cubicBezTo>
                <a:cubicBezTo>
                  <a:pt x="9954948" y="8004043"/>
                  <a:pt x="9657291" y="7937897"/>
                  <a:pt x="9326562" y="7805605"/>
                </a:cubicBezTo>
                <a:cubicBezTo>
                  <a:pt x="8202083" y="7474876"/>
                  <a:pt x="7408333" y="7144147"/>
                  <a:pt x="6945312" y="6813418"/>
                </a:cubicBezTo>
                <a:cubicBezTo>
                  <a:pt x="6746875" y="6614980"/>
                  <a:pt x="6746875" y="6383470"/>
                  <a:pt x="6945312" y="6118887"/>
                </a:cubicBezTo>
                <a:cubicBezTo>
                  <a:pt x="7077604" y="5920449"/>
                  <a:pt x="7276041" y="5854303"/>
                  <a:pt x="7540625" y="5920449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4" name="Freeform 684"/>
          <p:cNvSpPr/>
          <p:nvPr/>
        </p:nvSpPr>
        <p:spPr>
          <a:xfrm rot="0" flipH="0" flipV="0">
            <a:off x="6021293" y="461185"/>
            <a:ext cx="401663" cy="268485"/>
          </a:xfrm>
          <a:custGeom>
            <a:pathLst>
              <a:path w="12171626" h="8135937">
                <a:moveTo>
                  <a:pt x="7938293" y="2214298"/>
                </a:moveTo>
                <a:lnTo>
                  <a:pt x="7938293" y="3303323"/>
                </a:lnTo>
                <a:lnTo>
                  <a:pt x="10418762" y="3303323"/>
                </a:lnTo>
                <a:cubicBezTo>
                  <a:pt x="10683345" y="3369601"/>
                  <a:pt x="10815637" y="3435879"/>
                  <a:pt x="10815637" y="3502157"/>
                </a:cubicBezTo>
                <a:cubicBezTo>
                  <a:pt x="11014075" y="3700859"/>
                  <a:pt x="10947929" y="3833349"/>
                  <a:pt x="10617200" y="3899627"/>
                </a:cubicBezTo>
                <a:cubicBezTo>
                  <a:pt x="9757304" y="4032052"/>
                  <a:pt x="8864335" y="4065191"/>
                  <a:pt x="7938293" y="3999045"/>
                </a:cubicBezTo>
                <a:lnTo>
                  <a:pt x="7938293" y="4893402"/>
                </a:lnTo>
                <a:lnTo>
                  <a:pt x="10319543" y="4893402"/>
                </a:lnTo>
                <a:cubicBezTo>
                  <a:pt x="11113293" y="4959681"/>
                  <a:pt x="11510168" y="5059098"/>
                  <a:pt x="11510168" y="5191654"/>
                </a:cubicBezTo>
                <a:cubicBezTo>
                  <a:pt x="11510168" y="5522912"/>
                  <a:pt x="11179439" y="5688541"/>
                  <a:pt x="10517981" y="5688541"/>
                </a:cubicBezTo>
                <a:cubicBezTo>
                  <a:pt x="9724231" y="5622263"/>
                  <a:pt x="8864335" y="5589124"/>
                  <a:pt x="7938293" y="5589124"/>
                </a:cubicBezTo>
                <a:lnTo>
                  <a:pt x="7938293" y="7573698"/>
                </a:lnTo>
                <a:cubicBezTo>
                  <a:pt x="7938293" y="7904427"/>
                  <a:pt x="7673710" y="8069791"/>
                  <a:pt x="7144543" y="8069791"/>
                </a:cubicBezTo>
                <a:cubicBezTo>
                  <a:pt x="6879960" y="8135937"/>
                  <a:pt x="6714595" y="8003646"/>
                  <a:pt x="6648450" y="7672916"/>
                </a:cubicBezTo>
                <a:lnTo>
                  <a:pt x="6648450" y="1917237"/>
                </a:lnTo>
                <a:cubicBezTo>
                  <a:pt x="5788554" y="2578695"/>
                  <a:pt x="4994804" y="3008643"/>
                  <a:pt x="4267200" y="3207081"/>
                </a:cubicBezTo>
                <a:cubicBezTo>
                  <a:pt x="3936470" y="3273227"/>
                  <a:pt x="3804179" y="3174008"/>
                  <a:pt x="3870325" y="2909424"/>
                </a:cubicBezTo>
                <a:cubicBezTo>
                  <a:pt x="5060950" y="1851620"/>
                  <a:pt x="5821627" y="958982"/>
                  <a:pt x="6152356" y="231510"/>
                </a:cubicBezTo>
                <a:cubicBezTo>
                  <a:pt x="6350793" y="33073"/>
                  <a:pt x="6549231" y="0"/>
                  <a:pt x="6747668" y="132291"/>
                </a:cubicBezTo>
                <a:cubicBezTo>
                  <a:pt x="7409126" y="463021"/>
                  <a:pt x="7574491" y="826823"/>
                  <a:pt x="7243762" y="1223698"/>
                </a:cubicBezTo>
                <a:cubicBezTo>
                  <a:pt x="8632825" y="1355990"/>
                  <a:pt x="10253398" y="1455208"/>
                  <a:pt x="12105481" y="1521354"/>
                </a:cubicBezTo>
                <a:cubicBezTo>
                  <a:pt x="12171626" y="1719395"/>
                  <a:pt x="12039335" y="2049595"/>
                  <a:pt x="11708606" y="2511954"/>
                </a:cubicBezTo>
                <a:cubicBezTo>
                  <a:pt x="11377876" y="2776537"/>
                  <a:pt x="10914856" y="2743464"/>
                  <a:pt x="10319543" y="2412735"/>
                </a:cubicBezTo>
                <a:cubicBezTo>
                  <a:pt x="9525793" y="2280444"/>
                  <a:pt x="8732043" y="2214298"/>
                  <a:pt x="7938293" y="2214298"/>
                </a:cubicBezTo>
                <a:close/>
                <a:moveTo>
                  <a:pt x="4067968" y="330134"/>
                </a:moveTo>
                <a:cubicBezTo>
                  <a:pt x="4597135" y="263988"/>
                  <a:pt x="4696354" y="495498"/>
                  <a:pt x="4365625" y="1024665"/>
                </a:cubicBezTo>
                <a:cubicBezTo>
                  <a:pt x="4101041" y="1289248"/>
                  <a:pt x="3836458" y="1520759"/>
                  <a:pt x="3571875" y="1719196"/>
                </a:cubicBezTo>
                <a:lnTo>
                  <a:pt x="3571875" y="6879166"/>
                </a:lnTo>
                <a:cubicBezTo>
                  <a:pt x="3638020" y="7276041"/>
                  <a:pt x="3472656" y="7540625"/>
                  <a:pt x="3075781" y="7672916"/>
                </a:cubicBezTo>
                <a:cubicBezTo>
                  <a:pt x="2612760" y="7871354"/>
                  <a:pt x="2381250" y="7772135"/>
                  <a:pt x="2381250" y="7375260"/>
                </a:cubicBezTo>
                <a:lnTo>
                  <a:pt x="2381250" y="2313318"/>
                </a:lnTo>
                <a:cubicBezTo>
                  <a:pt x="1653645" y="2710193"/>
                  <a:pt x="1157552" y="2809412"/>
                  <a:pt x="892968" y="2610974"/>
                </a:cubicBezTo>
                <a:cubicBezTo>
                  <a:pt x="165364" y="1884164"/>
                  <a:pt x="0" y="1487686"/>
                  <a:pt x="396875" y="1421540"/>
                </a:cubicBezTo>
                <a:cubicBezTo>
                  <a:pt x="1719791" y="1289248"/>
                  <a:pt x="2943489" y="925446"/>
                  <a:pt x="4067968" y="330134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5" name="Freeform 685"/>
          <p:cNvSpPr/>
          <p:nvPr/>
        </p:nvSpPr>
        <p:spPr>
          <a:xfrm rot="0" flipH="0" flipV="0">
            <a:off x="6442032" y="465525"/>
            <a:ext cx="401611" cy="258414"/>
          </a:xfrm>
          <a:custGeom>
            <a:pathLst>
              <a:path w="12170040" h="7830740">
                <a:moveTo>
                  <a:pt x="7341394" y="0"/>
                </a:moveTo>
                <a:cubicBezTo>
                  <a:pt x="7738269" y="0"/>
                  <a:pt x="8002852" y="165364"/>
                  <a:pt x="8135144" y="496093"/>
                </a:cubicBezTo>
                <a:cubicBezTo>
                  <a:pt x="8201290" y="1025260"/>
                  <a:pt x="8333582" y="1256770"/>
                  <a:pt x="8532019" y="1190625"/>
                </a:cubicBezTo>
                <a:cubicBezTo>
                  <a:pt x="8995040" y="1256770"/>
                  <a:pt x="9590352" y="1289843"/>
                  <a:pt x="10317957" y="1289843"/>
                </a:cubicBezTo>
                <a:cubicBezTo>
                  <a:pt x="10582540" y="1422135"/>
                  <a:pt x="10615613" y="1587500"/>
                  <a:pt x="10417175" y="1785937"/>
                </a:cubicBezTo>
                <a:cubicBezTo>
                  <a:pt x="10218738" y="1852083"/>
                  <a:pt x="10053373" y="1885156"/>
                  <a:pt x="9921082" y="1885156"/>
                </a:cubicBezTo>
                <a:cubicBezTo>
                  <a:pt x="9656498" y="1951302"/>
                  <a:pt x="9325769" y="1984375"/>
                  <a:pt x="8928894" y="1984375"/>
                </a:cubicBezTo>
                <a:cubicBezTo>
                  <a:pt x="9259623" y="2181489"/>
                  <a:pt x="9193477" y="2542844"/>
                  <a:pt x="8730457" y="3068439"/>
                </a:cubicBezTo>
                <a:cubicBezTo>
                  <a:pt x="10053373" y="3134585"/>
                  <a:pt x="11177852" y="3200863"/>
                  <a:pt x="12103894" y="3267273"/>
                </a:cubicBezTo>
                <a:cubicBezTo>
                  <a:pt x="12170040" y="3400226"/>
                  <a:pt x="12070821" y="3666133"/>
                  <a:pt x="11806238" y="4064992"/>
                </a:cubicBezTo>
                <a:cubicBezTo>
                  <a:pt x="11607800" y="4462793"/>
                  <a:pt x="11310144" y="4628621"/>
                  <a:pt x="10913269" y="4562475"/>
                </a:cubicBezTo>
                <a:cubicBezTo>
                  <a:pt x="9325769" y="3831960"/>
                  <a:pt x="7275380" y="3632861"/>
                  <a:pt x="4762103" y="3965178"/>
                </a:cubicBezTo>
                <a:cubicBezTo>
                  <a:pt x="4431374" y="4098131"/>
                  <a:pt x="4100645" y="4231084"/>
                  <a:pt x="3769916" y="4364037"/>
                </a:cubicBezTo>
                <a:cubicBezTo>
                  <a:pt x="3505332" y="4364037"/>
                  <a:pt x="3439187" y="4131468"/>
                  <a:pt x="3571478" y="3666331"/>
                </a:cubicBezTo>
                <a:cubicBezTo>
                  <a:pt x="3637624" y="3400425"/>
                  <a:pt x="3869135" y="3234266"/>
                  <a:pt x="4266010" y="3167856"/>
                </a:cubicBezTo>
                <a:cubicBezTo>
                  <a:pt x="4993482" y="3167856"/>
                  <a:pt x="5588662" y="3134651"/>
                  <a:pt x="6051550" y="3068240"/>
                </a:cubicBezTo>
                <a:cubicBezTo>
                  <a:pt x="5654675" y="2673879"/>
                  <a:pt x="5588529" y="2279518"/>
                  <a:pt x="5853113" y="1885156"/>
                </a:cubicBezTo>
                <a:cubicBezTo>
                  <a:pt x="5390092" y="1885156"/>
                  <a:pt x="4927071" y="1951302"/>
                  <a:pt x="4464050" y="2083593"/>
                </a:cubicBezTo>
                <a:cubicBezTo>
                  <a:pt x="4265613" y="2149739"/>
                  <a:pt x="4199467" y="2017448"/>
                  <a:pt x="4265613" y="1686718"/>
                </a:cubicBezTo>
                <a:cubicBezTo>
                  <a:pt x="4397904" y="1355989"/>
                  <a:pt x="4662488" y="1157552"/>
                  <a:pt x="5059363" y="1091406"/>
                </a:cubicBezTo>
                <a:cubicBezTo>
                  <a:pt x="5323946" y="1157552"/>
                  <a:pt x="5720821" y="1190625"/>
                  <a:pt x="6249988" y="1190625"/>
                </a:cubicBezTo>
                <a:cubicBezTo>
                  <a:pt x="6580717" y="1256770"/>
                  <a:pt x="6746082" y="959114"/>
                  <a:pt x="6746082" y="297656"/>
                </a:cubicBezTo>
                <a:cubicBezTo>
                  <a:pt x="6812227" y="99218"/>
                  <a:pt x="7010665" y="0"/>
                  <a:pt x="7341394" y="0"/>
                </a:cubicBezTo>
                <a:close/>
                <a:moveTo>
                  <a:pt x="8135144" y="1885156"/>
                </a:moveTo>
                <a:lnTo>
                  <a:pt x="6547644" y="1885156"/>
                </a:lnTo>
                <a:cubicBezTo>
                  <a:pt x="6547644" y="2279518"/>
                  <a:pt x="6646863" y="2673879"/>
                  <a:pt x="6845300" y="3068240"/>
                </a:cubicBezTo>
                <a:lnTo>
                  <a:pt x="7936707" y="3068240"/>
                </a:lnTo>
                <a:cubicBezTo>
                  <a:pt x="8068998" y="2673879"/>
                  <a:pt x="8135144" y="2279518"/>
                  <a:pt x="8135144" y="1885156"/>
                </a:cubicBezTo>
                <a:close/>
                <a:moveTo>
                  <a:pt x="2678907" y="297656"/>
                </a:moveTo>
                <a:cubicBezTo>
                  <a:pt x="3009636" y="363802"/>
                  <a:pt x="3208073" y="562239"/>
                  <a:pt x="3274219" y="892968"/>
                </a:cubicBezTo>
                <a:cubicBezTo>
                  <a:pt x="3141927" y="1223301"/>
                  <a:pt x="3075782" y="1685793"/>
                  <a:pt x="3075782" y="2280443"/>
                </a:cubicBezTo>
                <a:lnTo>
                  <a:pt x="3968353" y="2280443"/>
                </a:lnTo>
                <a:cubicBezTo>
                  <a:pt x="3968353" y="2346589"/>
                  <a:pt x="4001426" y="2379662"/>
                  <a:pt x="4067572" y="2379662"/>
                </a:cubicBezTo>
                <a:cubicBezTo>
                  <a:pt x="4199864" y="2710391"/>
                  <a:pt x="4067638" y="2908829"/>
                  <a:pt x="3670896" y="2974975"/>
                </a:cubicBezTo>
                <a:lnTo>
                  <a:pt x="3075782" y="2974975"/>
                </a:lnTo>
                <a:lnTo>
                  <a:pt x="3075782" y="4854178"/>
                </a:lnTo>
                <a:cubicBezTo>
                  <a:pt x="3869532" y="4788032"/>
                  <a:pt x="4365625" y="4788032"/>
                  <a:pt x="4564063" y="4854178"/>
                </a:cubicBezTo>
                <a:cubicBezTo>
                  <a:pt x="4696354" y="4986470"/>
                  <a:pt x="4663282" y="5151834"/>
                  <a:pt x="4464844" y="5350272"/>
                </a:cubicBezTo>
                <a:cubicBezTo>
                  <a:pt x="3208073" y="5681001"/>
                  <a:pt x="1984375" y="6077876"/>
                  <a:pt x="793750" y="6540897"/>
                </a:cubicBezTo>
                <a:cubicBezTo>
                  <a:pt x="264584" y="6607042"/>
                  <a:pt x="0" y="6441678"/>
                  <a:pt x="0" y="6044803"/>
                </a:cubicBezTo>
                <a:cubicBezTo>
                  <a:pt x="132292" y="5581782"/>
                  <a:pt x="429948" y="5317199"/>
                  <a:pt x="892969" y="5251053"/>
                </a:cubicBezTo>
                <a:cubicBezTo>
                  <a:pt x="1289844" y="5184907"/>
                  <a:pt x="1686719" y="5118761"/>
                  <a:pt x="2083594" y="5052615"/>
                </a:cubicBezTo>
                <a:lnTo>
                  <a:pt x="2083594" y="2974975"/>
                </a:lnTo>
                <a:cubicBezTo>
                  <a:pt x="1819011" y="2908829"/>
                  <a:pt x="1422136" y="2973123"/>
                  <a:pt x="892969" y="3167856"/>
                </a:cubicBezTo>
                <a:cubicBezTo>
                  <a:pt x="496094" y="3167856"/>
                  <a:pt x="330729" y="3036358"/>
                  <a:pt x="396875" y="2773362"/>
                </a:cubicBezTo>
                <a:cubicBezTo>
                  <a:pt x="463021" y="2444750"/>
                  <a:pt x="661459" y="2247569"/>
                  <a:pt x="992188" y="2181820"/>
                </a:cubicBezTo>
                <a:cubicBezTo>
                  <a:pt x="1322917" y="2247569"/>
                  <a:pt x="1686719" y="2280443"/>
                  <a:pt x="2083594" y="2280443"/>
                </a:cubicBezTo>
                <a:lnTo>
                  <a:pt x="2083594" y="793750"/>
                </a:lnTo>
                <a:cubicBezTo>
                  <a:pt x="2083594" y="396875"/>
                  <a:pt x="2282032" y="231510"/>
                  <a:pt x="2678907" y="297656"/>
                </a:cubicBezTo>
                <a:close/>
                <a:moveTo>
                  <a:pt x="6547644" y="5251053"/>
                </a:moveTo>
                <a:cubicBezTo>
                  <a:pt x="6150769" y="5184907"/>
                  <a:pt x="5985404" y="5284126"/>
                  <a:pt x="6051550" y="5548709"/>
                </a:cubicBezTo>
                <a:cubicBezTo>
                  <a:pt x="6051550" y="6408605"/>
                  <a:pt x="6150769" y="6805480"/>
                  <a:pt x="6349207" y="6739334"/>
                </a:cubicBezTo>
                <a:cubicBezTo>
                  <a:pt x="7010665" y="6739334"/>
                  <a:pt x="7771342" y="6706261"/>
                  <a:pt x="8631238" y="6640115"/>
                </a:cubicBezTo>
                <a:cubicBezTo>
                  <a:pt x="8829675" y="6309386"/>
                  <a:pt x="8862748" y="5945584"/>
                  <a:pt x="8730457" y="5548709"/>
                </a:cubicBezTo>
                <a:cubicBezTo>
                  <a:pt x="8730457" y="5284126"/>
                  <a:pt x="8002852" y="5184907"/>
                  <a:pt x="6547644" y="5251053"/>
                </a:cubicBezTo>
                <a:close/>
                <a:moveTo>
                  <a:pt x="5853113" y="4457303"/>
                </a:moveTo>
                <a:cubicBezTo>
                  <a:pt x="6514571" y="4589594"/>
                  <a:pt x="7374467" y="4622668"/>
                  <a:pt x="8432800" y="4556522"/>
                </a:cubicBezTo>
                <a:cubicBezTo>
                  <a:pt x="8763530" y="4556522"/>
                  <a:pt x="8995040" y="4524639"/>
                  <a:pt x="9127332" y="4460875"/>
                </a:cubicBezTo>
                <a:cubicBezTo>
                  <a:pt x="9325769" y="4460875"/>
                  <a:pt x="9524207" y="4559961"/>
                  <a:pt x="9722644" y="4758134"/>
                </a:cubicBezTo>
                <a:cubicBezTo>
                  <a:pt x="9921082" y="4956307"/>
                  <a:pt x="9954155" y="5187553"/>
                  <a:pt x="9821863" y="5451872"/>
                </a:cubicBezTo>
                <a:cubicBezTo>
                  <a:pt x="9755717" y="6112404"/>
                  <a:pt x="9689571" y="6739996"/>
                  <a:pt x="9623425" y="7334647"/>
                </a:cubicBezTo>
                <a:cubicBezTo>
                  <a:pt x="9491133" y="7665376"/>
                  <a:pt x="9193477" y="7764595"/>
                  <a:pt x="8730457" y="7632303"/>
                </a:cubicBezTo>
                <a:cubicBezTo>
                  <a:pt x="7870561" y="7433865"/>
                  <a:pt x="6944519" y="7433865"/>
                  <a:pt x="5952332" y="7632303"/>
                </a:cubicBezTo>
                <a:cubicBezTo>
                  <a:pt x="5489311" y="7830740"/>
                  <a:pt x="5224727" y="7698449"/>
                  <a:pt x="5158582" y="7235428"/>
                </a:cubicBezTo>
                <a:cubicBezTo>
                  <a:pt x="5158582" y="6507824"/>
                  <a:pt x="5092436" y="5780220"/>
                  <a:pt x="4960144" y="5052615"/>
                </a:cubicBezTo>
                <a:cubicBezTo>
                  <a:pt x="5092436" y="4589594"/>
                  <a:pt x="5390092" y="4391157"/>
                  <a:pt x="5853113" y="4457303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6" name="Freeform 686"/>
          <p:cNvSpPr/>
          <p:nvPr/>
        </p:nvSpPr>
        <p:spPr>
          <a:xfrm rot="0" flipH="0" flipV="0">
            <a:off x="6865863" y="465472"/>
            <a:ext cx="353707" cy="260846"/>
          </a:xfrm>
          <a:custGeom>
            <a:pathLst>
              <a:path w="10718403" h="7904427">
                <a:moveTo>
                  <a:pt x="2183606" y="297656"/>
                </a:moveTo>
                <a:cubicBezTo>
                  <a:pt x="2382043" y="363802"/>
                  <a:pt x="2580481" y="463021"/>
                  <a:pt x="2778918" y="595313"/>
                </a:cubicBezTo>
                <a:cubicBezTo>
                  <a:pt x="3109647" y="793750"/>
                  <a:pt x="3407304" y="992188"/>
                  <a:pt x="3671887" y="1190625"/>
                </a:cubicBezTo>
                <a:cubicBezTo>
                  <a:pt x="4068762" y="1455208"/>
                  <a:pt x="4267200" y="1620573"/>
                  <a:pt x="4267200" y="1686719"/>
                </a:cubicBezTo>
                <a:cubicBezTo>
                  <a:pt x="4333345" y="1819011"/>
                  <a:pt x="4167981" y="1852084"/>
                  <a:pt x="3771106" y="1785938"/>
                </a:cubicBezTo>
                <a:cubicBezTo>
                  <a:pt x="3308085" y="1719792"/>
                  <a:pt x="2845064" y="1653646"/>
                  <a:pt x="2382043" y="1587500"/>
                </a:cubicBezTo>
                <a:cubicBezTo>
                  <a:pt x="1588293" y="1389063"/>
                  <a:pt x="1290637" y="1025261"/>
                  <a:pt x="1489075" y="496094"/>
                </a:cubicBezTo>
                <a:cubicBezTo>
                  <a:pt x="1621366" y="231511"/>
                  <a:pt x="1852877" y="165365"/>
                  <a:pt x="2183606" y="297656"/>
                </a:cubicBezTo>
                <a:close/>
                <a:moveTo>
                  <a:pt x="0" y="3472656"/>
                </a:moveTo>
                <a:cubicBezTo>
                  <a:pt x="0" y="2877344"/>
                  <a:pt x="231510" y="2546615"/>
                  <a:pt x="694531" y="2480469"/>
                </a:cubicBezTo>
                <a:cubicBezTo>
                  <a:pt x="1157552" y="2678906"/>
                  <a:pt x="1719791" y="2711979"/>
                  <a:pt x="2381250" y="2579688"/>
                </a:cubicBezTo>
                <a:cubicBezTo>
                  <a:pt x="2778125" y="2447396"/>
                  <a:pt x="3075781" y="2480469"/>
                  <a:pt x="3274218" y="2678906"/>
                </a:cubicBezTo>
                <a:cubicBezTo>
                  <a:pt x="3472656" y="2811198"/>
                  <a:pt x="3538802" y="3009636"/>
                  <a:pt x="3472656" y="3274219"/>
                </a:cubicBezTo>
                <a:cubicBezTo>
                  <a:pt x="3274218" y="3869531"/>
                  <a:pt x="3175000" y="4564063"/>
                  <a:pt x="3175000" y="5357813"/>
                </a:cubicBezTo>
                <a:cubicBezTo>
                  <a:pt x="3241145" y="5423959"/>
                  <a:pt x="3373437" y="5390886"/>
                  <a:pt x="3571875" y="5258594"/>
                </a:cubicBezTo>
                <a:cubicBezTo>
                  <a:pt x="3770312" y="5060156"/>
                  <a:pt x="4001822" y="4861719"/>
                  <a:pt x="4266406" y="4663281"/>
                </a:cubicBezTo>
                <a:cubicBezTo>
                  <a:pt x="4530989" y="4597136"/>
                  <a:pt x="4597135" y="4729427"/>
                  <a:pt x="4464843" y="5060156"/>
                </a:cubicBezTo>
                <a:cubicBezTo>
                  <a:pt x="4001822" y="5721615"/>
                  <a:pt x="3472656" y="6350000"/>
                  <a:pt x="2877343" y="6945313"/>
                </a:cubicBezTo>
                <a:cubicBezTo>
                  <a:pt x="2414322" y="7408334"/>
                  <a:pt x="1984375" y="7474479"/>
                  <a:pt x="1587500" y="7143750"/>
                </a:cubicBezTo>
                <a:cubicBezTo>
                  <a:pt x="1389062" y="6945313"/>
                  <a:pt x="1355989" y="6746875"/>
                  <a:pt x="1488281" y="6548438"/>
                </a:cubicBezTo>
                <a:cubicBezTo>
                  <a:pt x="2083593" y="5953125"/>
                  <a:pt x="2381250" y="4994011"/>
                  <a:pt x="2381250" y="3671094"/>
                </a:cubicBezTo>
                <a:cubicBezTo>
                  <a:pt x="2447395" y="3340365"/>
                  <a:pt x="1819010" y="3340365"/>
                  <a:pt x="496093" y="3671094"/>
                </a:cubicBezTo>
                <a:cubicBezTo>
                  <a:pt x="231510" y="3803386"/>
                  <a:pt x="66145" y="3737240"/>
                  <a:pt x="0" y="3472656"/>
                </a:cubicBezTo>
                <a:close/>
                <a:moveTo>
                  <a:pt x="5557837" y="99219"/>
                </a:moveTo>
                <a:cubicBezTo>
                  <a:pt x="6087400" y="99219"/>
                  <a:pt x="6319109" y="330730"/>
                  <a:pt x="6252964" y="793750"/>
                </a:cubicBezTo>
                <a:cubicBezTo>
                  <a:pt x="6319109" y="2116667"/>
                  <a:pt x="6352182" y="3075781"/>
                  <a:pt x="6352182" y="3671094"/>
                </a:cubicBezTo>
                <a:cubicBezTo>
                  <a:pt x="6286037" y="4927865"/>
                  <a:pt x="6120540" y="5787761"/>
                  <a:pt x="5855692" y="6250781"/>
                </a:cubicBezTo>
                <a:cubicBezTo>
                  <a:pt x="5326393" y="7110677"/>
                  <a:pt x="4565650" y="7474479"/>
                  <a:pt x="3573462" y="7342188"/>
                </a:cubicBezTo>
                <a:cubicBezTo>
                  <a:pt x="3110441" y="7209896"/>
                  <a:pt x="3143514" y="7011459"/>
                  <a:pt x="3672681" y="6746875"/>
                </a:cubicBezTo>
                <a:cubicBezTo>
                  <a:pt x="4532577" y="6151563"/>
                  <a:pt x="5028670" y="5523177"/>
                  <a:pt x="5160962" y="4861719"/>
                </a:cubicBezTo>
                <a:cubicBezTo>
                  <a:pt x="5359400" y="3737240"/>
                  <a:pt x="5326327" y="2414323"/>
                  <a:pt x="5061743" y="892969"/>
                </a:cubicBezTo>
                <a:cubicBezTo>
                  <a:pt x="4995597" y="429948"/>
                  <a:pt x="5160962" y="165365"/>
                  <a:pt x="5557837" y="99219"/>
                </a:cubicBezTo>
                <a:close/>
                <a:moveTo>
                  <a:pt x="7741840" y="694531"/>
                </a:moveTo>
                <a:cubicBezTo>
                  <a:pt x="8072570" y="760677"/>
                  <a:pt x="8271007" y="959115"/>
                  <a:pt x="8337153" y="1289844"/>
                </a:cubicBezTo>
                <a:cubicBezTo>
                  <a:pt x="8204861" y="3075781"/>
                  <a:pt x="8204861" y="4894792"/>
                  <a:pt x="8337153" y="6746875"/>
                </a:cubicBezTo>
                <a:cubicBezTo>
                  <a:pt x="8337153" y="7011459"/>
                  <a:pt x="8171788" y="7176823"/>
                  <a:pt x="7841059" y="7242969"/>
                </a:cubicBezTo>
                <a:cubicBezTo>
                  <a:pt x="7510329" y="7242969"/>
                  <a:pt x="7311892" y="7077604"/>
                  <a:pt x="7245746" y="6746875"/>
                </a:cubicBezTo>
                <a:cubicBezTo>
                  <a:pt x="7378038" y="4960938"/>
                  <a:pt x="7378038" y="3141927"/>
                  <a:pt x="7245746" y="1289844"/>
                </a:cubicBezTo>
                <a:cubicBezTo>
                  <a:pt x="7245746" y="892969"/>
                  <a:pt x="7411111" y="694531"/>
                  <a:pt x="7741840" y="694531"/>
                </a:cubicBezTo>
                <a:close/>
                <a:moveTo>
                  <a:pt x="10321528" y="198438"/>
                </a:moveTo>
                <a:cubicBezTo>
                  <a:pt x="10519965" y="264583"/>
                  <a:pt x="10619184" y="496094"/>
                  <a:pt x="10619184" y="892969"/>
                </a:cubicBezTo>
                <a:cubicBezTo>
                  <a:pt x="10486892" y="2943490"/>
                  <a:pt x="10519965" y="5027084"/>
                  <a:pt x="10718403" y="7143750"/>
                </a:cubicBezTo>
                <a:cubicBezTo>
                  <a:pt x="10718403" y="7540625"/>
                  <a:pt x="10553038" y="7772136"/>
                  <a:pt x="10222309" y="7838281"/>
                </a:cubicBezTo>
                <a:cubicBezTo>
                  <a:pt x="9891579" y="7904427"/>
                  <a:pt x="9660070" y="7838281"/>
                  <a:pt x="9527778" y="7639844"/>
                </a:cubicBezTo>
                <a:cubicBezTo>
                  <a:pt x="9395486" y="7507552"/>
                  <a:pt x="9362413" y="5754688"/>
                  <a:pt x="9428559" y="2381250"/>
                </a:cubicBezTo>
                <a:cubicBezTo>
                  <a:pt x="9428559" y="1785938"/>
                  <a:pt x="9395486" y="1289844"/>
                  <a:pt x="9329340" y="892969"/>
                </a:cubicBezTo>
                <a:cubicBezTo>
                  <a:pt x="9263195" y="562240"/>
                  <a:pt x="9296267" y="330730"/>
                  <a:pt x="9428559" y="198438"/>
                </a:cubicBezTo>
                <a:cubicBezTo>
                  <a:pt x="9626996" y="0"/>
                  <a:pt x="9924653" y="0"/>
                  <a:pt x="10321528" y="198438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7" name="Freeform 687"/>
          <p:cNvSpPr/>
          <p:nvPr/>
        </p:nvSpPr>
        <p:spPr>
          <a:xfrm rot="0" flipH="0" flipV="0">
            <a:off x="7282002" y="456715"/>
            <a:ext cx="397271" cy="276125"/>
          </a:xfrm>
          <a:custGeom>
            <a:pathLst>
              <a:path w="12038542" h="8367447">
                <a:moveTo>
                  <a:pt x="4795573" y="2050521"/>
                </a:moveTo>
                <a:cubicBezTo>
                  <a:pt x="3803385" y="2116667"/>
                  <a:pt x="2877344" y="2248958"/>
                  <a:pt x="2017448" y="2447396"/>
                </a:cubicBezTo>
                <a:cubicBezTo>
                  <a:pt x="1686719" y="2579688"/>
                  <a:pt x="1521354" y="2480469"/>
                  <a:pt x="1521354" y="2149740"/>
                </a:cubicBezTo>
                <a:cubicBezTo>
                  <a:pt x="1719792" y="1620573"/>
                  <a:pt x="2083594" y="1355990"/>
                  <a:pt x="2612760" y="1355990"/>
                </a:cubicBezTo>
                <a:cubicBezTo>
                  <a:pt x="3141927" y="1488282"/>
                  <a:pt x="3869531" y="1521354"/>
                  <a:pt x="4795573" y="1455208"/>
                </a:cubicBezTo>
                <a:cubicBezTo>
                  <a:pt x="4795573" y="1124479"/>
                  <a:pt x="4762500" y="859896"/>
                  <a:pt x="4696354" y="661458"/>
                </a:cubicBezTo>
                <a:cubicBezTo>
                  <a:pt x="4696354" y="198438"/>
                  <a:pt x="4894792" y="0"/>
                  <a:pt x="5291667" y="66146"/>
                </a:cubicBezTo>
                <a:cubicBezTo>
                  <a:pt x="5820833" y="132292"/>
                  <a:pt x="6151562" y="297657"/>
                  <a:pt x="6283854" y="562240"/>
                </a:cubicBezTo>
                <a:cubicBezTo>
                  <a:pt x="6350000" y="694532"/>
                  <a:pt x="6316927" y="992188"/>
                  <a:pt x="6184635" y="1455208"/>
                </a:cubicBezTo>
                <a:lnTo>
                  <a:pt x="9359635" y="1455208"/>
                </a:lnTo>
                <a:cubicBezTo>
                  <a:pt x="9690365" y="1653646"/>
                  <a:pt x="9690365" y="1852083"/>
                  <a:pt x="9359635" y="2050521"/>
                </a:cubicBezTo>
                <a:lnTo>
                  <a:pt x="6184635" y="2050521"/>
                </a:lnTo>
                <a:cubicBezTo>
                  <a:pt x="6118489" y="2381250"/>
                  <a:pt x="6085417" y="2678906"/>
                  <a:pt x="6085417" y="2943490"/>
                </a:cubicBezTo>
                <a:cubicBezTo>
                  <a:pt x="9194271" y="3075781"/>
                  <a:pt x="11178646" y="3175000"/>
                  <a:pt x="12038542" y="3241146"/>
                </a:cubicBezTo>
                <a:cubicBezTo>
                  <a:pt x="11575521" y="4497917"/>
                  <a:pt x="10914062" y="4894792"/>
                  <a:pt x="10054167" y="4431771"/>
                </a:cubicBezTo>
                <a:cubicBezTo>
                  <a:pt x="8995833" y="4034896"/>
                  <a:pt x="7639843" y="3803386"/>
                  <a:pt x="5986198" y="3737240"/>
                </a:cubicBezTo>
                <a:cubicBezTo>
                  <a:pt x="5787760" y="4332552"/>
                  <a:pt x="5787760" y="4630208"/>
                  <a:pt x="5986198" y="4630208"/>
                </a:cubicBezTo>
                <a:cubicBezTo>
                  <a:pt x="6713802" y="4630208"/>
                  <a:pt x="7507552" y="4597136"/>
                  <a:pt x="8367448" y="4530990"/>
                </a:cubicBezTo>
                <a:cubicBezTo>
                  <a:pt x="8698177" y="4464844"/>
                  <a:pt x="8962760" y="4696354"/>
                  <a:pt x="9161198" y="5225521"/>
                </a:cubicBezTo>
                <a:cubicBezTo>
                  <a:pt x="9161198" y="5490104"/>
                  <a:pt x="9028906" y="5655469"/>
                  <a:pt x="8764323" y="5721615"/>
                </a:cubicBezTo>
                <a:cubicBezTo>
                  <a:pt x="7838281" y="6250781"/>
                  <a:pt x="7077604" y="6680729"/>
                  <a:pt x="6482292" y="7011458"/>
                </a:cubicBezTo>
                <a:lnTo>
                  <a:pt x="7276042" y="7309115"/>
                </a:lnTo>
                <a:cubicBezTo>
                  <a:pt x="8202083" y="7705990"/>
                  <a:pt x="8665104" y="7937500"/>
                  <a:pt x="8665104" y="8003646"/>
                </a:cubicBezTo>
                <a:cubicBezTo>
                  <a:pt x="8995833" y="8268229"/>
                  <a:pt x="8797396" y="8367447"/>
                  <a:pt x="8069792" y="8301301"/>
                </a:cubicBezTo>
                <a:cubicBezTo>
                  <a:pt x="6746875" y="7970573"/>
                  <a:pt x="5324739" y="7507552"/>
                  <a:pt x="3803385" y="6912240"/>
                </a:cubicBezTo>
                <a:cubicBezTo>
                  <a:pt x="3208073" y="6713802"/>
                  <a:pt x="3042708" y="6416146"/>
                  <a:pt x="3307292" y="6019271"/>
                </a:cubicBezTo>
                <a:cubicBezTo>
                  <a:pt x="3571875" y="5754688"/>
                  <a:pt x="3902604" y="5721615"/>
                  <a:pt x="4299479" y="5920052"/>
                </a:cubicBezTo>
                <a:cubicBezTo>
                  <a:pt x="4828646" y="6184636"/>
                  <a:pt x="5357812" y="6449219"/>
                  <a:pt x="5886979" y="6713802"/>
                </a:cubicBezTo>
                <a:cubicBezTo>
                  <a:pt x="6350000" y="6316927"/>
                  <a:pt x="6779948" y="5920052"/>
                  <a:pt x="7176823" y="5523177"/>
                </a:cubicBezTo>
                <a:cubicBezTo>
                  <a:pt x="7441406" y="5192448"/>
                  <a:pt x="6713802" y="5159375"/>
                  <a:pt x="4994010" y="5423958"/>
                </a:cubicBezTo>
                <a:cubicBezTo>
                  <a:pt x="4332552" y="5556250"/>
                  <a:pt x="4067969" y="5390886"/>
                  <a:pt x="4200260" y="4927865"/>
                </a:cubicBezTo>
                <a:cubicBezTo>
                  <a:pt x="4464844" y="4530990"/>
                  <a:pt x="4597135" y="4134115"/>
                  <a:pt x="4597135" y="3737240"/>
                </a:cubicBezTo>
                <a:cubicBezTo>
                  <a:pt x="3075781" y="3803386"/>
                  <a:pt x="1719792" y="4001823"/>
                  <a:pt x="529167" y="4332552"/>
                </a:cubicBezTo>
                <a:cubicBezTo>
                  <a:pt x="132292" y="4464844"/>
                  <a:pt x="0" y="4233333"/>
                  <a:pt x="132292" y="3638021"/>
                </a:cubicBezTo>
                <a:cubicBezTo>
                  <a:pt x="396875" y="3241146"/>
                  <a:pt x="727604" y="3042708"/>
                  <a:pt x="1124479" y="3042708"/>
                </a:cubicBezTo>
                <a:cubicBezTo>
                  <a:pt x="1852083" y="3108854"/>
                  <a:pt x="3042708" y="3075781"/>
                  <a:pt x="4696354" y="294349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8" name="Freeform 688"/>
          <p:cNvSpPr/>
          <p:nvPr/>
        </p:nvSpPr>
        <p:spPr>
          <a:xfrm rot="0" flipH="0" flipV="0">
            <a:off x="7706950" y="460068"/>
            <a:ext cx="396206" cy="266093"/>
          </a:xfrm>
          <a:custGeom>
            <a:pathLst>
              <a:path w="12006262" h="8063442">
                <a:moveTo>
                  <a:pt x="4762500" y="3532452"/>
                </a:moveTo>
                <a:cubicBezTo>
                  <a:pt x="3770312" y="3863181"/>
                  <a:pt x="2976562" y="4094692"/>
                  <a:pt x="2381250" y="4226983"/>
                </a:cubicBezTo>
                <a:cubicBezTo>
                  <a:pt x="1918229" y="4226983"/>
                  <a:pt x="1686719" y="4094692"/>
                  <a:pt x="1686719" y="3830108"/>
                </a:cubicBezTo>
                <a:cubicBezTo>
                  <a:pt x="2877344" y="3565525"/>
                  <a:pt x="4101041" y="3201723"/>
                  <a:pt x="5357812" y="2738702"/>
                </a:cubicBezTo>
                <a:cubicBezTo>
                  <a:pt x="4101041" y="2672556"/>
                  <a:pt x="3241146" y="2705629"/>
                  <a:pt x="2778125" y="2837921"/>
                </a:cubicBezTo>
                <a:cubicBezTo>
                  <a:pt x="2381250" y="2705762"/>
                  <a:pt x="2381250" y="2474516"/>
                  <a:pt x="2778125" y="2144183"/>
                </a:cubicBezTo>
                <a:cubicBezTo>
                  <a:pt x="3108854" y="2144183"/>
                  <a:pt x="3406510" y="2176992"/>
                  <a:pt x="3671094" y="2242608"/>
                </a:cubicBezTo>
                <a:lnTo>
                  <a:pt x="8930283" y="2242608"/>
                </a:lnTo>
                <a:cubicBezTo>
                  <a:pt x="9261012" y="2374900"/>
                  <a:pt x="9294084" y="2540265"/>
                  <a:pt x="9029501" y="2738702"/>
                </a:cubicBezTo>
                <a:lnTo>
                  <a:pt x="6449219" y="2738702"/>
                </a:lnTo>
                <a:cubicBezTo>
                  <a:pt x="6184635" y="2937140"/>
                  <a:pt x="5920052" y="3102504"/>
                  <a:pt x="5655469" y="3234796"/>
                </a:cubicBezTo>
                <a:lnTo>
                  <a:pt x="6350000" y="4028546"/>
                </a:lnTo>
                <a:cubicBezTo>
                  <a:pt x="6945445" y="3763963"/>
                  <a:pt x="7408531" y="3400161"/>
                  <a:pt x="7739261" y="2937140"/>
                </a:cubicBezTo>
                <a:cubicBezTo>
                  <a:pt x="8202281" y="2804848"/>
                  <a:pt x="8466865" y="2970213"/>
                  <a:pt x="8533011" y="3433233"/>
                </a:cubicBezTo>
                <a:cubicBezTo>
                  <a:pt x="8599156" y="3565525"/>
                  <a:pt x="8533011" y="3697817"/>
                  <a:pt x="8334573" y="3830108"/>
                </a:cubicBezTo>
                <a:cubicBezTo>
                  <a:pt x="7937698" y="4028546"/>
                  <a:pt x="7540823" y="4160838"/>
                  <a:pt x="7143948" y="4226983"/>
                </a:cubicBezTo>
                <a:cubicBezTo>
                  <a:pt x="8996296" y="5219171"/>
                  <a:pt x="10617067" y="5715265"/>
                  <a:pt x="12006262" y="5715265"/>
                </a:cubicBezTo>
                <a:cubicBezTo>
                  <a:pt x="11940117" y="6178286"/>
                  <a:pt x="11675467" y="6608233"/>
                  <a:pt x="11212314" y="7005108"/>
                </a:cubicBezTo>
                <a:cubicBezTo>
                  <a:pt x="10749293" y="7401983"/>
                  <a:pt x="10186987" y="7335838"/>
                  <a:pt x="9525397" y="6806671"/>
                </a:cubicBezTo>
                <a:cubicBezTo>
                  <a:pt x="8533077" y="6012921"/>
                  <a:pt x="7540757" y="5318390"/>
                  <a:pt x="6548437" y="4723077"/>
                </a:cubicBezTo>
                <a:cubicBezTo>
                  <a:pt x="6879167" y="5384536"/>
                  <a:pt x="6879167" y="6178286"/>
                  <a:pt x="6548437" y="7104327"/>
                </a:cubicBezTo>
                <a:cubicBezTo>
                  <a:pt x="6350000" y="7567348"/>
                  <a:pt x="5953125" y="7865004"/>
                  <a:pt x="5357812" y="7997296"/>
                </a:cubicBezTo>
                <a:cubicBezTo>
                  <a:pt x="4233333" y="8063442"/>
                  <a:pt x="3472656" y="7732713"/>
                  <a:pt x="3075781" y="7005108"/>
                </a:cubicBezTo>
                <a:cubicBezTo>
                  <a:pt x="3075781" y="6938963"/>
                  <a:pt x="3108854" y="6905890"/>
                  <a:pt x="3175000" y="6905890"/>
                </a:cubicBezTo>
                <a:cubicBezTo>
                  <a:pt x="3770312" y="7170473"/>
                  <a:pt x="4332552" y="7203546"/>
                  <a:pt x="4861719" y="7005108"/>
                </a:cubicBezTo>
                <a:cubicBezTo>
                  <a:pt x="5126302" y="6872817"/>
                  <a:pt x="5291666" y="6707452"/>
                  <a:pt x="5357812" y="6509015"/>
                </a:cubicBezTo>
                <a:cubicBezTo>
                  <a:pt x="5490104" y="6178286"/>
                  <a:pt x="5523177" y="5847556"/>
                  <a:pt x="5457031" y="5516827"/>
                </a:cubicBezTo>
                <a:cubicBezTo>
                  <a:pt x="4663281" y="5847556"/>
                  <a:pt x="3803385" y="6145213"/>
                  <a:pt x="2877344" y="6409796"/>
                </a:cubicBezTo>
                <a:cubicBezTo>
                  <a:pt x="2282031" y="6608233"/>
                  <a:pt x="1686719" y="6740525"/>
                  <a:pt x="1091406" y="6806671"/>
                </a:cubicBezTo>
                <a:cubicBezTo>
                  <a:pt x="562239" y="6938963"/>
                  <a:pt x="198437" y="6806671"/>
                  <a:pt x="0" y="6409796"/>
                </a:cubicBezTo>
                <a:cubicBezTo>
                  <a:pt x="0" y="6343650"/>
                  <a:pt x="198437" y="6277504"/>
                  <a:pt x="595312" y="6211358"/>
                </a:cubicBezTo>
                <a:cubicBezTo>
                  <a:pt x="1124479" y="6145213"/>
                  <a:pt x="1686719" y="6045994"/>
                  <a:pt x="2282031" y="5913702"/>
                </a:cubicBezTo>
                <a:cubicBezTo>
                  <a:pt x="3737239" y="5516827"/>
                  <a:pt x="4762500" y="5186098"/>
                  <a:pt x="5357812" y="4921515"/>
                </a:cubicBezTo>
                <a:lnTo>
                  <a:pt x="5159375" y="4326202"/>
                </a:lnTo>
                <a:cubicBezTo>
                  <a:pt x="4233333" y="4789223"/>
                  <a:pt x="3340364" y="5119952"/>
                  <a:pt x="2480469" y="5318390"/>
                </a:cubicBezTo>
                <a:cubicBezTo>
                  <a:pt x="2017448" y="5450681"/>
                  <a:pt x="1719791" y="5351463"/>
                  <a:pt x="1587500" y="5020733"/>
                </a:cubicBezTo>
                <a:cubicBezTo>
                  <a:pt x="1653646" y="4954588"/>
                  <a:pt x="2315104" y="4756150"/>
                  <a:pt x="3571875" y="4425421"/>
                </a:cubicBezTo>
                <a:cubicBezTo>
                  <a:pt x="3968750" y="4293129"/>
                  <a:pt x="4431771" y="4094692"/>
                  <a:pt x="4960937" y="3830108"/>
                </a:cubicBezTo>
                <a:close/>
                <a:moveTo>
                  <a:pt x="5853906" y="66146"/>
                </a:moveTo>
                <a:cubicBezTo>
                  <a:pt x="6052344" y="66146"/>
                  <a:pt x="6250781" y="132292"/>
                  <a:pt x="6449219" y="264583"/>
                </a:cubicBezTo>
                <a:cubicBezTo>
                  <a:pt x="6449219" y="595313"/>
                  <a:pt x="6482292" y="826823"/>
                  <a:pt x="6548437" y="959115"/>
                </a:cubicBezTo>
                <a:cubicBezTo>
                  <a:pt x="7408465" y="959115"/>
                  <a:pt x="8268494" y="992055"/>
                  <a:pt x="9128522" y="1057937"/>
                </a:cubicBezTo>
                <a:cubicBezTo>
                  <a:pt x="9459383" y="992055"/>
                  <a:pt x="9724033" y="892969"/>
                  <a:pt x="9922470" y="760677"/>
                </a:cubicBezTo>
                <a:cubicBezTo>
                  <a:pt x="10451769" y="694532"/>
                  <a:pt x="10716419" y="1024202"/>
                  <a:pt x="10716419" y="1749690"/>
                </a:cubicBezTo>
                <a:cubicBezTo>
                  <a:pt x="10716419" y="2344473"/>
                  <a:pt x="10650273" y="2840302"/>
                  <a:pt x="10517981" y="3237177"/>
                </a:cubicBezTo>
                <a:cubicBezTo>
                  <a:pt x="10385689" y="3435615"/>
                  <a:pt x="10253398" y="3435615"/>
                  <a:pt x="10121106" y="3237177"/>
                </a:cubicBezTo>
                <a:cubicBezTo>
                  <a:pt x="10054960" y="2708011"/>
                  <a:pt x="9955742" y="2278063"/>
                  <a:pt x="9823450" y="1947333"/>
                </a:cubicBezTo>
                <a:cubicBezTo>
                  <a:pt x="9823450" y="1619250"/>
                  <a:pt x="9029634" y="1455208"/>
                  <a:pt x="7442001" y="1455208"/>
                </a:cubicBezTo>
                <a:lnTo>
                  <a:pt x="4663479" y="1455208"/>
                </a:lnTo>
                <a:cubicBezTo>
                  <a:pt x="3869729" y="1455208"/>
                  <a:pt x="3142059" y="1488149"/>
                  <a:pt x="2480469" y="1554030"/>
                </a:cubicBezTo>
                <a:cubicBezTo>
                  <a:pt x="1951302" y="1751806"/>
                  <a:pt x="1686719" y="2312062"/>
                  <a:pt x="1686719" y="3234796"/>
                </a:cubicBezTo>
                <a:cubicBezTo>
                  <a:pt x="1554427" y="3433233"/>
                  <a:pt x="1389062" y="3433233"/>
                  <a:pt x="1190625" y="3234796"/>
                </a:cubicBezTo>
                <a:cubicBezTo>
                  <a:pt x="1058333" y="2772966"/>
                  <a:pt x="992187" y="2278195"/>
                  <a:pt x="992187" y="1750483"/>
                </a:cubicBezTo>
                <a:cubicBezTo>
                  <a:pt x="1058333" y="1024070"/>
                  <a:pt x="1289844" y="693936"/>
                  <a:pt x="1686719" y="760082"/>
                </a:cubicBezTo>
                <a:cubicBezTo>
                  <a:pt x="2414323" y="1024136"/>
                  <a:pt x="3472656" y="1057143"/>
                  <a:pt x="4861719" y="859102"/>
                </a:cubicBezTo>
                <a:cubicBezTo>
                  <a:pt x="4927864" y="726943"/>
                  <a:pt x="4960937" y="561843"/>
                  <a:pt x="4960937" y="363802"/>
                </a:cubicBezTo>
                <a:cubicBezTo>
                  <a:pt x="5093229" y="99219"/>
                  <a:pt x="5390885" y="0"/>
                  <a:pt x="5853906" y="66146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9" name="Freeform 689"/>
          <p:cNvSpPr/>
          <p:nvPr/>
        </p:nvSpPr>
        <p:spPr>
          <a:xfrm rot="0" flipH="0" flipV="0">
            <a:off x="8194798" y="436004"/>
            <a:ext cx="45839" cy="292990"/>
          </a:xfrm>
          <a:custGeom>
            <a:pathLst>
              <a:path w="1389063" h="8878491">
                <a:moveTo>
                  <a:pt x="694531" y="8878491"/>
                </a:moveTo>
                <a:cubicBezTo>
                  <a:pt x="496094" y="8878491"/>
                  <a:pt x="330729" y="8812345"/>
                  <a:pt x="198438" y="8680054"/>
                </a:cubicBezTo>
                <a:cubicBezTo>
                  <a:pt x="66146" y="8547762"/>
                  <a:pt x="0" y="8382397"/>
                  <a:pt x="0" y="8183960"/>
                </a:cubicBezTo>
                <a:cubicBezTo>
                  <a:pt x="0" y="7985522"/>
                  <a:pt x="66146" y="7820158"/>
                  <a:pt x="198438" y="7687866"/>
                </a:cubicBezTo>
                <a:cubicBezTo>
                  <a:pt x="330729" y="7555574"/>
                  <a:pt x="496094" y="7489429"/>
                  <a:pt x="694531" y="7489429"/>
                </a:cubicBezTo>
                <a:cubicBezTo>
                  <a:pt x="892969" y="7489429"/>
                  <a:pt x="1058333" y="7555574"/>
                  <a:pt x="1190625" y="7687866"/>
                </a:cubicBezTo>
                <a:cubicBezTo>
                  <a:pt x="1322917" y="7820158"/>
                  <a:pt x="1389063" y="7985522"/>
                  <a:pt x="1389063" y="8183960"/>
                </a:cubicBezTo>
                <a:cubicBezTo>
                  <a:pt x="1389063" y="8382397"/>
                  <a:pt x="1322917" y="8547762"/>
                  <a:pt x="1190625" y="8680054"/>
                </a:cubicBezTo>
                <a:cubicBezTo>
                  <a:pt x="1058333" y="8812345"/>
                  <a:pt x="892969" y="8878491"/>
                  <a:pt x="694531" y="8878491"/>
                </a:cubicBezTo>
                <a:close/>
                <a:moveTo>
                  <a:pt x="892969" y="5556250"/>
                </a:moveTo>
                <a:lnTo>
                  <a:pt x="892969" y="6052344"/>
                </a:lnTo>
                <a:lnTo>
                  <a:pt x="496094" y="6052344"/>
                </a:lnTo>
                <a:lnTo>
                  <a:pt x="496094" y="5556250"/>
                </a:lnTo>
                <a:cubicBezTo>
                  <a:pt x="496094" y="4663282"/>
                  <a:pt x="438216" y="3762045"/>
                  <a:pt x="322461" y="2852540"/>
                </a:cubicBezTo>
                <a:cubicBezTo>
                  <a:pt x="206706" y="1943035"/>
                  <a:pt x="148828" y="1273308"/>
                  <a:pt x="148828" y="843360"/>
                </a:cubicBezTo>
                <a:cubicBezTo>
                  <a:pt x="148828" y="578777"/>
                  <a:pt x="190169" y="372071"/>
                  <a:pt x="272852" y="223243"/>
                </a:cubicBezTo>
                <a:cubicBezTo>
                  <a:pt x="355534" y="74415"/>
                  <a:pt x="496094" y="0"/>
                  <a:pt x="694531" y="0"/>
                </a:cubicBezTo>
                <a:cubicBezTo>
                  <a:pt x="926042" y="0"/>
                  <a:pt x="1074870" y="82683"/>
                  <a:pt x="1141016" y="248047"/>
                </a:cubicBezTo>
                <a:cubicBezTo>
                  <a:pt x="1207162" y="413412"/>
                  <a:pt x="1240234" y="611849"/>
                  <a:pt x="1240234" y="843360"/>
                </a:cubicBezTo>
                <a:cubicBezTo>
                  <a:pt x="1240234" y="1273308"/>
                  <a:pt x="1182357" y="1943035"/>
                  <a:pt x="1066602" y="2852540"/>
                </a:cubicBezTo>
                <a:cubicBezTo>
                  <a:pt x="950846" y="3762045"/>
                  <a:pt x="892969" y="4663282"/>
                  <a:pt x="892969" y="555625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0" name="Rectangle 690"/>
          <p:cNvSpPr/>
          <p:nvPr/>
        </p:nvSpPr>
        <p:spPr>
          <a:xfrm rot="0" flipH="0" flipV="0">
            <a:off x="776611" y="1120464"/>
            <a:ext cx="4748161" cy="62229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897" baseline="0" b="1" i="0" dirty="0" spc="0">
                <a:solidFill>
                  <a:srgbClr val="336565"/>
                </a:solidFill>
                <a:latin typeface="Arial Black" pitchFamily="0" charset="1"/>
              </a:rPr>
              <a:t>1.3.4 </a:t>
            </a:r>
            <a:r>
              <a:rPr lang="en-US" sz="2897" baseline="0" b="0" i="0" dirty="0" spc="0">
                <a:solidFill>
                  <a:srgbClr val="336565"/>
                </a:solidFill>
                <a:latin typeface="宋体" pitchFamily="0" charset="1"/>
              </a:rPr>
              <a:t>配置环境变量</a:t>
            </a:r>
            <a:r>
              <a:rPr lang="en-US" sz="2897" baseline="0" b="1" i="0" dirty="0" spc="0">
                <a:solidFill>
                  <a:srgbClr val="336565"/>
                </a:solidFill>
                <a:latin typeface="Arial Black" pitchFamily="0" charset="1"/>
              </a:rPr>
              <a:t>path(3)</a:t>
            </a:r>
          </a:p>
        </p:txBody>
      </p:sp>
      <p:sp>
        <p:nvSpPr>
          <p:cNvPr id="691" name="Rectangle 691"/>
          <p:cNvSpPr/>
          <p:nvPr/>
        </p:nvSpPr>
        <p:spPr>
          <a:xfrm rot="0" flipH="0" flipV="0">
            <a:off x="848239" y="2059346"/>
            <a:ext cx="4609795" cy="40818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697" baseline="0" b="0" i="0" dirty="0" spc="1431">
                <a:latin typeface="Wingdings" pitchFamily="0" charset="1"/>
              </a:rPr>
              <a:t></a:t>
            </a:r>
            <a:r>
              <a:rPr lang="en-US" sz="2400" baseline="0" b="0" i="0" dirty="0" spc="0">
                <a:latin typeface="宋体" pitchFamily="0" charset="1"/>
              </a:rPr>
              <a:t>我的电脑</a:t>
            </a:r>
            <a:r>
              <a:rPr lang="en-US" sz="2400" baseline="0" b="0" i="0" dirty="0" spc="0">
                <a:latin typeface="Arial" pitchFamily="0" charset="1"/>
              </a:rPr>
              <a:t>--</a:t>
            </a:r>
            <a:r>
              <a:rPr lang="en-US" sz="2400" baseline="0" b="0" i="0" dirty="0" spc="0">
                <a:latin typeface="宋体" pitchFamily="0" charset="1"/>
              </a:rPr>
              <a:t>属性</a:t>
            </a:r>
            <a:r>
              <a:rPr lang="en-US" sz="2400" baseline="0" b="0" i="0" dirty="0" spc="0">
                <a:latin typeface="Arial" pitchFamily="0" charset="1"/>
              </a:rPr>
              <a:t>--</a:t>
            </a:r>
            <a:r>
              <a:rPr lang="en-US" sz="2400" baseline="0" b="0" i="0" dirty="0" spc="0">
                <a:latin typeface="宋体" pitchFamily="0" charset="1"/>
              </a:rPr>
              <a:t>高级</a:t>
            </a:r>
            <a:r>
              <a:rPr lang="en-US" sz="2400" baseline="0" b="0" i="0" dirty="0" spc="0">
                <a:latin typeface="Arial" pitchFamily="0" charset="1"/>
              </a:rPr>
              <a:t>--</a:t>
            </a:r>
            <a:r>
              <a:rPr lang="en-US" sz="2400" baseline="0" b="0" i="0" dirty="0" spc="0">
                <a:latin typeface="宋体" pitchFamily="0" charset="1"/>
              </a:rPr>
              <a:t>环境变量</a:t>
            </a:r>
          </a:p>
        </p:txBody>
      </p:sp>
      <p:sp>
        <p:nvSpPr>
          <p:cNvPr id="692" name="Rectangle 692"/>
          <p:cNvSpPr/>
          <p:nvPr/>
        </p:nvSpPr>
        <p:spPr>
          <a:xfrm rot="0" flipH="0" flipV="0">
            <a:off x="1783927" y="2480035"/>
            <a:ext cx="53911" cy="34003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697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693" name="Rectangle 693"/>
          <p:cNvSpPr/>
          <p:nvPr/>
        </p:nvSpPr>
        <p:spPr>
          <a:xfrm rot="0" flipH="0" flipV="0">
            <a:off x="848239" y="2589698"/>
            <a:ext cx="7288560" cy="40818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697" baseline="0" b="0" i="0" dirty="0" spc="1431">
                <a:latin typeface="Wingdings" pitchFamily="0" charset="1"/>
              </a:rPr>
              <a:t></a:t>
            </a:r>
            <a:r>
              <a:rPr lang="en-US" sz="2400" baseline="0" b="0" i="0" dirty="0" spc="0">
                <a:latin typeface="宋体" pitchFamily="0" charset="1"/>
              </a:rPr>
              <a:t>编辑</a:t>
            </a:r>
            <a:r>
              <a:rPr lang="en-US" sz="2400" baseline="0" b="0" i="0" dirty="0" spc="0">
                <a:latin typeface="Arial" pitchFamily="0" charset="1"/>
              </a:rPr>
              <a:t>path</a:t>
            </a:r>
            <a:r>
              <a:rPr lang="en-US" sz="2400" baseline="0" b="0" i="0" dirty="0" spc="0">
                <a:latin typeface="宋体" pitchFamily="0" charset="1"/>
              </a:rPr>
              <a:t>环境变量，在变量值开始处加上</a:t>
            </a:r>
            <a:r>
              <a:rPr lang="en-US" sz="2400" baseline="0" b="0" i="0" dirty="0" spc="0">
                <a:latin typeface="Arial" pitchFamily="0" charset="1"/>
              </a:rPr>
              <a:t>java</a:t>
            </a:r>
            <a:r>
              <a:rPr lang="en-US" sz="2400" baseline="0" b="0" i="0" dirty="0" spc="0">
                <a:latin typeface="宋体" pitchFamily="0" charset="1"/>
              </a:rPr>
              <a:t>工具所</a:t>
            </a:r>
          </a:p>
        </p:txBody>
      </p:sp>
      <p:sp>
        <p:nvSpPr>
          <p:cNvPr id="694" name="Rectangle 694"/>
          <p:cNvSpPr/>
          <p:nvPr/>
        </p:nvSpPr>
        <p:spPr>
          <a:xfrm rot="0" flipH="0" flipV="0">
            <a:off x="1783927" y="2897179"/>
            <a:ext cx="7204300" cy="4804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tabLst>
                <a:tab pos="7128100" algn="l"/>
              </a:tabLst>
            </a:pPr>
            <a:r>
              <a:rPr lang="en-US" sz="1697" baseline="0" b="0" i="0" dirty="0" spc="0">
                <a:latin typeface="Times New Roman" pitchFamily="0" charset="1"/>
              </a:rPr>
              <a:t> 	</a:t>
            </a:r>
            <a:r>
              <a:rPr lang="en-US" sz="2400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695" name="Rectangle 695"/>
          <p:cNvSpPr/>
          <p:nvPr/>
        </p:nvSpPr>
        <p:spPr>
          <a:xfrm rot="0" flipH="0" flipV="0">
            <a:off x="848239" y="3046898"/>
            <a:ext cx="6063996" cy="93853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342900"/>
            <a:r>
              <a:rPr lang="en-US" sz="2400" baseline="0" b="0" i="0" dirty="0" spc="0">
                <a:latin typeface="宋体" pitchFamily="0" charset="1"/>
              </a:rPr>
              <a:t>在目录，后面</a:t>
            </a:r>
            <a:r>
              <a:rPr lang="en-US" sz="2400" baseline="0" b="0" i="0" dirty="0" spc="664">
                <a:latin typeface="宋体" pitchFamily="0" charset="1"/>
              </a:rPr>
              <a:t>用</a:t>
            </a:r>
            <a:r>
              <a:rPr lang="en-US" sz="2400" baseline="0" b="0" i="0" dirty="0" spc="0">
                <a:latin typeface="Arial" pitchFamily="0" charset="1"/>
              </a:rPr>
              <a:t>“ </a:t>
            </a:r>
            <a:r>
              <a:rPr lang="en-US" sz="2400" baseline="0" b="0" i="0" dirty="0" spc="0">
                <a:solidFill>
                  <a:srgbClr val="FF0000"/>
                </a:solidFill>
                <a:latin typeface="Arial" pitchFamily="0" charset="1"/>
              </a:rPr>
              <a:t>;</a:t>
            </a:r>
            <a:r>
              <a:rPr lang="en-US" sz="2400" baseline="0" b="0" i="0" dirty="0" spc="-14">
                <a:solidFill>
                  <a:srgbClr val="FF0000"/>
                </a:solidFill>
                <a:latin typeface="Arial" pitchFamily="0" charset="1"/>
              </a:rPr>
              <a:t> </a:t>
            </a:r>
            <a:r>
              <a:rPr lang="en-US" sz="2400" baseline="0" b="0" i="0" dirty="0" spc="0">
                <a:latin typeface="Arial" pitchFamily="0" charset="1"/>
              </a:rPr>
              <a:t>”</a:t>
            </a:r>
            <a:r>
              <a:rPr lang="en-US" sz="2400" baseline="0" b="0" i="0" dirty="0" spc="0">
                <a:latin typeface="宋体" pitchFamily="0" charset="1"/>
              </a:rPr>
              <a:t>和其他值分隔开即可。</a:t>
            </a:r>
          </a:p>
          <a:p>
            <a:pPr marL="0">
              <a:lnSpc>
                <a:spcPts val="4175"/>
              </a:lnSpc>
            </a:pPr>
            <a:r>
              <a:rPr lang="en-US" sz="1697" baseline="0" b="0" i="0" dirty="0" spc="1431">
                <a:latin typeface="Wingdings" pitchFamily="0" charset="1"/>
              </a:rPr>
              <a:t></a:t>
            </a:r>
            <a:r>
              <a:rPr lang="en-US" sz="2400" baseline="0" b="0" i="0" dirty="0" spc="0">
                <a:latin typeface="宋体" pitchFamily="0" charset="1"/>
              </a:rPr>
              <a:t>打开</a:t>
            </a:r>
            <a:r>
              <a:rPr lang="en-US" sz="2400" baseline="0" b="0" i="0" dirty="0" spc="0">
                <a:latin typeface="Arial" pitchFamily="0" charset="1"/>
              </a:rPr>
              <a:t>DOS</a:t>
            </a:r>
            <a:r>
              <a:rPr lang="en-US" sz="2400" baseline="0" b="0" i="0" dirty="0" spc="0">
                <a:latin typeface="宋体" pitchFamily="0" charset="1"/>
              </a:rPr>
              <a:t>命令行，任意目录下敲入</a:t>
            </a:r>
            <a:r>
              <a:rPr lang="en-US" sz="2400" baseline="0" b="0" i="0" dirty="0" spc="0">
                <a:latin typeface="Arial" pitchFamily="0" charset="1"/>
              </a:rPr>
              <a:t>javac</a:t>
            </a:r>
            <a:r>
              <a:rPr lang="en-US" sz="2400" baseline="0" b="0" i="0" dirty="0" spc="0">
                <a:latin typeface="宋体" pitchFamily="0" charset="1"/>
              </a:rPr>
              <a:t>。</a:t>
            </a:r>
          </a:p>
        </p:txBody>
      </p:sp>
      <p:sp>
        <p:nvSpPr>
          <p:cNvPr id="696" name="Rectangle 696"/>
          <p:cNvSpPr/>
          <p:nvPr/>
        </p:nvSpPr>
        <p:spPr>
          <a:xfrm rot="0" flipH="0" flipV="0">
            <a:off x="1783927" y="3997939"/>
            <a:ext cx="53911" cy="34003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697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697" name="Rectangle 697"/>
          <p:cNvSpPr/>
          <p:nvPr/>
        </p:nvSpPr>
        <p:spPr>
          <a:xfrm rot="0" flipH="0" flipV="0">
            <a:off x="848239" y="4106840"/>
            <a:ext cx="5711952" cy="40818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697" baseline="0" b="0" i="0" dirty="0" spc="1431">
                <a:latin typeface="Wingdings" pitchFamily="0" charset="1"/>
              </a:rPr>
              <a:t></a:t>
            </a:r>
            <a:r>
              <a:rPr lang="en-US" sz="2400" baseline="0" b="0" i="0" dirty="0" spc="0">
                <a:latin typeface="宋体" pitchFamily="0" charset="1"/>
              </a:rPr>
              <a:t>如果出现</a:t>
            </a:r>
            <a:r>
              <a:rPr lang="en-US" sz="2400" baseline="0" b="0" i="0" dirty="0" spc="0">
                <a:latin typeface="Arial" pitchFamily="0" charset="1"/>
              </a:rPr>
              <a:t>javac </a:t>
            </a:r>
            <a:r>
              <a:rPr lang="en-US" sz="2400" baseline="0" b="0" i="0" dirty="0" spc="0">
                <a:latin typeface="宋体" pitchFamily="0" charset="1"/>
              </a:rPr>
              <a:t>的参数信息，配置成功。</a:t>
            </a:r>
          </a:p>
        </p:txBody>
      </p:sp>
      <p:sp>
        <p:nvSpPr>
          <p:cNvPr id="698" name="Rectangle 698"/>
          <p:cNvSpPr/>
          <p:nvPr/>
        </p:nvSpPr>
        <p:spPr>
          <a:xfrm rot="0" flipH="0" flipV="0">
            <a:off x="1783927" y="4527529"/>
            <a:ext cx="53911" cy="34003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697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699" name="Rectangle 699"/>
          <p:cNvSpPr/>
          <p:nvPr/>
        </p:nvSpPr>
        <p:spPr>
          <a:xfrm rot="0" flipH="0" flipV="0">
            <a:off x="848239" y="4682729"/>
            <a:ext cx="4000500" cy="36800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697" baseline="0" b="0" i="0" dirty="0" spc="1431">
                <a:latin typeface="Wingdings" pitchFamily="0" charset="1"/>
              </a:rPr>
              <a:t></a:t>
            </a:r>
            <a:r>
              <a:rPr lang="en-US" sz="2400" baseline="0" b="0" i="0" dirty="0" spc="0">
                <a:latin typeface="宋体" pitchFamily="0" charset="1"/>
              </a:rPr>
              <a:t>这种配置方式，一劳永逸。</a:t>
            </a:r>
          </a:p>
        </p:txBody>
      </p:sp>
      <p:sp>
        <p:nvSpPr>
          <p:cNvPr id="700" name="Rectangle 700"/>
          <p:cNvSpPr/>
          <p:nvPr/>
        </p:nvSpPr>
        <p:spPr>
          <a:xfrm rot="0" flipH="0" flipV="0">
            <a:off x="1783927" y="5082265"/>
            <a:ext cx="53911" cy="34003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697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701" name="Rectangle 701"/>
          <p:cNvSpPr/>
          <p:nvPr/>
        </p:nvSpPr>
        <p:spPr>
          <a:xfrm rot="0" flipH="0" flipV="0">
            <a:off x="848239" y="5167544"/>
            <a:ext cx="7014057" cy="40818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697" baseline="0" b="0" i="0" dirty="0" spc="1431">
                <a:latin typeface="Wingdings" pitchFamily="0" charset="1"/>
              </a:rPr>
              <a:t></a:t>
            </a:r>
            <a:r>
              <a:rPr lang="en-US" sz="2400" baseline="0" b="0" i="0" dirty="0" spc="0">
                <a:latin typeface="宋体" pitchFamily="0" charset="1"/>
              </a:rPr>
              <a:t>具体操作流程，可以参</a:t>
            </a:r>
            <a:r>
              <a:rPr lang="en-US" sz="2400" baseline="0" b="0" i="0" dirty="0" spc="1332">
                <a:latin typeface="宋体" pitchFamily="0" charset="1"/>
              </a:rPr>
              <a:t>阅</a:t>
            </a:r>
            <a:r>
              <a:rPr lang="en-US" sz="2400" baseline="0" b="0" i="0" dirty="0" spc="0">
                <a:latin typeface="Arial" pitchFamily="0" charset="1"/>
              </a:rPr>
              <a:t>JDK6</a:t>
            </a:r>
            <a:r>
              <a:rPr lang="en-US" sz="2400" baseline="0" b="0" i="0" dirty="0" spc="0">
                <a:latin typeface="宋体" pitchFamily="0" charset="1"/>
              </a:rPr>
              <a:t>安装配置简程</a:t>
            </a:r>
            <a:r>
              <a:rPr lang="en-US" sz="2400" baseline="0" b="0" i="0" dirty="0" spc="0">
                <a:latin typeface="Arial" pitchFamily="0" charset="1"/>
              </a:rPr>
              <a:t>.doc</a:t>
            </a:r>
          </a:p>
        </p:txBody>
      </p:sp>
      <p:sp>
        <p:nvSpPr>
          <p:cNvPr id="702" name="Rectangle 702"/>
          <p:cNvSpPr/>
          <p:nvPr/>
        </p:nvSpPr>
        <p:spPr>
          <a:xfrm rot="0" flipH="0" flipV="0">
            <a:off x="1783927" y="5475025"/>
            <a:ext cx="3611013" cy="4804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tabLst>
                <a:tab pos="3534813" algn="l"/>
              </a:tabLst>
            </a:pPr>
            <a:r>
              <a:rPr lang="en-US" sz="1697" baseline="0" b="0" i="0" dirty="0" spc="0">
                <a:latin typeface="Times New Roman" pitchFamily="0" charset="1"/>
              </a:rPr>
              <a:t> 	</a:t>
            </a:r>
            <a:r>
              <a:rPr lang="en-US" sz="2400" baseline="0" b="0" i="0" dirty="0" spc="0">
                <a:latin typeface="Times New Roman" pitchFamily="0" charset="1"/>
              </a:rPr>
              <a:t>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/>
      </p:grpSpPr>
      <p:sp>
        <p:nvSpPr>
          <p:cNvPr id="703" name="Freeform 703"/>
          <p:cNvSpPr/>
          <p:nvPr/>
        </p:nvSpPr>
        <p:spPr>
          <a:xfrm rot="5400000" flipH="0" flipV="0">
            <a:off x="1531379" y="-1164843"/>
            <a:ext cx="6119621" cy="8823959"/>
          </a:xfrm>
          <a:custGeom>
            <a:pathLst>
              <a:path w="6119621" h="8823959">
                <a:moveTo>
                  <a:pt x="0" y="8147304"/>
                </a:moveTo>
                <a:cubicBezTo>
                  <a:pt x="0" y="8521445"/>
                  <a:pt x="302513" y="8823959"/>
                  <a:pt x="675894" y="8823959"/>
                </a:cubicBezTo>
                <a:lnTo>
                  <a:pt x="5443728" y="8823959"/>
                </a:lnTo>
                <a:cubicBezTo>
                  <a:pt x="5817108" y="8823959"/>
                  <a:pt x="6119621" y="8521445"/>
                  <a:pt x="6119621" y="8147304"/>
                </a:cubicBezTo>
                <a:lnTo>
                  <a:pt x="6119621" y="676657"/>
                </a:lnTo>
                <a:cubicBezTo>
                  <a:pt x="6119621" y="303276"/>
                  <a:pt x="5817108" y="0"/>
                  <a:pt x="5443728" y="0"/>
                </a:cubicBezTo>
                <a:lnTo>
                  <a:pt x="675894" y="0"/>
                </a:lnTo>
                <a:cubicBezTo>
                  <a:pt x="302513" y="0"/>
                  <a:pt x="0" y="303276"/>
                  <a:pt x="0" y="676657"/>
                </a:cubicBezTo>
                <a:close/>
              </a:path>
            </a:pathLst>
          </a:custGeom>
          <a:noFill/>
          <a:ln w="28575" cap="rnd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4" name="Freeform 704"/>
          <p:cNvSpPr/>
          <p:nvPr/>
        </p:nvSpPr>
        <p:spPr>
          <a:xfrm rot="5400000" flipH="0" flipV="0">
            <a:off x="4604143" y="-2004947"/>
            <a:ext cx="0" cy="7696200"/>
          </a:xfrm>
          <a:custGeom>
            <a:pathLst>
              <a:path w="0" h="7696200">
                <a:moveTo>
                  <a:pt x="0" y="7696200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05" name="Picture 102"/>
          <p:cNvPicPr>
            <a:picLocks noChangeAspect="0" noChangeArrowheads="1"/>
          </p:cNvPicPr>
          <p:nvPr/>
        </p:nvPicPr>
        <p:blipFill>
          <a:blip r:embed="rId70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900061" y="332105"/>
            <a:ext cx="1582673" cy="633222"/>
          </a:xfrm>
          <a:prstGeom prst="rect">
            <a:avLst/>
          </a:prstGeom>
          <a:noFill/>
          <a:extLst/>
        </p:spPr>
      </p:pic>
      <p:sp>
        <p:nvSpPr>
          <p:cNvPr id="706" name="Rectangle 706"/>
          <p:cNvSpPr/>
          <p:nvPr/>
        </p:nvSpPr>
        <p:spPr>
          <a:xfrm rot="0" flipH="0" flipV="0">
            <a:off x="3522097" y="6419821"/>
            <a:ext cx="2557727" cy="23776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0" i="0" dirty="0" spc="0">
                <a:latin typeface="宋体" pitchFamily="0" charset="1"/>
              </a:rPr>
              <a:t>北京传智播客教</a:t>
            </a:r>
            <a:r>
              <a:rPr lang="en-US" sz="1397" baseline="0" b="0" i="0" dirty="0" spc="397">
                <a:latin typeface="宋体" pitchFamily="0" charset="1"/>
              </a:rPr>
              <a:t>育</a:t>
            </a:r>
            <a:r>
              <a:rPr lang="en-US" sz="1397" baseline="0" b="0" i="0" dirty="0" spc="0">
                <a:latin typeface="Arial" pitchFamily="0" charset="1"/>
                <a:hlinkClick r:id="rId100"/>
              </a:rPr>
              <a:t>www.itcast.cn</a:t>
            </a:r>
          </a:p>
        </p:txBody>
      </p:sp>
      <p:sp>
        <p:nvSpPr>
          <p:cNvPr id="707" name="Rectangle 707"/>
          <p:cNvSpPr/>
          <p:nvPr/>
        </p:nvSpPr>
        <p:spPr>
          <a:xfrm rot="0" flipH="0" flipV="0">
            <a:off x="2648083" y="151519"/>
            <a:ext cx="5675955" cy="708613"/>
          </a:xfrm>
          <a:prstGeom prst="rect">
            <a:avLst/>
          </a:prstGeom>
        </p:spPr>
      </p:sp>
      <p:sp>
        <p:nvSpPr>
          <p:cNvPr id="708" name="Freeform 708"/>
          <p:cNvSpPr/>
          <p:nvPr/>
        </p:nvSpPr>
        <p:spPr>
          <a:xfrm rot="0" flipH="0" flipV="0">
            <a:off x="2645568" y="598615"/>
            <a:ext cx="424129" cy="45262"/>
          </a:xfrm>
          <a:custGeom>
            <a:pathLst>
              <a:path w="12852400" h="1371600">
                <a:moveTo>
                  <a:pt x="0" y="0"/>
                </a:moveTo>
                <a:lnTo>
                  <a:pt x="12852400" y="0"/>
                </a:lnTo>
                <a:lnTo>
                  <a:pt x="12852400" y="1371600"/>
                </a:lnTo>
                <a:lnTo>
                  <a:pt x="0" y="1371600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41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9" name="Freeform 709"/>
          <p:cNvSpPr/>
          <p:nvPr/>
        </p:nvSpPr>
        <p:spPr>
          <a:xfrm rot="0" flipH="0" flipV="0">
            <a:off x="3077189" y="458963"/>
            <a:ext cx="402728" cy="267315"/>
          </a:xfrm>
          <a:custGeom>
            <a:pathLst>
              <a:path w="12203906" h="8100484">
                <a:moveTo>
                  <a:pt x="4762500" y="892969"/>
                </a:moveTo>
                <a:cubicBezTo>
                  <a:pt x="4828646" y="363802"/>
                  <a:pt x="5060156" y="66146"/>
                  <a:pt x="5457031" y="0"/>
                </a:cubicBezTo>
                <a:cubicBezTo>
                  <a:pt x="5853906" y="66146"/>
                  <a:pt x="6151563" y="198438"/>
                  <a:pt x="6350000" y="396875"/>
                </a:cubicBezTo>
                <a:cubicBezTo>
                  <a:pt x="6482292" y="463021"/>
                  <a:pt x="6581511" y="628386"/>
                  <a:pt x="6647656" y="892969"/>
                </a:cubicBezTo>
                <a:cubicBezTo>
                  <a:pt x="9756511" y="959115"/>
                  <a:pt x="11608594" y="1025261"/>
                  <a:pt x="12203906" y="1091407"/>
                </a:cubicBezTo>
                <a:cubicBezTo>
                  <a:pt x="11542448" y="2215886"/>
                  <a:pt x="10847917" y="2612761"/>
                  <a:pt x="10120313" y="2282032"/>
                </a:cubicBezTo>
                <a:cubicBezTo>
                  <a:pt x="9591146" y="2083594"/>
                  <a:pt x="9061979" y="1918229"/>
                  <a:pt x="8532813" y="1785938"/>
                </a:cubicBezTo>
                <a:cubicBezTo>
                  <a:pt x="7871354" y="1653646"/>
                  <a:pt x="7176823" y="1587500"/>
                  <a:pt x="6449219" y="1587500"/>
                </a:cubicBezTo>
                <a:cubicBezTo>
                  <a:pt x="4398698" y="1587500"/>
                  <a:pt x="2711979" y="1719792"/>
                  <a:pt x="1389063" y="1984375"/>
                </a:cubicBezTo>
                <a:cubicBezTo>
                  <a:pt x="1058333" y="2116667"/>
                  <a:pt x="760677" y="2215886"/>
                  <a:pt x="496094" y="2282032"/>
                </a:cubicBezTo>
                <a:cubicBezTo>
                  <a:pt x="297656" y="2348178"/>
                  <a:pt x="198438" y="2182813"/>
                  <a:pt x="198438" y="1785938"/>
                </a:cubicBezTo>
                <a:cubicBezTo>
                  <a:pt x="396875" y="1389063"/>
                  <a:pt x="661458" y="1124480"/>
                  <a:pt x="992188" y="992188"/>
                </a:cubicBezTo>
                <a:cubicBezTo>
                  <a:pt x="1256771" y="992188"/>
                  <a:pt x="1455208" y="1025261"/>
                  <a:pt x="1587500" y="1091407"/>
                </a:cubicBezTo>
                <a:cubicBezTo>
                  <a:pt x="2315104" y="1091407"/>
                  <a:pt x="3373438" y="1025261"/>
                  <a:pt x="4762500" y="892969"/>
                </a:cubicBezTo>
                <a:close/>
                <a:moveTo>
                  <a:pt x="3472656" y="1984375"/>
                </a:moveTo>
                <a:cubicBezTo>
                  <a:pt x="3671094" y="1984375"/>
                  <a:pt x="3803385" y="2017448"/>
                  <a:pt x="3869531" y="2083594"/>
                </a:cubicBezTo>
                <a:cubicBezTo>
                  <a:pt x="5390885" y="2083594"/>
                  <a:pt x="6515364" y="2116667"/>
                  <a:pt x="7242969" y="2182813"/>
                </a:cubicBezTo>
                <a:cubicBezTo>
                  <a:pt x="7573698" y="2116667"/>
                  <a:pt x="7904427" y="2083594"/>
                  <a:pt x="8235156" y="2083594"/>
                </a:cubicBezTo>
                <a:cubicBezTo>
                  <a:pt x="8698177" y="2215886"/>
                  <a:pt x="8863542" y="2447396"/>
                  <a:pt x="8731250" y="2778125"/>
                </a:cubicBezTo>
                <a:cubicBezTo>
                  <a:pt x="8665104" y="3042709"/>
                  <a:pt x="8598958" y="3307292"/>
                  <a:pt x="8532813" y="3571875"/>
                </a:cubicBezTo>
                <a:cubicBezTo>
                  <a:pt x="8400521" y="3836459"/>
                  <a:pt x="8202083" y="3902604"/>
                  <a:pt x="7937500" y="3770313"/>
                </a:cubicBezTo>
                <a:cubicBezTo>
                  <a:pt x="7606771" y="3704167"/>
                  <a:pt x="7209896" y="3638021"/>
                  <a:pt x="6746875" y="3571875"/>
                </a:cubicBezTo>
                <a:cubicBezTo>
                  <a:pt x="5953125" y="3505729"/>
                  <a:pt x="5192448" y="3505729"/>
                  <a:pt x="4464844" y="3571875"/>
                </a:cubicBezTo>
                <a:cubicBezTo>
                  <a:pt x="4200260" y="3638021"/>
                  <a:pt x="3968750" y="3704167"/>
                  <a:pt x="3770313" y="3770313"/>
                </a:cubicBezTo>
                <a:cubicBezTo>
                  <a:pt x="3439583" y="3902604"/>
                  <a:pt x="3241146" y="3869532"/>
                  <a:pt x="3175000" y="3671094"/>
                </a:cubicBezTo>
                <a:cubicBezTo>
                  <a:pt x="3108854" y="3406511"/>
                  <a:pt x="3042708" y="3042709"/>
                  <a:pt x="2976563" y="2579688"/>
                </a:cubicBezTo>
                <a:cubicBezTo>
                  <a:pt x="2910417" y="2182813"/>
                  <a:pt x="3075781" y="1984375"/>
                  <a:pt x="3472656" y="1984375"/>
                </a:cubicBezTo>
                <a:close/>
                <a:moveTo>
                  <a:pt x="4266406" y="3073400"/>
                </a:moveTo>
                <a:cubicBezTo>
                  <a:pt x="5258594" y="3007254"/>
                  <a:pt x="6316927" y="3007254"/>
                  <a:pt x="7441406" y="3073400"/>
                </a:cubicBezTo>
                <a:cubicBezTo>
                  <a:pt x="7639844" y="2810140"/>
                  <a:pt x="7606771" y="2645569"/>
                  <a:pt x="7342188" y="2579688"/>
                </a:cubicBezTo>
                <a:cubicBezTo>
                  <a:pt x="6350000" y="2513542"/>
                  <a:pt x="5291667" y="2513542"/>
                  <a:pt x="4167188" y="2579688"/>
                </a:cubicBezTo>
                <a:cubicBezTo>
                  <a:pt x="3968750" y="2711318"/>
                  <a:pt x="4001823" y="2875889"/>
                  <a:pt x="4266406" y="3073400"/>
                </a:cubicBezTo>
                <a:close/>
                <a:moveTo>
                  <a:pt x="3571875" y="4164807"/>
                </a:moveTo>
                <a:cubicBezTo>
                  <a:pt x="3902604" y="4098661"/>
                  <a:pt x="4266406" y="4065588"/>
                  <a:pt x="4663281" y="4065588"/>
                </a:cubicBezTo>
                <a:cubicBezTo>
                  <a:pt x="6118490" y="3999442"/>
                  <a:pt x="7507552" y="4032515"/>
                  <a:pt x="8830469" y="4164807"/>
                </a:cubicBezTo>
                <a:cubicBezTo>
                  <a:pt x="8962761" y="4164807"/>
                  <a:pt x="9095052" y="4131734"/>
                  <a:pt x="9227344" y="4065588"/>
                </a:cubicBezTo>
                <a:cubicBezTo>
                  <a:pt x="9293489" y="3999442"/>
                  <a:pt x="9425781" y="3999442"/>
                  <a:pt x="9624219" y="4065588"/>
                </a:cubicBezTo>
                <a:cubicBezTo>
                  <a:pt x="10087239" y="4330171"/>
                  <a:pt x="10252604" y="4561682"/>
                  <a:pt x="10120313" y="4760119"/>
                </a:cubicBezTo>
                <a:cubicBezTo>
                  <a:pt x="9988021" y="5024702"/>
                  <a:pt x="9954948" y="5355432"/>
                  <a:pt x="10021094" y="5752307"/>
                </a:cubicBezTo>
                <a:cubicBezTo>
                  <a:pt x="10021094" y="6413765"/>
                  <a:pt x="10054167" y="6942932"/>
                  <a:pt x="10120313" y="7339807"/>
                </a:cubicBezTo>
                <a:cubicBezTo>
                  <a:pt x="10120313" y="7670536"/>
                  <a:pt x="9954948" y="7902046"/>
                  <a:pt x="9624219" y="8034338"/>
                </a:cubicBezTo>
                <a:cubicBezTo>
                  <a:pt x="9293489" y="8100484"/>
                  <a:pt x="9095052" y="8034338"/>
                  <a:pt x="9028906" y="7835900"/>
                </a:cubicBezTo>
                <a:cubicBezTo>
                  <a:pt x="8962761" y="7372880"/>
                  <a:pt x="8929688" y="6413765"/>
                  <a:pt x="8929688" y="4958557"/>
                </a:cubicBezTo>
                <a:cubicBezTo>
                  <a:pt x="8797396" y="4693973"/>
                  <a:pt x="7705989" y="4561682"/>
                  <a:pt x="5655469" y="4561682"/>
                </a:cubicBezTo>
                <a:cubicBezTo>
                  <a:pt x="4861719" y="4627828"/>
                  <a:pt x="4067969" y="4693973"/>
                  <a:pt x="3274219" y="4760119"/>
                </a:cubicBezTo>
                <a:cubicBezTo>
                  <a:pt x="3141927" y="4826265"/>
                  <a:pt x="3075781" y="4925484"/>
                  <a:pt x="3075781" y="5057775"/>
                </a:cubicBezTo>
                <a:cubicBezTo>
                  <a:pt x="3141927" y="6116109"/>
                  <a:pt x="2910417" y="6909859"/>
                  <a:pt x="2381250" y="7439025"/>
                </a:cubicBezTo>
                <a:cubicBezTo>
                  <a:pt x="1785938" y="7902046"/>
                  <a:pt x="1256771" y="8034338"/>
                  <a:pt x="793750" y="7835900"/>
                </a:cubicBezTo>
                <a:cubicBezTo>
                  <a:pt x="330729" y="7703609"/>
                  <a:pt x="66146" y="7538244"/>
                  <a:pt x="0" y="7339807"/>
                </a:cubicBezTo>
                <a:cubicBezTo>
                  <a:pt x="0" y="7207515"/>
                  <a:pt x="198438" y="7108296"/>
                  <a:pt x="595313" y="7042150"/>
                </a:cubicBezTo>
                <a:cubicBezTo>
                  <a:pt x="1256771" y="6909859"/>
                  <a:pt x="1686719" y="6678348"/>
                  <a:pt x="1885156" y="6347619"/>
                </a:cubicBezTo>
                <a:cubicBezTo>
                  <a:pt x="2215885" y="5620015"/>
                  <a:pt x="2215885" y="5024702"/>
                  <a:pt x="1885156" y="4561682"/>
                </a:cubicBezTo>
                <a:cubicBezTo>
                  <a:pt x="1752865" y="4098661"/>
                  <a:pt x="2050521" y="3933296"/>
                  <a:pt x="2778125" y="4065588"/>
                </a:cubicBezTo>
                <a:cubicBezTo>
                  <a:pt x="2976563" y="4197879"/>
                  <a:pt x="3241146" y="4230953"/>
                  <a:pt x="3571875" y="4164807"/>
                </a:cubicBezTo>
                <a:close/>
                <a:moveTo>
                  <a:pt x="7242969" y="5057775"/>
                </a:moveTo>
                <a:cubicBezTo>
                  <a:pt x="7904427" y="5057775"/>
                  <a:pt x="8135938" y="5289286"/>
                  <a:pt x="7937500" y="5752307"/>
                </a:cubicBezTo>
                <a:cubicBezTo>
                  <a:pt x="7871354" y="6215327"/>
                  <a:pt x="7772136" y="6645275"/>
                  <a:pt x="7639844" y="7042150"/>
                </a:cubicBezTo>
                <a:cubicBezTo>
                  <a:pt x="7573698" y="7240588"/>
                  <a:pt x="7441406" y="7306734"/>
                  <a:pt x="7242969" y="7240588"/>
                </a:cubicBezTo>
                <a:cubicBezTo>
                  <a:pt x="7044531" y="7174442"/>
                  <a:pt x="6879167" y="7108296"/>
                  <a:pt x="6746875" y="7042150"/>
                </a:cubicBezTo>
                <a:cubicBezTo>
                  <a:pt x="6217708" y="6976005"/>
                  <a:pt x="5688542" y="6976005"/>
                  <a:pt x="5159375" y="7042150"/>
                </a:cubicBezTo>
                <a:cubicBezTo>
                  <a:pt x="4762500" y="7306734"/>
                  <a:pt x="4464844" y="7339807"/>
                  <a:pt x="4266406" y="7141369"/>
                </a:cubicBezTo>
                <a:cubicBezTo>
                  <a:pt x="4067969" y="6612202"/>
                  <a:pt x="3968750" y="6083036"/>
                  <a:pt x="3968750" y="5553869"/>
                </a:cubicBezTo>
                <a:cubicBezTo>
                  <a:pt x="4034896" y="5223140"/>
                  <a:pt x="4299479" y="5057775"/>
                  <a:pt x="4762500" y="5057775"/>
                </a:cubicBezTo>
                <a:cubicBezTo>
                  <a:pt x="5291667" y="5190067"/>
                  <a:pt x="6118490" y="5190067"/>
                  <a:pt x="7242969" y="5057775"/>
                </a:cubicBezTo>
                <a:close/>
                <a:moveTo>
                  <a:pt x="5060156" y="5752307"/>
                </a:moveTo>
                <a:cubicBezTo>
                  <a:pt x="4861719" y="6016890"/>
                  <a:pt x="4894792" y="6281473"/>
                  <a:pt x="5159375" y="6546057"/>
                </a:cubicBezTo>
                <a:cubicBezTo>
                  <a:pt x="5688542" y="6479911"/>
                  <a:pt x="6184635" y="6479911"/>
                  <a:pt x="6647656" y="6546057"/>
                </a:cubicBezTo>
                <a:cubicBezTo>
                  <a:pt x="6846094" y="6479911"/>
                  <a:pt x="6945313" y="6380692"/>
                  <a:pt x="6945313" y="6248400"/>
                </a:cubicBezTo>
                <a:cubicBezTo>
                  <a:pt x="7011458" y="5917671"/>
                  <a:pt x="6945313" y="5719234"/>
                  <a:pt x="6746875" y="5653088"/>
                </a:cubicBezTo>
                <a:cubicBezTo>
                  <a:pt x="6217708" y="5586942"/>
                  <a:pt x="5655469" y="5620015"/>
                  <a:pt x="5060156" y="5752307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0" name="Freeform 710"/>
          <p:cNvSpPr/>
          <p:nvPr/>
        </p:nvSpPr>
        <p:spPr>
          <a:xfrm rot="0" flipH="0" flipV="0">
            <a:off x="3500758" y="476347"/>
            <a:ext cx="399454" cy="244383"/>
          </a:xfrm>
          <a:custGeom>
            <a:pathLst>
              <a:path w="12104687" h="7405555">
                <a:moveTo>
                  <a:pt x="6746875" y="2742274"/>
                </a:moveTo>
                <a:cubicBezTo>
                  <a:pt x="7408333" y="3403732"/>
                  <a:pt x="8036719" y="3899826"/>
                  <a:pt x="8632031" y="4230555"/>
                </a:cubicBezTo>
                <a:cubicBezTo>
                  <a:pt x="8764323" y="3965972"/>
                  <a:pt x="8863542" y="3668315"/>
                  <a:pt x="8929687" y="3337586"/>
                </a:cubicBezTo>
                <a:cubicBezTo>
                  <a:pt x="8995833" y="3006857"/>
                  <a:pt x="8896614" y="2841492"/>
                  <a:pt x="8632031" y="2841492"/>
                </a:cubicBezTo>
                <a:cubicBezTo>
                  <a:pt x="8036719" y="2907638"/>
                  <a:pt x="7772135" y="2775545"/>
                  <a:pt x="7838281" y="2445213"/>
                </a:cubicBezTo>
                <a:cubicBezTo>
                  <a:pt x="7970573" y="2115013"/>
                  <a:pt x="8102864" y="1784747"/>
                  <a:pt x="8235156" y="1454414"/>
                </a:cubicBezTo>
                <a:cubicBezTo>
                  <a:pt x="8433594" y="1124214"/>
                  <a:pt x="8334375" y="959114"/>
                  <a:pt x="7937500" y="959114"/>
                </a:cubicBezTo>
                <a:lnTo>
                  <a:pt x="6846094" y="959114"/>
                </a:lnTo>
                <a:cubicBezTo>
                  <a:pt x="6779948" y="1487487"/>
                  <a:pt x="6746875" y="2081874"/>
                  <a:pt x="6746875" y="2742274"/>
                </a:cubicBezTo>
                <a:close/>
                <a:moveTo>
                  <a:pt x="5655469" y="66146"/>
                </a:moveTo>
                <a:cubicBezTo>
                  <a:pt x="5986198" y="264583"/>
                  <a:pt x="6846094" y="330729"/>
                  <a:pt x="8235156" y="264583"/>
                </a:cubicBezTo>
                <a:cubicBezTo>
                  <a:pt x="8433594" y="264583"/>
                  <a:pt x="8665104" y="198438"/>
                  <a:pt x="8929687" y="66146"/>
                </a:cubicBezTo>
                <a:cubicBezTo>
                  <a:pt x="9392708" y="0"/>
                  <a:pt x="9624219" y="198438"/>
                  <a:pt x="9624219" y="661458"/>
                </a:cubicBezTo>
                <a:cubicBezTo>
                  <a:pt x="9491927" y="859499"/>
                  <a:pt x="9359635" y="1057605"/>
                  <a:pt x="9227344" y="1255778"/>
                </a:cubicBezTo>
                <a:cubicBezTo>
                  <a:pt x="8896614" y="1850032"/>
                  <a:pt x="8797395" y="2180167"/>
                  <a:pt x="8929687" y="2246180"/>
                </a:cubicBezTo>
                <a:lnTo>
                  <a:pt x="9525000" y="2246180"/>
                </a:lnTo>
                <a:cubicBezTo>
                  <a:pt x="9921875" y="2246180"/>
                  <a:pt x="10087239" y="2444617"/>
                  <a:pt x="10021094" y="2841492"/>
                </a:cubicBezTo>
                <a:cubicBezTo>
                  <a:pt x="9822656" y="3370659"/>
                  <a:pt x="9591145" y="3965972"/>
                  <a:pt x="9326562" y="4627430"/>
                </a:cubicBezTo>
                <a:cubicBezTo>
                  <a:pt x="10318750" y="5156597"/>
                  <a:pt x="11244792" y="5586545"/>
                  <a:pt x="12104687" y="5917274"/>
                </a:cubicBezTo>
                <a:cubicBezTo>
                  <a:pt x="11310937" y="7107899"/>
                  <a:pt x="10649479" y="7405555"/>
                  <a:pt x="10120312" y="6810242"/>
                </a:cubicBezTo>
                <a:cubicBezTo>
                  <a:pt x="9789583" y="6347222"/>
                  <a:pt x="9326562" y="5884201"/>
                  <a:pt x="8731250" y="5421180"/>
                </a:cubicBezTo>
                <a:cubicBezTo>
                  <a:pt x="8334375" y="5818055"/>
                  <a:pt x="7904427" y="6115711"/>
                  <a:pt x="7441406" y="6314149"/>
                </a:cubicBezTo>
                <a:cubicBezTo>
                  <a:pt x="6515364" y="6644878"/>
                  <a:pt x="5920052" y="6644878"/>
                  <a:pt x="5655469" y="6314149"/>
                </a:cubicBezTo>
                <a:cubicBezTo>
                  <a:pt x="5589323" y="6181857"/>
                  <a:pt x="5622396" y="6115711"/>
                  <a:pt x="5754687" y="6115711"/>
                </a:cubicBezTo>
                <a:cubicBezTo>
                  <a:pt x="5953125" y="6115711"/>
                  <a:pt x="6151562" y="6082638"/>
                  <a:pt x="6350000" y="6016492"/>
                </a:cubicBezTo>
                <a:cubicBezTo>
                  <a:pt x="7276042" y="5685763"/>
                  <a:pt x="7871354" y="5321961"/>
                  <a:pt x="8135937" y="4925086"/>
                </a:cubicBezTo>
                <a:cubicBezTo>
                  <a:pt x="7540625" y="4395920"/>
                  <a:pt x="7011458" y="3899826"/>
                  <a:pt x="6548437" y="3436805"/>
                </a:cubicBezTo>
                <a:cubicBezTo>
                  <a:pt x="6416145" y="4098263"/>
                  <a:pt x="6250781" y="4660503"/>
                  <a:pt x="6052344" y="5123524"/>
                </a:cubicBezTo>
                <a:cubicBezTo>
                  <a:pt x="5853906" y="5520399"/>
                  <a:pt x="5622396" y="5884201"/>
                  <a:pt x="5357812" y="6214930"/>
                </a:cubicBezTo>
                <a:cubicBezTo>
                  <a:pt x="5159375" y="6479513"/>
                  <a:pt x="4894791" y="6711024"/>
                  <a:pt x="4564062" y="6909461"/>
                </a:cubicBezTo>
                <a:cubicBezTo>
                  <a:pt x="3902604" y="7240190"/>
                  <a:pt x="3373437" y="7207117"/>
                  <a:pt x="2976562" y="6810242"/>
                </a:cubicBezTo>
                <a:cubicBezTo>
                  <a:pt x="2910416" y="6677951"/>
                  <a:pt x="2976562" y="6578732"/>
                  <a:pt x="3175000" y="6512586"/>
                </a:cubicBezTo>
                <a:cubicBezTo>
                  <a:pt x="3505729" y="6512586"/>
                  <a:pt x="3968750" y="6281208"/>
                  <a:pt x="4564062" y="5818452"/>
                </a:cubicBezTo>
                <a:cubicBezTo>
                  <a:pt x="4828646" y="5554001"/>
                  <a:pt x="5093229" y="5157324"/>
                  <a:pt x="5357812" y="4628422"/>
                </a:cubicBezTo>
                <a:cubicBezTo>
                  <a:pt x="5556250" y="4165666"/>
                  <a:pt x="5688541" y="3702843"/>
                  <a:pt x="5754687" y="3239955"/>
                </a:cubicBezTo>
                <a:cubicBezTo>
                  <a:pt x="5953125" y="2380588"/>
                  <a:pt x="6019271" y="1620308"/>
                  <a:pt x="5953125" y="959114"/>
                </a:cubicBezTo>
                <a:cubicBezTo>
                  <a:pt x="5622396" y="1025128"/>
                  <a:pt x="5357812" y="1157155"/>
                  <a:pt x="5159375" y="1355196"/>
                </a:cubicBezTo>
                <a:cubicBezTo>
                  <a:pt x="4894791" y="1355196"/>
                  <a:pt x="4762500" y="1256175"/>
                  <a:pt x="4762500" y="1058135"/>
                </a:cubicBezTo>
                <a:cubicBezTo>
                  <a:pt x="4894791" y="595246"/>
                  <a:pt x="5192448" y="264583"/>
                  <a:pt x="5655469" y="66146"/>
                </a:cubicBezTo>
                <a:close/>
                <a:moveTo>
                  <a:pt x="3869531" y="361024"/>
                </a:moveTo>
                <a:cubicBezTo>
                  <a:pt x="4001823" y="559461"/>
                  <a:pt x="3968750" y="757899"/>
                  <a:pt x="3770312" y="956336"/>
                </a:cubicBezTo>
                <a:cubicBezTo>
                  <a:pt x="3175000" y="1419357"/>
                  <a:pt x="2612760" y="1915451"/>
                  <a:pt x="2083594" y="2444617"/>
                </a:cubicBezTo>
                <a:cubicBezTo>
                  <a:pt x="1951302" y="2643055"/>
                  <a:pt x="2149739" y="2742274"/>
                  <a:pt x="2678906" y="2742274"/>
                </a:cubicBezTo>
                <a:cubicBezTo>
                  <a:pt x="3075781" y="2411809"/>
                  <a:pt x="3538802" y="2048272"/>
                  <a:pt x="4067969" y="1651661"/>
                </a:cubicBezTo>
                <a:cubicBezTo>
                  <a:pt x="4398698" y="1585515"/>
                  <a:pt x="4564062" y="1651661"/>
                  <a:pt x="4564062" y="1850099"/>
                </a:cubicBezTo>
                <a:cubicBezTo>
                  <a:pt x="4696354" y="2048536"/>
                  <a:pt x="4597135" y="2279981"/>
                  <a:pt x="4266406" y="2544432"/>
                </a:cubicBezTo>
                <a:cubicBezTo>
                  <a:pt x="3538802" y="2875028"/>
                  <a:pt x="2910416" y="3337851"/>
                  <a:pt x="2381250" y="3932899"/>
                </a:cubicBezTo>
                <a:cubicBezTo>
                  <a:pt x="2315104" y="4065190"/>
                  <a:pt x="2348177" y="4131336"/>
                  <a:pt x="2480469" y="4131336"/>
                </a:cubicBezTo>
                <a:cubicBezTo>
                  <a:pt x="3141927" y="3999045"/>
                  <a:pt x="3770312" y="3767534"/>
                  <a:pt x="4365625" y="3436805"/>
                </a:cubicBezTo>
                <a:cubicBezTo>
                  <a:pt x="4696354" y="3370659"/>
                  <a:pt x="4828646" y="3436805"/>
                  <a:pt x="4762500" y="3635242"/>
                </a:cubicBezTo>
                <a:cubicBezTo>
                  <a:pt x="4762500" y="3767534"/>
                  <a:pt x="4530989" y="3932899"/>
                  <a:pt x="4067969" y="4131336"/>
                </a:cubicBezTo>
                <a:cubicBezTo>
                  <a:pt x="3141927" y="4594357"/>
                  <a:pt x="2282031" y="4892013"/>
                  <a:pt x="1488281" y="5024305"/>
                </a:cubicBezTo>
                <a:cubicBezTo>
                  <a:pt x="1223698" y="5090451"/>
                  <a:pt x="1025260" y="4991232"/>
                  <a:pt x="892969" y="4726649"/>
                </a:cubicBezTo>
                <a:cubicBezTo>
                  <a:pt x="826823" y="4462065"/>
                  <a:pt x="859896" y="4296701"/>
                  <a:pt x="992187" y="4230555"/>
                </a:cubicBezTo>
                <a:cubicBezTo>
                  <a:pt x="1322916" y="4098263"/>
                  <a:pt x="1686719" y="3800607"/>
                  <a:pt x="2083594" y="3337586"/>
                </a:cubicBezTo>
                <a:cubicBezTo>
                  <a:pt x="1752864" y="3271440"/>
                  <a:pt x="1389062" y="3304513"/>
                  <a:pt x="992187" y="3436805"/>
                </a:cubicBezTo>
                <a:cubicBezTo>
                  <a:pt x="661458" y="3436805"/>
                  <a:pt x="496094" y="3271440"/>
                  <a:pt x="496094" y="2940711"/>
                </a:cubicBezTo>
                <a:cubicBezTo>
                  <a:pt x="496094" y="2676128"/>
                  <a:pt x="562239" y="2477690"/>
                  <a:pt x="694531" y="2345399"/>
                </a:cubicBezTo>
                <a:cubicBezTo>
                  <a:pt x="1025260" y="2213107"/>
                  <a:pt x="1322916" y="2047742"/>
                  <a:pt x="1587500" y="1849305"/>
                </a:cubicBezTo>
                <a:cubicBezTo>
                  <a:pt x="2116666" y="1386284"/>
                  <a:pt x="2546614" y="890191"/>
                  <a:pt x="2877344" y="361024"/>
                </a:cubicBezTo>
                <a:cubicBezTo>
                  <a:pt x="3340364" y="30294"/>
                  <a:pt x="3671094" y="30294"/>
                  <a:pt x="3869531" y="361024"/>
                </a:cubicBezTo>
                <a:close/>
                <a:moveTo>
                  <a:pt x="4564062" y="4627430"/>
                </a:moveTo>
                <a:cubicBezTo>
                  <a:pt x="4828646" y="4627430"/>
                  <a:pt x="4894791" y="4726649"/>
                  <a:pt x="4762500" y="4925086"/>
                </a:cubicBezTo>
                <a:cubicBezTo>
                  <a:pt x="4034896" y="5454253"/>
                  <a:pt x="3108854" y="5950347"/>
                  <a:pt x="1984375" y="6413367"/>
                </a:cubicBezTo>
                <a:cubicBezTo>
                  <a:pt x="1587500" y="6545659"/>
                  <a:pt x="1190625" y="6677951"/>
                  <a:pt x="793750" y="6810242"/>
                </a:cubicBezTo>
                <a:cubicBezTo>
                  <a:pt x="330729" y="6942534"/>
                  <a:pt x="66146" y="6777170"/>
                  <a:pt x="0" y="6314149"/>
                </a:cubicBezTo>
                <a:cubicBezTo>
                  <a:pt x="0" y="6049565"/>
                  <a:pt x="99219" y="5884201"/>
                  <a:pt x="297656" y="5818055"/>
                </a:cubicBezTo>
                <a:cubicBezTo>
                  <a:pt x="760677" y="5751909"/>
                  <a:pt x="1223698" y="5652690"/>
                  <a:pt x="1686719" y="5520399"/>
                </a:cubicBezTo>
                <a:cubicBezTo>
                  <a:pt x="2678906" y="5321961"/>
                  <a:pt x="3638021" y="5024305"/>
                  <a:pt x="4564062" y="462743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1" name="Freeform 711"/>
          <p:cNvSpPr/>
          <p:nvPr/>
        </p:nvSpPr>
        <p:spPr>
          <a:xfrm rot="0" flipH="0" flipV="0">
            <a:off x="3921445" y="463237"/>
            <a:ext cx="399297" cy="267305"/>
          </a:xfrm>
          <a:custGeom>
            <a:pathLst>
              <a:path w="12099925" h="8100153">
                <a:moveTo>
                  <a:pt x="3969941" y="4430977"/>
                </a:moveTo>
                <a:lnTo>
                  <a:pt x="3969941" y="5123921"/>
                </a:lnTo>
                <a:lnTo>
                  <a:pt x="5458222" y="5024702"/>
                </a:lnTo>
                <a:cubicBezTo>
                  <a:pt x="5723070" y="5090848"/>
                  <a:pt x="5855494" y="5223007"/>
                  <a:pt x="5855494" y="5421180"/>
                </a:cubicBezTo>
                <a:cubicBezTo>
                  <a:pt x="5789348" y="5553472"/>
                  <a:pt x="5623917" y="5619618"/>
                  <a:pt x="5359202" y="5619618"/>
                </a:cubicBezTo>
                <a:cubicBezTo>
                  <a:pt x="4962327" y="5619618"/>
                  <a:pt x="4499240" y="5652691"/>
                  <a:pt x="3969941" y="5718836"/>
                </a:cubicBezTo>
                <a:lnTo>
                  <a:pt x="3969941" y="7504774"/>
                </a:lnTo>
                <a:cubicBezTo>
                  <a:pt x="3969941" y="7637066"/>
                  <a:pt x="3837583" y="7736284"/>
                  <a:pt x="3572867" y="7802430"/>
                </a:cubicBezTo>
                <a:cubicBezTo>
                  <a:pt x="3175860" y="7868576"/>
                  <a:pt x="2977356" y="7736284"/>
                  <a:pt x="2977356" y="7405555"/>
                </a:cubicBezTo>
                <a:lnTo>
                  <a:pt x="2977356" y="5818055"/>
                </a:lnTo>
                <a:cubicBezTo>
                  <a:pt x="1918626" y="5884201"/>
                  <a:pt x="1091539" y="6049566"/>
                  <a:pt x="496094" y="6314149"/>
                </a:cubicBezTo>
                <a:cubicBezTo>
                  <a:pt x="231510" y="6314149"/>
                  <a:pt x="66146" y="6181857"/>
                  <a:pt x="0" y="5917274"/>
                </a:cubicBezTo>
                <a:cubicBezTo>
                  <a:pt x="66146" y="5520399"/>
                  <a:pt x="231510" y="5288888"/>
                  <a:pt x="496094" y="5222743"/>
                </a:cubicBezTo>
                <a:cubicBezTo>
                  <a:pt x="1157817" y="5288888"/>
                  <a:pt x="1984904" y="5288888"/>
                  <a:pt x="2977356" y="5222743"/>
                </a:cubicBezTo>
                <a:lnTo>
                  <a:pt x="2977356" y="4430977"/>
                </a:lnTo>
                <a:cubicBezTo>
                  <a:pt x="2249488" y="4430977"/>
                  <a:pt x="1653977" y="4496990"/>
                  <a:pt x="1190823" y="4629018"/>
                </a:cubicBezTo>
                <a:cubicBezTo>
                  <a:pt x="860094" y="4430712"/>
                  <a:pt x="760876" y="4166261"/>
                  <a:pt x="893167" y="3835664"/>
                </a:cubicBezTo>
                <a:cubicBezTo>
                  <a:pt x="1025459" y="3703373"/>
                  <a:pt x="1157751" y="3571147"/>
                  <a:pt x="1290042" y="3438988"/>
                </a:cubicBezTo>
                <a:cubicBezTo>
                  <a:pt x="1620904" y="3108391"/>
                  <a:pt x="1885619" y="2645569"/>
                  <a:pt x="2084189" y="2050521"/>
                </a:cubicBezTo>
                <a:cubicBezTo>
                  <a:pt x="1687182" y="2050521"/>
                  <a:pt x="1323247" y="2116667"/>
                  <a:pt x="992386" y="2248958"/>
                </a:cubicBezTo>
                <a:cubicBezTo>
                  <a:pt x="727670" y="2315104"/>
                  <a:pt x="595313" y="2248958"/>
                  <a:pt x="595313" y="2050521"/>
                </a:cubicBezTo>
                <a:cubicBezTo>
                  <a:pt x="595313" y="1653646"/>
                  <a:pt x="793816" y="1355989"/>
                  <a:pt x="1190823" y="1157552"/>
                </a:cubicBezTo>
                <a:cubicBezTo>
                  <a:pt x="1455539" y="1289844"/>
                  <a:pt x="1852546" y="1355989"/>
                  <a:pt x="2381845" y="1355989"/>
                </a:cubicBezTo>
                <a:cubicBezTo>
                  <a:pt x="2580415" y="959114"/>
                  <a:pt x="2712773" y="595313"/>
                  <a:pt x="2778919" y="264583"/>
                </a:cubicBezTo>
                <a:cubicBezTo>
                  <a:pt x="2845065" y="66146"/>
                  <a:pt x="3043568" y="0"/>
                  <a:pt x="3374430" y="66146"/>
                </a:cubicBezTo>
                <a:cubicBezTo>
                  <a:pt x="3837451" y="264583"/>
                  <a:pt x="3903596" y="694531"/>
                  <a:pt x="3572867" y="1355989"/>
                </a:cubicBezTo>
                <a:cubicBezTo>
                  <a:pt x="5027414" y="1355989"/>
                  <a:pt x="5754688" y="1455208"/>
                  <a:pt x="5754688" y="1653646"/>
                </a:cubicBezTo>
                <a:cubicBezTo>
                  <a:pt x="5754688" y="1785937"/>
                  <a:pt x="5655866" y="1885156"/>
                  <a:pt x="5458222" y="1951302"/>
                </a:cubicBezTo>
                <a:lnTo>
                  <a:pt x="3175794" y="1951302"/>
                </a:lnTo>
                <a:cubicBezTo>
                  <a:pt x="2712641" y="2546614"/>
                  <a:pt x="2348772" y="3141927"/>
                  <a:pt x="2084189" y="3737239"/>
                </a:cubicBezTo>
                <a:cubicBezTo>
                  <a:pt x="2084189" y="3935677"/>
                  <a:pt x="2381911" y="4001823"/>
                  <a:pt x="2977356" y="3935677"/>
                </a:cubicBezTo>
                <a:cubicBezTo>
                  <a:pt x="2977356" y="3538802"/>
                  <a:pt x="3010429" y="3208073"/>
                  <a:pt x="3076575" y="2943489"/>
                </a:cubicBezTo>
                <a:cubicBezTo>
                  <a:pt x="3208999" y="2678906"/>
                  <a:pt x="3374430" y="2546614"/>
                  <a:pt x="3572867" y="2546614"/>
                </a:cubicBezTo>
                <a:cubicBezTo>
                  <a:pt x="3771437" y="2612760"/>
                  <a:pt x="3903795" y="2745052"/>
                  <a:pt x="3969941" y="2943489"/>
                </a:cubicBezTo>
                <a:lnTo>
                  <a:pt x="3969941" y="3935677"/>
                </a:lnTo>
                <a:lnTo>
                  <a:pt x="5160963" y="3935677"/>
                </a:lnTo>
                <a:cubicBezTo>
                  <a:pt x="5359400" y="4001690"/>
                  <a:pt x="5425546" y="4100777"/>
                  <a:pt x="5359400" y="4232936"/>
                </a:cubicBezTo>
                <a:cubicBezTo>
                  <a:pt x="5359400" y="4431109"/>
                  <a:pt x="4896247" y="4497123"/>
                  <a:pt x="3969941" y="4430977"/>
                </a:cubicBezTo>
                <a:close/>
                <a:moveTo>
                  <a:pt x="7138988" y="2745052"/>
                </a:moveTo>
                <a:cubicBezTo>
                  <a:pt x="7469717" y="2678906"/>
                  <a:pt x="7668154" y="2745052"/>
                  <a:pt x="7734300" y="2943489"/>
                </a:cubicBezTo>
                <a:lnTo>
                  <a:pt x="7734300" y="4034896"/>
                </a:lnTo>
                <a:cubicBezTo>
                  <a:pt x="9520238" y="5356489"/>
                  <a:pt x="10975446" y="6248532"/>
                  <a:pt x="12099925" y="6711024"/>
                </a:cubicBezTo>
                <a:cubicBezTo>
                  <a:pt x="11107738" y="7967795"/>
                  <a:pt x="10280914" y="8100153"/>
                  <a:pt x="9619456" y="7108097"/>
                </a:cubicBezTo>
                <a:cubicBezTo>
                  <a:pt x="8957998" y="6116042"/>
                  <a:pt x="8296539" y="5388636"/>
                  <a:pt x="7635081" y="4925880"/>
                </a:cubicBezTo>
                <a:cubicBezTo>
                  <a:pt x="6974814" y="6248268"/>
                  <a:pt x="6215459" y="7041753"/>
                  <a:pt x="5357019" y="7306336"/>
                </a:cubicBezTo>
                <a:cubicBezTo>
                  <a:pt x="4762765" y="7504774"/>
                  <a:pt x="4399624" y="7405555"/>
                  <a:pt x="4267597" y="7008680"/>
                </a:cubicBezTo>
                <a:cubicBezTo>
                  <a:pt x="4267597" y="6942534"/>
                  <a:pt x="4597532" y="6777302"/>
                  <a:pt x="5257403" y="6512983"/>
                </a:cubicBezTo>
                <a:cubicBezTo>
                  <a:pt x="5587338" y="6314678"/>
                  <a:pt x="5917274" y="6017220"/>
                  <a:pt x="6247209" y="5620610"/>
                </a:cubicBezTo>
                <a:cubicBezTo>
                  <a:pt x="6577145" y="5025694"/>
                  <a:pt x="6742113" y="4496858"/>
                  <a:pt x="6742113" y="4034102"/>
                </a:cubicBezTo>
                <a:lnTo>
                  <a:pt x="6742113" y="3141729"/>
                </a:lnTo>
                <a:cubicBezTo>
                  <a:pt x="6742113" y="2943423"/>
                  <a:pt x="6874404" y="2811198"/>
                  <a:pt x="7138988" y="2745052"/>
                </a:cubicBezTo>
                <a:close/>
                <a:moveTo>
                  <a:pt x="6643688" y="363802"/>
                </a:moveTo>
                <a:cubicBezTo>
                  <a:pt x="6709701" y="165364"/>
                  <a:pt x="6874801" y="66146"/>
                  <a:pt x="7138988" y="66146"/>
                </a:cubicBezTo>
                <a:cubicBezTo>
                  <a:pt x="7602008" y="132291"/>
                  <a:pt x="7800446" y="363802"/>
                  <a:pt x="7734300" y="760677"/>
                </a:cubicBezTo>
                <a:cubicBezTo>
                  <a:pt x="7469717" y="1422135"/>
                  <a:pt x="7568936" y="1752864"/>
                  <a:pt x="8031956" y="1752864"/>
                </a:cubicBezTo>
                <a:cubicBezTo>
                  <a:pt x="8759561" y="1752864"/>
                  <a:pt x="9354873" y="1686719"/>
                  <a:pt x="9817894" y="1554427"/>
                </a:cubicBezTo>
                <a:cubicBezTo>
                  <a:pt x="10214769" y="1686719"/>
                  <a:pt x="10380133" y="1984375"/>
                  <a:pt x="10313988" y="2447396"/>
                </a:cubicBezTo>
                <a:cubicBezTo>
                  <a:pt x="9850967" y="3175000"/>
                  <a:pt x="9288727" y="3704167"/>
                  <a:pt x="8627269" y="4034896"/>
                </a:cubicBezTo>
                <a:cubicBezTo>
                  <a:pt x="8296672" y="4034896"/>
                  <a:pt x="8296672" y="3869531"/>
                  <a:pt x="8627269" y="3538802"/>
                </a:cubicBezTo>
                <a:cubicBezTo>
                  <a:pt x="8825706" y="3274219"/>
                  <a:pt x="8991071" y="3009635"/>
                  <a:pt x="9123363" y="2745052"/>
                </a:cubicBezTo>
                <a:cubicBezTo>
                  <a:pt x="9189508" y="2480469"/>
                  <a:pt x="8991071" y="2348177"/>
                  <a:pt x="8528050" y="2348177"/>
                </a:cubicBezTo>
                <a:cubicBezTo>
                  <a:pt x="7866856" y="2348177"/>
                  <a:pt x="7404034" y="2315104"/>
                  <a:pt x="7139583" y="2248958"/>
                </a:cubicBezTo>
                <a:cubicBezTo>
                  <a:pt x="6941278" y="2381250"/>
                  <a:pt x="6742906" y="2546614"/>
                  <a:pt x="6544469" y="2745052"/>
                </a:cubicBezTo>
                <a:cubicBezTo>
                  <a:pt x="6213739" y="3075781"/>
                  <a:pt x="5849938" y="3340364"/>
                  <a:pt x="5453063" y="3538802"/>
                </a:cubicBezTo>
                <a:cubicBezTo>
                  <a:pt x="5188479" y="3604948"/>
                  <a:pt x="4990042" y="3538802"/>
                  <a:pt x="4857750" y="3340364"/>
                </a:cubicBezTo>
                <a:cubicBezTo>
                  <a:pt x="5386917" y="3009635"/>
                  <a:pt x="5849938" y="2513542"/>
                  <a:pt x="6246813" y="1852083"/>
                </a:cubicBezTo>
                <a:cubicBezTo>
                  <a:pt x="6511396" y="1322916"/>
                  <a:pt x="6643688" y="826823"/>
                  <a:pt x="6643688" y="363802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2" name="Freeform 712"/>
          <p:cNvSpPr/>
          <p:nvPr/>
        </p:nvSpPr>
        <p:spPr>
          <a:xfrm rot="0" flipH="0" flipV="0">
            <a:off x="4342106" y="467681"/>
            <a:ext cx="398337" cy="261937"/>
          </a:xfrm>
          <a:custGeom>
            <a:pathLst>
              <a:path w="12070820" h="7937500">
                <a:moveTo>
                  <a:pt x="6746081" y="2315104"/>
                </a:moveTo>
                <a:lnTo>
                  <a:pt x="5158978" y="2315104"/>
                </a:lnTo>
                <a:cubicBezTo>
                  <a:pt x="4762235" y="2513541"/>
                  <a:pt x="4266274" y="2711979"/>
                  <a:pt x="3671093" y="2910416"/>
                </a:cubicBezTo>
                <a:cubicBezTo>
                  <a:pt x="3472656" y="2976562"/>
                  <a:pt x="3373437" y="2910416"/>
                  <a:pt x="3373437" y="2711979"/>
                </a:cubicBezTo>
                <a:cubicBezTo>
                  <a:pt x="3902471" y="2315104"/>
                  <a:pt x="4332287" y="1918229"/>
                  <a:pt x="4662884" y="1521354"/>
                </a:cubicBezTo>
                <a:cubicBezTo>
                  <a:pt x="4927467" y="1190625"/>
                  <a:pt x="5158978" y="892968"/>
                  <a:pt x="5357415" y="628385"/>
                </a:cubicBezTo>
                <a:cubicBezTo>
                  <a:pt x="5555720" y="496093"/>
                  <a:pt x="5754092" y="496093"/>
                  <a:pt x="5952529" y="628385"/>
                </a:cubicBezTo>
                <a:cubicBezTo>
                  <a:pt x="6283259" y="959115"/>
                  <a:pt x="6217112" y="1322916"/>
                  <a:pt x="5754092" y="1719791"/>
                </a:cubicBezTo>
                <a:lnTo>
                  <a:pt x="6746081" y="1719791"/>
                </a:lnTo>
                <a:lnTo>
                  <a:pt x="6746081" y="727604"/>
                </a:lnTo>
                <a:cubicBezTo>
                  <a:pt x="6746081" y="396875"/>
                  <a:pt x="6812226" y="198437"/>
                  <a:pt x="6944518" y="132291"/>
                </a:cubicBezTo>
                <a:cubicBezTo>
                  <a:pt x="7209101" y="0"/>
                  <a:pt x="7440612" y="0"/>
                  <a:pt x="7639050" y="132291"/>
                </a:cubicBezTo>
                <a:cubicBezTo>
                  <a:pt x="7837487" y="198437"/>
                  <a:pt x="8002851" y="396875"/>
                  <a:pt x="8135143" y="727604"/>
                </a:cubicBezTo>
                <a:cubicBezTo>
                  <a:pt x="8068998" y="926041"/>
                  <a:pt x="8035925" y="1256771"/>
                  <a:pt x="8035925" y="1719791"/>
                </a:cubicBezTo>
                <a:lnTo>
                  <a:pt x="10119518" y="1719791"/>
                </a:lnTo>
                <a:cubicBezTo>
                  <a:pt x="10582539" y="1852083"/>
                  <a:pt x="10615612" y="2050521"/>
                  <a:pt x="10218737" y="2315104"/>
                </a:cubicBezTo>
                <a:lnTo>
                  <a:pt x="8035925" y="2315104"/>
                </a:lnTo>
                <a:lnTo>
                  <a:pt x="8035925" y="3604948"/>
                </a:lnTo>
                <a:cubicBezTo>
                  <a:pt x="9557279" y="3737239"/>
                  <a:pt x="10880195" y="3770312"/>
                  <a:pt x="12004675" y="3704166"/>
                </a:cubicBezTo>
                <a:cubicBezTo>
                  <a:pt x="12070820" y="3770312"/>
                  <a:pt x="12004675" y="4001823"/>
                  <a:pt x="11806237" y="4398698"/>
                </a:cubicBezTo>
                <a:cubicBezTo>
                  <a:pt x="11475508" y="5060156"/>
                  <a:pt x="10979414" y="5258594"/>
                  <a:pt x="10317956" y="4994010"/>
                </a:cubicBezTo>
                <a:cubicBezTo>
                  <a:pt x="9656498" y="4663281"/>
                  <a:pt x="8895820" y="4497916"/>
                  <a:pt x="8035925" y="4497916"/>
                </a:cubicBezTo>
                <a:lnTo>
                  <a:pt x="8035925" y="6680729"/>
                </a:lnTo>
                <a:cubicBezTo>
                  <a:pt x="8168216" y="7408333"/>
                  <a:pt x="7969779" y="7805208"/>
                  <a:pt x="7440612" y="7871354"/>
                </a:cubicBezTo>
                <a:cubicBezTo>
                  <a:pt x="6911445" y="7937500"/>
                  <a:pt x="6679935" y="7573698"/>
                  <a:pt x="6746081" y="6779948"/>
                </a:cubicBezTo>
                <a:lnTo>
                  <a:pt x="6746081" y="4497916"/>
                </a:lnTo>
                <a:cubicBezTo>
                  <a:pt x="5357283" y="4431771"/>
                  <a:pt x="4332287" y="4597135"/>
                  <a:pt x="3671093" y="4994010"/>
                </a:cubicBezTo>
                <a:cubicBezTo>
                  <a:pt x="3406510" y="5060156"/>
                  <a:pt x="3274218" y="4960937"/>
                  <a:pt x="3274218" y="4696354"/>
                </a:cubicBezTo>
                <a:cubicBezTo>
                  <a:pt x="3274218" y="4365625"/>
                  <a:pt x="3373371" y="4101041"/>
                  <a:pt x="3571676" y="3902604"/>
                </a:cubicBezTo>
                <a:cubicBezTo>
                  <a:pt x="3770114" y="3704166"/>
                  <a:pt x="4001624" y="3571875"/>
                  <a:pt x="4266207" y="3505729"/>
                </a:cubicBezTo>
                <a:cubicBezTo>
                  <a:pt x="4662950" y="3704166"/>
                  <a:pt x="5489575" y="3737239"/>
                  <a:pt x="6746081" y="3604948"/>
                </a:cubicBezTo>
                <a:close/>
                <a:moveTo>
                  <a:pt x="4067968" y="628385"/>
                </a:moveTo>
                <a:cubicBezTo>
                  <a:pt x="3803385" y="1091406"/>
                  <a:pt x="3406510" y="1554427"/>
                  <a:pt x="2877343" y="2017448"/>
                </a:cubicBezTo>
                <a:lnTo>
                  <a:pt x="2877343" y="6482291"/>
                </a:lnTo>
                <a:cubicBezTo>
                  <a:pt x="2877343" y="6813021"/>
                  <a:pt x="2844270" y="7110677"/>
                  <a:pt x="2778125" y="7375260"/>
                </a:cubicBezTo>
                <a:cubicBezTo>
                  <a:pt x="2579687" y="7573698"/>
                  <a:pt x="2348177" y="7672916"/>
                  <a:pt x="2083593" y="7672916"/>
                </a:cubicBezTo>
                <a:cubicBezTo>
                  <a:pt x="1819010" y="7672916"/>
                  <a:pt x="1686718" y="7507552"/>
                  <a:pt x="1686718" y="7176823"/>
                </a:cubicBezTo>
                <a:cubicBezTo>
                  <a:pt x="1885156" y="5126302"/>
                  <a:pt x="1918229" y="3571875"/>
                  <a:pt x="1785937" y="2513541"/>
                </a:cubicBezTo>
                <a:cubicBezTo>
                  <a:pt x="992187" y="2910416"/>
                  <a:pt x="496093" y="2910416"/>
                  <a:pt x="297656" y="2513541"/>
                </a:cubicBezTo>
                <a:cubicBezTo>
                  <a:pt x="165364" y="2315104"/>
                  <a:pt x="66145" y="2050521"/>
                  <a:pt x="0" y="1719791"/>
                </a:cubicBezTo>
                <a:cubicBezTo>
                  <a:pt x="66145" y="1587500"/>
                  <a:pt x="330729" y="1488281"/>
                  <a:pt x="793750" y="1422135"/>
                </a:cubicBezTo>
                <a:cubicBezTo>
                  <a:pt x="1852083" y="1223698"/>
                  <a:pt x="2877343" y="859896"/>
                  <a:pt x="3869531" y="330729"/>
                </a:cubicBezTo>
                <a:cubicBezTo>
                  <a:pt x="4067968" y="264583"/>
                  <a:pt x="4134114" y="363802"/>
                  <a:pt x="4067968" y="628385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3" name="Freeform 713"/>
          <p:cNvSpPr/>
          <p:nvPr/>
        </p:nvSpPr>
        <p:spPr>
          <a:xfrm rot="0" flipH="0" flipV="0">
            <a:off x="4760532" y="475242"/>
            <a:ext cx="400546" cy="257571"/>
          </a:xfrm>
          <a:custGeom>
            <a:pathLst>
              <a:path w="12137760" h="7805207">
                <a:moveTo>
                  <a:pt x="5423958" y="0"/>
                </a:moveTo>
                <a:cubicBezTo>
                  <a:pt x="6085416" y="132292"/>
                  <a:pt x="6383072" y="429948"/>
                  <a:pt x="6316927" y="892969"/>
                </a:cubicBezTo>
                <a:cubicBezTo>
                  <a:pt x="6118489" y="1488281"/>
                  <a:pt x="5986198" y="1918229"/>
                  <a:pt x="5920052" y="2182812"/>
                </a:cubicBezTo>
                <a:cubicBezTo>
                  <a:pt x="8433594" y="4630208"/>
                  <a:pt x="10484114" y="5986198"/>
                  <a:pt x="12071614" y="6250781"/>
                </a:cubicBezTo>
                <a:cubicBezTo>
                  <a:pt x="12137760" y="6449219"/>
                  <a:pt x="11906250" y="6813021"/>
                  <a:pt x="11377083" y="7342187"/>
                </a:cubicBezTo>
                <a:cubicBezTo>
                  <a:pt x="10914062" y="7805207"/>
                  <a:pt x="10318750" y="7739062"/>
                  <a:pt x="9591146" y="7143750"/>
                </a:cubicBezTo>
                <a:cubicBezTo>
                  <a:pt x="8797396" y="6416146"/>
                  <a:pt x="8069791" y="5721615"/>
                  <a:pt x="7408333" y="5060156"/>
                </a:cubicBezTo>
                <a:cubicBezTo>
                  <a:pt x="6746875" y="4464844"/>
                  <a:pt x="6151562" y="3902604"/>
                  <a:pt x="5622396" y="3373437"/>
                </a:cubicBezTo>
                <a:cubicBezTo>
                  <a:pt x="5291666" y="4167187"/>
                  <a:pt x="4861718" y="4861719"/>
                  <a:pt x="4332552" y="5457031"/>
                </a:cubicBezTo>
                <a:cubicBezTo>
                  <a:pt x="3208073" y="6515365"/>
                  <a:pt x="2116666" y="7077604"/>
                  <a:pt x="1058333" y="7143750"/>
                </a:cubicBezTo>
                <a:cubicBezTo>
                  <a:pt x="330729" y="7143750"/>
                  <a:pt x="0" y="6813021"/>
                  <a:pt x="66146" y="6151562"/>
                </a:cubicBezTo>
                <a:cubicBezTo>
                  <a:pt x="198437" y="6085417"/>
                  <a:pt x="694531" y="5986198"/>
                  <a:pt x="1554427" y="5853906"/>
                </a:cubicBezTo>
                <a:cubicBezTo>
                  <a:pt x="2612760" y="5589323"/>
                  <a:pt x="3505729" y="4861719"/>
                  <a:pt x="4233333" y="3671094"/>
                </a:cubicBezTo>
                <a:cubicBezTo>
                  <a:pt x="4696354" y="2745052"/>
                  <a:pt x="4894791" y="1951302"/>
                  <a:pt x="4828646" y="1289844"/>
                </a:cubicBezTo>
                <a:cubicBezTo>
                  <a:pt x="4828646" y="429948"/>
                  <a:pt x="5027083" y="0"/>
                  <a:pt x="5423958" y="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4" name="Freeform 714"/>
          <p:cNvSpPr/>
          <p:nvPr/>
        </p:nvSpPr>
        <p:spPr>
          <a:xfrm rot="0" flipH="0" flipV="0">
            <a:off x="5194290" y="465472"/>
            <a:ext cx="385266" cy="267145"/>
          </a:xfrm>
          <a:custGeom>
            <a:pathLst>
              <a:path w="11674740" h="8095323">
                <a:moveTo>
                  <a:pt x="6515365" y="1488281"/>
                </a:moveTo>
                <a:cubicBezTo>
                  <a:pt x="6515365" y="1091406"/>
                  <a:pt x="6482292" y="760677"/>
                  <a:pt x="6416146" y="496094"/>
                </a:cubicBezTo>
                <a:cubicBezTo>
                  <a:pt x="6416146" y="165365"/>
                  <a:pt x="6581510" y="0"/>
                  <a:pt x="6912240" y="0"/>
                </a:cubicBezTo>
                <a:cubicBezTo>
                  <a:pt x="7044532" y="0"/>
                  <a:pt x="7209896" y="33073"/>
                  <a:pt x="7408334" y="99219"/>
                </a:cubicBezTo>
                <a:cubicBezTo>
                  <a:pt x="7739063" y="363802"/>
                  <a:pt x="7871354" y="661458"/>
                  <a:pt x="7805209" y="992188"/>
                </a:cubicBezTo>
                <a:lnTo>
                  <a:pt x="7805209" y="1488281"/>
                </a:lnTo>
                <a:cubicBezTo>
                  <a:pt x="9326563" y="1620573"/>
                  <a:pt x="10616407" y="1653646"/>
                  <a:pt x="11674740" y="1587500"/>
                </a:cubicBezTo>
                <a:cubicBezTo>
                  <a:pt x="11211719" y="2710260"/>
                  <a:pt x="10616407" y="3205560"/>
                  <a:pt x="9888802" y="3073400"/>
                </a:cubicBezTo>
                <a:cubicBezTo>
                  <a:pt x="9293490" y="2875360"/>
                  <a:pt x="8598959" y="2677253"/>
                  <a:pt x="7805209" y="2479080"/>
                </a:cubicBezTo>
                <a:cubicBezTo>
                  <a:pt x="7739063" y="2545093"/>
                  <a:pt x="7739063" y="2875293"/>
                  <a:pt x="7805209" y="3469680"/>
                </a:cubicBezTo>
                <a:cubicBezTo>
                  <a:pt x="7937500" y="5186826"/>
                  <a:pt x="7805209" y="6375929"/>
                  <a:pt x="7408334" y="7036991"/>
                </a:cubicBezTo>
                <a:cubicBezTo>
                  <a:pt x="6482292" y="7963033"/>
                  <a:pt x="5324740" y="8095323"/>
                  <a:pt x="3935677" y="7433866"/>
                </a:cubicBezTo>
                <a:cubicBezTo>
                  <a:pt x="3208073" y="6904699"/>
                  <a:pt x="3009636" y="6573970"/>
                  <a:pt x="3340365" y="6441678"/>
                </a:cubicBezTo>
                <a:cubicBezTo>
                  <a:pt x="3671094" y="6640116"/>
                  <a:pt x="4001823" y="6772408"/>
                  <a:pt x="4332552" y="6838553"/>
                </a:cubicBezTo>
                <a:cubicBezTo>
                  <a:pt x="5457031" y="6838553"/>
                  <a:pt x="6085417" y="6673387"/>
                  <a:pt x="6217709" y="6343055"/>
                </a:cubicBezTo>
                <a:cubicBezTo>
                  <a:pt x="6482292" y="6012723"/>
                  <a:pt x="6581510" y="5054666"/>
                  <a:pt x="6515365" y="3468886"/>
                </a:cubicBezTo>
                <a:cubicBezTo>
                  <a:pt x="5258594" y="4723540"/>
                  <a:pt x="3869531" y="5449888"/>
                  <a:pt x="2348177" y="5647928"/>
                </a:cubicBezTo>
                <a:cubicBezTo>
                  <a:pt x="1951302" y="5647928"/>
                  <a:pt x="1587500" y="5515637"/>
                  <a:pt x="1256771" y="5251053"/>
                </a:cubicBezTo>
                <a:cubicBezTo>
                  <a:pt x="926042" y="4920324"/>
                  <a:pt x="926042" y="4721887"/>
                  <a:pt x="1256771" y="4655741"/>
                </a:cubicBezTo>
                <a:cubicBezTo>
                  <a:pt x="2976563" y="4589595"/>
                  <a:pt x="4729427" y="3798359"/>
                  <a:pt x="6515365" y="2282031"/>
                </a:cubicBezTo>
                <a:cubicBezTo>
                  <a:pt x="3604948" y="2282031"/>
                  <a:pt x="1620573" y="2447396"/>
                  <a:pt x="562240" y="2778125"/>
                </a:cubicBezTo>
                <a:cubicBezTo>
                  <a:pt x="165365" y="2910417"/>
                  <a:pt x="0" y="2811198"/>
                  <a:pt x="66146" y="2480469"/>
                </a:cubicBezTo>
                <a:cubicBezTo>
                  <a:pt x="463021" y="1686719"/>
                  <a:pt x="826823" y="1355990"/>
                  <a:pt x="1157552" y="1488281"/>
                </a:cubicBezTo>
                <a:cubicBezTo>
                  <a:pt x="1951302" y="1620573"/>
                  <a:pt x="3737240" y="1620573"/>
                  <a:pt x="6515365" y="1488281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5" name="Freeform 715"/>
          <p:cNvSpPr/>
          <p:nvPr/>
        </p:nvSpPr>
        <p:spPr>
          <a:xfrm rot="0" flipH="0" flipV="0">
            <a:off x="5603932" y="459963"/>
            <a:ext cx="396180" cy="272864"/>
          </a:xfrm>
          <a:custGeom>
            <a:pathLst>
              <a:path w="12005468" h="8268625">
                <a:moveTo>
                  <a:pt x="6449218" y="264583"/>
                </a:moveTo>
                <a:cubicBezTo>
                  <a:pt x="6647656" y="463021"/>
                  <a:pt x="6813020" y="760677"/>
                  <a:pt x="6945312" y="1157552"/>
                </a:cubicBezTo>
                <a:cubicBezTo>
                  <a:pt x="7474479" y="1223698"/>
                  <a:pt x="8334375" y="1223698"/>
                  <a:pt x="9525000" y="1157552"/>
                </a:cubicBezTo>
                <a:cubicBezTo>
                  <a:pt x="10120312" y="959115"/>
                  <a:pt x="10484114" y="1091208"/>
                  <a:pt x="10616406" y="1553832"/>
                </a:cubicBezTo>
                <a:cubicBezTo>
                  <a:pt x="10748698" y="2610710"/>
                  <a:pt x="10649479" y="3403336"/>
                  <a:pt x="10318750" y="3931708"/>
                </a:cubicBezTo>
                <a:cubicBezTo>
                  <a:pt x="10120312" y="4196292"/>
                  <a:pt x="9954948" y="4196292"/>
                  <a:pt x="9822656" y="3931708"/>
                </a:cubicBezTo>
                <a:cubicBezTo>
                  <a:pt x="9888801" y="2743333"/>
                  <a:pt x="9756510" y="2083131"/>
                  <a:pt x="9425781" y="1951104"/>
                </a:cubicBezTo>
                <a:cubicBezTo>
                  <a:pt x="8565885" y="1885090"/>
                  <a:pt x="7606770" y="1852083"/>
                  <a:pt x="6548437" y="1852083"/>
                </a:cubicBezTo>
                <a:cubicBezTo>
                  <a:pt x="5820833" y="1785938"/>
                  <a:pt x="4530989" y="1818944"/>
                  <a:pt x="2678906" y="1951104"/>
                </a:cubicBezTo>
                <a:cubicBezTo>
                  <a:pt x="2215885" y="2083131"/>
                  <a:pt x="1984375" y="2677187"/>
                  <a:pt x="1984375" y="3733271"/>
                </a:cubicBezTo>
                <a:cubicBezTo>
                  <a:pt x="1852083" y="4064000"/>
                  <a:pt x="1686718" y="4064000"/>
                  <a:pt x="1488281" y="3733271"/>
                </a:cubicBezTo>
                <a:cubicBezTo>
                  <a:pt x="1289843" y="3072871"/>
                  <a:pt x="1223697" y="2379464"/>
                  <a:pt x="1289843" y="1653051"/>
                </a:cubicBezTo>
                <a:cubicBezTo>
                  <a:pt x="1422135" y="1124281"/>
                  <a:pt x="1752864" y="959115"/>
                  <a:pt x="2282031" y="1157552"/>
                </a:cubicBezTo>
                <a:cubicBezTo>
                  <a:pt x="3075781" y="1223698"/>
                  <a:pt x="3935677" y="1223698"/>
                  <a:pt x="4861718" y="1157552"/>
                </a:cubicBezTo>
                <a:cubicBezTo>
                  <a:pt x="5060156" y="628385"/>
                  <a:pt x="5225520" y="330729"/>
                  <a:pt x="5357812" y="264583"/>
                </a:cubicBezTo>
                <a:cubicBezTo>
                  <a:pt x="5688541" y="0"/>
                  <a:pt x="6052343" y="0"/>
                  <a:pt x="6449218" y="264583"/>
                </a:cubicBezTo>
                <a:close/>
                <a:moveTo>
                  <a:pt x="1488281" y="4829043"/>
                </a:moveTo>
                <a:cubicBezTo>
                  <a:pt x="2943489" y="4762897"/>
                  <a:pt x="4431770" y="4729824"/>
                  <a:pt x="5953125" y="4729824"/>
                </a:cubicBezTo>
                <a:cubicBezTo>
                  <a:pt x="6283854" y="4199599"/>
                  <a:pt x="6515364" y="3437467"/>
                  <a:pt x="6647656" y="2443427"/>
                </a:cubicBezTo>
                <a:cubicBezTo>
                  <a:pt x="6647656" y="2179770"/>
                  <a:pt x="6746875" y="2047941"/>
                  <a:pt x="6945312" y="2047941"/>
                </a:cubicBezTo>
                <a:cubicBezTo>
                  <a:pt x="7342187" y="2180365"/>
                  <a:pt x="7573698" y="2412140"/>
                  <a:pt x="7639843" y="2743266"/>
                </a:cubicBezTo>
                <a:cubicBezTo>
                  <a:pt x="7705989" y="3206816"/>
                  <a:pt x="7573698" y="3869002"/>
                  <a:pt x="7242968" y="4729824"/>
                </a:cubicBezTo>
                <a:cubicBezTo>
                  <a:pt x="9491926" y="4729824"/>
                  <a:pt x="11079426" y="4762897"/>
                  <a:pt x="12005468" y="4829043"/>
                </a:cubicBezTo>
                <a:cubicBezTo>
                  <a:pt x="11476301" y="6019668"/>
                  <a:pt x="10847916" y="6449616"/>
                  <a:pt x="10120312" y="6118887"/>
                </a:cubicBezTo>
                <a:cubicBezTo>
                  <a:pt x="8929687" y="5788157"/>
                  <a:pt x="7838281" y="5589720"/>
                  <a:pt x="6846093" y="5523574"/>
                </a:cubicBezTo>
                <a:cubicBezTo>
                  <a:pt x="5523177" y="7574095"/>
                  <a:pt x="3737239" y="8268625"/>
                  <a:pt x="1488281" y="7607168"/>
                </a:cubicBezTo>
                <a:cubicBezTo>
                  <a:pt x="1289843" y="7408730"/>
                  <a:pt x="1289843" y="7243366"/>
                  <a:pt x="1488281" y="7111074"/>
                </a:cubicBezTo>
                <a:cubicBezTo>
                  <a:pt x="3406510" y="6912637"/>
                  <a:pt x="4762500" y="6350397"/>
                  <a:pt x="5556250" y="5424355"/>
                </a:cubicBezTo>
                <a:cubicBezTo>
                  <a:pt x="3042708" y="5490501"/>
                  <a:pt x="1355989" y="5655866"/>
                  <a:pt x="496093" y="5920449"/>
                </a:cubicBezTo>
                <a:cubicBezTo>
                  <a:pt x="231510" y="6118887"/>
                  <a:pt x="66145" y="6052741"/>
                  <a:pt x="0" y="5722012"/>
                </a:cubicBezTo>
                <a:cubicBezTo>
                  <a:pt x="66145" y="5325137"/>
                  <a:pt x="198437" y="5060553"/>
                  <a:pt x="396875" y="4928262"/>
                </a:cubicBezTo>
                <a:cubicBezTo>
                  <a:pt x="727604" y="4729824"/>
                  <a:pt x="1091406" y="4696751"/>
                  <a:pt x="1488281" y="4829043"/>
                </a:cubicBezTo>
                <a:close/>
                <a:moveTo>
                  <a:pt x="5060156" y="2443427"/>
                </a:moveTo>
                <a:cubicBezTo>
                  <a:pt x="5457031" y="2575719"/>
                  <a:pt x="5787760" y="2741083"/>
                  <a:pt x="6052343" y="2939521"/>
                </a:cubicBezTo>
                <a:cubicBezTo>
                  <a:pt x="6184635" y="3071813"/>
                  <a:pt x="6151562" y="3171031"/>
                  <a:pt x="5953125" y="3237177"/>
                </a:cubicBezTo>
                <a:cubicBezTo>
                  <a:pt x="5490104" y="3237177"/>
                  <a:pt x="5060156" y="3204104"/>
                  <a:pt x="4663281" y="3137958"/>
                </a:cubicBezTo>
                <a:cubicBezTo>
                  <a:pt x="3737239" y="3071813"/>
                  <a:pt x="3373437" y="2840302"/>
                  <a:pt x="3571875" y="2443427"/>
                </a:cubicBezTo>
                <a:cubicBezTo>
                  <a:pt x="3638020" y="2244990"/>
                  <a:pt x="3770312" y="2145771"/>
                  <a:pt x="3968750" y="2145771"/>
                </a:cubicBezTo>
                <a:cubicBezTo>
                  <a:pt x="4233333" y="2145771"/>
                  <a:pt x="4597135" y="2244990"/>
                  <a:pt x="5060156" y="2443427"/>
                </a:cubicBezTo>
                <a:close/>
                <a:moveTo>
                  <a:pt x="3274218" y="3336396"/>
                </a:moveTo>
                <a:cubicBezTo>
                  <a:pt x="3472656" y="3402542"/>
                  <a:pt x="3671093" y="3468688"/>
                  <a:pt x="3869531" y="3534833"/>
                </a:cubicBezTo>
                <a:cubicBezTo>
                  <a:pt x="4067968" y="3600979"/>
                  <a:pt x="4299479" y="3667125"/>
                  <a:pt x="4564062" y="3733271"/>
                </a:cubicBezTo>
                <a:lnTo>
                  <a:pt x="5357812" y="4030927"/>
                </a:lnTo>
                <a:cubicBezTo>
                  <a:pt x="5556250" y="4163219"/>
                  <a:pt x="5457031" y="4262438"/>
                  <a:pt x="5060156" y="4328583"/>
                </a:cubicBezTo>
                <a:cubicBezTo>
                  <a:pt x="4332552" y="4328583"/>
                  <a:pt x="3604947" y="4295511"/>
                  <a:pt x="2877343" y="4229365"/>
                </a:cubicBezTo>
                <a:cubicBezTo>
                  <a:pt x="2546614" y="4163219"/>
                  <a:pt x="2447395" y="3931708"/>
                  <a:pt x="2579687" y="3534833"/>
                </a:cubicBezTo>
                <a:cubicBezTo>
                  <a:pt x="2711979" y="3270250"/>
                  <a:pt x="2943489" y="3204104"/>
                  <a:pt x="3274218" y="3336396"/>
                </a:cubicBezTo>
                <a:close/>
                <a:moveTo>
                  <a:pt x="7540625" y="5920449"/>
                </a:moveTo>
                <a:cubicBezTo>
                  <a:pt x="8069791" y="6118887"/>
                  <a:pt x="8632031" y="6383470"/>
                  <a:pt x="9227343" y="6714199"/>
                </a:cubicBezTo>
                <a:cubicBezTo>
                  <a:pt x="9888801" y="7177220"/>
                  <a:pt x="10285676" y="7507949"/>
                  <a:pt x="10417968" y="7706387"/>
                </a:cubicBezTo>
                <a:cubicBezTo>
                  <a:pt x="10550260" y="7904824"/>
                  <a:pt x="10484114" y="8004043"/>
                  <a:pt x="10219531" y="8004043"/>
                </a:cubicBezTo>
                <a:cubicBezTo>
                  <a:pt x="9954948" y="8004043"/>
                  <a:pt x="9657291" y="7937897"/>
                  <a:pt x="9326562" y="7805605"/>
                </a:cubicBezTo>
                <a:cubicBezTo>
                  <a:pt x="8202083" y="7474876"/>
                  <a:pt x="7408333" y="7144147"/>
                  <a:pt x="6945312" y="6813418"/>
                </a:cubicBezTo>
                <a:cubicBezTo>
                  <a:pt x="6746875" y="6614980"/>
                  <a:pt x="6746875" y="6383470"/>
                  <a:pt x="6945312" y="6118887"/>
                </a:cubicBezTo>
                <a:cubicBezTo>
                  <a:pt x="7077604" y="5920449"/>
                  <a:pt x="7276041" y="5854303"/>
                  <a:pt x="7540625" y="5920449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6" name="Freeform 716"/>
          <p:cNvSpPr/>
          <p:nvPr/>
        </p:nvSpPr>
        <p:spPr>
          <a:xfrm rot="0" flipH="0" flipV="0">
            <a:off x="6021293" y="461185"/>
            <a:ext cx="401663" cy="268485"/>
          </a:xfrm>
          <a:custGeom>
            <a:pathLst>
              <a:path w="12171626" h="8135937">
                <a:moveTo>
                  <a:pt x="7938293" y="2214298"/>
                </a:moveTo>
                <a:lnTo>
                  <a:pt x="7938293" y="3303323"/>
                </a:lnTo>
                <a:lnTo>
                  <a:pt x="10418762" y="3303323"/>
                </a:lnTo>
                <a:cubicBezTo>
                  <a:pt x="10683345" y="3369601"/>
                  <a:pt x="10815637" y="3435879"/>
                  <a:pt x="10815637" y="3502157"/>
                </a:cubicBezTo>
                <a:cubicBezTo>
                  <a:pt x="11014075" y="3700859"/>
                  <a:pt x="10947929" y="3833349"/>
                  <a:pt x="10617200" y="3899627"/>
                </a:cubicBezTo>
                <a:cubicBezTo>
                  <a:pt x="9757304" y="4032052"/>
                  <a:pt x="8864335" y="4065191"/>
                  <a:pt x="7938293" y="3999045"/>
                </a:cubicBezTo>
                <a:lnTo>
                  <a:pt x="7938293" y="4893402"/>
                </a:lnTo>
                <a:lnTo>
                  <a:pt x="10319543" y="4893402"/>
                </a:lnTo>
                <a:cubicBezTo>
                  <a:pt x="11113293" y="4959681"/>
                  <a:pt x="11510168" y="5059098"/>
                  <a:pt x="11510168" y="5191654"/>
                </a:cubicBezTo>
                <a:cubicBezTo>
                  <a:pt x="11510168" y="5522912"/>
                  <a:pt x="11179439" y="5688541"/>
                  <a:pt x="10517981" y="5688541"/>
                </a:cubicBezTo>
                <a:cubicBezTo>
                  <a:pt x="9724231" y="5622263"/>
                  <a:pt x="8864335" y="5589124"/>
                  <a:pt x="7938293" y="5589124"/>
                </a:cubicBezTo>
                <a:lnTo>
                  <a:pt x="7938293" y="7573698"/>
                </a:lnTo>
                <a:cubicBezTo>
                  <a:pt x="7938293" y="7904427"/>
                  <a:pt x="7673710" y="8069791"/>
                  <a:pt x="7144543" y="8069791"/>
                </a:cubicBezTo>
                <a:cubicBezTo>
                  <a:pt x="6879960" y="8135937"/>
                  <a:pt x="6714595" y="8003646"/>
                  <a:pt x="6648450" y="7672916"/>
                </a:cubicBezTo>
                <a:lnTo>
                  <a:pt x="6648450" y="1917237"/>
                </a:lnTo>
                <a:cubicBezTo>
                  <a:pt x="5788554" y="2578695"/>
                  <a:pt x="4994804" y="3008643"/>
                  <a:pt x="4267200" y="3207081"/>
                </a:cubicBezTo>
                <a:cubicBezTo>
                  <a:pt x="3936470" y="3273227"/>
                  <a:pt x="3804179" y="3174008"/>
                  <a:pt x="3870325" y="2909424"/>
                </a:cubicBezTo>
                <a:cubicBezTo>
                  <a:pt x="5060950" y="1851620"/>
                  <a:pt x="5821627" y="958982"/>
                  <a:pt x="6152356" y="231510"/>
                </a:cubicBezTo>
                <a:cubicBezTo>
                  <a:pt x="6350793" y="33073"/>
                  <a:pt x="6549231" y="0"/>
                  <a:pt x="6747668" y="132291"/>
                </a:cubicBezTo>
                <a:cubicBezTo>
                  <a:pt x="7409126" y="463021"/>
                  <a:pt x="7574491" y="826823"/>
                  <a:pt x="7243762" y="1223698"/>
                </a:cubicBezTo>
                <a:cubicBezTo>
                  <a:pt x="8632825" y="1355990"/>
                  <a:pt x="10253398" y="1455208"/>
                  <a:pt x="12105481" y="1521354"/>
                </a:cubicBezTo>
                <a:cubicBezTo>
                  <a:pt x="12171626" y="1719395"/>
                  <a:pt x="12039335" y="2049595"/>
                  <a:pt x="11708606" y="2511954"/>
                </a:cubicBezTo>
                <a:cubicBezTo>
                  <a:pt x="11377876" y="2776537"/>
                  <a:pt x="10914856" y="2743464"/>
                  <a:pt x="10319543" y="2412735"/>
                </a:cubicBezTo>
                <a:cubicBezTo>
                  <a:pt x="9525793" y="2280444"/>
                  <a:pt x="8732043" y="2214298"/>
                  <a:pt x="7938293" y="2214298"/>
                </a:cubicBezTo>
                <a:close/>
                <a:moveTo>
                  <a:pt x="4067968" y="330134"/>
                </a:moveTo>
                <a:cubicBezTo>
                  <a:pt x="4597135" y="263988"/>
                  <a:pt x="4696354" y="495498"/>
                  <a:pt x="4365625" y="1024665"/>
                </a:cubicBezTo>
                <a:cubicBezTo>
                  <a:pt x="4101041" y="1289248"/>
                  <a:pt x="3836458" y="1520759"/>
                  <a:pt x="3571875" y="1719196"/>
                </a:cubicBezTo>
                <a:lnTo>
                  <a:pt x="3571875" y="6879166"/>
                </a:lnTo>
                <a:cubicBezTo>
                  <a:pt x="3638020" y="7276041"/>
                  <a:pt x="3472656" y="7540625"/>
                  <a:pt x="3075781" y="7672916"/>
                </a:cubicBezTo>
                <a:cubicBezTo>
                  <a:pt x="2612760" y="7871354"/>
                  <a:pt x="2381250" y="7772135"/>
                  <a:pt x="2381250" y="7375260"/>
                </a:cubicBezTo>
                <a:lnTo>
                  <a:pt x="2381250" y="2313318"/>
                </a:lnTo>
                <a:cubicBezTo>
                  <a:pt x="1653645" y="2710193"/>
                  <a:pt x="1157552" y="2809412"/>
                  <a:pt x="892968" y="2610974"/>
                </a:cubicBezTo>
                <a:cubicBezTo>
                  <a:pt x="165364" y="1884164"/>
                  <a:pt x="0" y="1487686"/>
                  <a:pt x="396875" y="1421540"/>
                </a:cubicBezTo>
                <a:cubicBezTo>
                  <a:pt x="1719791" y="1289248"/>
                  <a:pt x="2943489" y="925446"/>
                  <a:pt x="4067968" y="330134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7" name="Freeform 717"/>
          <p:cNvSpPr/>
          <p:nvPr/>
        </p:nvSpPr>
        <p:spPr>
          <a:xfrm rot="0" flipH="0" flipV="0">
            <a:off x="6442032" y="465525"/>
            <a:ext cx="401611" cy="258414"/>
          </a:xfrm>
          <a:custGeom>
            <a:pathLst>
              <a:path w="12170040" h="7830740">
                <a:moveTo>
                  <a:pt x="7341394" y="0"/>
                </a:moveTo>
                <a:cubicBezTo>
                  <a:pt x="7738269" y="0"/>
                  <a:pt x="8002852" y="165364"/>
                  <a:pt x="8135144" y="496093"/>
                </a:cubicBezTo>
                <a:cubicBezTo>
                  <a:pt x="8201290" y="1025260"/>
                  <a:pt x="8333582" y="1256770"/>
                  <a:pt x="8532019" y="1190625"/>
                </a:cubicBezTo>
                <a:cubicBezTo>
                  <a:pt x="8995040" y="1256770"/>
                  <a:pt x="9590352" y="1289843"/>
                  <a:pt x="10317957" y="1289843"/>
                </a:cubicBezTo>
                <a:cubicBezTo>
                  <a:pt x="10582540" y="1422135"/>
                  <a:pt x="10615613" y="1587500"/>
                  <a:pt x="10417175" y="1785937"/>
                </a:cubicBezTo>
                <a:cubicBezTo>
                  <a:pt x="10218738" y="1852083"/>
                  <a:pt x="10053373" y="1885156"/>
                  <a:pt x="9921082" y="1885156"/>
                </a:cubicBezTo>
                <a:cubicBezTo>
                  <a:pt x="9656498" y="1951302"/>
                  <a:pt x="9325769" y="1984375"/>
                  <a:pt x="8928894" y="1984375"/>
                </a:cubicBezTo>
                <a:cubicBezTo>
                  <a:pt x="9259623" y="2181489"/>
                  <a:pt x="9193477" y="2542844"/>
                  <a:pt x="8730457" y="3068439"/>
                </a:cubicBezTo>
                <a:cubicBezTo>
                  <a:pt x="10053373" y="3134585"/>
                  <a:pt x="11177852" y="3200863"/>
                  <a:pt x="12103894" y="3267273"/>
                </a:cubicBezTo>
                <a:cubicBezTo>
                  <a:pt x="12170040" y="3400226"/>
                  <a:pt x="12070821" y="3666133"/>
                  <a:pt x="11806238" y="4064992"/>
                </a:cubicBezTo>
                <a:cubicBezTo>
                  <a:pt x="11607800" y="4462793"/>
                  <a:pt x="11310144" y="4628621"/>
                  <a:pt x="10913269" y="4562475"/>
                </a:cubicBezTo>
                <a:cubicBezTo>
                  <a:pt x="9325769" y="3831960"/>
                  <a:pt x="7275380" y="3632861"/>
                  <a:pt x="4762103" y="3965178"/>
                </a:cubicBezTo>
                <a:cubicBezTo>
                  <a:pt x="4431374" y="4098131"/>
                  <a:pt x="4100645" y="4231084"/>
                  <a:pt x="3769916" y="4364037"/>
                </a:cubicBezTo>
                <a:cubicBezTo>
                  <a:pt x="3505332" y="4364037"/>
                  <a:pt x="3439187" y="4131468"/>
                  <a:pt x="3571478" y="3666331"/>
                </a:cubicBezTo>
                <a:cubicBezTo>
                  <a:pt x="3637624" y="3400425"/>
                  <a:pt x="3869135" y="3234266"/>
                  <a:pt x="4266010" y="3167856"/>
                </a:cubicBezTo>
                <a:cubicBezTo>
                  <a:pt x="4993482" y="3167856"/>
                  <a:pt x="5588662" y="3134651"/>
                  <a:pt x="6051550" y="3068240"/>
                </a:cubicBezTo>
                <a:cubicBezTo>
                  <a:pt x="5654675" y="2673879"/>
                  <a:pt x="5588529" y="2279518"/>
                  <a:pt x="5853113" y="1885156"/>
                </a:cubicBezTo>
                <a:cubicBezTo>
                  <a:pt x="5390092" y="1885156"/>
                  <a:pt x="4927071" y="1951302"/>
                  <a:pt x="4464050" y="2083593"/>
                </a:cubicBezTo>
                <a:cubicBezTo>
                  <a:pt x="4265613" y="2149739"/>
                  <a:pt x="4199467" y="2017448"/>
                  <a:pt x="4265613" y="1686718"/>
                </a:cubicBezTo>
                <a:cubicBezTo>
                  <a:pt x="4397904" y="1355989"/>
                  <a:pt x="4662488" y="1157552"/>
                  <a:pt x="5059363" y="1091406"/>
                </a:cubicBezTo>
                <a:cubicBezTo>
                  <a:pt x="5323946" y="1157552"/>
                  <a:pt x="5720821" y="1190625"/>
                  <a:pt x="6249988" y="1190625"/>
                </a:cubicBezTo>
                <a:cubicBezTo>
                  <a:pt x="6580717" y="1256770"/>
                  <a:pt x="6746082" y="959114"/>
                  <a:pt x="6746082" y="297656"/>
                </a:cubicBezTo>
                <a:cubicBezTo>
                  <a:pt x="6812227" y="99218"/>
                  <a:pt x="7010665" y="0"/>
                  <a:pt x="7341394" y="0"/>
                </a:cubicBezTo>
                <a:close/>
                <a:moveTo>
                  <a:pt x="8135144" y="1885156"/>
                </a:moveTo>
                <a:lnTo>
                  <a:pt x="6547644" y="1885156"/>
                </a:lnTo>
                <a:cubicBezTo>
                  <a:pt x="6547644" y="2279518"/>
                  <a:pt x="6646863" y="2673879"/>
                  <a:pt x="6845300" y="3068240"/>
                </a:cubicBezTo>
                <a:lnTo>
                  <a:pt x="7936707" y="3068240"/>
                </a:lnTo>
                <a:cubicBezTo>
                  <a:pt x="8068998" y="2673879"/>
                  <a:pt x="8135144" y="2279518"/>
                  <a:pt x="8135144" y="1885156"/>
                </a:cubicBezTo>
                <a:close/>
                <a:moveTo>
                  <a:pt x="2678907" y="297656"/>
                </a:moveTo>
                <a:cubicBezTo>
                  <a:pt x="3009636" y="363802"/>
                  <a:pt x="3208073" y="562239"/>
                  <a:pt x="3274219" y="892968"/>
                </a:cubicBezTo>
                <a:cubicBezTo>
                  <a:pt x="3141927" y="1223301"/>
                  <a:pt x="3075782" y="1685793"/>
                  <a:pt x="3075782" y="2280443"/>
                </a:cubicBezTo>
                <a:lnTo>
                  <a:pt x="3968353" y="2280443"/>
                </a:lnTo>
                <a:cubicBezTo>
                  <a:pt x="3968353" y="2346589"/>
                  <a:pt x="4001426" y="2379662"/>
                  <a:pt x="4067572" y="2379662"/>
                </a:cubicBezTo>
                <a:cubicBezTo>
                  <a:pt x="4199864" y="2710391"/>
                  <a:pt x="4067638" y="2908829"/>
                  <a:pt x="3670896" y="2974975"/>
                </a:cubicBezTo>
                <a:lnTo>
                  <a:pt x="3075782" y="2974975"/>
                </a:lnTo>
                <a:lnTo>
                  <a:pt x="3075782" y="4854178"/>
                </a:lnTo>
                <a:cubicBezTo>
                  <a:pt x="3869532" y="4788032"/>
                  <a:pt x="4365625" y="4788032"/>
                  <a:pt x="4564063" y="4854178"/>
                </a:cubicBezTo>
                <a:cubicBezTo>
                  <a:pt x="4696354" y="4986470"/>
                  <a:pt x="4663282" y="5151834"/>
                  <a:pt x="4464844" y="5350272"/>
                </a:cubicBezTo>
                <a:cubicBezTo>
                  <a:pt x="3208073" y="5681001"/>
                  <a:pt x="1984375" y="6077876"/>
                  <a:pt x="793750" y="6540897"/>
                </a:cubicBezTo>
                <a:cubicBezTo>
                  <a:pt x="264584" y="6607042"/>
                  <a:pt x="0" y="6441678"/>
                  <a:pt x="0" y="6044803"/>
                </a:cubicBezTo>
                <a:cubicBezTo>
                  <a:pt x="132292" y="5581782"/>
                  <a:pt x="429948" y="5317199"/>
                  <a:pt x="892969" y="5251053"/>
                </a:cubicBezTo>
                <a:cubicBezTo>
                  <a:pt x="1289844" y="5184907"/>
                  <a:pt x="1686719" y="5118761"/>
                  <a:pt x="2083594" y="5052615"/>
                </a:cubicBezTo>
                <a:lnTo>
                  <a:pt x="2083594" y="2974975"/>
                </a:lnTo>
                <a:cubicBezTo>
                  <a:pt x="1819011" y="2908829"/>
                  <a:pt x="1422136" y="2973123"/>
                  <a:pt x="892969" y="3167856"/>
                </a:cubicBezTo>
                <a:cubicBezTo>
                  <a:pt x="496094" y="3167856"/>
                  <a:pt x="330729" y="3036358"/>
                  <a:pt x="396875" y="2773362"/>
                </a:cubicBezTo>
                <a:cubicBezTo>
                  <a:pt x="463021" y="2444750"/>
                  <a:pt x="661459" y="2247569"/>
                  <a:pt x="992188" y="2181820"/>
                </a:cubicBezTo>
                <a:cubicBezTo>
                  <a:pt x="1322917" y="2247569"/>
                  <a:pt x="1686719" y="2280443"/>
                  <a:pt x="2083594" y="2280443"/>
                </a:cubicBezTo>
                <a:lnTo>
                  <a:pt x="2083594" y="793750"/>
                </a:lnTo>
                <a:cubicBezTo>
                  <a:pt x="2083594" y="396875"/>
                  <a:pt x="2282032" y="231510"/>
                  <a:pt x="2678907" y="297656"/>
                </a:cubicBezTo>
                <a:close/>
                <a:moveTo>
                  <a:pt x="6547644" y="5251053"/>
                </a:moveTo>
                <a:cubicBezTo>
                  <a:pt x="6150769" y="5184907"/>
                  <a:pt x="5985404" y="5284126"/>
                  <a:pt x="6051550" y="5548709"/>
                </a:cubicBezTo>
                <a:cubicBezTo>
                  <a:pt x="6051550" y="6408605"/>
                  <a:pt x="6150769" y="6805480"/>
                  <a:pt x="6349207" y="6739334"/>
                </a:cubicBezTo>
                <a:cubicBezTo>
                  <a:pt x="7010665" y="6739334"/>
                  <a:pt x="7771342" y="6706261"/>
                  <a:pt x="8631238" y="6640115"/>
                </a:cubicBezTo>
                <a:cubicBezTo>
                  <a:pt x="8829675" y="6309386"/>
                  <a:pt x="8862748" y="5945584"/>
                  <a:pt x="8730457" y="5548709"/>
                </a:cubicBezTo>
                <a:cubicBezTo>
                  <a:pt x="8730457" y="5284126"/>
                  <a:pt x="8002852" y="5184907"/>
                  <a:pt x="6547644" y="5251053"/>
                </a:cubicBezTo>
                <a:close/>
                <a:moveTo>
                  <a:pt x="5853113" y="4457303"/>
                </a:moveTo>
                <a:cubicBezTo>
                  <a:pt x="6514571" y="4589594"/>
                  <a:pt x="7374467" y="4622668"/>
                  <a:pt x="8432800" y="4556522"/>
                </a:cubicBezTo>
                <a:cubicBezTo>
                  <a:pt x="8763530" y="4556522"/>
                  <a:pt x="8995040" y="4524639"/>
                  <a:pt x="9127332" y="4460875"/>
                </a:cubicBezTo>
                <a:cubicBezTo>
                  <a:pt x="9325769" y="4460875"/>
                  <a:pt x="9524207" y="4559961"/>
                  <a:pt x="9722644" y="4758134"/>
                </a:cubicBezTo>
                <a:cubicBezTo>
                  <a:pt x="9921082" y="4956307"/>
                  <a:pt x="9954155" y="5187553"/>
                  <a:pt x="9821863" y="5451872"/>
                </a:cubicBezTo>
                <a:cubicBezTo>
                  <a:pt x="9755717" y="6112404"/>
                  <a:pt x="9689571" y="6739996"/>
                  <a:pt x="9623425" y="7334647"/>
                </a:cubicBezTo>
                <a:cubicBezTo>
                  <a:pt x="9491133" y="7665376"/>
                  <a:pt x="9193477" y="7764595"/>
                  <a:pt x="8730457" y="7632303"/>
                </a:cubicBezTo>
                <a:cubicBezTo>
                  <a:pt x="7870561" y="7433865"/>
                  <a:pt x="6944519" y="7433865"/>
                  <a:pt x="5952332" y="7632303"/>
                </a:cubicBezTo>
                <a:cubicBezTo>
                  <a:pt x="5489311" y="7830740"/>
                  <a:pt x="5224727" y="7698449"/>
                  <a:pt x="5158582" y="7235428"/>
                </a:cubicBezTo>
                <a:cubicBezTo>
                  <a:pt x="5158582" y="6507824"/>
                  <a:pt x="5092436" y="5780220"/>
                  <a:pt x="4960144" y="5052615"/>
                </a:cubicBezTo>
                <a:cubicBezTo>
                  <a:pt x="5092436" y="4589594"/>
                  <a:pt x="5390092" y="4391157"/>
                  <a:pt x="5853113" y="4457303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8" name="Freeform 718"/>
          <p:cNvSpPr/>
          <p:nvPr/>
        </p:nvSpPr>
        <p:spPr>
          <a:xfrm rot="0" flipH="0" flipV="0">
            <a:off x="6865863" y="465472"/>
            <a:ext cx="353707" cy="260846"/>
          </a:xfrm>
          <a:custGeom>
            <a:pathLst>
              <a:path w="10718403" h="7904427">
                <a:moveTo>
                  <a:pt x="2183606" y="297656"/>
                </a:moveTo>
                <a:cubicBezTo>
                  <a:pt x="2382043" y="363802"/>
                  <a:pt x="2580481" y="463021"/>
                  <a:pt x="2778918" y="595313"/>
                </a:cubicBezTo>
                <a:cubicBezTo>
                  <a:pt x="3109647" y="793750"/>
                  <a:pt x="3407304" y="992188"/>
                  <a:pt x="3671887" y="1190625"/>
                </a:cubicBezTo>
                <a:cubicBezTo>
                  <a:pt x="4068762" y="1455208"/>
                  <a:pt x="4267200" y="1620573"/>
                  <a:pt x="4267200" y="1686719"/>
                </a:cubicBezTo>
                <a:cubicBezTo>
                  <a:pt x="4333345" y="1819011"/>
                  <a:pt x="4167981" y="1852084"/>
                  <a:pt x="3771106" y="1785938"/>
                </a:cubicBezTo>
                <a:cubicBezTo>
                  <a:pt x="3308085" y="1719792"/>
                  <a:pt x="2845064" y="1653646"/>
                  <a:pt x="2382043" y="1587500"/>
                </a:cubicBezTo>
                <a:cubicBezTo>
                  <a:pt x="1588293" y="1389063"/>
                  <a:pt x="1290637" y="1025261"/>
                  <a:pt x="1489075" y="496094"/>
                </a:cubicBezTo>
                <a:cubicBezTo>
                  <a:pt x="1621366" y="231511"/>
                  <a:pt x="1852877" y="165365"/>
                  <a:pt x="2183606" y="297656"/>
                </a:cubicBezTo>
                <a:close/>
                <a:moveTo>
                  <a:pt x="0" y="3472656"/>
                </a:moveTo>
                <a:cubicBezTo>
                  <a:pt x="0" y="2877344"/>
                  <a:pt x="231510" y="2546615"/>
                  <a:pt x="694531" y="2480469"/>
                </a:cubicBezTo>
                <a:cubicBezTo>
                  <a:pt x="1157552" y="2678906"/>
                  <a:pt x="1719791" y="2711979"/>
                  <a:pt x="2381250" y="2579688"/>
                </a:cubicBezTo>
                <a:cubicBezTo>
                  <a:pt x="2778125" y="2447396"/>
                  <a:pt x="3075781" y="2480469"/>
                  <a:pt x="3274218" y="2678906"/>
                </a:cubicBezTo>
                <a:cubicBezTo>
                  <a:pt x="3472656" y="2811198"/>
                  <a:pt x="3538802" y="3009636"/>
                  <a:pt x="3472656" y="3274219"/>
                </a:cubicBezTo>
                <a:cubicBezTo>
                  <a:pt x="3274218" y="3869531"/>
                  <a:pt x="3175000" y="4564063"/>
                  <a:pt x="3175000" y="5357813"/>
                </a:cubicBezTo>
                <a:cubicBezTo>
                  <a:pt x="3241145" y="5423959"/>
                  <a:pt x="3373437" y="5390886"/>
                  <a:pt x="3571875" y="5258594"/>
                </a:cubicBezTo>
                <a:cubicBezTo>
                  <a:pt x="3770312" y="5060156"/>
                  <a:pt x="4001822" y="4861719"/>
                  <a:pt x="4266406" y="4663281"/>
                </a:cubicBezTo>
                <a:cubicBezTo>
                  <a:pt x="4530989" y="4597136"/>
                  <a:pt x="4597135" y="4729427"/>
                  <a:pt x="4464843" y="5060156"/>
                </a:cubicBezTo>
                <a:cubicBezTo>
                  <a:pt x="4001822" y="5721615"/>
                  <a:pt x="3472656" y="6350000"/>
                  <a:pt x="2877343" y="6945313"/>
                </a:cubicBezTo>
                <a:cubicBezTo>
                  <a:pt x="2414322" y="7408334"/>
                  <a:pt x="1984375" y="7474479"/>
                  <a:pt x="1587500" y="7143750"/>
                </a:cubicBezTo>
                <a:cubicBezTo>
                  <a:pt x="1389062" y="6945313"/>
                  <a:pt x="1355989" y="6746875"/>
                  <a:pt x="1488281" y="6548438"/>
                </a:cubicBezTo>
                <a:cubicBezTo>
                  <a:pt x="2083593" y="5953125"/>
                  <a:pt x="2381250" y="4994011"/>
                  <a:pt x="2381250" y="3671094"/>
                </a:cubicBezTo>
                <a:cubicBezTo>
                  <a:pt x="2447395" y="3340365"/>
                  <a:pt x="1819010" y="3340365"/>
                  <a:pt x="496093" y="3671094"/>
                </a:cubicBezTo>
                <a:cubicBezTo>
                  <a:pt x="231510" y="3803386"/>
                  <a:pt x="66145" y="3737240"/>
                  <a:pt x="0" y="3472656"/>
                </a:cubicBezTo>
                <a:close/>
                <a:moveTo>
                  <a:pt x="5557837" y="99219"/>
                </a:moveTo>
                <a:cubicBezTo>
                  <a:pt x="6087400" y="99219"/>
                  <a:pt x="6319109" y="330730"/>
                  <a:pt x="6252964" y="793750"/>
                </a:cubicBezTo>
                <a:cubicBezTo>
                  <a:pt x="6319109" y="2116667"/>
                  <a:pt x="6352182" y="3075781"/>
                  <a:pt x="6352182" y="3671094"/>
                </a:cubicBezTo>
                <a:cubicBezTo>
                  <a:pt x="6286037" y="4927865"/>
                  <a:pt x="6120540" y="5787761"/>
                  <a:pt x="5855692" y="6250781"/>
                </a:cubicBezTo>
                <a:cubicBezTo>
                  <a:pt x="5326393" y="7110677"/>
                  <a:pt x="4565650" y="7474479"/>
                  <a:pt x="3573462" y="7342188"/>
                </a:cubicBezTo>
                <a:cubicBezTo>
                  <a:pt x="3110441" y="7209896"/>
                  <a:pt x="3143514" y="7011459"/>
                  <a:pt x="3672681" y="6746875"/>
                </a:cubicBezTo>
                <a:cubicBezTo>
                  <a:pt x="4532577" y="6151563"/>
                  <a:pt x="5028670" y="5523177"/>
                  <a:pt x="5160962" y="4861719"/>
                </a:cubicBezTo>
                <a:cubicBezTo>
                  <a:pt x="5359400" y="3737240"/>
                  <a:pt x="5326327" y="2414323"/>
                  <a:pt x="5061743" y="892969"/>
                </a:cubicBezTo>
                <a:cubicBezTo>
                  <a:pt x="4995597" y="429948"/>
                  <a:pt x="5160962" y="165365"/>
                  <a:pt x="5557837" y="99219"/>
                </a:cubicBezTo>
                <a:close/>
                <a:moveTo>
                  <a:pt x="7741840" y="694531"/>
                </a:moveTo>
                <a:cubicBezTo>
                  <a:pt x="8072570" y="760677"/>
                  <a:pt x="8271007" y="959115"/>
                  <a:pt x="8337153" y="1289844"/>
                </a:cubicBezTo>
                <a:cubicBezTo>
                  <a:pt x="8204861" y="3075781"/>
                  <a:pt x="8204861" y="4894792"/>
                  <a:pt x="8337153" y="6746875"/>
                </a:cubicBezTo>
                <a:cubicBezTo>
                  <a:pt x="8337153" y="7011459"/>
                  <a:pt x="8171788" y="7176823"/>
                  <a:pt x="7841059" y="7242969"/>
                </a:cubicBezTo>
                <a:cubicBezTo>
                  <a:pt x="7510329" y="7242969"/>
                  <a:pt x="7311892" y="7077604"/>
                  <a:pt x="7245746" y="6746875"/>
                </a:cubicBezTo>
                <a:cubicBezTo>
                  <a:pt x="7378038" y="4960938"/>
                  <a:pt x="7378038" y="3141927"/>
                  <a:pt x="7245746" y="1289844"/>
                </a:cubicBezTo>
                <a:cubicBezTo>
                  <a:pt x="7245746" y="892969"/>
                  <a:pt x="7411111" y="694531"/>
                  <a:pt x="7741840" y="694531"/>
                </a:cubicBezTo>
                <a:close/>
                <a:moveTo>
                  <a:pt x="10321528" y="198438"/>
                </a:moveTo>
                <a:cubicBezTo>
                  <a:pt x="10519965" y="264583"/>
                  <a:pt x="10619184" y="496094"/>
                  <a:pt x="10619184" y="892969"/>
                </a:cubicBezTo>
                <a:cubicBezTo>
                  <a:pt x="10486892" y="2943490"/>
                  <a:pt x="10519965" y="5027084"/>
                  <a:pt x="10718403" y="7143750"/>
                </a:cubicBezTo>
                <a:cubicBezTo>
                  <a:pt x="10718403" y="7540625"/>
                  <a:pt x="10553038" y="7772136"/>
                  <a:pt x="10222309" y="7838281"/>
                </a:cubicBezTo>
                <a:cubicBezTo>
                  <a:pt x="9891579" y="7904427"/>
                  <a:pt x="9660070" y="7838281"/>
                  <a:pt x="9527778" y="7639844"/>
                </a:cubicBezTo>
                <a:cubicBezTo>
                  <a:pt x="9395486" y="7507552"/>
                  <a:pt x="9362413" y="5754688"/>
                  <a:pt x="9428559" y="2381250"/>
                </a:cubicBezTo>
                <a:cubicBezTo>
                  <a:pt x="9428559" y="1785938"/>
                  <a:pt x="9395486" y="1289844"/>
                  <a:pt x="9329340" y="892969"/>
                </a:cubicBezTo>
                <a:cubicBezTo>
                  <a:pt x="9263195" y="562240"/>
                  <a:pt x="9296267" y="330730"/>
                  <a:pt x="9428559" y="198438"/>
                </a:cubicBezTo>
                <a:cubicBezTo>
                  <a:pt x="9626996" y="0"/>
                  <a:pt x="9924653" y="0"/>
                  <a:pt x="10321528" y="198438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9" name="Freeform 719"/>
          <p:cNvSpPr/>
          <p:nvPr/>
        </p:nvSpPr>
        <p:spPr>
          <a:xfrm rot="0" flipH="0" flipV="0">
            <a:off x="7282002" y="456715"/>
            <a:ext cx="397271" cy="276125"/>
          </a:xfrm>
          <a:custGeom>
            <a:pathLst>
              <a:path w="12038542" h="8367447">
                <a:moveTo>
                  <a:pt x="4795573" y="2050521"/>
                </a:moveTo>
                <a:cubicBezTo>
                  <a:pt x="3803385" y="2116667"/>
                  <a:pt x="2877344" y="2248958"/>
                  <a:pt x="2017448" y="2447396"/>
                </a:cubicBezTo>
                <a:cubicBezTo>
                  <a:pt x="1686719" y="2579688"/>
                  <a:pt x="1521354" y="2480469"/>
                  <a:pt x="1521354" y="2149740"/>
                </a:cubicBezTo>
                <a:cubicBezTo>
                  <a:pt x="1719792" y="1620573"/>
                  <a:pt x="2083594" y="1355990"/>
                  <a:pt x="2612760" y="1355990"/>
                </a:cubicBezTo>
                <a:cubicBezTo>
                  <a:pt x="3141927" y="1488282"/>
                  <a:pt x="3869531" y="1521354"/>
                  <a:pt x="4795573" y="1455208"/>
                </a:cubicBezTo>
                <a:cubicBezTo>
                  <a:pt x="4795573" y="1124479"/>
                  <a:pt x="4762500" y="859896"/>
                  <a:pt x="4696354" y="661458"/>
                </a:cubicBezTo>
                <a:cubicBezTo>
                  <a:pt x="4696354" y="198438"/>
                  <a:pt x="4894792" y="0"/>
                  <a:pt x="5291667" y="66146"/>
                </a:cubicBezTo>
                <a:cubicBezTo>
                  <a:pt x="5820833" y="132292"/>
                  <a:pt x="6151562" y="297657"/>
                  <a:pt x="6283854" y="562240"/>
                </a:cubicBezTo>
                <a:cubicBezTo>
                  <a:pt x="6350000" y="694532"/>
                  <a:pt x="6316927" y="992188"/>
                  <a:pt x="6184635" y="1455208"/>
                </a:cubicBezTo>
                <a:lnTo>
                  <a:pt x="9359635" y="1455208"/>
                </a:lnTo>
                <a:cubicBezTo>
                  <a:pt x="9690365" y="1653646"/>
                  <a:pt x="9690365" y="1852083"/>
                  <a:pt x="9359635" y="2050521"/>
                </a:cubicBezTo>
                <a:lnTo>
                  <a:pt x="6184635" y="2050521"/>
                </a:lnTo>
                <a:cubicBezTo>
                  <a:pt x="6118489" y="2381250"/>
                  <a:pt x="6085417" y="2678906"/>
                  <a:pt x="6085417" y="2943490"/>
                </a:cubicBezTo>
                <a:cubicBezTo>
                  <a:pt x="9194271" y="3075781"/>
                  <a:pt x="11178646" y="3175000"/>
                  <a:pt x="12038542" y="3241146"/>
                </a:cubicBezTo>
                <a:cubicBezTo>
                  <a:pt x="11575521" y="4497917"/>
                  <a:pt x="10914062" y="4894792"/>
                  <a:pt x="10054167" y="4431771"/>
                </a:cubicBezTo>
                <a:cubicBezTo>
                  <a:pt x="8995833" y="4034896"/>
                  <a:pt x="7639843" y="3803386"/>
                  <a:pt x="5986198" y="3737240"/>
                </a:cubicBezTo>
                <a:cubicBezTo>
                  <a:pt x="5787760" y="4332552"/>
                  <a:pt x="5787760" y="4630208"/>
                  <a:pt x="5986198" y="4630208"/>
                </a:cubicBezTo>
                <a:cubicBezTo>
                  <a:pt x="6713802" y="4630208"/>
                  <a:pt x="7507552" y="4597136"/>
                  <a:pt x="8367448" y="4530990"/>
                </a:cubicBezTo>
                <a:cubicBezTo>
                  <a:pt x="8698177" y="4464844"/>
                  <a:pt x="8962760" y="4696354"/>
                  <a:pt x="9161198" y="5225521"/>
                </a:cubicBezTo>
                <a:cubicBezTo>
                  <a:pt x="9161198" y="5490104"/>
                  <a:pt x="9028906" y="5655469"/>
                  <a:pt x="8764323" y="5721615"/>
                </a:cubicBezTo>
                <a:cubicBezTo>
                  <a:pt x="7838281" y="6250781"/>
                  <a:pt x="7077604" y="6680729"/>
                  <a:pt x="6482292" y="7011458"/>
                </a:cubicBezTo>
                <a:lnTo>
                  <a:pt x="7276042" y="7309115"/>
                </a:lnTo>
                <a:cubicBezTo>
                  <a:pt x="8202083" y="7705990"/>
                  <a:pt x="8665104" y="7937500"/>
                  <a:pt x="8665104" y="8003646"/>
                </a:cubicBezTo>
                <a:cubicBezTo>
                  <a:pt x="8995833" y="8268229"/>
                  <a:pt x="8797396" y="8367447"/>
                  <a:pt x="8069792" y="8301301"/>
                </a:cubicBezTo>
                <a:cubicBezTo>
                  <a:pt x="6746875" y="7970573"/>
                  <a:pt x="5324739" y="7507552"/>
                  <a:pt x="3803385" y="6912240"/>
                </a:cubicBezTo>
                <a:cubicBezTo>
                  <a:pt x="3208073" y="6713802"/>
                  <a:pt x="3042708" y="6416146"/>
                  <a:pt x="3307292" y="6019271"/>
                </a:cubicBezTo>
                <a:cubicBezTo>
                  <a:pt x="3571875" y="5754688"/>
                  <a:pt x="3902604" y="5721615"/>
                  <a:pt x="4299479" y="5920052"/>
                </a:cubicBezTo>
                <a:cubicBezTo>
                  <a:pt x="4828646" y="6184636"/>
                  <a:pt x="5357812" y="6449219"/>
                  <a:pt x="5886979" y="6713802"/>
                </a:cubicBezTo>
                <a:cubicBezTo>
                  <a:pt x="6350000" y="6316927"/>
                  <a:pt x="6779948" y="5920052"/>
                  <a:pt x="7176823" y="5523177"/>
                </a:cubicBezTo>
                <a:cubicBezTo>
                  <a:pt x="7441406" y="5192448"/>
                  <a:pt x="6713802" y="5159375"/>
                  <a:pt x="4994010" y="5423958"/>
                </a:cubicBezTo>
                <a:cubicBezTo>
                  <a:pt x="4332552" y="5556250"/>
                  <a:pt x="4067969" y="5390886"/>
                  <a:pt x="4200260" y="4927865"/>
                </a:cubicBezTo>
                <a:cubicBezTo>
                  <a:pt x="4464844" y="4530990"/>
                  <a:pt x="4597135" y="4134115"/>
                  <a:pt x="4597135" y="3737240"/>
                </a:cubicBezTo>
                <a:cubicBezTo>
                  <a:pt x="3075781" y="3803386"/>
                  <a:pt x="1719792" y="4001823"/>
                  <a:pt x="529167" y="4332552"/>
                </a:cubicBezTo>
                <a:cubicBezTo>
                  <a:pt x="132292" y="4464844"/>
                  <a:pt x="0" y="4233333"/>
                  <a:pt x="132292" y="3638021"/>
                </a:cubicBezTo>
                <a:cubicBezTo>
                  <a:pt x="396875" y="3241146"/>
                  <a:pt x="727604" y="3042708"/>
                  <a:pt x="1124479" y="3042708"/>
                </a:cubicBezTo>
                <a:cubicBezTo>
                  <a:pt x="1852083" y="3108854"/>
                  <a:pt x="3042708" y="3075781"/>
                  <a:pt x="4696354" y="294349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0" name="Freeform 720"/>
          <p:cNvSpPr/>
          <p:nvPr/>
        </p:nvSpPr>
        <p:spPr>
          <a:xfrm rot="0" flipH="0" flipV="0">
            <a:off x="7706950" y="460068"/>
            <a:ext cx="396206" cy="266093"/>
          </a:xfrm>
          <a:custGeom>
            <a:pathLst>
              <a:path w="12006262" h="8063442">
                <a:moveTo>
                  <a:pt x="4762500" y="3532452"/>
                </a:moveTo>
                <a:cubicBezTo>
                  <a:pt x="3770312" y="3863181"/>
                  <a:pt x="2976562" y="4094692"/>
                  <a:pt x="2381250" y="4226983"/>
                </a:cubicBezTo>
                <a:cubicBezTo>
                  <a:pt x="1918229" y="4226983"/>
                  <a:pt x="1686719" y="4094692"/>
                  <a:pt x="1686719" y="3830108"/>
                </a:cubicBezTo>
                <a:cubicBezTo>
                  <a:pt x="2877344" y="3565525"/>
                  <a:pt x="4101041" y="3201723"/>
                  <a:pt x="5357812" y="2738702"/>
                </a:cubicBezTo>
                <a:cubicBezTo>
                  <a:pt x="4101041" y="2672556"/>
                  <a:pt x="3241146" y="2705629"/>
                  <a:pt x="2778125" y="2837921"/>
                </a:cubicBezTo>
                <a:cubicBezTo>
                  <a:pt x="2381250" y="2705762"/>
                  <a:pt x="2381250" y="2474516"/>
                  <a:pt x="2778125" y="2144183"/>
                </a:cubicBezTo>
                <a:cubicBezTo>
                  <a:pt x="3108854" y="2144183"/>
                  <a:pt x="3406510" y="2176992"/>
                  <a:pt x="3671094" y="2242608"/>
                </a:cubicBezTo>
                <a:lnTo>
                  <a:pt x="8930283" y="2242608"/>
                </a:lnTo>
                <a:cubicBezTo>
                  <a:pt x="9261012" y="2374900"/>
                  <a:pt x="9294084" y="2540265"/>
                  <a:pt x="9029501" y="2738702"/>
                </a:cubicBezTo>
                <a:lnTo>
                  <a:pt x="6449219" y="2738702"/>
                </a:lnTo>
                <a:cubicBezTo>
                  <a:pt x="6184635" y="2937140"/>
                  <a:pt x="5920052" y="3102504"/>
                  <a:pt x="5655469" y="3234796"/>
                </a:cubicBezTo>
                <a:lnTo>
                  <a:pt x="6350000" y="4028546"/>
                </a:lnTo>
                <a:cubicBezTo>
                  <a:pt x="6945445" y="3763963"/>
                  <a:pt x="7408531" y="3400161"/>
                  <a:pt x="7739261" y="2937140"/>
                </a:cubicBezTo>
                <a:cubicBezTo>
                  <a:pt x="8202281" y="2804848"/>
                  <a:pt x="8466865" y="2970213"/>
                  <a:pt x="8533011" y="3433233"/>
                </a:cubicBezTo>
                <a:cubicBezTo>
                  <a:pt x="8599156" y="3565525"/>
                  <a:pt x="8533011" y="3697817"/>
                  <a:pt x="8334573" y="3830108"/>
                </a:cubicBezTo>
                <a:cubicBezTo>
                  <a:pt x="7937698" y="4028546"/>
                  <a:pt x="7540823" y="4160838"/>
                  <a:pt x="7143948" y="4226983"/>
                </a:cubicBezTo>
                <a:cubicBezTo>
                  <a:pt x="8996296" y="5219171"/>
                  <a:pt x="10617067" y="5715265"/>
                  <a:pt x="12006262" y="5715265"/>
                </a:cubicBezTo>
                <a:cubicBezTo>
                  <a:pt x="11940117" y="6178286"/>
                  <a:pt x="11675467" y="6608233"/>
                  <a:pt x="11212314" y="7005108"/>
                </a:cubicBezTo>
                <a:cubicBezTo>
                  <a:pt x="10749293" y="7401983"/>
                  <a:pt x="10186987" y="7335838"/>
                  <a:pt x="9525397" y="6806671"/>
                </a:cubicBezTo>
                <a:cubicBezTo>
                  <a:pt x="8533077" y="6012921"/>
                  <a:pt x="7540757" y="5318390"/>
                  <a:pt x="6548437" y="4723077"/>
                </a:cubicBezTo>
                <a:cubicBezTo>
                  <a:pt x="6879167" y="5384536"/>
                  <a:pt x="6879167" y="6178286"/>
                  <a:pt x="6548437" y="7104327"/>
                </a:cubicBezTo>
                <a:cubicBezTo>
                  <a:pt x="6350000" y="7567348"/>
                  <a:pt x="5953125" y="7865004"/>
                  <a:pt x="5357812" y="7997296"/>
                </a:cubicBezTo>
                <a:cubicBezTo>
                  <a:pt x="4233333" y="8063442"/>
                  <a:pt x="3472656" y="7732713"/>
                  <a:pt x="3075781" y="7005108"/>
                </a:cubicBezTo>
                <a:cubicBezTo>
                  <a:pt x="3075781" y="6938963"/>
                  <a:pt x="3108854" y="6905890"/>
                  <a:pt x="3175000" y="6905890"/>
                </a:cubicBezTo>
                <a:cubicBezTo>
                  <a:pt x="3770312" y="7170473"/>
                  <a:pt x="4332552" y="7203546"/>
                  <a:pt x="4861719" y="7005108"/>
                </a:cubicBezTo>
                <a:cubicBezTo>
                  <a:pt x="5126302" y="6872817"/>
                  <a:pt x="5291666" y="6707452"/>
                  <a:pt x="5357812" y="6509015"/>
                </a:cubicBezTo>
                <a:cubicBezTo>
                  <a:pt x="5490104" y="6178286"/>
                  <a:pt x="5523177" y="5847556"/>
                  <a:pt x="5457031" y="5516827"/>
                </a:cubicBezTo>
                <a:cubicBezTo>
                  <a:pt x="4663281" y="5847556"/>
                  <a:pt x="3803385" y="6145213"/>
                  <a:pt x="2877344" y="6409796"/>
                </a:cubicBezTo>
                <a:cubicBezTo>
                  <a:pt x="2282031" y="6608233"/>
                  <a:pt x="1686719" y="6740525"/>
                  <a:pt x="1091406" y="6806671"/>
                </a:cubicBezTo>
                <a:cubicBezTo>
                  <a:pt x="562239" y="6938963"/>
                  <a:pt x="198437" y="6806671"/>
                  <a:pt x="0" y="6409796"/>
                </a:cubicBezTo>
                <a:cubicBezTo>
                  <a:pt x="0" y="6343650"/>
                  <a:pt x="198437" y="6277504"/>
                  <a:pt x="595312" y="6211358"/>
                </a:cubicBezTo>
                <a:cubicBezTo>
                  <a:pt x="1124479" y="6145213"/>
                  <a:pt x="1686719" y="6045994"/>
                  <a:pt x="2282031" y="5913702"/>
                </a:cubicBezTo>
                <a:cubicBezTo>
                  <a:pt x="3737239" y="5516827"/>
                  <a:pt x="4762500" y="5186098"/>
                  <a:pt x="5357812" y="4921515"/>
                </a:cubicBezTo>
                <a:lnTo>
                  <a:pt x="5159375" y="4326202"/>
                </a:lnTo>
                <a:cubicBezTo>
                  <a:pt x="4233333" y="4789223"/>
                  <a:pt x="3340364" y="5119952"/>
                  <a:pt x="2480469" y="5318390"/>
                </a:cubicBezTo>
                <a:cubicBezTo>
                  <a:pt x="2017448" y="5450681"/>
                  <a:pt x="1719791" y="5351463"/>
                  <a:pt x="1587500" y="5020733"/>
                </a:cubicBezTo>
                <a:cubicBezTo>
                  <a:pt x="1653646" y="4954588"/>
                  <a:pt x="2315104" y="4756150"/>
                  <a:pt x="3571875" y="4425421"/>
                </a:cubicBezTo>
                <a:cubicBezTo>
                  <a:pt x="3968750" y="4293129"/>
                  <a:pt x="4431771" y="4094692"/>
                  <a:pt x="4960937" y="3830108"/>
                </a:cubicBezTo>
                <a:close/>
                <a:moveTo>
                  <a:pt x="5853906" y="66146"/>
                </a:moveTo>
                <a:cubicBezTo>
                  <a:pt x="6052344" y="66146"/>
                  <a:pt x="6250781" y="132292"/>
                  <a:pt x="6449219" y="264583"/>
                </a:cubicBezTo>
                <a:cubicBezTo>
                  <a:pt x="6449219" y="595313"/>
                  <a:pt x="6482292" y="826823"/>
                  <a:pt x="6548437" y="959115"/>
                </a:cubicBezTo>
                <a:cubicBezTo>
                  <a:pt x="7408465" y="959115"/>
                  <a:pt x="8268494" y="992055"/>
                  <a:pt x="9128522" y="1057937"/>
                </a:cubicBezTo>
                <a:cubicBezTo>
                  <a:pt x="9459383" y="992055"/>
                  <a:pt x="9724033" y="892969"/>
                  <a:pt x="9922470" y="760677"/>
                </a:cubicBezTo>
                <a:cubicBezTo>
                  <a:pt x="10451769" y="694532"/>
                  <a:pt x="10716419" y="1024202"/>
                  <a:pt x="10716419" y="1749690"/>
                </a:cubicBezTo>
                <a:cubicBezTo>
                  <a:pt x="10716419" y="2344473"/>
                  <a:pt x="10650273" y="2840302"/>
                  <a:pt x="10517981" y="3237177"/>
                </a:cubicBezTo>
                <a:cubicBezTo>
                  <a:pt x="10385689" y="3435615"/>
                  <a:pt x="10253398" y="3435615"/>
                  <a:pt x="10121106" y="3237177"/>
                </a:cubicBezTo>
                <a:cubicBezTo>
                  <a:pt x="10054960" y="2708011"/>
                  <a:pt x="9955742" y="2278063"/>
                  <a:pt x="9823450" y="1947333"/>
                </a:cubicBezTo>
                <a:cubicBezTo>
                  <a:pt x="9823450" y="1619250"/>
                  <a:pt x="9029634" y="1455208"/>
                  <a:pt x="7442001" y="1455208"/>
                </a:cubicBezTo>
                <a:lnTo>
                  <a:pt x="4663479" y="1455208"/>
                </a:lnTo>
                <a:cubicBezTo>
                  <a:pt x="3869729" y="1455208"/>
                  <a:pt x="3142059" y="1488149"/>
                  <a:pt x="2480469" y="1554030"/>
                </a:cubicBezTo>
                <a:cubicBezTo>
                  <a:pt x="1951302" y="1751806"/>
                  <a:pt x="1686719" y="2312062"/>
                  <a:pt x="1686719" y="3234796"/>
                </a:cubicBezTo>
                <a:cubicBezTo>
                  <a:pt x="1554427" y="3433233"/>
                  <a:pt x="1389062" y="3433233"/>
                  <a:pt x="1190625" y="3234796"/>
                </a:cubicBezTo>
                <a:cubicBezTo>
                  <a:pt x="1058333" y="2772966"/>
                  <a:pt x="992187" y="2278195"/>
                  <a:pt x="992187" y="1750483"/>
                </a:cubicBezTo>
                <a:cubicBezTo>
                  <a:pt x="1058333" y="1024070"/>
                  <a:pt x="1289844" y="693936"/>
                  <a:pt x="1686719" y="760082"/>
                </a:cubicBezTo>
                <a:cubicBezTo>
                  <a:pt x="2414323" y="1024136"/>
                  <a:pt x="3472656" y="1057143"/>
                  <a:pt x="4861719" y="859102"/>
                </a:cubicBezTo>
                <a:cubicBezTo>
                  <a:pt x="4927864" y="726943"/>
                  <a:pt x="4960937" y="561843"/>
                  <a:pt x="4960937" y="363802"/>
                </a:cubicBezTo>
                <a:cubicBezTo>
                  <a:pt x="5093229" y="99219"/>
                  <a:pt x="5390885" y="0"/>
                  <a:pt x="5853906" y="66146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1" name="Freeform 721"/>
          <p:cNvSpPr/>
          <p:nvPr/>
        </p:nvSpPr>
        <p:spPr>
          <a:xfrm rot="0" flipH="0" flipV="0">
            <a:off x="8194798" y="436004"/>
            <a:ext cx="45839" cy="292990"/>
          </a:xfrm>
          <a:custGeom>
            <a:pathLst>
              <a:path w="1389063" h="8878491">
                <a:moveTo>
                  <a:pt x="694531" y="8878491"/>
                </a:moveTo>
                <a:cubicBezTo>
                  <a:pt x="496094" y="8878491"/>
                  <a:pt x="330729" y="8812345"/>
                  <a:pt x="198438" y="8680054"/>
                </a:cubicBezTo>
                <a:cubicBezTo>
                  <a:pt x="66146" y="8547762"/>
                  <a:pt x="0" y="8382397"/>
                  <a:pt x="0" y="8183960"/>
                </a:cubicBezTo>
                <a:cubicBezTo>
                  <a:pt x="0" y="7985522"/>
                  <a:pt x="66146" y="7820158"/>
                  <a:pt x="198438" y="7687866"/>
                </a:cubicBezTo>
                <a:cubicBezTo>
                  <a:pt x="330729" y="7555574"/>
                  <a:pt x="496094" y="7489429"/>
                  <a:pt x="694531" y="7489429"/>
                </a:cubicBezTo>
                <a:cubicBezTo>
                  <a:pt x="892969" y="7489429"/>
                  <a:pt x="1058333" y="7555574"/>
                  <a:pt x="1190625" y="7687866"/>
                </a:cubicBezTo>
                <a:cubicBezTo>
                  <a:pt x="1322917" y="7820158"/>
                  <a:pt x="1389063" y="7985522"/>
                  <a:pt x="1389063" y="8183960"/>
                </a:cubicBezTo>
                <a:cubicBezTo>
                  <a:pt x="1389063" y="8382397"/>
                  <a:pt x="1322917" y="8547762"/>
                  <a:pt x="1190625" y="8680054"/>
                </a:cubicBezTo>
                <a:cubicBezTo>
                  <a:pt x="1058333" y="8812345"/>
                  <a:pt x="892969" y="8878491"/>
                  <a:pt x="694531" y="8878491"/>
                </a:cubicBezTo>
                <a:close/>
                <a:moveTo>
                  <a:pt x="892969" y="5556250"/>
                </a:moveTo>
                <a:lnTo>
                  <a:pt x="892969" y="6052344"/>
                </a:lnTo>
                <a:lnTo>
                  <a:pt x="496094" y="6052344"/>
                </a:lnTo>
                <a:lnTo>
                  <a:pt x="496094" y="5556250"/>
                </a:lnTo>
                <a:cubicBezTo>
                  <a:pt x="496094" y="4663282"/>
                  <a:pt x="438216" y="3762045"/>
                  <a:pt x="322461" y="2852540"/>
                </a:cubicBezTo>
                <a:cubicBezTo>
                  <a:pt x="206706" y="1943035"/>
                  <a:pt x="148828" y="1273308"/>
                  <a:pt x="148828" y="843360"/>
                </a:cubicBezTo>
                <a:cubicBezTo>
                  <a:pt x="148828" y="578777"/>
                  <a:pt x="190169" y="372071"/>
                  <a:pt x="272852" y="223243"/>
                </a:cubicBezTo>
                <a:cubicBezTo>
                  <a:pt x="355534" y="74415"/>
                  <a:pt x="496094" y="0"/>
                  <a:pt x="694531" y="0"/>
                </a:cubicBezTo>
                <a:cubicBezTo>
                  <a:pt x="926042" y="0"/>
                  <a:pt x="1074870" y="82683"/>
                  <a:pt x="1141016" y="248047"/>
                </a:cubicBezTo>
                <a:cubicBezTo>
                  <a:pt x="1207162" y="413412"/>
                  <a:pt x="1240234" y="611849"/>
                  <a:pt x="1240234" y="843360"/>
                </a:cubicBezTo>
                <a:cubicBezTo>
                  <a:pt x="1240234" y="1273308"/>
                  <a:pt x="1182357" y="1943035"/>
                  <a:pt x="1066602" y="2852540"/>
                </a:cubicBezTo>
                <a:cubicBezTo>
                  <a:pt x="950846" y="3762045"/>
                  <a:pt x="892969" y="4663282"/>
                  <a:pt x="892969" y="555625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2" name="Rectangle 722"/>
          <p:cNvSpPr/>
          <p:nvPr/>
        </p:nvSpPr>
        <p:spPr>
          <a:xfrm rot="0" flipH="0" flipV="0">
            <a:off x="776611" y="1120464"/>
            <a:ext cx="4748161" cy="62229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897" baseline="0" b="1" i="0" dirty="0" spc="0">
                <a:solidFill>
                  <a:srgbClr val="336565"/>
                </a:solidFill>
                <a:latin typeface="Arial Black" pitchFamily="0" charset="1"/>
              </a:rPr>
              <a:t>1.3.4 </a:t>
            </a:r>
            <a:r>
              <a:rPr lang="en-US" sz="2897" baseline="0" b="0" i="0" dirty="0" spc="0">
                <a:solidFill>
                  <a:srgbClr val="336565"/>
                </a:solidFill>
                <a:latin typeface="宋体" pitchFamily="0" charset="1"/>
              </a:rPr>
              <a:t>配置环境变量</a:t>
            </a:r>
            <a:r>
              <a:rPr lang="en-US" sz="2897" baseline="0" b="1" i="0" dirty="0" spc="0">
                <a:solidFill>
                  <a:srgbClr val="336565"/>
                </a:solidFill>
                <a:latin typeface="Arial Black" pitchFamily="0" charset="1"/>
              </a:rPr>
              <a:t>path(4)</a:t>
            </a:r>
          </a:p>
        </p:txBody>
      </p:sp>
      <p:sp>
        <p:nvSpPr>
          <p:cNvPr id="723" name="Rectangle 723"/>
          <p:cNvSpPr/>
          <p:nvPr/>
        </p:nvSpPr>
        <p:spPr>
          <a:xfrm rot="0" flipH="0" flipV="0">
            <a:off x="849763" y="1996549"/>
            <a:ext cx="5154178" cy="73166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0" i="0" dirty="0" spc="1655">
                <a:latin typeface="Wingdings" pitchFamily="0" charset="1"/>
              </a:rPr>
              <a:t></a:t>
            </a:r>
            <a:r>
              <a:rPr lang="en-US" sz="1997" baseline="0" b="0" i="0" dirty="0" spc="0">
                <a:latin typeface="宋体" pitchFamily="0" charset="1"/>
              </a:rPr>
              <a:t>临时配置方式：通过</a:t>
            </a:r>
            <a:r>
              <a:rPr lang="en-US" sz="1997" baseline="0" b="0" i="0" dirty="0" spc="0">
                <a:latin typeface="Arial" pitchFamily="0" charset="1"/>
              </a:rPr>
              <a:t>dos</a:t>
            </a:r>
            <a:r>
              <a:rPr lang="en-US" sz="1997" baseline="0" b="0" i="0" dirty="0" spc="0">
                <a:latin typeface="宋体" pitchFamily="0" charset="1"/>
              </a:rPr>
              <a:t>命令中</a:t>
            </a:r>
            <a:r>
              <a:rPr lang="en-US" sz="1997" baseline="0" b="0" i="0" dirty="0" spc="0">
                <a:solidFill>
                  <a:srgbClr val="FF0000"/>
                </a:solidFill>
                <a:latin typeface="Arial" pitchFamily="0" charset="1"/>
              </a:rPr>
              <a:t>set</a:t>
            </a:r>
            <a:r>
              <a:rPr lang="en-US" sz="1997" baseline="0" b="0" i="0" dirty="0" spc="0">
                <a:solidFill>
                  <a:srgbClr val="FF0000"/>
                </a:solidFill>
                <a:latin typeface="宋体" pitchFamily="0" charset="1"/>
              </a:rPr>
              <a:t>命令</a:t>
            </a:r>
            <a:r>
              <a:rPr lang="en-US" sz="1997" baseline="0" b="0" i="0" dirty="0" spc="0">
                <a:latin typeface="宋体" pitchFamily="0" charset="1"/>
              </a:rPr>
              <a:t>完成</a:t>
            </a:r>
          </a:p>
          <a:p>
            <a:pPr marL="457200">
              <a:lnSpc>
                <a:spcPts val="3085"/>
              </a:lnSpc>
              <a:tabLst>
                <a:tab pos="907259" algn="l"/>
              </a:tabLst>
            </a:pPr>
            <a:r>
              <a:rPr lang="en-US" sz="4545" baseline="-3765" b="0" i="0" dirty="0" spc="0">
                <a:solidFill>
                  <a:srgbClr val="97CDCC"/>
                </a:solidFill>
                <a:latin typeface="Arial" pitchFamily="0" charset="1"/>
              </a:rPr>
              <a:t>• 	</a:t>
            </a:r>
            <a:r>
              <a:rPr lang="en-US" sz="1397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724" name="Rectangle 724"/>
          <p:cNvSpPr/>
          <p:nvPr/>
        </p:nvSpPr>
        <p:spPr>
          <a:xfrm rot="0" flipH="0" flipV="0">
            <a:off x="1592713" y="2361547"/>
            <a:ext cx="4979739" cy="33981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997" baseline="0" b="0" i="0" dirty="0" spc="0">
                <a:solidFill>
                  <a:srgbClr val="FF0000"/>
                </a:solidFill>
                <a:latin typeface="Arial" pitchFamily="0" charset="1"/>
              </a:rPr>
              <a:t>set </a:t>
            </a:r>
            <a:r>
              <a:rPr lang="en-US" sz="1997" baseline="0" b="0" i="0" dirty="0" spc="0">
                <a:latin typeface="宋体" pitchFamily="0" charset="1"/>
              </a:rPr>
              <a:t>：用于查看本机的所有环境变量的信息。</a:t>
            </a:r>
          </a:p>
        </p:txBody>
      </p:sp>
      <p:sp>
        <p:nvSpPr>
          <p:cNvPr id="725" name="Rectangle 725"/>
          <p:cNvSpPr/>
          <p:nvPr/>
        </p:nvSpPr>
        <p:spPr>
          <a:xfrm rot="0" flipH="0" flipV="0">
            <a:off x="1306963" y="2582977"/>
            <a:ext cx="5150238" cy="51023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000" baseline="0" b="0" i="0" dirty="0" spc="0">
                <a:solidFill>
                  <a:srgbClr val="97CDCC"/>
                </a:solidFill>
                <a:latin typeface="Arial" pitchFamily="0" charset="1"/>
              </a:rPr>
              <a:t>•</a:t>
            </a:r>
            <a:r>
              <a:rPr lang="en-US" sz="3000" baseline="0" b="0" i="0" dirty="0" spc="365">
                <a:solidFill>
                  <a:srgbClr val="97CDCC"/>
                </a:solidFill>
                <a:latin typeface="Arial" pitchFamily="0" charset="1"/>
              </a:rPr>
              <a:t> </a:t>
            </a:r>
            <a:r>
              <a:rPr lang="en-US" sz="1997" baseline="0" b="0" i="0" dirty="0" spc="0">
                <a:solidFill>
                  <a:srgbClr val="FF0000"/>
                </a:solidFill>
                <a:latin typeface="Arial" pitchFamily="0" charset="1"/>
              </a:rPr>
              <a:t>set  </a:t>
            </a:r>
            <a:r>
              <a:rPr lang="en-US" sz="1997" baseline="0" b="0" i="0" dirty="0" spc="0">
                <a:solidFill>
                  <a:srgbClr val="FF0000"/>
                </a:solidFill>
                <a:latin typeface="宋体" pitchFamily="0" charset="1"/>
              </a:rPr>
              <a:t>变量</a:t>
            </a:r>
            <a:r>
              <a:rPr lang="en-US" sz="1997" baseline="0" b="0" i="0" dirty="0" spc="551">
                <a:solidFill>
                  <a:srgbClr val="FF0000"/>
                </a:solidFill>
                <a:latin typeface="宋体" pitchFamily="0" charset="1"/>
              </a:rPr>
              <a:t>名</a:t>
            </a:r>
            <a:r>
              <a:rPr lang="en-US" sz="1997" baseline="0" b="0" i="0" dirty="0" spc="0">
                <a:latin typeface="宋体" pitchFamily="0" charset="1"/>
              </a:rPr>
              <a:t>：查看具体一个环境变量的值。</a:t>
            </a:r>
          </a:p>
        </p:txBody>
      </p:sp>
      <p:sp>
        <p:nvSpPr>
          <p:cNvPr id="726" name="Rectangle 726"/>
          <p:cNvSpPr/>
          <p:nvPr/>
        </p:nvSpPr>
        <p:spPr>
          <a:xfrm rot="0" flipH="0" flipV="0">
            <a:off x="1306963" y="2947975"/>
            <a:ext cx="4719910" cy="51023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000" baseline="0" b="0" i="0" dirty="0" spc="0">
                <a:solidFill>
                  <a:srgbClr val="97CDCC"/>
                </a:solidFill>
                <a:latin typeface="Arial" pitchFamily="0" charset="1"/>
              </a:rPr>
              <a:t>•</a:t>
            </a:r>
            <a:r>
              <a:rPr lang="en-US" sz="3000" baseline="0" b="0" i="0" dirty="0" spc="365">
                <a:solidFill>
                  <a:srgbClr val="97CDCC"/>
                </a:solidFill>
                <a:latin typeface="Arial" pitchFamily="0" charset="1"/>
              </a:rPr>
              <a:t> </a:t>
            </a:r>
            <a:r>
              <a:rPr lang="en-US" sz="1997" baseline="0" b="0" i="0" dirty="0" spc="0">
                <a:solidFill>
                  <a:srgbClr val="FF0000"/>
                </a:solidFill>
                <a:latin typeface="Arial" pitchFamily="0" charset="1"/>
              </a:rPr>
              <a:t>set  </a:t>
            </a:r>
            <a:r>
              <a:rPr lang="en-US" sz="1997" baseline="0" b="0" i="0" dirty="0" spc="0">
                <a:solidFill>
                  <a:srgbClr val="FF0000"/>
                </a:solidFill>
                <a:latin typeface="宋体" pitchFamily="0" charset="1"/>
              </a:rPr>
              <a:t>变量名</a:t>
            </a:r>
            <a:r>
              <a:rPr lang="en-US" sz="1997" baseline="0" b="0" i="0" dirty="0" spc="0">
                <a:solidFill>
                  <a:srgbClr val="FF0000"/>
                </a:solidFill>
                <a:latin typeface="Arial" pitchFamily="0" charset="1"/>
              </a:rPr>
              <a:t>=</a:t>
            </a:r>
            <a:r>
              <a:rPr lang="en-US" sz="1997" baseline="0" b="0" i="0" dirty="0" spc="0">
                <a:latin typeface="宋体" pitchFamily="0" charset="1"/>
              </a:rPr>
              <a:t>：清空一个环境变量的值。</a:t>
            </a:r>
          </a:p>
        </p:txBody>
      </p:sp>
      <p:sp>
        <p:nvSpPr>
          <p:cNvPr id="727" name="Rectangle 727"/>
          <p:cNvSpPr/>
          <p:nvPr/>
        </p:nvSpPr>
        <p:spPr>
          <a:xfrm rot="0" flipH="0" flipV="0">
            <a:off x="1306963" y="3313735"/>
            <a:ext cx="5551867" cy="51023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000" baseline="0" b="0" i="0" dirty="0" spc="0">
                <a:solidFill>
                  <a:srgbClr val="97CDCC"/>
                </a:solidFill>
                <a:latin typeface="Arial" pitchFamily="0" charset="1"/>
              </a:rPr>
              <a:t>•</a:t>
            </a:r>
            <a:r>
              <a:rPr lang="en-US" sz="3000" baseline="0" b="0" i="0" dirty="0" spc="365">
                <a:solidFill>
                  <a:srgbClr val="97CDCC"/>
                </a:solidFill>
                <a:latin typeface="Arial" pitchFamily="0" charset="1"/>
              </a:rPr>
              <a:t> </a:t>
            </a:r>
            <a:r>
              <a:rPr lang="en-US" sz="1997" baseline="0" b="0" i="0" dirty="0" spc="0">
                <a:solidFill>
                  <a:srgbClr val="FF0000"/>
                </a:solidFill>
                <a:latin typeface="Arial" pitchFamily="0" charset="1"/>
              </a:rPr>
              <a:t>set  </a:t>
            </a:r>
            <a:r>
              <a:rPr lang="en-US" sz="1997" baseline="0" b="0" i="0" dirty="0" spc="0">
                <a:solidFill>
                  <a:srgbClr val="FF0000"/>
                </a:solidFill>
                <a:latin typeface="宋体" pitchFamily="0" charset="1"/>
              </a:rPr>
              <a:t>变量名</a:t>
            </a:r>
            <a:r>
              <a:rPr lang="en-US" sz="1997" baseline="0" b="0" i="0" dirty="0" spc="0">
                <a:solidFill>
                  <a:srgbClr val="FF0000"/>
                </a:solidFill>
                <a:latin typeface="Arial" pitchFamily="0" charset="1"/>
              </a:rPr>
              <a:t>=</a:t>
            </a:r>
            <a:r>
              <a:rPr lang="en-US" sz="1997" baseline="0" b="0" i="0" dirty="0" spc="0">
                <a:solidFill>
                  <a:srgbClr val="FF0000"/>
                </a:solidFill>
                <a:latin typeface="宋体" pitchFamily="0" charset="1"/>
              </a:rPr>
              <a:t>具体</a:t>
            </a:r>
            <a:r>
              <a:rPr lang="en-US" sz="1997" baseline="0" b="0" i="0" dirty="0" spc="563">
                <a:solidFill>
                  <a:srgbClr val="FF0000"/>
                </a:solidFill>
                <a:latin typeface="宋体" pitchFamily="0" charset="1"/>
              </a:rPr>
              <a:t>值</a:t>
            </a:r>
            <a:r>
              <a:rPr lang="en-US" sz="1997" baseline="0" b="0" i="0" dirty="0" spc="0">
                <a:latin typeface="宋体" pitchFamily="0" charset="1"/>
              </a:rPr>
              <a:t>：给指定变量定义具体值。</a:t>
            </a:r>
          </a:p>
        </p:txBody>
      </p:sp>
      <p:sp>
        <p:nvSpPr>
          <p:cNvPr id="728" name="Rectangle 728"/>
          <p:cNvSpPr/>
          <p:nvPr/>
        </p:nvSpPr>
        <p:spPr>
          <a:xfrm rot="0" flipH="0" flipV="0">
            <a:off x="849763" y="3854389"/>
            <a:ext cx="5168641" cy="69957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0" i="0" dirty="0" spc="1655">
                <a:latin typeface="Wingdings" pitchFamily="0" charset="1"/>
              </a:rPr>
              <a:t></a:t>
            </a:r>
            <a:r>
              <a:rPr lang="en-US" sz="1997" baseline="0" b="0" i="0" dirty="0" spc="0">
                <a:latin typeface="宋体" pitchFamily="0" charset="1"/>
              </a:rPr>
              <a:t>想要在原有环境变量值基础上添加新值呢？</a:t>
            </a:r>
          </a:p>
          <a:p>
            <a:pPr marL="457200">
              <a:lnSpc>
                <a:spcPts val="3099"/>
              </a:lnSpc>
              <a:tabLst>
                <a:tab pos="907259" algn="l"/>
              </a:tabLst>
            </a:pPr>
            <a:r>
              <a:rPr lang="en-US" sz="3000" baseline="0" b="0" i="0" dirty="0" spc="0">
                <a:solidFill>
                  <a:srgbClr val="97CDCC"/>
                </a:solidFill>
                <a:latin typeface="Arial" pitchFamily="0" charset="1"/>
              </a:rPr>
              <a:t>• 	</a:t>
            </a:r>
            <a:r>
              <a:rPr lang="en-US" sz="1397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729" name="Rectangle 729"/>
          <p:cNvSpPr/>
          <p:nvPr/>
        </p:nvSpPr>
        <p:spPr>
          <a:xfrm rot="0" flipH="0" flipV="0">
            <a:off x="1306963" y="4187299"/>
            <a:ext cx="6579259" cy="74614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285750"/>
            <a:r>
              <a:rPr lang="en-US" sz="1997" baseline="0" b="0" i="0" dirty="0" spc="0">
                <a:latin typeface="宋体" pitchFamily="0" charset="1"/>
              </a:rPr>
              <a:t>首先，通过</a:t>
            </a:r>
            <a:r>
              <a:rPr lang="en-US" sz="1997" baseline="0" b="0" i="0" dirty="0" spc="0">
                <a:solidFill>
                  <a:srgbClr val="FF0000"/>
                </a:solidFill>
                <a:latin typeface="Arial" pitchFamily="0" charset="1"/>
              </a:rPr>
              <a:t>%</a:t>
            </a:r>
            <a:r>
              <a:rPr lang="en-US" sz="1997" baseline="0" b="0" i="0" dirty="0" spc="0">
                <a:solidFill>
                  <a:srgbClr val="FF0000"/>
                </a:solidFill>
                <a:latin typeface="宋体" pitchFamily="0" charset="1"/>
              </a:rPr>
              <a:t>变量名</a:t>
            </a:r>
            <a:r>
              <a:rPr lang="en-US" sz="1997" baseline="0" b="0" i="0" dirty="0" spc="0">
                <a:solidFill>
                  <a:srgbClr val="FF0000"/>
                </a:solidFill>
                <a:latin typeface="Arial" pitchFamily="0" charset="1"/>
              </a:rPr>
              <a:t>%</a:t>
            </a:r>
            <a:r>
              <a:rPr lang="en-US" sz="1997" baseline="0" b="0" i="0" dirty="0" spc="0">
                <a:latin typeface="宋体" pitchFamily="0" charset="1"/>
              </a:rPr>
              <a:t>操作符获取到原有环境变量的值。</a:t>
            </a:r>
          </a:p>
          <a:p>
            <a:pPr marL="0">
              <a:lnSpc>
                <a:spcPts val="3199"/>
              </a:lnSpc>
            </a:pPr>
            <a:r>
              <a:rPr lang="en-US" sz="3000" baseline="0" b="0" i="0" dirty="0" spc="0">
                <a:solidFill>
                  <a:srgbClr val="97CDCC"/>
                </a:solidFill>
                <a:latin typeface="Arial" pitchFamily="0" charset="1"/>
              </a:rPr>
              <a:t>•</a:t>
            </a:r>
            <a:r>
              <a:rPr lang="en-US" sz="3000" baseline="0" b="0" i="0" dirty="0" spc="365">
                <a:solidFill>
                  <a:srgbClr val="97CDCC"/>
                </a:solidFill>
                <a:latin typeface="Arial" pitchFamily="0" charset="1"/>
              </a:rPr>
              <a:t> </a:t>
            </a:r>
            <a:r>
              <a:rPr lang="en-US" sz="1997" baseline="0" b="0" i="0" dirty="0" spc="0">
                <a:latin typeface="宋体" pitchFamily="0" charset="1"/>
              </a:rPr>
              <a:t>然后加上新值后在定义给该变量名即可</a:t>
            </a:r>
          </a:p>
        </p:txBody>
      </p:sp>
      <p:sp>
        <p:nvSpPr>
          <p:cNvPr id="730" name="Rectangle 730"/>
          <p:cNvSpPr/>
          <p:nvPr/>
        </p:nvSpPr>
        <p:spPr>
          <a:xfrm rot="0" flipH="0" flipV="0">
            <a:off x="1306963" y="4773727"/>
            <a:ext cx="3826673" cy="51023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000" baseline="0" b="0" i="0" dirty="0" spc="0">
                <a:solidFill>
                  <a:srgbClr val="97CDCC"/>
                </a:solidFill>
                <a:latin typeface="Arial" pitchFamily="0" charset="1"/>
              </a:rPr>
              <a:t>•</a:t>
            </a:r>
            <a:r>
              <a:rPr lang="en-US" sz="3000" baseline="0" b="0" i="0" dirty="0" spc="365">
                <a:solidFill>
                  <a:srgbClr val="97CDCC"/>
                </a:solidFill>
                <a:latin typeface="Arial" pitchFamily="0" charset="1"/>
              </a:rPr>
              <a:t> </a:t>
            </a:r>
            <a:r>
              <a:rPr lang="en-US" sz="1997" baseline="0" b="0" i="0" dirty="0" spc="0">
                <a:latin typeface="宋体" pitchFamily="0" charset="1"/>
              </a:rPr>
              <a:t>举例：给</a:t>
            </a:r>
            <a:r>
              <a:rPr lang="en-US" sz="1997" baseline="0" b="0" i="0" dirty="0" spc="0">
                <a:latin typeface="Arial" pitchFamily="0" charset="1"/>
              </a:rPr>
              <a:t>path</a:t>
            </a:r>
            <a:r>
              <a:rPr lang="en-US" sz="1997" baseline="0" b="0" i="0" dirty="0" spc="0">
                <a:latin typeface="宋体" pitchFamily="0" charset="1"/>
              </a:rPr>
              <a:t>环境变量加入新值</a:t>
            </a:r>
          </a:p>
        </p:txBody>
      </p:sp>
      <p:sp>
        <p:nvSpPr>
          <p:cNvPr id="731" name="Rectangle 731"/>
          <p:cNvSpPr/>
          <p:nvPr/>
        </p:nvSpPr>
        <p:spPr>
          <a:xfrm rot="0" flipH="0" flipV="0">
            <a:off x="849763" y="5138725"/>
            <a:ext cx="7863728" cy="84914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914400"/>
            <a:r>
              <a:rPr lang="en-US" sz="3000" baseline="0" b="0" i="0" dirty="0" spc="0">
                <a:latin typeface="Arial" pitchFamily="0" charset="1"/>
              </a:rPr>
              <a:t>•</a:t>
            </a:r>
            <a:r>
              <a:rPr lang="en-US" sz="3000" baseline="0" b="0" i="0" dirty="0" spc="-84">
                <a:latin typeface="Arial" pitchFamily="0" charset="1"/>
              </a:rPr>
              <a:t> </a:t>
            </a:r>
            <a:r>
              <a:rPr lang="en-US" sz="1997" baseline="0" b="0" i="0" dirty="0" spc="0">
                <a:solidFill>
                  <a:srgbClr val="FF0000"/>
                </a:solidFill>
                <a:latin typeface="Arial" pitchFamily="0" charset="1"/>
              </a:rPr>
              <a:t>set  path=</a:t>
            </a:r>
            <a:r>
              <a:rPr lang="en-US" sz="1997" baseline="0" b="0" i="0" dirty="0" spc="0">
                <a:solidFill>
                  <a:srgbClr val="FF0000"/>
                </a:solidFill>
                <a:latin typeface="宋体" pitchFamily="0" charset="1"/>
              </a:rPr>
              <a:t>新值</a:t>
            </a:r>
            <a:r>
              <a:rPr lang="en-US" sz="1997" baseline="0" b="0" i="0" dirty="0" spc="0">
                <a:solidFill>
                  <a:srgbClr val="FF0000"/>
                </a:solidFill>
                <a:latin typeface="Arial" pitchFamily="0" charset="1"/>
              </a:rPr>
              <a:t>;%path%</a:t>
            </a:r>
          </a:p>
          <a:p>
            <a:pPr marL="0">
              <a:lnSpc>
                <a:spcPts val="2668"/>
              </a:lnSpc>
            </a:pPr>
            <a:r>
              <a:rPr lang="en-US" sz="1397" baseline="0" b="0" i="0" dirty="0" spc="1655">
                <a:latin typeface="Wingdings" pitchFamily="0" charset="1"/>
              </a:rPr>
              <a:t></a:t>
            </a:r>
            <a:r>
              <a:rPr lang="en-US" sz="1997" baseline="0" b="0" i="0" dirty="0" spc="0">
                <a:latin typeface="宋体" pitchFamily="0" charset="1"/>
              </a:rPr>
              <a:t>注意：这种配置方式只在当前</a:t>
            </a:r>
            <a:r>
              <a:rPr lang="en-US" sz="1997" baseline="0" b="0" i="0" dirty="0" spc="0">
                <a:latin typeface="Arial" pitchFamily="0" charset="1"/>
              </a:rPr>
              <a:t>dos</a:t>
            </a:r>
            <a:r>
              <a:rPr lang="en-US" sz="1997" baseline="0" b="0" i="0" dirty="0" spc="0">
                <a:latin typeface="宋体" pitchFamily="0" charset="1"/>
              </a:rPr>
              <a:t>窗口有效。窗口关闭，配置消失。</a:t>
            </a:r>
          </a:p>
        </p:txBody>
      </p:sp>
      <p:sp>
        <p:nvSpPr>
          <p:cNvPr id="732" name="Rectangle 732"/>
          <p:cNvSpPr/>
          <p:nvPr/>
        </p:nvSpPr>
        <p:spPr>
          <a:xfrm rot="0" flipH="0" flipV="0">
            <a:off x="1757023" y="6059534"/>
            <a:ext cx="44386" cy="27995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0" i="0" dirty="0" spc="0">
                <a:latin typeface="Times New Roman" pitchFamily="0" charset="1"/>
              </a:rPr>
              <a:t>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/>
      </p:grpSpPr>
      <p:sp>
        <p:nvSpPr>
          <p:cNvPr id="733" name="Freeform 733"/>
          <p:cNvSpPr/>
          <p:nvPr/>
        </p:nvSpPr>
        <p:spPr>
          <a:xfrm rot="5400000" flipH="0" flipV="0">
            <a:off x="1531379" y="-1164843"/>
            <a:ext cx="6119621" cy="8823959"/>
          </a:xfrm>
          <a:custGeom>
            <a:pathLst>
              <a:path w="6119621" h="8823959">
                <a:moveTo>
                  <a:pt x="0" y="8147304"/>
                </a:moveTo>
                <a:cubicBezTo>
                  <a:pt x="0" y="8521445"/>
                  <a:pt x="302513" y="8823959"/>
                  <a:pt x="675894" y="8823959"/>
                </a:cubicBezTo>
                <a:lnTo>
                  <a:pt x="5443728" y="8823959"/>
                </a:lnTo>
                <a:cubicBezTo>
                  <a:pt x="5817108" y="8823959"/>
                  <a:pt x="6119621" y="8521445"/>
                  <a:pt x="6119621" y="8147304"/>
                </a:cubicBezTo>
                <a:lnTo>
                  <a:pt x="6119621" y="676657"/>
                </a:lnTo>
                <a:cubicBezTo>
                  <a:pt x="6119621" y="303276"/>
                  <a:pt x="5817108" y="0"/>
                  <a:pt x="5443728" y="0"/>
                </a:cubicBezTo>
                <a:lnTo>
                  <a:pt x="675894" y="0"/>
                </a:lnTo>
                <a:cubicBezTo>
                  <a:pt x="302513" y="0"/>
                  <a:pt x="0" y="303276"/>
                  <a:pt x="0" y="676657"/>
                </a:cubicBezTo>
                <a:close/>
              </a:path>
            </a:pathLst>
          </a:custGeom>
          <a:noFill/>
          <a:ln w="28575" cap="rnd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4" name="Freeform 734"/>
          <p:cNvSpPr/>
          <p:nvPr/>
        </p:nvSpPr>
        <p:spPr>
          <a:xfrm rot="5400000" flipH="0" flipV="0">
            <a:off x="4604143" y="-2004947"/>
            <a:ext cx="0" cy="7696200"/>
          </a:xfrm>
          <a:custGeom>
            <a:pathLst>
              <a:path w="0" h="7696200">
                <a:moveTo>
                  <a:pt x="0" y="7696200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35" name="Picture 102"/>
          <p:cNvPicPr>
            <a:picLocks noChangeAspect="0" noChangeArrowheads="1"/>
          </p:cNvPicPr>
          <p:nvPr/>
        </p:nvPicPr>
        <p:blipFill>
          <a:blip r:embed="rId7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900061" y="332105"/>
            <a:ext cx="1582673" cy="633222"/>
          </a:xfrm>
          <a:prstGeom prst="rect">
            <a:avLst/>
          </a:prstGeom>
          <a:noFill/>
          <a:extLst/>
        </p:spPr>
      </p:pic>
      <p:sp>
        <p:nvSpPr>
          <p:cNvPr id="736" name="Rectangle 736"/>
          <p:cNvSpPr/>
          <p:nvPr/>
        </p:nvSpPr>
        <p:spPr>
          <a:xfrm rot="0" flipH="0" flipV="0">
            <a:off x="3522097" y="6419821"/>
            <a:ext cx="2557727" cy="23776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0" i="0" dirty="0" spc="0">
                <a:latin typeface="宋体" pitchFamily="0" charset="1"/>
              </a:rPr>
              <a:t>北京传智播客教</a:t>
            </a:r>
            <a:r>
              <a:rPr lang="en-US" sz="1397" baseline="0" b="0" i="0" dirty="0" spc="397">
                <a:latin typeface="宋体" pitchFamily="0" charset="1"/>
              </a:rPr>
              <a:t>育</a:t>
            </a:r>
            <a:r>
              <a:rPr lang="en-US" sz="1397" baseline="0" b="0" i="0" dirty="0" spc="0">
                <a:latin typeface="Arial" pitchFamily="0" charset="1"/>
                <a:hlinkClick r:id="rId100"/>
              </a:rPr>
              <a:t>www.itcast.cn</a:t>
            </a:r>
          </a:p>
        </p:txBody>
      </p:sp>
      <p:sp>
        <p:nvSpPr>
          <p:cNvPr id="737" name="Rectangle 737"/>
          <p:cNvSpPr/>
          <p:nvPr/>
        </p:nvSpPr>
        <p:spPr>
          <a:xfrm rot="0" flipH="0" flipV="0">
            <a:off x="2648083" y="151519"/>
            <a:ext cx="5675955" cy="708613"/>
          </a:xfrm>
          <a:prstGeom prst="rect">
            <a:avLst/>
          </a:prstGeom>
        </p:spPr>
      </p:sp>
      <p:sp>
        <p:nvSpPr>
          <p:cNvPr id="738" name="Freeform 738"/>
          <p:cNvSpPr/>
          <p:nvPr/>
        </p:nvSpPr>
        <p:spPr>
          <a:xfrm rot="0" flipH="0" flipV="0">
            <a:off x="2645568" y="598615"/>
            <a:ext cx="424129" cy="45262"/>
          </a:xfrm>
          <a:custGeom>
            <a:pathLst>
              <a:path w="12852400" h="1371600">
                <a:moveTo>
                  <a:pt x="0" y="0"/>
                </a:moveTo>
                <a:lnTo>
                  <a:pt x="12852400" y="0"/>
                </a:lnTo>
                <a:lnTo>
                  <a:pt x="12852400" y="1371600"/>
                </a:lnTo>
                <a:lnTo>
                  <a:pt x="0" y="1371600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41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9" name="Freeform 739"/>
          <p:cNvSpPr/>
          <p:nvPr/>
        </p:nvSpPr>
        <p:spPr>
          <a:xfrm rot="0" flipH="0" flipV="0">
            <a:off x="3077189" y="458963"/>
            <a:ext cx="402728" cy="267315"/>
          </a:xfrm>
          <a:custGeom>
            <a:pathLst>
              <a:path w="12203906" h="8100484">
                <a:moveTo>
                  <a:pt x="4762500" y="892969"/>
                </a:moveTo>
                <a:cubicBezTo>
                  <a:pt x="4828646" y="363802"/>
                  <a:pt x="5060156" y="66146"/>
                  <a:pt x="5457031" y="0"/>
                </a:cubicBezTo>
                <a:cubicBezTo>
                  <a:pt x="5853906" y="66146"/>
                  <a:pt x="6151563" y="198438"/>
                  <a:pt x="6350000" y="396875"/>
                </a:cubicBezTo>
                <a:cubicBezTo>
                  <a:pt x="6482292" y="463021"/>
                  <a:pt x="6581511" y="628386"/>
                  <a:pt x="6647656" y="892969"/>
                </a:cubicBezTo>
                <a:cubicBezTo>
                  <a:pt x="9756511" y="959115"/>
                  <a:pt x="11608594" y="1025261"/>
                  <a:pt x="12203906" y="1091407"/>
                </a:cubicBezTo>
                <a:cubicBezTo>
                  <a:pt x="11542448" y="2215886"/>
                  <a:pt x="10847917" y="2612761"/>
                  <a:pt x="10120313" y="2282032"/>
                </a:cubicBezTo>
                <a:cubicBezTo>
                  <a:pt x="9591146" y="2083594"/>
                  <a:pt x="9061979" y="1918229"/>
                  <a:pt x="8532813" y="1785938"/>
                </a:cubicBezTo>
                <a:cubicBezTo>
                  <a:pt x="7871354" y="1653646"/>
                  <a:pt x="7176823" y="1587500"/>
                  <a:pt x="6449219" y="1587500"/>
                </a:cubicBezTo>
                <a:cubicBezTo>
                  <a:pt x="4398698" y="1587500"/>
                  <a:pt x="2711979" y="1719792"/>
                  <a:pt x="1389063" y="1984375"/>
                </a:cubicBezTo>
                <a:cubicBezTo>
                  <a:pt x="1058333" y="2116667"/>
                  <a:pt x="760677" y="2215886"/>
                  <a:pt x="496094" y="2282032"/>
                </a:cubicBezTo>
                <a:cubicBezTo>
                  <a:pt x="297656" y="2348178"/>
                  <a:pt x="198438" y="2182813"/>
                  <a:pt x="198438" y="1785938"/>
                </a:cubicBezTo>
                <a:cubicBezTo>
                  <a:pt x="396875" y="1389063"/>
                  <a:pt x="661458" y="1124480"/>
                  <a:pt x="992188" y="992188"/>
                </a:cubicBezTo>
                <a:cubicBezTo>
                  <a:pt x="1256771" y="992188"/>
                  <a:pt x="1455208" y="1025261"/>
                  <a:pt x="1587500" y="1091407"/>
                </a:cubicBezTo>
                <a:cubicBezTo>
                  <a:pt x="2315104" y="1091407"/>
                  <a:pt x="3373438" y="1025261"/>
                  <a:pt x="4762500" y="892969"/>
                </a:cubicBezTo>
                <a:close/>
                <a:moveTo>
                  <a:pt x="3472656" y="1984375"/>
                </a:moveTo>
                <a:cubicBezTo>
                  <a:pt x="3671094" y="1984375"/>
                  <a:pt x="3803385" y="2017448"/>
                  <a:pt x="3869531" y="2083594"/>
                </a:cubicBezTo>
                <a:cubicBezTo>
                  <a:pt x="5390885" y="2083594"/>
                  <a:pt x="6515364" y="2116667"/>
                  <a:pt x="7242969" y="2182813"/>
                </a:cubicBezTo>
                <a:cubicBezTo>
                  <a:pt x="7573698" y="2116667"/>
                  <a:pt x="7904427" y="2083594"/>
                  <a:pt x="8235156" y="2083594"/>
                </a:cubicBezTo>
                <a:cubicBezTo>
                  <a:pt x="8698177" y="2215886"/>
                  <a:pt x="8863542" y="2447396"/>
                  <a:pt x="8731250" y="2778125"/>
                </a:cubicBezTo>
                <a:cubicBezTo>
                  <a:pt x="8665104" y="3042709"/>
                  <a:pt x="8598958" y="3307292"/>
                  <a:pt x="8532813" y="3571875"/>
                </a:cubicBezTo>
                <a:cubicBezTo>
                  <a:pt x="8400521" y="3836459"/>
                  <a:pt x="8202083" y="3902604"/>
                  <a:pt x="7937500" y="3770313"/>
                </a:cubicBezTo>
                <a:cubicBezTo>
                  <a:pt x="7606771" y="3704167"/>
                  <a:pt x="7209896" y="3638021"/>
                  <a:pt x="6746875" y="3571875"/>
                </a:cubicBezTo>
                <a:cubicBezTo>
                  <a:pt x="5953125" y="3505729"/>
                  <a:pt x="5192448" y="3505729"/>
                  <a:pt x="4464844" y="3571875"/>
                </a:cubicBezTo>
                <a:cubicBezTo>
                  <a:pt x="4200260" y="3638021"/>
                  <a:pt x="3968750" y="3704167"/>
                  <a:pt x="3770313" y="3770313"/>
                </a:cubicBezTo>
                <a:cubicBezTo>
                  <a:pt x="3439583" y="3902604"/>
                  <a:pt x="3241146" y="3869532"/>
                  <a:pt x="3175000" y="3671094"/>
                </a:cubicBezTo>
                <a:cubicBezTo>
                  <a:pt x="3108854" y="3406511"/>
                  <a:pt x="3042708" y="3042709"/>
                  <a:pt x="2976563" y="2579688"/>
                </a:cubicBezTo>
                <a:cubicBezTo>
                  <a:pt x="2910417" y="2182813"/>
                  <a:pt x="3075781" y="1984375"/>
                  <a:pt x="3472656" y="1984375"/>
                </a:cubicBezTo>
                <a:close/>
                <a:moveTo>
                  <a:pt x="4266406" y="3073400"/>
                </a:moveTo>
                <a:cubicBezTo>
                  <a:pt x="5258594" y="3007254"/>
                  <a:pt x="6316927" y="3007254"/>
                  <a:pt x="7441406" y="3073400"/>
                </a:cubicBezTo>
                <a:cubicBezTo>
                  <a:pt x="7639844" y="2810140"/>
                  <a:pt x="7606771" y="2645569"/>
                  <a:pt x="7342188" y="2579688"/>
                </a:cubicBezTo>
                <a:cubicBezTo>
                  <a:pt x="6350000" y="2513542"/>
                  <a:pt x="5291667" y="2513542"/>
                  <a:pt x="4167188" y="2579688"/>
                </a:cubicBezTo>
                <a:cubicBezTo>
                  <a:pt x="3968750" y="2711318"/>
                  <a:pt x="4001823" y="2875889"/>
                  <a:pt x="4266406" y="3073400"/>
                </a:cubicBezTo>
                <a:close/>
                <a:moveTo>
                  <a:pt x="3571875" y="4164807"/>
                </a:moveTo>
                <a:cubicBezTo>
                  <a:pt x="3902604" y="4098661"/>
                  <a:pt x="4266406" y="4065588"/>
                  <a:pt x="4663281" y="4065588"/>
                </a:cubicBezTo>
                <a:cubicBezTo>
                  <a:pt x="6118490" y="3999442"/>
                  <a:pt x="7507552" y="4032515"/>
                  <a:pt x="8830469" y="4164807"/>
                </a:cubicBezTo>
                <a:cubicBezTo>
                  <a:pt x="8962761" y="4164807"/>
                  <a:pt x="9095052" y="4131734"/>
                  <a:pt x="9227344" y="4065588"/>
                </a:cubicBezTo>
                <a:cubicBezTo>
                  <a:pt x="9293489" y="3999442"/>
                  <a:pt x="9425781" y="3999442"/>
                  <a:pt x="9624219" y="4065588"/>
                </a:cubicBezTo>
                <a:cubicBezTo>
                  <a:pt x="10087239" y="4330171"/>
                  <a:pt x="10252604" y="4561682"/>
                  <a:pt x="10120313" y="4760119"/>
                </a:cubicBezTo>
                <a:cubicBezTo>
                  <a:pt x="9988021" y="5024702"/>
                  <a:pt x="9954948" y="5355432"/>
                  <a:pt x="10021094" y="5752307"/>
                </a:cubicBezTo>
                <a:cubicBezTo>
                  <a:pt x="10021094" y="6413765"/>
                  <a:pt x="10054167" y="6942932"/>
                  <a:pt x="10120313" y="7339807"/>
                </a:cubicBezTo>
                <a:cubicBezTo>
                  <a:pt x="10120313" y="7670536"/>
                  <a:pt x="9954948" y="7902046"/>
                  <a:pt x="9624219" y="8034338"/>
                </a:cubicBezTo>
                <a:cubicBezTo>
                  <a:pt x="9293489" y="8100484"/>
                  <a:pt x="9095052" y="8034338"/>
                  <a:pt x="9028906" y="7835900"/>
                </a:cubicBezTo>
                <a:cubicBezTo>
                  <a:pt x="8962761" y="7372880"/>
                  <a:pt x="8929688" y="6413765"/>
                  <a:pt x="8929688" y="4958557"/>
                </a:cubicBezTo>
                <a:cubicBezTo>
                  <a:pt x="8797396" y="4693973"/>
                  <a:pt x="7705989" y="4561682"/>
                  <a:pt x="5655469" y="4561682"/>
                </a:cubicBezTo>
                <a:cubicBezTo>
                  <a:pt x="4861719" y="4627828"/>
                  <a:pt x="4067969" y="4693973"/>
                  <a:pt x="3274219" y="4760119"/>
                </a:cubicBezTo>
                <a:cubicBezTo>
                  <a:pt x="3141927" y="4826265"/>
                  <a:pt x="3075781" y="4925484"/>
                  <a:pt x="3075781" y="5057775"/>
                </a:cubicBezTo>
                <a:cubicBezTo>
                  <a:pt x="3141927" y="6116109"/>
                  <a:pt x="2910417" y="6909859"/>
                  <a:pt x="2381250" y="7439025"/>
                </a:cubicBezTo>
                <a:cubicBezTo>
                  <a:pt x="1785938" y="7902046"/>
                  <a:pt x="1256771" y="8034338"/>
                  <a:pt x="793750" y="7835900"/>
                </a:cubicBezTo>
                <a:cubicBezTo>
                  <a:pt x="330729" y="7703609"/>
                  <a:pt x="66146" y="7538244"/>
                  <a:pt x="0" y="7339807"/>
                </a:cubicBezTo>
                <a:cubicBezTo>
                  <a:pt x="0" y="7207515"/>
                  <a:pt x="198438" y="7108296"/>
                  <a:pt x="595313" y="7042150"/>
                </a:cubicBezTo>
                <a:cubicBezTo>
                  <a:pt x="1256771" y="6909859"/>
                  <a:pt x="1686719" y="6678348"/>
                  <a:pt x="1885156" y="6347619"/>
                </a:cubicBezTo>
                <a:cubicBezTo>
                  <a:pt x="2215885" y="5620015"/>
                  <a:pt x="2215885" y="5024702"/>
                  <a:pt x="1885156" y="4561682"/>
                </a:cubicBezTo>
                <a:cubicBezTo>
                  <a:pt x="1752865" y="4098661"/>
                  <a:pt x="2050521" y="3933296"/>
                  <a:pt x="2778125" y="4065588"/>
                </a:cubicBezTo>
                <a:cubicBezTo>
                  <a:pt x="2976563" y="4197879"/>
                  <a:pt x="3241146" y="4230953"/>
                  <a:pt x="3571875" y="4164807"/>
                </a:cubicBezTo>
                <a:close/>
                <a:moveTo>
                  <a:pt x="7242969" y="5057775"/>
                </a:moveTo>
                <a:cubicBezTo>
                  <a:pt x="7904427" y="5057775"/>
                  <a:pt x="8135938" y="5289286"/>
                  <a:pt x="7937500" y="5752307"/>
                </a:cubicBezTo>
                <a:cubicBezTo>
                  <a:pt x="7871354" y="6215327"/>
                  <a:pt x="7772136" y="6645275"/>
                  <a:pt x="7639844" y="7042150"/>
                </a:cubicBezTo>
                <a:cubicBezTo>
                  <a:pt x="7573698" y="7240588"/>
                  <a:pt x="7441406" y="7306734"/>
                  <a:pt x="7242969" y="7240588"/>
                </a:cubicBezTo>
                <a:cubicBezTo>
                  <a:pt x="7044531" y="7174442"/>
                  <a:pt x="6879167" y="7108296"/>
                  <a:pt x="6746875" y="7042150"/>
                </a:cubicBezTo>
                <a:cubicBezTo>
                  <a:pt x="6217708" y="6976005"/>
                  <a:pt x="5688542" y="6976005"/>
                  <a:pt x="5159375" y="7042150"/>
                </a:cubicBezTo>
                <a:cubicBezTo>
                  <a:pt x="4762500" y="7306734"/>
                  <a:pt x="4464844" y="7339807"/>
                  <a:pt x="4266406" y="7141369"/>
                </a:cubicBezTo>
                <a:cubicBezTo>
                  <a:pt x="4067969" y="6612202"/>
                  <a:pt x="3968750" y="6083036"/>
                  <a:pt x="3968750" y="5553869"/>
                </a:cubicBezTo>
                <a:cubicBezTo>
                  <a:pt x="4034896" y="5223140"/>
                  <a:pt x="4299479" y="5057775"/>
                  <a:pt x="4762500" y="5057775"/>
                </a:cubicBezTo>
                <a:cubicBezTo>
                  <a:pt x="5291667" y="5190067"/>
                  <a:pt x="6118490" y="5190067"/>
                  <a:pt x="7242969" y="5057775"/>
                </a:cubicBezTo>
                <a:close/>
                <a:moveTo>
                  <a:pt x="5060156" y="5752307"/>
                </a:moveTo>
                <a:cubicBezTo>
                  <a:pt x="4861719" y="6016890"/>
                  <a:pt x="4894792" y="6281473"/>
                  <a:pt x="5159375" y="6546057"/>
                </a:cubicBezTo>
                <a:cubicBezTo>
                  <a:pt x="5688542" y="6479911"/>
                  <a:pt x="6184635" y="6479911"/>
                  <a:pt x="6647656" y="6546057"/>
                </a:cubicBezTo>
                <a:cubicBezTo>
                  <a:pt x="6846094" y="6479911"/>
                  <a:pt x="6945313" y="6380692"/>
                  <a:pt x="6945313" y="6248400"/>
                </a:cubicBezTo>
                <a:cubicBezTo>
                  <a:pt x="7011458" y="5917671"/>
                  <a:pt x="6945313" y="5719234"/>
                  <a:pt x="6746875" y="5653088"/>
                </a:cubicBezTo>
                <a:cubicBezTo>
                  <a:pt x="6217708" y="5586942"/>
                  <a:pt x="5655469" y="5620015"/>
                  <a:pt x="5060156" y="5752307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0" name="Freeform 740"/>
          <p:cNvSpPr/>
          <p:nvPr/>
        </p:nvSpPr>
        <p:spPr>
          <a:xfrm rot="0" flipH="0" flipV="0">
            <a:off x="3500758" y="476347"/>
            <a:ext cx="399454" cy="244383"/>
          </a:xfrm>
          <a:custGeom>
            <a:pathLst>
              <a:path w="12104687" h="7405555">
                <a:moveTo>
                  <a:pt x="6746875" y="2742274"/>
                </a:moveTo>
                <a:cubicBezTo>
                  <a:pt x="7408333" y="3403732"/>
                  <a:pt x="8036719" y="3899826"/>
                  <a:pt x="8632031" y="4230555"/>
                </a:cubicBezTo>
                <a:cubicBezTo>
                  <a:pt x="8764323" y="3965972"/>
                  <a:pt x="8863542" y="3668315"/>
                  <a:pt x="8929687" y="3337586"/>
                </a:cubicBezTo>
                <a:cubicBezTo>
                  <a:pt x="8995833" y="3006857"/>
                  <a:pt x="8896614" y="2841492"/>
                  <a:pt x="8632031" y="2841492"/>
                </a:cubicBezTo>
                <a:cubicBezTo>
                  <a:pt x="8036719" y="2907638"/>
                  <a:pt x="7772135" y="2775545"/>
                  <a:pt x="7838281" y="2445213"/>
                </a:cubicBezTo>
                <a:cubicBezTo>
                  <a:pt x="7970573" y="2115013"/>
                  <a:pt x="8102864" y="1784747"/>
                  <a:pt x="8235156" y="1454414"/>
                </a:cubicBezTo>
                <a:cubicBezTo>
                  <a:pt x="8433594" y="1124214"/>
                  <a:pt x="8334375" y="959114"/>
                  <a:pt x="7937500" y="959114"/>
                </a:cubicBezTo>
                <a:lnTo>
                  <a:pt x="6846094" y="959114"/>
                </a:lnTo>
                <a:cubicBezTo>
                  <a:pt x="6779948" y="1487487"/>
                  <a:pt x="6746875" y="2081874"/>
                  <a:pt x="6746875" y="2742274"/>
                </a:cubicBezTo>
                <a:close/>
                <a:moveTo>
                  <a:pt x="5655469" y="66146"/>
                </a:moveTo>
                <a:cubicBezTo>
                  <a:pt x="5986198" y="264583"/>
                  <a:pt x="6846094" y="330729"/>
                  <a:pt x="8235156" y="264583"/>
                </a:cubicBezTo>
                <a:cubicBezTo>
                  <a:pt x="8433594" y="264583"/>
                  <a:pt x="8665104" y="198438"/>
                  <a:pt x="8929687" y="66146"/>
                </a:cubicBezTo>
                <a:cubicBezTo>
                  <a:pt x="9392708" y="0"/>
                  <a:pt x="9624219" y="198438"/>
                  <a:pt x="9624219" y="661458"/>
                </a:cubicBezTo>
                <a:cubicBezTo>
                  <a:pt x="9491927" y="859499"/>
                  <a:pt x="9359635" y="1057605"/>
                  <a:pt x="9227344" y="1255778"/>
                </a:cubicBezTo>
                <a:cubicBezTo>
                  <a:pt x="8896614" y="1850032"/>
                  <a:pt x="8797395" y="2180167"/>
                  <a:pt x="8929687" y="2246180"/>
                </a:cubicBezTo>
                <a:lnTo>
                  <a:pt x="9525000" y="2246180"/>
                </a:lnTo>
                <a:cubicBezTo>
                  <a:pt x="9921875" y="2246180"/>
                  <a:pt x="10087239" y="2444617"/>
                  <a:pt x="10021094" y="2841492"/>
                </a:cubicBezTo>
                <a:cubicBezTo>
                  <a:pt x="9822656" y="3370659"/>
                  <a:pt x="9591145" y="3965972"/>
                  <a:pt x="9326562" y="4627430"/>
                </a:cubicBezTo>
                <a:cubicBezTo>
                  <a:pt x="10318750" y="5156597"/>
                  <a:pt x="11244792" y="5586545"/>
                  <a:pt x="12104687" y="5917274"/>
                </a:cubicBezTo>
                <a:cubicBezTo>
                  <a:pt x="11310937" y="7107899"/>
                  <a:pt x="10649479" y="7405555"/>
                  <a:pt x="10120312" y="6810242"/>
                </a:cubicBezTo>
                <a:cubicBezTo>
                  <a:pt x="9789583" y="6347222"/>
                  <a:pt x="9326562" y="5884201"/>
                  <a:pt x="8731250" y="5421180"/>
                </a:cubicBezTo>
                <a:cubicBezTo>
                  <a:pt x="8334375" y="5818055"/>
                  <a:pt x="7904427" y="6115711"/>
                  <a:pt x="7441406" y="6314149"/>
                </a:cubicBezTo>
                <a:cubicBezTo>
                  <a:pt x="6515364" y="6644878"/>
                  <a:pt x="5920052" y="6644878"/>
                  <a:pt x="5655469" y="6314149"/>
                </a:cubicBezTo>
                <a:cubicBezTo>
                  <a:pt x="5589323" y="6181857"/>
                  <a:pt x="5622396" y="6115711"/>
                  <a:pt x="5754687" y="6115711"/>
                </a:cubicBezTo>
                <a:cubicBezTo>
                  <a:pt x="5953125" y="6115711"/>
                  <a:pt x="6151562" y="6082638"/>
                  <a:pt x="6350000" y="6016492"/>
                </a:cubicBezTo>
                <a:cubicBezTo>
                  <a:pt x="7276042" y="5685763"/>
                  <a:pt x="7871354" y="5321961"/>
                  <a:pt x="8135937" y="4925086"/>
                </a:cubicBezTo>
                <a:cubicBezTo>
                  <a:pt x="7540625" y="4395920"/>
                  <a:pt x="7011458" y="3899826"/>
                  <a:pt x="6548437" y="3436805"/>
                </a:cubicBezTo>
                <a:cubicBezTo>
                  <a:pt x="6416145" y="4098263"/>
                  <a:pt x="6250781" y="4660503"/>
                  <a:pt x="6052344" y="5123524"/>
                </a:cubicBezTo>
                <a:cubicBezTo>
                  <a:pt x="5853906" y="5520399"/>
                  <a:pt x="5622396" y="5884201"/>
                  <a:pt x="5357812" y="6214930"/>
                </a:cubicBezTo>
                <a:cubicBezTo>
                  <a:pt x="5159375" y="6479513"/>
                  <a:pt x="4894791" y="6711024"/>
                  <a:pt x="4564062" y="6909461"/>
                </a:cubicBezTo>
                <a:cubicBezTo>
                  <a:pt x="3902604" y="7240190"/>
                  <a:pt x="3373437" y="7207117"/>
                  <a:pt x="2976562" y="6810242"/>
                </a:cubicBezTo>
                <a:cubicBezTo>
                  <a:pt x="2910416" y="6677951"/>
                  <a:pt x="2976562" y="6578732"/>
                  <a:pt x="3175000" y="6512586"/>
                </a:cubicBezTo>
                <a:cubicBezTo>
                  <a:pt x="3505729" y="6512586"/>
                  <a:pt x="3968750" y="6281208"/>
                  <a:pt x="4564062" y="5818452"/>
                </a:cubicBezTo>
                <a:cubicBezTo>
                  <a:pt x="4828646" y="5554001"/>
                  <a:pt x="5093229" y="5157324"/>
                  <a:pt x="5357812" y="4628422"/>
                </a:cubicBezTo>
                <a:cubicBezTo>
                  <a:pt x="5556250" y="4165666"/>
                  <a:pt x="5688541" y="3702843"/>
                  <a:pt x="5754687" y="3239955"/>
                </a:cubicBezTo>
                <a:cubicBezTo>
                  <a:pt x="5953125" y="2380588"/>
                  <a:pt x="6019271" y="1620308"/>
                  <a:pt x="5953125" y="959114"/>
                </a:cubicBezTo>
                <a:cubicBezTo>
                  <a:pt x="5622396" y="1025128"/>
                  <a:pt x="5357812" y="1157155"/>
                  <a:pt x="5159375" y="1355196"/>
                </a:cubicBezTo>
                <a:cubicBezTo>
                  <a:pt x="4894791" y="1355196"/>
                  <a:pt x="4762500" y="1256175"/>
                  <a:pt x="4762500" y="1058135"/>
                </a:cubicBezTo>
                <a:cubicBezTo>
                  <a:pt x="4894791" y="595246"/>
                  <a:pt x="5192448" y="264583"/>
                  <a:pt x="5655469" y="66146"/>
                </a:cubicBezTo>
                <a:close/>
                <a:moveTo>
                  <a:pt x="3869531" y="361024"/>
                </a:moveTo>
                <a:cubicBezTo>
                  <a:pt x="4001823" y="559461"/>
                  <a:pt x="3968750" y="757899"/>
                  <a:pt x="3770312" y="956336"/>
                </a:cubicBezTo>
                <a:cubicBezTo>
                  <a:pt x="3175000" y="1419357"/>
                  <a:pt x="2612760" y="1915451"/>
                  <a:pt x="2083594" y="2444617"/>
                </a:cubicBezTo>
                <a:cubicBezTo>
                  <a:pt x="1951302" y="2643055"/>
                  <a:pt x="2149739" y="2742274"/>
                  <a:pt x="2678906" y="2742274"/>
                </a:cubicBezTo>
                <a:cubicBezTo>
                  <a:pt x="3075781" y="2411809"/>
                  <a:pt x="3538802" y="2048272"/>
                  <a:pt x="4067969" y="1651661"/>
                </a:cubicBezTo>
                <a:cubicBezTo>
                  <a:pt x="4398698" y="1585515"/>
                  <a:pt x="4564062" y="1651661"/>
                  <a:pt x="4564062" y="1850099"/>
                </a:cubicBezTo>
                <a:cubicBezTo>
                  <a:pt x="4696354" y="2048536"/>
                  <a:pt x="4597135" y="2279981"/>
                  <a:pt x="4266406" y="2544432"/>
                </a:cubicBezTo>
                <a:cubicBezTo>
                  <a:pt x="3538802" y="2875028"/>
                  <a:pt x="2910416" y="3337851"/>
                  <a:pt x="2381250" y="3932899"/>
                </a:cubicBezTo>
                <a:cubicBezTo>
                  <a:pt x="2315104" y="4065190"/>
                  <a:pt x="2348177" y="4131336"/>
                  <a:pt x="2480469" y="4131336"/>
                </a:cubicBezTo>
                <a:cubicBezTo>
                  <a:pt x="3141927" y="3999045"/>
                  <a:pt x="3770312" y="3767534"/>
                  <a:pt x="4365625" y="3436805"/>
                </a:cubicBezTo>
                <a:cubicBezTo>
                  <a:pt x="4696354" y="3370659"/>
                  <a:pt x="4828646" y="3436805"/>
                  <a:pt x="4762500" y="3635242"/>
                </a:cubicBezTo>
                <a:cubicBezTo>
                  <a:pt x="4762500" y="3767534"/>
                  <a:pt x="4530989" y="3932899"/>
                  <a:pt x="4067969" y="4131336"/>
                </a:cubicBezTo>
                <a:cubicBezTo>
                  <a:pt x="3141927" y="4594357"/>
                  <a:pt x="2282031" y="4892013"/>
                  <a:pt x="1488281" y="5024305"/>
                </a:cubicBezTo>
                <a:cubicBezTo>
                  <a:pt x="1223698" y="5090451"/>
                  <a:pt x="1025260" y="4991232"/>
                  <a:pt x="892969" y="4726649"/>
                </a:cubicBezTo>
                <a:cubicBezTo>
                  <a:pt x="826823" y="4462065"/>
                  <a:pt x="859896" y="4296701"/>
                  <a:pt x="992187" y="4230555"/>
                </a:cubicBezTo>
                <a:cubicBezTo>
                  <a:pt x="1322916" y="4098263"/>
                  <a:pt x="1686719" y="3800607"/>
                  <a:pt x="2083594" y="3337586"/>
                </a:cubicBezTo>
                <a:cubicBezTo>
                  <a:pt x="1752864" y="3271440"/>
                  <a:pt x="1389062" y="3304513"/>
                  <a:pt x="992187" y="3436805"/>
                </a:cubicBezTo>
                <a:cubicBezTo>
                  <a:pt x="661458" y="3436805"/>
                  <a:pt x="496094" y="3271440"/>
                  <a:pt x="496094" y="2940711"/>
                </a:cubicBezTo>
                <a:cubicBezTo>
                  <a:pt x="496094" y="2676128"/>
                  <a:pt x="562239" y="2477690"/>
                  <a:pt x="694531" y="2345399"/>
                </a:cubicBezTo>
                <a:cubicBezTo>
                  <a:pt x="1025260" y="2213107"/>
                  <a:pt x="1322916" y="2047742"/>
                  <a:pt x="1587500" y="1849305"/>
                </a:cubicBezTo>
                <a:cubicBezTo>
                  <a:pt x="2116666" y="1386284"/>
                  <a:pt x="2546614" y="890191"/>
                  <a:pt x="2877344" y="361024"/>
                </a:cubicBezTo>
                <a:cubicBezTo>
                  <a:pt x="3340364" y="30294"/>
                  <a:pt x="3671094" y="30294"/>
                  <a:pt x="3869531" y="361024"/>
                </a:cubicBezTo>
                <a:close/>
                <a:moveTo>
                  <a:pt x="4564062" y="4627430"/>
                </a:moveTo>
                <a:cubicBezTo>
                  <a:pt x="4828646" y="4627430"/>
                  <a:pt x="4894791" y="4726649"/>
                  <a:pt x="4762500" y="4925086"/>
                </a:cubicBezTo>
                <a:cubicBezTo>
                  <a:pt x="4034896" y="5454253"/>
                  <a:pt x="3108854" y="5950347"/>
                  <a:pt x="1984375" y="6413367"/>
                </a:cubicBezTo>
                <a:cubicBezTo>
                  <a:pt x="1587500" y="6545659"/>
                  <a:pt x="1190625" y="6677951"/>
                  <a:pt x="793750" y="6810242"/>
                </a:cubicBezTo>
                <a:cubicBezTo>
                  <a:pt x="330729" y="6942534"/>
                  <a:pt x="66146" y="6777170"/>
                  <a:pt x="0" y="6314149"/>
                </a:cubicBezTo>
                <a:cubicBezTo>
                  <a:pt x="0" y="6049565"/>
                  <a:pt x="99219" y="5884201"/>
                  <a:pt x="297656" y="5818055"/>
                </a:cubicBezTo>
                <a:cubicBezTo>
                  <a:pt x="760677" y="5751909"/>
                  <a:pt x="1223698" y="5652690"/>
                  <a:pt x="1686719" y="5520399"/>
                </a:cubicBezTo>
                <a:cubicBezTo>
                  <a:pt x="2678906" y="5321961"/>
                  <a:pt x="3638021" y="5024305"/>
                  <a:pt x="4564062" y="462743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1" name="Freeform 741"/>
          <p:cNvSpPr/>
          <p:nvPr/>
        </p:nvSpPr>
        <p:spPr>
          <a:xfrm rot="0" flipH="0" flipV="0">
            <a:off x="3921445" y="463237"/>
            <a:ext cx="399297" cy="267305"/>
          </a:xfrm>
          <a:custGeom>
            <a:pathLst>
              <a:path w="12099925" h="8100153">
                <a:moveTo>
                  <a:pt x="3969941" y="4430977"/>
                </a:moveTo>
                <a:lnTo>
                  <a:pt x="3969941" y="5123921"/>
                </a:lnTo>
                <a:lnTo>
                  <a:pt x="5458222" y="5024702"/>
                </a:lnTo>
                <a:cubicBezTo>
                  <a:pt x="5723070" y="5090848"/>
                  <a:pt x="5855494" y="5223007"/>
                  <a:pt x="5855494" y="5421180"/>
                </a:cubicBezTo>
                <a:cubicBezTo>
                  <a:pt x="5789348" y="5553472"/>
                  <a:pt x="5623917" y="5619618"/>
                  <a:pt x="5359202" y="5619618"/>
                </a:cubicBezTo>
                <a:cubicBezTo>
                  <a:pt x="4962327" y="5619618"/>
                  <a:pt x="4499240" y="5652691"/>
                  <a:pt x="3969941" y="5718836"/>
                </a:cubicBezTo>
                <a:lnTo>
                  <a:pt x="3969941" y="7504774"/>
                </a:lnTo>
                <a:cubicBezTo>
                  <a:pt x="3969941" y="7637066"/>
                  <a:pt x="3837583" y="7736284"/>
                  <a:pt x="3572867" y="7802430"/>
                </a:cubicBezTo>
                <a:cubicBezTo>
                  <a:pt x="3175860" y="7868576"/>
                  <a:pt x="2977356" y="7736284"/>
                  <a:pt x="2977356" y="7405555"/>
                </a:cubicBezTo>
                <a:lnTo>
                  <a:pt x="2977356" y="5818055"/>
                </a:lnTo>
                <a:cubicBezTo>
                  <a:pt x="1918626" y="5884201"/>
                  <a:pt x="1091539" y="6049566"/>
                  <a:pt x="496094" y="6314149"/>
                </a:cubicBezTo>
                <a:cubicBezTo>
                  <a:pt x="231510" y="6314149"/>
                  <a:pt x="66146" y="6181857"/>
                  <a:pt x="0" y="5917274"/>
                </a:cubicBezTo>
                <a:cubicBezTo>
                  <a:pt x="66146" y="5520399"/>
                  <a:pt x="231510" y="5288888"/>
                  <a:pt x="496094" y="5222743"/>
                </a:cubicBezTo>
                <a:cubicBezTo>
                  <a:pt x="1157817" y="5288888"/>
                  <a:pt x="1984904" y="5288888"/>
                  <a:pt x="2977356" y="5222743"/>
                </a:cubicBezTo>
                <a:lnTo>
                  <a:pt x="2977356" y="4430977"/>
                </a:lnTo>
                <a:cubicBezTo>
                  <a:pt x="2249488" y="4430977"/>
                  <a:pt x="1653977" y="4496990"/>
                  <a:pt x="1190823" y="4629018"/>
                </a:cubicBezTo>
                <a:cubicBezTo>
                  <a:pt x="860094" y="4430712"/>
                  <a:pt x="760876" y="4166261"/>
                  <a:pt x="893167" y="3835664"/>
                </a:cubicBezTo>
                <a:cubicBezTo>
                  <a:pt x="1025459" y="3703373"/>
                  <a:pt x="1157751" y="3571147"/>
                  <a:pt x="1290042" y="3438988"/>
                </a:cubicBezTo>
                <a:cubicBezTo>
                  <a:pt x="1620904" y="3108391"/>
                  <a:pt x="1885619" y="2645569"/>
                  <a:pt x="2084189" y="2050521"/>
                </a:cubicBezTo>
                <a:cubicBezTo>
                  <a:pt x="1687182" y="2050521"/>
                  <a:pt x="1323247" y="2116667"/>
                  <a:pt x="992386" y="2248958"/>
                </a:cubicBezTo>
                <a:cubicBezTo>
                  <a:pt x="727670" y="2315104"/>
                  <a:pt x="595313" y="2248958"/>
                  <a:pt x="595313" y="2050521"/>
                </a:cubicBezTo>
                <a:cubicBezTo>
                  <a:pt x="595313" y="1653646"/>
                  <a:pt x="793816" y="1355989"/>
                  <a:pt x="1190823" y="1157552"/>
                </a:cubicBezTo>
                <a:cubicBezTo>
                  <a:pt x="1455539" y="1289844"/>
                  <a:pt x="1852546" y="1355989"/>
                  <a:pt x="2381845" y="1355989"/>
                </a:cubicBezTo>
                <a:cubicBezTo>
                  <a:pt x="2580415" y="959114"/>
                  <a:pt x="2712773" y="595313"/>
                  <a:pt x="2778919" y="264583"/>
                </a:cubicBezTo>
                <a:cubicBezTo>
                  <a:pt x="2845065" y="66146"/>
                  <a:pt x="3043568" y="0"/>
                  <a:pt x="3374430" y="66146"/>
                </a:cubicBezTo>
                <a:cubicBezTo>
                  <a:pt x="3837451" y="264583"/>
                  <a:pt x="3903596" y="694531"/>
                  <a:pt x="3572867" y="1355989"/>
                </a:cubicBezTo>
                <a:cubicBezTo>
                  <a:pt x="5027414" y="1355989"/>
                  <a:pt x="5754688" y="1455208"/>
                  <a:pt x="5754688" y="1653646"/>
                </a:cubicBezTo>
                <a:cubicBezTo>
                  <a:pt x="5754688" y="1785937"/>
                  <a:pt x="5655866" y="1885156"/>
                  <a:pt x="5458222" y="1951302"/>
                </a:cubicBezTo>
                <a:lnTo>
                  <a:pt x="3175794" y="1951302"/>
                </a:lnTo>
                <a:cubicBezTo>
                  <a:pt x="2712641" y="2546614"/>
                  <a:pt x="2348772" y="3141927"/>
                  <a:pt x="2084189" y="3737239"/>
                </a:cubicBezTo>
                <a:cubicBezTo>
                  <a:pt x="2084189" y="3935677"/>
                  <a:pt x="2381911" y="4001823"/>
                  <a:pt x="2977356" y="3935677"/>
                </a:cubicBezTo>
                <a:cubicBezTo>
                  <a:pt x="2977356" y="3538802"/>
                  <a:pt x="3010429" y="3208073"/>
                  <a:pt x="3076575" y="2943489"/>
                </a:cubicBezTo>
                <a:cubicBezTo>
                  <a:pt x="3208999" y="2678906"/>
                  <a:pt x="3374430" y="2546614"/>
                  <a:pt x="3572867" y="2546614"/>
                </a:cubicBezTo>
                <a:cubicBezTo>
                  <a:pt x="3771437" y="2612760"/>
                  <a:pt x="3903795" y="2745052"/>
                  <a:pt x="3969941" y="2943489"/>
                </a:cubicBezTo>
                <a:lnTo>
                  <a:pt x="3969941" y="3935677"/>
                </a:lnTo>
                <a:lnTo>
                  <a:pt x="5160963" y="3935677"/>
                </a:lnTo>
                <a:cubicBezTo>
                  <a:pt x="5359400" y="4001690"/>
                  <a:pt x="5425546" y="4100777"/>
                  <a:pt x="5359400" y="4232936"/>
                </a:cubicBezTo>
                <a:cubicBezTo>
                  <a:pt x="5359400" y="4431109"/>
                  <a:pt x="4896247" y="4497123"/>
                  <a:pt x="3969941" y="4430977"/>
                </a:cubicBezTo>
                <a:close/>
                <a:moveTo>
                  <a:pt x="7138988" y="2745052"/>
                </a:moveTo>
                <a:cubicBezTo>
                  <a:pt x="7469717" y="2678906"/>
                  <a:pt x="7668154" y="2745052"/>
                  <a:pt x="7734300" y="2943489"/>
                </a:cubicBezTo>
                <a:lnTo>
                  <a:pt x="7734300" y="4034896"/>
                </a:lnTo>
                <a:cubicBezTo>
                  <a:pt x="9520238" y="5356489"/>
                  <a:pt x="10975446" y="6248532"/>
                  <a:pt x="12099925" y="6711024"/>
                </a:cubicBezTo>
                <a:cubicBezTo>
                  <a:pt x="11107738" y="7967795"/>
                  <a:pt x="10280914" y="8100153"/>
                  <a:pt x="9619456" y="7108097"/>
                </a:cubicBezTo>
                <a:cubicBezTo>
                  <a:pt x="8957998" y="6116042"/>
                  <a:pt x="8296539" y="5388636"/>
                  <a:pt x="7635081" y="4925880"/>
                </a:cubicBezTo>
                <a:cubicBezTo>
                  <a:pt x="6974814" y="6248268"/>
                  <a:pt x="6215459" y="7041753"/>
                  <a:pt x="5357019" y="7306336"/>
                </a:cubicBezTo>
                <a:cubicBezTo>
                  <a:pt x="4762765" y="7504774"/>
                  <a:pt x="4399624" y="7405555"/>
                  <a:pt x="4267597" y="7008680"/>
                </a:cubicBezTo>
                <a:cubicBezTo>
                  <a:pt x="4267597" y="6942534"/>
                  <a:pt x="4597532" y="6777302"/>
                  <a:pt x="5257403" y="6512983"/>
                </a:cubicBezTo>
                <a:cubicBezTo>
                  <a:pt x="5587338" y="6314678"/>
                  <a:pt x="5917274" y="6017220"/>
                  <a:pt x="6247209" y="5620610"/>
                </a:cubicBezTo>
                <a:cubicBezTo>
                  <a:pt x="6577145" y="5025694"/>
                  <a:pt x="6742113" y="4496858"/>
                  <a:pt x="6742113" y="4034102"/>
                </a:cubicBezTo>
                <a:lnTo>
                  <a:pt x="6742113" y="3141729"/>
                </a:lnTo>
                <a:cubicBezTo>
                  <a:pt x="6742113" y="2943423"/>
                  <a:pt x="6874404" y="2811198"/>
                  <a:pt x="7138988" y="2745052"/>
                </a:cubicBezTo>
                <a:close/>
                <a:moveTo>
                  <a:pt x="6643688" y="363802"/>
                </a:moveTo>
                <a:cubicBezTo>
                  <a:pt x="6709701" y="165364"/>
                  <a:pt x="6874801" y="66146"/>
                  <a:pt x="7138988" y="66146"/>
                </a:cubicBezTo>
                <a:cubicBezTo>
                  <a:pt x="7602008" y="132291"/>
                  <a:pt x="7800446" y="363802"/>
                  <a:pt x="7734300" y="760677"/>
                </a:cubicBezTo>
                <a:cubicBezTo>
                  <a:pt x="7469717" y="1422135"/>
                  <a:pt x="7568936" y="1752864"/>
                  <a:pt x="8031956" y="1752864"/>
                </a:cubicBezTo>
                <a:cubicBezTo>
                  <a:pt x="8759561" y="1752864"/>
                  <a:pt x="9354873" y="1686719"/>
                  <a:pt x="9817894" y="1554427"/>
                </a:cubicBezTo>
                <a:cubicBezTo>
                  <a:pt x="10214769" y="1686719"/>
                  <a:pt x="10380133" y="1984375"/>
                  <a:pt x="10313988" y="2447396"/>
                </a:cubicBezTo>
                <a:cubicBezTo>
                  <a:pt x="9850967" y="3175000"/>
                  <a:pt x="9288727" y="3704167"/>
                  <a:pt x="8627269" y="4034896"/>
                </a:cubicBezTo>
                <a:cubicBezTo>
                  <a:pt x="8296672" y="4034896"/>
                  <a:pt x="8296672" y="3869531"/>
                  <a:pt x="8627269" y="3538802"/>
                </a:cubicBezTo>
                <a:cubicBezTo>
                  <a:pt x="8825706" y="3274219"/>
                  <a:pt x="8991071" y="3009635"/>
                  <a:pt x="9123363" y="2745052"/>
                </a:cubicBezTo>
                <a:cubicBezTo>
                  <a:pt x="9189508" y="2480469"/>
                  <a:pt x="8991071" y="2348177"/>
                  <a:pt x="8528050" y="2348177"/>
                </a:cubicBezTo>
                <a:cubicBezTo>
                  <a:pt x="7866856" y="2348177"/>
                  <a:pt x="7404034" y="2315104"/>
                  <a:pt x="7139583" y="2248958"/>
                </a:cubicBezTo>
                <a:cubicBezTo>
                  <a:pt x="6941278" y="2381250"/>
                  <a:pt x="6742906" y="2546614"/>
                  <a:pt x="6544469" y="2745052"/>
                </a:cubicBezTo>
                <a:cubicBezTo>
                  <a:pt x="6213739" y="3075781"/>
                  <a:pt x="5849938" y="3340364"/>
                  <a:pt x="5453063" y="3538802"/>
                </a:cubicBezTo>
                <a:cubicBezTo>
                  <a:pt x="5188479" y="3604948"/>
                  <a:pt x="4990042" y="3538802"/>
                  <a:pt x="4857750" y="3340364"/>
                </a:cubicBezTo>
                <a:cubicBezTo>
                  <a:pt x="5386917" y="3009635"/>
                  <a:pt x="5849938" y="2513542"/>
                  <a:pt x="6246813" y="1852083"/>
                </a:cubicBezTo>
                <a:cubicBezTo>
                  <a:pt x="6511396" y="1322916"/>
                  <a:pt x="6643688" y="826823"/>
                  <a:pt x="6643688" y="363802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2" name="Freeform 742"/>
          <p:cNvSpPr/>
          <p:nvPr/>
        </p:nvSpPr>
        <p:spPr>
          <a:xfrm rot="0" flipH="0" flipV="0">
            <a:off x="4342106" y="467681"/>
            <a:ext cx="398337" cy="261937"/>
          </a:xfrm>
          <a:custGeom>
            <a:pathLst>
              <a:path w="12070820" h="7937500">
                <a:moveTo>
                  <a:pt x="6746081" y="2315104"/>
                </a:moveTo>
                <a:lnTo>
                  <a:pt x="5158978" y="2315104"/>
                </a:lnTo>
                <a:cubicBezTo>
                  <a:pt x="4762235" y="2513541"/>
                  <a:pt x="4266274" y="2711979"/>
                  <a:pt x="3671093" y="2910416"/>
                </a:cubicBezTo>
                <a:cubicBezTo>
                  <a:pt x="3472656" y="2976562"/>
                  <a:pt x="3373437" y="2910416"/>
                  <a:pt x="3373437" y="2711979"/>
                </a:cubicBezTo>
                <a:cubicBezTo>
                  <a:pt x="3902471" y="2315104"/>
                  <a:pt x="4332287" y="1918229"/>
                  <a:pt x="4662884" y="1521354"/>
                </a:cubicBezTo>
                <a:cubicBezTo>
                  <a:pt x="4927467" y="1190625"/>
                  <a:pt x="5158978" y="892968"/>
                  <a:pt x="5357415" y="628385"/>
                </a:cubicBezTo>
                <a:cubicBezTo>
                  <a:pt x="5555720" y="496093"/>
                  <a:pt x="5754092" y="496093"/>
                  <a:pt x="5952529" y="628385"/>
                </a:cubicBezTo>
                <a:cubicBezTo>
                  <a:pt x="6283259" y="959115"/>
                  <a:pt x="6217112" y="1322916"/>
                  <a:pt x="5754092" y="1719791"/>
                </a:cubicBezTo>
                <a:lnTo>
                  <a:pt x="6746081" y="1719791"/>
                </a:lnTo>
                <a:lnTo>
                  <a:pt x="6746081" y="727604"/>
                </a:lnTo>
                <a:cubicBezTo>
                  <a:pt x="6746081" y="396875"/>
                  <a:pt x="6812226" y="198437"/>
                  <a:pt x="6944518" y="132291"/>
                </a:cubicBezTo>
                <a:cubicBezTo>
                  <a:pt x="7209101" y="0"/>
                  <a:pt x="7440612" y="0"/>
                  <a:pt x="7639050" y="132291"/>
                </a:cubicBezTo>
                <a:cubicBezTo>
                  <a:pt x="7837487" y="198437"/>
                  <a:pt x="8002851" y="396875"/>
                  <a:pt x="8135143" y="727604"/>
                </a:cubicBezTo>
                <a:cubicBezTo>
                  <a:pt x="8068998" y="926041"/>
                  <a:pt x="8035925" y="1256771"/>
                  <a:pt x="8035925" y="1719791"/>
                </a:cubicBezTo>
                <a:lnTo>
                  <a:pt x="10119518" y="1719791"/>
                </a:lnTo>
                <a:cubicBezTo>
                  <a:pt x="10582539" y="1852083"/>
                  <a:pt x="10615612" y="2050521"/>
                  <a:pt x="10218737" y="2315104"/>
                </a:cubicBezTo>
                <a:lnTo>
                  <a:pt x="8035925" y="2315104"/>
                </a:lnTo>
                <a:lnTo>
                  <a:pt x="8035925" y="3604948"/>
                </a:lnTo>
                <a:cubicBezTo>
                  <a:pt x="9557279" y="3737239"/>
                  <a:pt x="10880195" y="3770312"/>
                  <a:pt x="12004675" y="3704166"/>
                </a:cubicBezTo>
                <a:cubicBezTo>
                  <a:pt x="12070820" y="3770312"/>
                  <a:pt x="12004675" y="4001823"/>
                  <a:pt x="11806237" y="4398698"/>
                </a:cubicBezTo>
                <a:cubicBezTo>
                  <a:pt x="11475508" y="5060156"/>
                  <a:pt x="10979414" y="5258594"/>
                  <a:pt x="10317956" y="4994010"/>
                </a:cubicBezTo>
                <a:cubicBezTo>
                  <a:pt x="9656498" y="4663281"/>
                  <a:pt x="8895820" y="4497916"/>
                  <a:pt x="8035925" y="4497916"/>
                </a:cubicBezTo>
                <a:lnTo>
                  <a:pt x="8035925" y="6680729"/>
                </a:lnTo>
                <a:cubicBezTo>
                  <a:pt x="8168216" y="7408333"/>
                  <a:pt x="7969779" y="7805208"/>
                  <a:pt x="7440612" y="7871354"/>
                </a:cubicBezTo>
                <a:cubicBezTo>
                  <a:pt x="6911445" y="7937500"/>
                  <a:pt x="6679935" y="7573698"/>
                  <a:pt x="6746081" y="6779948"/>
                </a:cubicBezTo>
                <a:lnTo>
                  <a:pt x="6746081" y="4497916"/>
                </a:lnTo>
                <a:cubicBezTo>
                  <a:pt x="5357283" y="4431771"/>
                  <a:pt x="4332287" y="4597135"/>
                  <a:pt x="3671093" y="4994010"/>
                </a:cubicBezTo>
                <a:cubicBezTo>
                  <a:pt x="3406510" y="5060156"/>
                  <a:pt x="3274218" y="4960937"/>
                  <a:pt x="3274218" y="4696354"/>
                </a:cubicBezTo>
                <a:cubicBezTo>
                  <a:pt x="3274218" y="4365625"/>
                  <a:pt x="3373371" y="4101041"/>
                  <a:pt x="3571676" y="3902604"/>
                </a:cubicBezTo>
                <a:cubicBezTo>
                  <a:pt x="3770114" y="3704166"/>
                  <a:pt x="4001624" y="3571875"/>
                  <a:pt x="4266207" y="3505729"/>
                </a:cubicBezTo>
                <a:cubicBezTo>
                  <a:pt x="4662950" y="3704166"/>
                  <a:pt x="5489575" y="3737239"/>
                  <a:pt x="6746081" y="3604948"/>
                </a:cubicBezTo>
                <a:close/>
                <a:moveTo>
                  <a:pt x="4067968" y="628385"/>
                </a:moveTo>
                <a:cubicBezTo>
                  <a:pt x="3803385" y="1091406"/>
                  <a:pt x="3406510" y="1554427"/>
                  <a:pt x="2877343" y="2017448"/>
                </a:cubicBezTo>
                <a:lnTo>
                  <a:pt x="2877343" y="6482291"/>
                </a:lnTo>
                <a:cubicBezTo>
                  <a:pt x="2877343" y="6813021"/>
                  <a:pt x="2844270" y="7110677"/>
                  <a:pt x="2778125" y="7375260"/>
                </a:cubicBezTo>
                <a:cubicBezTo>
                  <a:pt x="2579687" y="7573698"/>
                  <a:pt x="2348177" y="7672916"/>
                  <a:pt x="2083593" y="7672916"/>
                </a:cubicBezTo>
                <a:cubicBezTo>
                  <a:pt x="1819010" y="7672916"/>
                  <a:pt x="1686718" y="7507552"/>
                  <a:pt x="1686718" y="7176823"/>
                </a:cubicBezTo>
                <a:cubicBezTo>
                  <a:pt x="1885156" y="5126302"/>
                  <a:pt x="1918229" y="3571875"/>
                  <a:pt x="1785937" y="2513541"/>
                </a:cubicBezTo>
                <a:cubicBezTo>
                  <a:pt x="992187" y="2910416"/>
                  <a:pt x="496093" y="2910416"/>
                  <a:pt x="297656" y="2513541"/>
                </a:cubicBezTo>
                <a:cubicBezTo>
                  <a:pt x="165364" y="2315104"/>
                  <a:pt x="66145" y="2050521"/>
                  <a:pt x="0" y="1719791"/>
                </a:cubicBezTo>
                <a:cubicBezTo>
                  <a:pt x="66145" y="1587500"/>
                  <a:pt x="330729" y="1488281"/>
                  <a:pt x="793750" y="1422135"/>
                </a:cubicBezTo>
                <a:cubicBezTo>
                  <a:pt x="1852083" y="1223698"/>
                  <a:pt x="2877343" y="859896"/>
                  <a:pt x="3869531" y="330729"/>
                </a:cubicBezTo>
                <a:cubicBezTo>
                  <a:pt x="4067968" y="264583"/>
                  <a:pt x="4134114" y="363802"/>
                  <a:pt x="4067968" y="628385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3" name="Freeform 743"/>
          <p:cNvSpPr/>
          <p:nvPr/>
        </p:nvSpPr>
        <p:spPr>
          <a:xfrm rot="0" flipH="0" flipV="0">
            <a:off x="4760532" y="475242"/>
            <a:ext cx="400546" cy="257571"/>
          </a:xfrm>
          <a:custGeom>
            <a:pathLst>
              <a:path w="12137760" h="7805207">
                <a:moveTo>
                  <a:pt x="5423958" y="0"/>
                </a:moveTo>
                <a:cubicBezTo>
                  <a:pt x="6085416" y="132292"/>
                  <a:pt x="6383072" y="429948"/>
                  <a:pt x="6316927" y="892969"/>
                </a:cubicBezTo>
                <a:cubicBezTo>
                  <a:pt x="6118489" y="1488281"/>
                  <a:pt x="5986198" y="1918229"/>
                  <a:pt x="5920052" y="2182812"/>
                </a:cubicBezTo>
                <a:cubicBezTo>
                  <a:pt x="8433594" y="4630208"/>
                  <a:pt x="10484114" y="5986198"/>
                  <a:pt x="12071614" y="6250781"/>
                </a:cubicBezTo>
                <a:cubicBezTo>
                  <a:pt x="12137760" y="6449219"/>
                  <a:pt x="11906250" y="6813021"/>
                  <a:pt x="11377083" y="7342187"/>
                </a:cubicBezTo>
                <a:cubicBezTo>
                  <a:pt x="10914062" y="7805207"/>
                  <a:pt x="10318750" y="7739062"/>
                  <a:pt x="9591146" y="7143750"/>
                </a:cubicBezTo>
                <a:cubicBezTo>
                  <a:pt x="8797396" y="6416146"/>
                  <a:pt x="8069791" y="5721615"/>
                  <a:pt x="7408333" y="5060156"/>
                </a:cubicBezTo>
                <a:cubicBezTo>
                  <a:pt x="6746875" y="4464844"/>
                  <a:pt x="6151562" y="3902604"/>
                  <a:pt x="5622396" y="3373437"/>
                </a:cubicBezTo>
                <a:cubicBezTo>
                  <a:pt x="5291666" y="4167187"/>
                  <a:pt x="4861718" y="4861719"/>
                  <a:pt x="4332552" y="5457031"/>
                </a:cubicBezTo>
                <a:cubicBezTo>
                  <a:pt x="3208073" y="6515365"/>
                  <a:pt x="2116666" y="7077604"/>
                  <a:pt x="1058333" y="7143750"/>
                </a:cubicBezTo>
                <a:cubicBezTo>
                  <a:pt x="330729" y="7143750"/>
                  <a:pt x="0" y="6813021"/>
                  <a:pt x="66146" y="6151562"/>
                </a:cubicBezTo>
                <a:cubicBezTo>
                  <a:pt x="198437" y="6085417"/>
                  <a:pt x="694531" y="5986198"/>
                  <a:pt x="1554427" y="5853906"/>
                </a:cubicBezTo>
                <a:cubicBezTo>
                  <a:pt x="2612760" y="5589323"/>
                  <a:pt x="3505729" y="4861719"/>
                  <a:pt x="4233333" y="3671094"/>
                </a:cubicBezTo>
                <a:cubicBezTo>
                  <a:pt x="4696354" y="2745052"/>
                  <a:pt x="4894791" y="1951302"/>
                  <a:pt x="4828646" y="1289844"/>
                </a:cubicBezTo>
                <a:cubicBezTo>
                  <a:pt x="4828646" y="429948"/>
                  <a:pt x="5027083" y="0"/>
                  <a:pt x="5423958" y="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4" name="Freeform 744"/>
          <p:cNvSpPr/>
          <p:nvPr/>
        </p:nvSpPr>
        <p:spPr>
          <a:xfrm rot="0" flipH="0" flipV="0">
            <a:off x="5194290" y="465472"/>
            <a:ext cx="385266" cy="267145"/>
          </a:xfrm>
          <a:custGeom>
            <a:pathLst>
              <a:path w="11674740" h="8095323">
                <a:moveTo>
                  <a:pt x="6515365" y="1488281"/>
                </a:moveTo>
                <a:cubicBezTo>
                  <a:pt x="6515365" y="1091406"/>
                  <a:pt x="6482292" y="760677"/>
                  <a:pt x="6416146" y="496094"/>
                </a:cubicBezTo>
                <a:cubicBezTo>
                  <a:pt x="6416146" y="165365"/>
                  <a:pt x="6581510" y="0"/>
                  <a:pt x="6912240" y="0"/>
                </a:cubicBezTo>
                <a:cubicBezTo>
                  <a:pt x="7044532" y="0"/>
                  <a:pt x="7209896" y="33073"/>
                  <a:pt x="7408334" y="99219"/>
                </a:cubicBezTo>
                <a:cubicBezTo>
                  <a:pt x="7739063" y="363802"/>
                  <a:pt x="7871354" y="661458"/>
                  <a:pt x="7805209" y="992188"/>
                </a:cubicBezTo>
                <a:lnTo>
                  <a:pt x="7805209" y="1488281"/>
                </a:lnTo>
                <a:cubicBezTo>
                  <a:pt x="9326563" y="1620573"/>
                  <a:pt x="10616407" y="1653646"/>
                  <a:pt x="11674740" y="1587500"/>
                </a:cubicBezTo>
                <a:cubicBezTo>
                  <a:pt x="11211719" y="2710260"/>
                  <a:pt x="10616407" y="3205560"/>
                  <a:pt x="9888802" y="3073400"/>
                </a:cubicBezTo>
                <a:cubicBezTo>
                  <a:pt x="9293490" y="2875360"/>
                  <a:pt x="8598959" y="2677253"/>
                  <a:pt x="7805209" y="2479080"/>
                </a:cubicBezTo>
                <a:cubicBezTo>
                  <a:pt x="7739063" y="2545093"/>
                  <a:pt x="7739063" y="2875293"/>
                  <a:pt x="7805209" y="3469680"/>
                </a:cubicBezTo>
                <a:cubicBezTo>
                  <a:pt x="7937500" y="5186826"/>
                  <a:pt x="7805209" y="6375929"/>
                  <a:pt x="7408334" y="7036991"/>
                </a:cubicBezTo>
                <a:cubicBezTo>
                  <a:pt x="6482292" y="7963033"/>
                  <a:pt x="5324740" y="8095323"/>
                  <a:pt x="3935677" y="7433866"/>
                </a:cubicBezTo>
                <a:cubicBezTo>
                  <a:pt x="3208073" y="6904699"/>
                  <a:pt x="3009636" y="6573970"/>
                  <a:pt x="3340365" y="6441678"/>
                </a:cubicBezTo>
                <a:cubicBezTo>
                  <a:pt x="3671094" y="6640116"/>
                  <a:pt x="4001823" y="6772408"/>
                  <a:pt x="4332552" y="6838553"/>
                </a:cubicBezTo>
                <a:cubicBezTo>
                  <a:pt x="5457031" y="6838553"/>
                  <a:pt x="6085417" y="6673387"/>
                  <a:pt x="6217709" y="6343055"/>
                </a:cubicBezTo>
                <a:cubicBezTo>
                  <a:pt x="6482292" y="6012723"/>
                  <a:pt x="6581510" y="5054666"/>
                  <a:pt x="6515365" y="3468886"/>
                </a:cubicBezTo>
                <a:cubicBezTo>
                  <a:pt x="5258594" y="4723540"/>
                  <a:pt x="3869531" y="5449888"/>
                  <a:pt x="2348177" y="5647928"/>
                </a:cubicBezTo>
                <a:cubicBezTo>
                  <a:pt x="1951302" y="5647928"/>
                  <a:pt x="1587500" y="5515637"/>
                  <a:pt x="1256771" y="5251053"/>
                </a:cubicBezTo>
                <a:cubicBezTo>
                  <a:pt x="926042" y="4920324"/>
                  <a:pt x="926042" y="4721887"/>
                  <a:pt x="1256771" y="4655741"/>
                </a:cubicBezTo>
                <a:cubicBezTo>
                  <a:pt x="2976563" y="4589595"/>
                  <a:pt x="4729427" y="3798359"/>
                  <a:pt x="6515365" y="2282031"/>
                </a:cubicBezTo>
                <a:cubicBezTo>
                  <a:pt x="3604948" y="2282031"/>
                  <a:pt x="1620573" y="2447396"/>
                  <a:pt x="562240" y="2778125"/>
                </a:cubicBezTo>
                <a:cubicBezTo>
                  <a:pt x="165365" y="2910417"/>
                  <a:pt x="0" y="2811198"/>
                  <a:pt x="66146" y="2480469"/>
                </a:cubicBezTo>
                <a:cubicBezTo>
                  <a:pt x="463021" y="1686719"/>
                  <a:pt x="826823" y="1355990"/>
                  <a:pt x="1157552" y="1488281"/>
                </a:cubicBezTo>
                <a:cubicBezTo>
                  <a:pt x="1951302" y="1620573"/>
                  <a:pt x="3737240" y="1620573"/>
                  <a:pt x="6515365" y="1488281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5" name="Freeform 745"/>
          <p:cNvSpPr/>
          <p:nvPr/>
        </p:nvSpPr>
        <p:spPr>
          <a:xfrm rot="0" flipH="0" flipV="0">
            <a:off x="5603932" y="459963"/>
            <a:ext cx="396180" cy="272864"/>
          </a:xfrm>
          <a:custGeom>
            <a:pathLst>
              <a:path w="12005468" h="8268625">
                <a:moveTo>
                  <a:pt x="6449218" y="264583"/>
                </a:moveTo>
                <a:cubicBezTo>
                  <a:pt x="6647656" y="463021"/>
                  <a:pt x="6813020" y="760677"/>
                  <a:pt x="6945312" y="1157552"/>
                </a:cubicBezTo>
                <a:cubicBezTo>
                  <a:pt x="7474479" y="1223698"/>
                  <a:pt x="8334375" y="1223698"/>
                  <a:pt x="9525000" y="1157552"/>
                </a:cubicBezTo>
                <a:cubicBezTo>
                  <a:pt x="10120312" y="959115"/>
                  <a:pt x="10484114" y="1091208"/>
                  <a:pt x="10616406" y="1553832"/>
                </a:cubicBezTo>
                <a:cubicBezTo>
                  <a:pt x="10748698" y="2610710"/>
                  <a:pt x="10649479" y="3403336"/>
                  <a:pt x="10318750" y="3931708"/>
                </a:cubicBezTo>
                <a:cubicBezTo>
                  <a:pt x="10120312" y="4196292"/>
                  <a:pt x="9954948" y="4196292"/>
                  <a:pt x="9822656" y="3931708"/>
                </a:cubicBezTo>
                <a:cubicBezTo>
                  <a:pt x="9888801" y="2743333"/>
                  <a:pt x="9756510" y="2083131"/>
                  <a:pt x="9425781" y="1951104"/>
                </a:cubicBezTo>
                <a:cubicBezTo>
                  <a:pt x="8565885" y="1885090"/>
                  <a:pt x="7606770" y="1852083"/>
                  <a:pt x="6548437" y="1852083"/>
                </a:cubicBezTo>
                <a:cubicBezTo>
                  <a:pt x="5820833" y="1785938"/>
                  <a:pt x="4530989" y="1818944"/>
                  <a:pt x="2678906" y="1951104"/>
                </a:cubicBezTo>
                <a:cubicBezTo>
                  <a:pt x="2215885" y="2083131"/>
                  <a:pt x="1984375" y="2677187"/>
                  <a:pt x="1984375" y="3733271"/>
                </a:cubicBezTo>
                <a:cubicBezTo>
                  <a:pt x="1852083" y="4064000"/>
                  <a:pt x="1686718" y="4064000"/>
                  <a:pt x="1488281" y="3733271"/>
                </a:cubicBezTo>
                <a:cubicBezTo>
                  <a:pt x="1289843" y="3072871"/>
                  <a:pt x="1223697" y="2379464"/>
                  <a:pt x="1289843" y="1653051"/>
                </a:cubicBezTo>
                <a:cubicBezTo>
                  <a:pt x="1422135" y="1124281"/>
                  <a:pt x="1752864" y="959115"/>
                  <a:pt x="2282031" y="1157552"/>
                </a:cubicBezTo>
                <a:cubicBezTo>
                  <a:pt x="3075781" y="1223698"/>
                  <a:pt x="3935677" y="1223698"/>
                  <a:pt x="4861718" y="1157552"/>
                </a:cubicBezTo>
                <a:cubicBezTo>
                  <a:pt x="5060156" y="628385"/>
                  <a:pt x="5225520" y="330729"/>
                  <a:pt x="5357812" y="264583"/>
                </a:cubicBezTo>
                <a:cubicBezTo>
                  <a:pt x="5688541" y="0"/>
                  <a:pt x="6052343" y="0"/>
                  <a:pt x="6449218" y="264583"/>
                </a:cubicBezTo>
                <a:close/>
                <a:moveTo>
                  <a:pt x="1488281" y="4829043"/>
                </a:moveTo>
                <a:cubicBezTo>
                  <a:pt x="2943489" y="4762897"/>
                  <a:pt x="4431770" y="4729824"/>
                  <a:pt x="5953125" y="4729824"/>
                </a:cubicBezTo>
                <a:cubicBezTo>
                  <a:pt x="6283854" y="4199599"/>
                  <a:pt x="6515364" y="3437467"/>
                  <a:pt x="6647656" y="2443427"/>
                </a:cubicBezTo>
                <a:cubicBezTo>
                  <a:pt x="6647656" y="2179770"/>
                  <a:pt x="6746875" y="2047941"/>
                  <a:pt x="6945312" y="2047941"/>
                </a:cubicBezTo>
                <a:cubicBezTo>
                  <a:pt x="7342187" y="2180365"/>
                  <a:pt x="7573698" y="2412140"/>
                  <a:pt x="7639843" y="2743266"/>
                </a:cubicBezTo>
                <a:cubicBezTo>
                  <a:pt x="7705989" y="3206816"/>
                  <a:pt x="7573698" y="3869002"/>
                  <a:pt x="7242968" y="4729824"/>
                </a:cubicBezTo>
                <a:cubicBezTo>
                  <a:pt x="9491926" y="4729824"/>
                  <a:pt x="11079426" y="4762897"/>
                  <a:pt x="12005468" y="4829043"/>
                </a:cubicBezTo>
                <a:cubicBezTo>
                  <a:pt x="11476301" y="6019668"/>
                  <a:pt x="10847916" y="6449616"/>
                  <a:pt x="10120312" y="6118887"/>
                </a:cubicBezTo>
                <a:cubicBezTo>
                  <a:pt x="8929687" y="5788157"/>
                  <a:pt x="7838281" y="5589720"/>
                  <a:pt x="6846093" y="5523574"/>
                </a:cubicBezTo>
                <a:cubicBezTo>
                  <a:pt x="5523177" y="7574095"/>
                  <a:pt x="3737239" y="8268625"/>
                  <a:pt x="1488281" y="7607168"/>
                </a:cubicBezTo>
                <a:cubicBezTo>
                  <a:pt x="1289843" y="7408730"/>
                  <a:pt x="1289843" y="7243366"/>
                  <a:pt x="1488281" y="7111074"/>
                </a:cubicBezTo>
                <a:cubicBezTo>
                  <a:pt x="3406510" y="6912637"/>
                  <a:pt x="4762500" y="6350397"/>
                  <a:pt x="5556250" y="5424355"/>
                </a:cubicBezTo>
                <a:cubicBezTo>
                  <a:pt x="3042708" y="5490501"/>
                  <a:pt x="1355989" y="5655866"/>
                  <a:pt x="496093" y="5920449"/>
                </a:cubicBezTo>
                <a:cubicBezTo>
                  <a:pt x="231510" y="6118887"/>
                  <a:pt x="66145" y="6052741"/>
                  <a:pt x="0" y="5722012"/>
                </a:cubicBezTo>
                <a:cubicBezTo>
                  <a:pt x="66145" y="5325137"/>
                  <a:pt x="198437" y="5060553"/>
                  <a:pt x="396875" y="4928262"/>
                </a:cubicBezTo>
                <a:cubicBezTo>
                  <a:pt x="727604" y="4729824"/>
                  <a:pt x="1091406" y="4696751"/>
                  <a:pt x="1488281" y="4829043"/>
                </a:cubicBezTo>
                <a:close/>
                <a:moveTo>
                  <a:pt x="5060156" y="2443427"/>
                </a:moveTo>
                <a:cubicBezTo>
                  <a:pt x="5457031" y="2575719"/>
                  <a:pt x="5787760" y="2741083"/>
                  <a:pt x="6052343" y="2939521"/>
                </a:cubicBezTo>
                <a:cubicBezTo>
                  <a:pt x="6184635" y="3071813"/>
                  <a:pt x="6151562" y="3171031"/>
                  <a:pt x="5953125" y="3237177"/>
                </a:cubicBezTo>
                <a:cubicBezTo>
                  <a:pt x="5490104" y="3237177"/>
                  <a:pt x="5060156" y="3204104"/>
                  <a:pt x="4663281" y="3137958"/>
                </a:cubicBezTo>
                <a:cubicBezTo>
                  <a:pt x="3737239" y="3071813"/>
                  <a:pt x="3373437" y="2840302"/>
                  <a:pt x="3571875" y="2443427"/>
                </a:cubicBezTo>
                <a:cubicBezTo>
                  <a:pt x="3638020" y="2244990"/>
                  <a:pt x="3770312" y="2145771"/>
                  <a:pt x="3968750" y="2145771"/>
                </a:cubicBezTo>
                <a:cubicBezTo>
                  <a:pt x="4233333" y="2145771"/>
                  <a:pt x="4597135" y="2244990"/>
                  <a:pt x="5060156" y="2443427"/>
                </a:cubicBezTo>
                <a:close/>
                <a:moveTo>
                  <a:pt x="3274218" y="3336396"/>
                </a:moveTo>
                <a:cubicBezTo>
                  <a:pt x="3472656" y="3402542"/>
                  <a:pt x="3671093" y="3468688"/>
                  <a:pt x="3869531" y="3534833"/>
                </a:cubicBezTo>
                <a:cubicBezTo>
                  <a:pt x="4067968" y="3600979"/>
                  <a:pt x="4299479" y="3667125"/>
                  <a:pt x="4564062" y="3733271"/>
                </a:cubicBezTo>
                <a:lnTo>
                  <a:pt x="5357812" y="4030927"/>
                </a:lnTo>
                <a:cubicBezTo>
                  <a:pt x="5556250" y="4163219"/>
                  <a:pt x="5457031" y="4262438"/>
                  <a:pt x="5060156" y="4328583"/>
                </a:cubicBezTo>
                <a:cubicBezTo>
                  <a:pt x="4332552" y="4328583"/>
                  <a:pt x="3604947" y="4295511"/>
                  <a:pt x="2877343" y="4229365"/>
                </a:cubicBezTo>
                <a:cubicBezTo>
                  <a:pt x="2546614" y="4163219"/>
                  <a:pt x="2447395" y="3931708"/>
                  <a:pt x="2579687" y="3534833"/>
                </a:cubicBezTo>
                <a:cubicBezTo>
                  <a:pt x="2711979" y="3270250"/>
                  <a:pt x="2943489" y="3204104"/>
                  <a:pt x="3274218" y="3336396"/>
                </a:cubicBezTo>
                <a:close/>
                <a:moveTo>
                  <a:pt x="7540625" y="5920449"/>
                </a:moveTo>
                <a:cubicBezTo>
                  <a:pt x="8069791" y="6118887"/>
                  <a:pt x="8632031" y="6383470"/>
                  <a:pt x="9227343" y="6714199"/>
                </a:cubicBezTo>
                <a:cubicBezTo>
                  <a:pt x="9888801" y="7177220"/>
                  <a:pt x="10285676" y="7507949"/>
                  <a:pt x="10417968" y="7706387"/>
                </a:cubicBezTo>
                <a:cubicBezTo>
                  <a:pt x="10550260" y="7904824"/>
                  <a:pt x="10484114" y="8004043"/>
                  <a:pt x="10219531" y="8004043"/>
                </a:cubicBezTo>
                <a:cubicBezTo>
                  <a:pt x="9954948" y="8004043"/>
                  <a:pt x="9657291" y="7937897"/>
                  <a:pt x="9326562" y="7805605"/>
                </a:cubicBezTo>
                <a:cubicBezTo>
                  <a:pt x="8202083" y="7474876"/>
                  <a:pt x="7408333" y="7144147"/>
                  <a:pt x="6945312" y="6813418"/>
                </a:cubicBezTo>
                <a:cubicBezTo>
                  <a:pt x="6746875" y="6614980"/>
                  <a:pt x="6746875" y="6383470"/>
                  <a:pt x="6945312" y="6118887"/>
                </a:cubicBezTo>
                <a:cubicBezTo>
                  <a:pt x="7077604" y="5920449"/>
                  <a:pt x="7276041" y="5854303"/>
                  <a:pt x="7540625" y="5920449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6" name="Freeform 746"/>
          <p:cNvSpPr/>
          <p:nvPr/>
        </p:nvSpPr>
        <p:spPr>
          <a:xfrm rot="0" flipH="0" flipV="0">
            <a:off x="6021293" y="461185"/>
            <a:ext cx="401663" cy="268485"/>
          </a:xfrm>
          <a:custGeom>
            <a:pathLst>
              <a:path w="12171626" h="8135937">
                <a:moveTo>
                  <a:pt x="7938293" y="2214298"/>
                </a:moveTo>
                <a:lnTo>
                  <a:pt x="7938293" y="3303323"/>
                </a:lnTo>
                <a:lnTo>
                  <a:pt x="10418762" y="3303323"/>
                </a:lnTo>
                <a:cubicBezTo>
                  <a:pt x="10683345" y="3369601"/>
                  <a:pt x="10815637" y="3435879"/>
                  <a:pt x="10815637" y="3502157"/>
                </a:cubicBezTo>
                <a:cubicBezTo>
                  <a:pt x="11014075" y="3700859"/>
                  <a:pt x="10947929" y="3833349"/>
                  <a:pt x="10617200" y="3899627"/>
                </a:cubicBezTo>
                <a:cubicBezTo>
                  <a:pt x="9757304" y="4032052"/>
                  <a:pt x="8864335" y="4065191"/>
                  <a:pt x="7938293" y="3999045"/>
                </a:cubicBezTo>
                <a:lnTo>
                  <a:pt x="7938293" y="4893402"/>
                </a:lnTo>
                <a:lnTo>
                  <a:pt x="10319543" y="4893402"/>
                </a:lnTo>
                <a:cubicBezTo>
                  <a:pt x="11113293" y="4959681"/>
                  <a:pt x="11510168" y="5059098"/>
                  <a:pt x="11510168" y="5191654"/>
                </a:cubicBezTo>
                <a:cubicBezTo>
                  <a:pt x="11510168" y="5522912"/>
                  <a:pt x="11179439" y="5688541"/>
                  <a:pt x="10517981" y="5688541"/>
                </a:cubicBezTo>
                <a:cubicBezTo>
                  <a:pt x="9724231" y="5622263"/>
                  <a:pt x="8864335" y="5589124"/>
                  <a:pt x="7938293" y="5589124"/>
                </a:cubicBezTo>
                <a:lnTo>
                  <a:pt x="7938293" y="7573698"/>
                </a:lnTo>
                <a:cubicBezTo>
                  <a:pt x="7938293" y="7904427"/>
                  <a:pt x="7673710" y="8069791"/>
                  <a:pt x="7144543" y="8069791"/>
                </a:cubicBezTo>
                <a:cubicBezTo>
                  <a:pt x="6879960" y="8135937"/>
                  <a:pt x="6714595" y="8003646"/>
                  <a:pt x="6648450" y="7672916"/>
                </a:cubicBezTo>
                <a:lnTo>
                  <a:pt x="6648450" y="1917237"/>
                </a:lnTo>
                <a:cubicBezTo>
                  <a:pt x="5788554" y="2578695"/>
                  <a:pt x="4994804" y="3008643"/>
                  <a:pt x="4267200" y="3207081"/>
                </a:cubicBezTo>
                <a:cubicBezTo>
                  <a:pt x="3936470" y="3273227"/>
                  <a:pt x="3804179" y="3174008"/>
                  <a:pt x="3870325" y="2909424"/>
                </a:cubicBezTo>
                <a:cubicBezTo>
                  <a:pt x="5060950" y="1851620"/>
                  <a:pt x="5821627" y="958982"/>
                  <a:pt x="6152356" y="231510"/>
                </a:cubicBezTo>
                <a:cubicBezTo>
                  <a:pt x="6350793" y="33073"/>
                  <a:pt x="6549231" y="0"/>
                  <a:pt x="6747668" y="132291"/>
                </a:cubicBezTo>
                <a:cubicBezTo>
                  <a:pt x="7409126" y="463021"/>
                  <a:pt x="7574491" y="826823"/>
                  <a:pt x="7243762" y="1223698"/>
                </a:cubicBezTo>
                <a:cubicBezTo>
                  <a:pt x="8632825" y="1355990"/>
                  <a:pt x="10253398" y="1455208"/>
                  <a:pt x="12105481" y="1521354"/>
                </a:cubicBezTo>
                <a:cubicBezTo>
                  <a:pt x="12171626" y="1719395"/>
                  <a:pt x="12039335" y="2049595"/>
                  <a:pt x="11708606" y="2511954"/>
                </a:cubicBezTo>
                <a:cubicBezTo>
                  <a:pt x="11377876" y="2776537"/>
                  <a:pt x="10914856" y="2743464"/>
                  <a:pt x="10319543" y="2412735"/>
                </a:cubicBezTo>
                <a:cubicBezTo>
                  <a:pt x="9525793" y="2280444"/>
                  <a:pt x="8732043" y="2214298"/>
                  <a:pt x="7938293" y="2214298"/>
                </a:cubicBezTo>
                <a:close/>
                <a:moveTo>
                  <a:pt x="4067968" y="330134"/>
                </a:moveTo>
                <a:cubicBezTo>
                  <a:pt x="4597135" y="263988"/>
                  <a:pt x="4696354" y="495498"/>
                  <a:pt x="4365625" y="1024665"/>
                </a:cubicBezTo>
                <a:cubicBezTo>
                  <a:pt x="4101041" y="1289248"/>
                  <a:pt x="3836458" y="1520759"/>
                  <a:pt x="3571875" y="1719196"/>
                </a:cubicBezTo>
                <a:lnTo>
                  <a:pt x="3571875" y="6879166"/>
                </a:lnTo>
                <a:cubicBezTo>
                  <a:pt x="3638020" y="7276041"/>
                  <a:pt x="3472656" y="7540625"/>
                  <a:pt x="3075781" y="7672916"/>
                </a:cubicBezTo>
                <a:cubicBezTo>
                  <a:pt x="2612760" y="7871354"/>
                  <a:pt x="2381250" y="7772135"/>
                  <a:pt x="2381250" y="7375260"/>
                </a:cubicBezTo>
                <a:lnTo>
                  <a:pt x="2381250" y="2313318"/>
                </a:lnTo>
                <a:cubicBezTo>
                  <a:pt x="1653645" y="2710193"/>
                  <a:pt x="1157552" y="2809412"/>
                  <a:pt x="892968" y="2610974"/>
                </a:cubicBezTo>
                <a:cubicBezTo>
                  <a:pt x="165364" y="1884164"/>
                  <a:pt x="0" y="1487686"/>
                  <a:pt x="396875" y="1421540"/>
                </a:cubicBezTo>
                <a:cubicBezTo>
                  <a:pt x="1719791" y="1289248"/>
                  <a:pt x="2943489" y="925446"/>
                  <a:pt x="4067968" y="330134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7" name="Freeform 747"/>
          <p:cNvSpPr/>
          <p:nvPr/>
        </p:nvSpPr>
        <p:spPr>
          <a:xfrm rot="0" flipH="0" flipV="0">
            <a:off x="6442032" y="465525"/>
            <a:ext cx="401611" cy="258414"/>
          </a:xfrm>
          <a:custGeom>
            <a:pathLst>
              <a:path w="12170040" h="7830740">
                <a:moveTo>
                  <a:pt x="7341394" y="0"/>
                </a:moveTo>
                <a:cubicBezTo>
                  <a:pt x="7738269" y="0"/>
                  <a:pt x="8002852" y="165364"/>
                  <a:pt x="8135144" y="496093"/>
                </a:cubicBezTo>
                <a:cubicBezTo>
                  <a:pt x="8201290" y="1025260"/>
                  <a:pt x="8333582" y="1256770"/>
                  <a:pt x="8532019" y="1190625"/>
                </a:cubicBezTo>
                <a:cubicBezTo>
                  <a:pt x="8995040" y="1256770"/>
                  <a:pt x="9590352" y="1289843"/>
                  <a:pt x="10317957" y="1289843"/>
                </a:cubicBezTo>
                <a:cubicBezTo>
                  <a:pt x="10582540" y="1422135"/>
                  <a:pt x="10615613" y="1587500"/>
                  <a:pt x="10417175" y="1785937"/>
                </a:cubicBezTo>
                <a:cubicBezTo>
                  <a:pt x="10218738" y="1852083"/>
                  <a:pt x="10053373" y="1885156"/>
                  <a:pt x="9921082" y="1885156"/>
                </a:cubicBezTo>
                <a:cubicBezTo>
                  <a:pt x="9656498" y="1951302"/>
                  <a:pt x="9325769" y="1984375"/>
                  <a:pt x="8928894" y="1984375"/>
                </a:cubicBezTo>
                <a:cubicBezTo>
                  <a:pt x="9259623" y="2181489"/>
                  <a:pt x="9193477" y="2542844"/>
                  <a:pt x="8730457" y="3068439"/>
                </a:cubicBezTo>
                <a:cubicBezTo>
                  <a:pt x="10053373" y="3134585"/>
                  <a:pt x="11177852" y="3200863"/>
                  <a:pt x="12103894" y="3267273"/>
                </a:cubicBezTo>
                <a:cubicBezTo>
                  <a:pt x="12170040" y="3400226"/>
                  <a:pt x="12070821" y="3666133"/>
                  <a:pt x="11806238" y="4064992"/>
                </a:cubicBezTo>
                <a:cubicBezTo>
                  <a:pt x="11607800" y="4462793"/>
                  <a:pt x="11310144" y="4628621"/>
                  <a:pt x="10913269" y="4562475"/>
                </a:cubicBezTo>
                <a:cubicBezTo>
                  <a:pt x="9325769" y="3831960"/>
                  <a:pt x="7275380" y="3632861"/>
                  <a:pt x="4762103" y="3965178"/>
                </a:cubicBezTo>
                <a:cubicBezTo>
                  <a:pt x="4431374" y="4098131"/>
                  <a:pt x="4100645" y="4231084"/>
                  <a:pt x="3769916" y="4364037"/>
                </a:cubicBezTo>
                <a:cubicBezTo>
                  <a:pt x="3505332" y="4364037"/>
                  <a:pt x="3439187" y="4131468"/>
                  <a:pt x="3571478" y="3666331"/>
                </a:cubicBezTo>
                <a:cubicBezTo>
                  <a:pt x="3637624" y="3400425"/>
                  <a:pt x="3869135" y="3234266"/>
                  <a:pt x="4266010" y="3167856"/>
                </a:cubicBezTo>
                <a:cubicBezTo>
                  <a:pt x="4993482" y="3167856"/>
                  <a:pt x="5588662" y="3134651"/>
                  <a:pt x="6051550" y="3068240"/>
                </a:cubicBezTo>
                <a:cubicBezTo>
                  <a:pt x="5654675" y="2673879"/>
                  <a:pt x="5588529" y="2279518"/>
                  <a:pt x="5853113" y="1885156"/>
                </a:cubicBezTo>
                <a:cubicBezTo>
                  <a:pt x="5390092" y="1885156"/>
                  <a:pt x="4927071" y="1951302"/>
                  <a:pt x="4464050" y="2083593"/>
                </a:cubicBezTo>
                <a:cubicBezTo>
                  <a:pt x="4265613" y="2149739"/>
                  <a:pt x="4199467" y="2017448"/>
                  <a:pt x="4265613" y="1686718"/>
                </a:cubicBezTo>
                <a:cubicBezTo>
                  <a:pt x="4397904" y="1355989"/>
                  <a:pt x="4662488" y="1157552"/>
                  <a:pt x="5059363" y="1091406"/>
                </a:cubicBezTo>
                <a:cubicBezTo>
                  <a:pt x="5323946" y="1157552"/>
                  <a:pt x="5720821" y="1190625"/>
                  <a:pt x="6249988" y="1190625"/>
                </a:cubicBezTo>
                <a:cubicBezTo>
                  <a:pt x="6580717" y="1256770"/>
                  <a:pt x="6746082" y="959114"/>
                  <a:pt x="6746082" y="297656"/>
                </a:cubicBezTo>
                <a:cubicBezTo>
                  <a:pt x="6812227" y="99218"/>
                  <a:pt x="7010665" y="0"/>
                  <a:pt x="7341394" y="0"/>
                </a:cubicBezTo>
                <a:close/>
                <a:moveTo>
                  <a:pt x="8135144" y="1885156"/>
                </a:moveTo>
                <a:lnTo>
                  <a:pt x="6547644" y="1885156"/>
                </a:lnTo>
                <a:cubicBezTo>
                  <a:pt x="6547644" y="2279518"/>
                  <a:pt x="6646863" y="2673879"/>
                  <a:pt x="6845300" y="3068240"/>
                </a:cubicBezTo>
                <a:lnTo>
                  <a:pt x="7936707" y="3068240"/>
                </a:lnTo>
                <a:cubicBezTo>
                  <a:pt x="8068998" y="2673879"/>
                  <a:pt x="8135144" y="2279518"/>
                  <a:pt x="8135144" y="1885156"/>
                </a:cubicBezTo>
                <a:close/>
                <a:moveTo>
                  <a:pt x="2678907" y="297656"/>
                </a:moveTo>
                <a:cubicBezTo>
                  <a:pt x="3009636" y="363802"/>
                  <a:pt x="3208073" y="562239"/>
                  <a:pt x="3274219" y="892968"/>
                </a:cubicBezTo>
                <a:cubicBezTo>
                  <a:pt x="3141927" y="1223301"/>
                  <a:pt x="3075782" y="1685793"/>
                  <a:pt x="3075782" y="2280443"/>
                </a:cubicBezTo>
                <a:lnTo>
                  <a:pt x="3968353" y="2280443"/>
                </a:lnTo>
                <a:cubicBezTo>
                  <a:pt x="3968353" y="2346589"/>
                  <a:pt x="4001426" y="2379662"/>
                  <a:pt x="4067572" y="2379662"/>
                </a:cubicBezTo>
                <a:cubicBezTo>
                  <a:pt x="4199864" y="2710391"/>
                  <a:pt x="4067638" y="2908829"/>
                  <a:pt x="3670896" y="2974975"/>
                </a:cubicBezTo>
                <a:lnTo>
                  <a:pt x="3075782" y="2974975"/>
                </a:lnTo>
                <a:lnTo>
                  <a:pt x="3075782" y="4854178"/>
                </a:lnTo>
                <a:cubicBezTo>
                  <a:pt x="3869532" y="4788032"/>
                  <a:pt x="4365625" y="4788032"/>
                  <a:pt x="4564063" y="4854178"/>
                </a:cubicBezTo>
                <a:cubicBezTo>
                  <a:pt x="4696354" y="4986470"/>
                  <a:pt x="4663282" y="5151834"/>
                  <a:pt x="4464844" y="5350272"/>
                </a:cubicBezTo>
                <a:cubicBezTo>
                  <a:pt x="3208073" y="5681001"/>
                  <a:pt x="1984375" y="6077876"/>
                  <a:pt x="793750" y="6540897"/>
                </a:cubicBezTo>
                <a:cubicBezTo>
                  <a:pt x="264584" y="6607042"/>
                  <a:pt x="0" y="6441678"/>
                  <a:pt x="0" y="6044803"/>
                </a:cubicBezTo>
                <a:cubicBezTo>
                  <a:pt x="132292" y="5581782"/>
                  <a:pt x="429948" y="5317199"/>
                  <a:pt x="892969" y="5251053"/>
                </a:cubicBezTo>
                <a:cubicBezTo>
                  <a:pt x="1289844" y="5184907"/>
                  <a:pt x="1686719" y="5118761"/>
                  <a:pt x="2083594" y="5052615"/>
                </a:cubicBezTo>
                <a:lnTo>
                  <a:pt x="2083594" y="2974975"/>
                </a:lnTo>
                <a:cubicBezTo>
                  <a:pt x="1819011" y="2908829"/>
                  <a:pt x="1422136" y="2973123"/>
                  <a:pt x="892969" y="3167856"/>
                </a:cubicBezTo>
                <a:cubicBezTo>
                  <a:pt x="496094" y="3167856"/>
                  <a:pt x="330729" y="3036358"/>
                  <a:pt x="396875" y="2773362"/>
                </a:cubicBezTo>
                <a:cubicBezTo>
                  <a:pt x="463021" y="2444750"/>
                  <a:pt x="661459" y="2247569"/>
                  <a:pt x="992188" y="2181820"/>
                </a:cubicBezTo>
                <a:cubicBezTo>
                  <a:pt x="1322917" y="2247569"/>
                  <a:pt x="1686719" y="2280443"/>
                  <a:pt x="2083594" y="2280443"/>
                </a:cubicBezTo>
                <a:lnTo>
                  <a:pt x="2083594" y="793750"/>
                </a:lnTo>
                <a:cubicBezTo>
                  <a:pt x="2083594" y="396875"/>
                  <a:pt x="2282032" y="231510"/>
                  <a:pt x="2678907" y="297656"/>
                </a:cubicBezTo>
                <a:close/>
                <a:moveTo>
                  <a:pt x="6547644" y="5251053"/>
                </a:moveTo>
                <a:cubicBezTo>
                  <a:pt x="6150769" y="5184907"/>
                  <a:pt x="5985404" y="5284126"/>
                  <a:pt x="6051550" y="5548709"/>
                </a:cubicBezTo>
                <a:cubicBezTo>
                  <a:pt x="6051550" y="6408605"/>
                  <a:pt x="6150769" y="6805480"/>
                  <a:pt x="6349207" y="6739334"/>
                </a:cubicBezTo>
                <a:cubicBezTo>
                  <a:pt x="7010665" y="6739334"/>
                  <a:pt x="7771342" y="6706261"/>
                  <a:pt x="8631238" y="6640115"/>
                </a:cubicBezTo>
                <a:cubicBezTo>
                  <a:pt x="8829675" y="6309386"/>
                  <a:pt x="8862748" y="5945584"/>
                  <a:pt x="8730457" y="5548709"/>
                </a:cubicBezTo>
                <a:cubicBezTo>
                  <a:pt x="8730457" y="5284126"/>
                  <a:pt x="8002852" y="5184907"/>
                  <a:pt x="6547644" y="5251053"/>
                </a:cubicBezTo>
                <a:close/>
                <a:moveTo>
                  <a:pt x="5853113" y="4457303"/>
                </a:moveTo>
                <a:cubicBezTo>
                  <a:pt x="6514571" y="4589594"/>
                  <a:pt x="7374467" y="4622668"/>
                  <a:pt x="8432800" y="4556522"/>
                </a:cubicBezTo>
                <a:cubicBezTo>
                  <a:pt x="8763530" y="4556522"/>
                  <a:pt x="8995040" y="4524639"/>
                  <a:pt x="9127332" y="4460875"/>
                </a:cubicBezTo>
                <a:cubicBezTo>
                  <a:pt x="9325769" y="4460875"/>
                  <a:pt x="9524207" y="4559961"/>
                  <a:pt x="9722644" y="4758134"/>
                </a:cubicBezTo>
                <a:cubicBezTo>
                  <a:pt x="9921082" y="4956307"/>
                  <a:pt x="9954155" y="5187553"/>
                  <a:pt x="9821863" y="5451872"/>
                </a:cubicBezTo>
                <a:cubicBezTo>
                  <a:pt x="9755717" y="6112404"/>
                  <a:pt x="9689571" y="6739996"/>
                  <a:pt x="9623425" y="7334647"/>
                </a:cubicBezTo>
                <a:cubicBezTo>
                  <a:pt x="9491133" y="7665376"/>
                  <a:pt x="9193477" y="7764595"/>
                  <a:pt x="8730457" y="7632303"/>
                </a:cubicBezTo>
                <a:cubicBezTo>
                  <a:pt x="7870561" y="7433865"/>
                  <a:pt x="6944519" y="7433865"/>
                  <a:pt x="5952332" y="7632303"/>
                </a:cubicBezTo>
                <a:cubicBezTo>
                  <a:pt x="5489311" y="7830740"/>
                  <a:pt x="5224727" y="7698449"/>
                  <a:pt x="5158582" y="7235428"/>
                </a:cubicBezTo>
                <a:cubicBezTo>
                  <a:pt x="5158582" y="6507824"/>
                  <a:pt x="5092436" y="5780220"/>
                  <a:pt x="4960144" y="5052615"/>
                </a:cubicBezTo>
                <a:cubicBezTo>
                  <a:pt x="5092436" y="4589594"/>
                  <a:pt x="5390092" y="4391157"/>
                  <a:pt x="5853113" y="4457303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8" name="Freeform 748"/>
          <p:cNvSpPr/>
          <p:nvPr/>
        </p:nvSpPr>
        <p:spPr>
          <a:xfrm rot="0" flipH="0" flipV="0">
            <a:off x="6865863" y="465472"/>
            <a:ext cx="353707" cy="260846"/>
          </a:xfrm>
          <a:custGeom>
            <a:pathLst>
              <a:path w="10718403" h="7904427">
                <a:moveTo>
                  <a:pt x="2183606" y="297656"/>
                </a:moveTo>
                <a:cubicBezTo>
                  <a:pt x="2382043" y="363802"/>
                  <a:pt x="2580481" y="463021"/>
                  <a:pt x="2778918" y="595313"/>
                </a:cubicBezTo>
                <a:cubicBezTo>
                  <a:pt x="3109647" y="793750"/>
                  <a:pt x="3407304" y="992188"/>
                  <a:pt x="3671887" y="1190625"/>
                </a:cubicBezTo>
                <a:cubicBezTo>
                  <a:pt x="4068762" y="1455208"/>
                  <a:pt x="4267200" y="1620573"/>
                  <a:pt x="4267200" y="1686719"/>
                </a:cubicBezTo>
                <a:cubicBezTo>
                  <a:pt x="4333345" y="1819011"/>
                  <a:pt x="4167981" y="1852084"/>
                  <a:pt x="3771106" y="1785938"/>
                </a:cubicBezTo>
                <a:cubicBezTo>
                  <a:pt x="3308085" y="1719792"/>
                  <a:pt x="2845064" y="1653646"/>
                  <a:pt x="2382043" y="1587500"/>
                </a:cubicBezTo>
                <a:cubicBezTo>
                  <a:pt x="1588293" y="1389063"/>
                  <a:pt x="1290637" y="1025261"/>
                  <a:pt x="1489075" y="496094"/>
                </a:cubicBezTo>
                <a:cubicBezTo>
                  <a:pt x="1621366" y="231511"/>
                  <a:pt x="1852877" y="165365"/>
                  <a:pt x="2183606" y="297656"/>
                </a:cubicBezTo>
                <a:close/>
                <a:moveTo>
                  <a:pt x="0" y="3472656"/>
                </a:moveTo>
                <a:cubicBezTo>
                  <a:pt x="0" y="2877344"/>
                  <a:pt x="231510" y="2546615"/>
                  <a:pt x="694531" y="2480469"/>
                </a:cubicBezTo>
                <a:cubicBezTo>
                  <a:pt x="1157552" y="2678906"/>
                  <a:pt x="1719791" y="2711979"/>
                  <a:pt x="2381250" y="2579688"/>
                </a:cubicBezTo>
                <a:cubicBezTo>
                  <a:pt x="2778125" y="2447396"/>
                  <a:pt x="3075781" y="2480469"/>
                  <a:pt x="3274218" y="2678906"/>
                </a:cubicBezTo>
                <a:cubicBezTo>
                  <a:pt x="3472656" y="2811198"/>
                  <a:pt x="3538802" y="3009636"/>
                  <a:pt x="3472656" y="3274219"/>
                </a:cubicBezTo>
                <a:cubicBezTo>
                  <a:pt x="3274218" y="3869531"/>
                  <a:pt x="3175000" y="4564063"/>
                  <a:pt x="3175000" y="5357813"/>
                </a:cubicBezTo>
                <a:cubicBezTo>
                  <a:pt x="3241145" y="5423959"/>
                  <a:pt x="3373437" y="5390886"/>
                  <a:pt x="3571875" y="5258594"/>
                </a:cubicBezTo>
                <a:cubicBezTo>
                  <a:pt x="3770312" y="5060156"/>
                  <a:pt x="4001822" y="4861719"/>
                  <a:pt x="4266406" y="4663281"/>
                </a:cubicBezTo>
                <a:cubicBezTo>
                  <a:pt x="4530989" y="4597136"/>
                  <a:pt x="4597135" y="4729427"/>
                  <a:pt x="4464843" y="5060156"/>
                </a:cubicBezTo>
                <a:cubicBezTo>
                  <a:pt x="4001822" y="5721615"/>
                  <a:pt x="3472656" y="6350000"/>
                  <a:pt x="2877343" y="6945313"/>
                </a:cubicBezTo>
                <a:cubicBezTo>
                  <a:pt x="2414322" y="7408334"/>
                  <a:pt x="1984375" y="7474479"/>
                  <a:pt x="1587500" y="7143750"/>
                </a:cubicBezTo>
                <a:cubicBezTo>
                  <a:pt x="1389062" y="6945313"/>
                  <a:pt x="1355989" y="6746875"/>
                  <a:pt x="1488281" y="6548438"/>
                </a:cubicBezTo>
                <a:cubicBezTo>
                  <a:pt x="2083593" y="5953125"/>
                  <a:pt x="2381250" y="4994011"/>
                  <a:pt x="2381250" y="3671094"/>
                </a:cubicBezTo>
                <a:cubicBezTo>
                  <a:pt x="2447395" y="3340365"/>
                  <a:pt x="1819010" y="3340365"/>
                  <a:pt x="496093" y="3671094"/>
                </a:cubicBezTo>
                <a:cubicBezTo>
                  <a:pt x="231510" y="3803386"/>
                  <a:pt x="66145" y="3737240"/>
                  <a:pt x="0" y="3472656"/>
                </a:cubicBezTo>
                <a:close/>
                <a:moveTo>
                  <a:pt x="5557837" y="99219"/>
                </a:moveTo>
                <a:cubicBezTo>
                  <a:pt x="6087400" y="99219"/>
                  <a:pt x="6319109" y="330730"/>
                  <a:pt x="6252964" y="793750"/>
                </a:cubicBezTo>
                <a:cubicBezTo>
                  <a:pt x="6319109" y="2116667"/>
                  <a:pt x="6352182" y="3075781"/>
                  <a:pt x="6352182" y="3671094"/>
                </a:cubicBezTo>
                <a:cubicBezTo>
                  <a:pt x="6286037" y="4927865"/>
                  <a:pt x="6120540" y="5787761"/>
                  <a:pt x="5855692" y="6250781"/>
                </a:cubicBezTo>
                <a:cubicBezTo>
                  <a:pt x="5326393" y="7110677"/>
                  <a:pt x="4565650" y="7474479"/>
                  <a:pt x="3573462" y="7342188"/>
                </a:cubicBezTo>
                <a:cubicBezTo>
                  <a:pt x="3110441" y="7209896"/>
                  <a:pt x="3143514" y="7011459"/>
                  <a:pt x="3672681" y="6746875"/>
                </a:cubicBezTo>
                <a:cubicBezTo>
                  <a:pt x="4532577" y="6151563"/>
                  <a:pt x="5028670" y="5523177"/>
                  <a:pt x="5160962" y="4861719"/>
                </a:cubicBezTo>
                <a:cubicBezTo>
                  <a:pt x="5359400" y="3737240"/>
                  <a:pt x="5326327" y="2414323"/>
                  <a:pt x="5061743" y="892969"/>
                </a:cubicBezTo>
                <a:cubicBezTo>
                  <a:pt x="4995597" y="429948"/>
                  <a:pt x="5160962" y="165365"/>
                  <a:pt x="5557837" y="99219"/>
                </a:cubicBezTo>
                <a:close/>
                <a:moveTo>
                  <a:pt x="7741840" y="694531"/>
                </a:moveTo>
                <a:cubicBezTo>
                  <a:pt x="8072570" y="760677"/>
                  <a:pt x="8271007" y="959115"/>
                  <a:pt x="8337153" y="1289844"/>
                </a:cubicBezTo>
                <a:cubicBezTo>
                  <a:pt x="8204861" y="3075781"/>
                  <a:pt x="8204861" y="4894792"/>
                  <a:pt x="8337153" y="6746875"/>
                </a:cubicBezTo>
                <a:cubicBezTo>
                  <a:pt x="8337153" y="7011459"/>
                  <a:pt x="8171788" y="7176823"/>
                  <a:pt x="7841059" y="7242969"/>
                </a:cubicBezTo>
                <a:cubicBezTo>
                  <a:pt x="7510329" y="7242969"/>
                  <a:pt x="7311892" y="7077604"/>
                  <a:pt x="7245746" y="6746875"/>
                </a:cubicBezTo>
                <a:cubicBezTo>
                  <a:pt x="7378038" y="4960938"/>
                  <a:pt x="7378038" y="3141927"/>
                  <a:pt x="7245746" y="1289844"/>
                </a:cubicBezTo>
                <a:cubicBezTo>
                  <a:pt x="7245746" y="892969"/>
                  <a:pt x="7411111" y="694531"/>
                  <a:pt x="7741840" y="694531"/>
                </a:cubicBezTo>
                <a:close/>
                <a:moveTo>
                  <a:pt x="10321528" y="198438"/>
                </a:moveTo>
                <a:cubicBezTo>
                  <a:pt x="10519965" y="264583"/>
                  <a:pt x="10619184" y="496094"/>
                  <a:pt x="10619184" y="892969"/>
                </a:cubicBezTo>
                <a:cubicBezTo>
                  <a:pt x="10486892" y="2943490"/>
                  <a:pt x="10519965" y="5027084"/>
                  <a:pt x="10718403" y="7143750"/>
                </a:cubicBezTo>
                <a:cubicBezTo>
                  <a:pt x="10718403" y="7540625"/>
                  <a:pt x="10553038" y="7772136"/>
                  <a:pt x="10222309" y="7838281"/>
                </a:cubicBezTo>
                <a:cubicBezTo>
                  <a:pt x="9891579" y="7904427"/>
                  <a:pt x="9660070" y="7838281"/>
                  <a:pt x="9527778" y="7639844"/>
                </a:cubicBezTo>
                <a:cubicBezTo>
                  <a:pt x="9395486" y="7507552"/>
                  <a:pt x="9362413" y="5754688"/>
                  <a:pt x="9428559" y="2381250"/>
                </a:cubicBezTo>
                <a:cubicBezTo>
                  <a:pt x="9428559" y="1785938"/>
                  <a:pt x="9395486" y="1289844"/>
                  <a:pt x="9329340" y="892969"/>
                </a:cubicBezTo>
                <a:cubicBezTo>
                  <a:pt x="9263195" y="562240"/>
                  <a:pt x="9296267" y="330730"/>
                  <a:pt x="9428559" y="198438"/>
                </a:cubicBezTo>
                <a:cubicBezTo>
                  <a:pt x="9626996" y="0"/>
                  <a:pt x="9924653" y="0"/>
                  <a:pt x="10321528" y="198438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9" name="Freeform 749"/>
          <p:cNvSpPr/>
          <p:nvPr/>
        </p:nvSpPr>
        <p:spPr>
          <a:xfrm rot="0" flipH="0" flipV="0">
            <a:off x="7282002" y="456715"/>
            <a:ext cx="397271" cy="276125"/>
          </a:xfrm>
          <a:custGeom>
            <a:pathLst>
              <a:path w="12038542" h="8367447">
                <a:moveTo>
                  <a:pt x="4795573" y="2050521"/>
                </a:moveTo>
                <a:cubicBezTo>
                  <a:pt x="3803385" y="2116667"/>
                  <a:pt x="2877344" y="2248958"/>
                  <a:pt x="2017448" y="2447396"/>
                </a:cubicBezTo>
                <a:cubicBezTo>
                  <a:pt x="1686719" y="2579688"/>
                  <a:pt x="1521354" y="2480469"/>
                  <a:pt x="1521354" y="2149740"/>
                </a:cubicBezTo>
                <a:cubicBezTo>
                  <a:pt x="1719792" y="1620573"/>
                  <a:pt x="2083594" y="1355990"/>
                  <a:pt x="2612760" y="1355990"/>
                </a:cubicBezTo>
                <a:cubicBezTo>
                  <a:pt x="3141927" y="1488282"/>
                  <a:pt x="3869531" y="1521354"/>
                  <a:pt x="4795573" y="1455208"/>
                </a:cubicBezTo>
                <a:cubicBezTo>
                  <a:pt x="4795573" y="1124479"/>
                  <a:pt x="4762500" y="859896"/>
                  <a:pt x="4696354" y="661458"/>
                </a:cubicBezTo>
                <a:cubicBezTo>
                  <a:pt x="4696354" y="198438"/>
                  <a:pt x="4894792" y="0"/>
                  <a:pt x="5291667" y="66146"/>
                </a:cubicBezTo>
                <a:cubicBezTo>
                  <a:pt x="5820833" y="132292"/>
                  <a:pt x="6151562" y="297657"/>
                  <a:pt x="6283854" y="562240"/>
                </a:cubicBezTo>
                <a:cubicBezTo>
                  <a:pt x="6350000" y="694532"/>
                  <a:pt x="6316927" y="992188"/>
                  <a:pt x="6184635" y="1455208"/>
                </a:cubicBezTo>
                <a:lnTo>
                  <a:pt x="9359635" y="1455208"/>
                </a:lnTo>
                <a:cubicBezTo>
                  <a:pt x="9690365" y="1653646"/>
                  <a:pt x="9690365" y="1852083"/>
                  <a:pt x="9359635" y="2050521"/>
                </a:cubicBezTo>
                <a:lnTo>
                  <a:pt x="6184635" y="2050521"/>
                </a:lnTo>
                <a:cubicBezTo>
                  <a:pt x="6118489" y="2381250"/>
                  <a:pt x="6085417" y="2678906"/>
                  <a:pt x="6085417" y="2943490"/>
                </a:cubicBezTo>
                <a:cubicBezTo>
                  <a:pt x="9194271" y="3075781"/>
                  <a:pt x="11178646" y="3175000"/>
                  <a:pt x="12038542" y="3241146"/>
                </a:cubicBezTo>
                <a:cubicBezTo>
                  <a:pt x="11575521" y="4497917"/>
                  <a:pt x="10914062" y="4894792"/>
                  <a:pt x="10054167" y="4431771"/>
                </a:cubicBezTo>
                <a:cubicBezTo>
                  <a:pt x="8995833" y="4034896"/>
                  <a:pt x="7639843" y="3803386"/>
                  <a:pt x="5986198" y="3737240"/>
                </a:cubicBezTo>
                <a:cubicBezTo>
                  <a:pt x="5787760" y="4332552"/>
                  <a:pt x="5787760" y="4630208"/>
                  <a:pt x="5986198" y="4630208"/>
                </a:cubicBezTo>
                <a:cubicBezTo>
                  <a:pt x="6713802" y="4630208"/>
                  <a:pt x="7507552" y="4597136"/>
                  <a:pt x="8367448" y="4530990"/>
                </a:cubicBezTo>
                <a:cubicBezTo>
                  <a:pt x="8698177" y="4464844"/>
                  <a:pt x="8962760" y="4696354"/>
                  <a:pt x="9161198" y="5225521"/>
                </a:cubicBezTo>
                <a:cubicBezTo>
                  <a:pt x="9161198" y="5490104"/>
                  <a:pt x="9028906" y="5655469"/>
                  <a:pt x="8764323" y="5721615"/>
                </a:cubicBezTo>
                <a:cubicBezTo>
                  <a:pt x="7838281" y="6250781"/>
                  <a:pt x="7077604" y="6680729"/>
                  <a:pt x="6482292" y="7011458"/>
                </a:cubicBezTo>
                <a:lnTo>
                  <a:pt x="7276042" y="7309115"/>
                </a:lnTo>
                <a:cubicBezTo>
                  <a:pt x="8202083" y="7705990"/>
                  <a:pt x="8665104" y="7937500"/>
                  <a:pt x="8665104" y="8003646"/>
                </a:cubicBezTo>
                <a:cubicBezTo>
                  <a:pt x="8995833" y="8268229"/>
                  <a:pt x="8797396" y="8367447"/>
                  <a:pt x="8069792" y="8301301"/>
                </a:cubicBezTo>
                <a:cubicBezTo>
                  <a:pt x="6746875" y="7970573"/>
                  <a:pt x="5324739" y="7507552"/>
                  <a:pt x="3803385" y="6912240"/>
                </a:cubicBezTo>
                <a:cubicBezTo>
                  <a:pt x="3208073" y="6713802"/>
                  <a:pt x="3042708" y="6416146"/>
                  <a:pt x="3307292" y="6019271"/>
                </a:cubicBezTo>
                <a:cubicBezTo>
                  <a:pt x="3571875" y="5754688"/>
                  <a:pt x="3902604" y="5721615"/>
                  <a:pt x="4299479" y="5920052"/>
                </a:cubicBezTo>
                <a:cubicBezTo>
                  <a:pt x="4828646" y="6184636"/>
                  <a:pt x="5357812" y="6449219"/>
                  <a:pt x="5886979" y="6713802"/>
                </a:cubicBezTo>
                <a:cubicBezTo>
                  <a:pt x="6350000" y="6316927"/>
                  <a:pt x="6779948" y="5920052"/>
                  <a:pt x="7176823" y="5523177"/>
                </a:cubicBezTo>
                <a:cubicBezTo>
                  <a:pt x="7441406" y="5192448"/>
                  <a:pt x="6713802" y="5159375"/>
                  <a:pt x="4994010" y="5423958"/>
                </a:cubicBezTo>
                <a:cubicBezTo>
                  <a:pt x="4332552" y="5556250"/>
                  <a:pt x="4067969" y="5390886"/>
                  <a:pt x="4200260" y="4927865"/>
                </a:cubicBezTo>
                <a:cubicBezTo>
                  <a:pt x="4464844" y="4530990"/>
                  <a:pt x="4597135" y="4134115"/>
                  <a:pt x="4597135" y="3737240"/>
                </a:cubicBezTo>
                <a:cubicBezTo>
                  <a:pt x="3075781" y="3803386"/>
                  <a:pt x="1719792" y="4001823"/>
                  <a:pt x="529167" y="4332552"/>
                </a:cubicBezTo>
                <a:cubicBezTo>
                  <a:pt x="132292" y="4464844"/>
                  <a:pt x="0" y="4233333"/>
                  <a:pt x="132292" y="3638021"/>
                </a:cubicBezTo>
                <a:cubicBezTo>
                  <a:pt x="396875" y="3241146"/>
                  <a:pt x="727604" y="3042708"/>
                  <a:pt x="1124479" y="3042708"/>
                </a:cubicBezTo>
                <a:cubicBezTo>
                  <a:pt x="1852083" y="3108854"/>
                  <a:pt x="3042708" y="3075781"/>
                  <a:pt x="4696354" y="294349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0" name="Freeform 750"/>
          <p:cNvSpPr/>
          <p:nvPr/>
        </p:nvSpPr>
        <p:spPr>
          <a:xfrm rot="0" flipH="0" flipV="0">
            <a:off x="7706950" y="460068"/>
            <a:ext cx="396206" cy="266093"/>
          </a:xfrm>
          <a:custGeom>
            <a:pathLst>
              <a:path w="12006262" h="8063442">
                <a:moveTo>
                  <a:pt x="4762500" y="3532452"/>
                </a:moveTo>
                <a:cubicBezTo>
                  <a:pt x="3770312" y="3863181"/>
                  <a:pt x="2976562" y="4094692"/>
                  <a:pt x="2381250" y="4226983"/>
                </a:cubicBezTo>
                <a:cubicBezTo>
                  <a:pt x="1918229" y="4226983"/>
                  <a:pt x="1686719" y="4094692"/>
                  <a:pt x="1686719" y="3830108"/>
                </a:cubicBezTo>
                <a:cubicBezTo>
                  <a:pt x="2877344" y="3565525"/>
                  <a:pt x="4101041" y="3201723"/>
                  <a:pt x="5357812" y="2738702"/>
                </a:cubicBezTo>
                <a:cubicBezTo>
                  <a:pt x="4101041" y="2672556"/>
                  <a:pt x="3241146" y="2705629"/>
                  <a:pt x="2778125" y="2837921"/>
                </a:cubicBezTo>
                <a:cubicBezTo>
                  <a:pt x="2381250" y="2705762"/>
                  <a:pt x="2381250" y="2474516"/>
                  <a:pt x="2778125" y="2144183"/>
                </a:cubicBezTo>
                <a:cubicBezTo>
                  <a:pt x="3108854" y="2144183"/>
                  <a:pt x="3406510" y="2176992"/>
                  <a:pt x="3671094" y="2242608"/>
                </a:cubicBezTo>
                <a:lnTo>
                  <a:pt x="8930283" y="2242608"/>
                </a:lnTo>
                <a:cubicBezTo>
                  <a:pt x="9261012" y="2374900"/>
                  <a:pt x="9294084" y="2540265"/>
                  <a:pt x="9029501" y="2738702"/>
                </a:cubicBezTo>
                <a:lnTo>
                  <a:pt x="6449219" y="2738702"/>
                </a:lnTo>
                <a:cubicBezTo>
                  <a:pt x="6184635" y="2937140"/>
                  <a:pt x="5920052" y="3102504"/>
                  <a:pt x="5655469" y="3234796"/>
                </a:cubicBezTo>
                <a:lnTo>
                  <a:pt x="6350000" y="4028546"/>
                </a:lnTo>
                <a:cubicBezTo>
                  <a:pt x="6945445" y="3763963"/>
                  <a:pt x="7408531" y="3400161"/>
                  <a:pt x="7739261" y="2937140"/>
                </a:cubicBezTo>
                <a:cubicBezTo>
                  <a:pt x="8202281" y="2804848"/>
                  <a:pt x="8466865" y="2970213"/>
                  <a:pt x="8533011" y="3433233"/>
                </a:cubicBezTo>
                <a:cubicBezTo>
                  <a:pt x="8599156" y="3565525"/>
                  <a:pt x="8533011" y="3697817"/>
                  <a:pt x="8334573" y="3830108"/>
                </a:cubicBezTo>
                <a:cubicBezTo>
                  <a:pt x="7937698" y="4028546"/>
                  <a:pt x="7540823" y="4160838"/>
                  <a:pt x="7143948" y="4226983"/>
                </a:cubicBezTo>
                <a:cubicBezTo>
                  <a:pt x="8996296" y="5219171"/>
                  <a:pt x="10617067" y="5715265"/>
                  <a:pt x="12006262" y="5715265"/>
                </a:cubicBezTo>
                <a:cubicBezTo>
                  <a:pt x="11940117" y="6178286"/>
                  <a:pt x="11675467" y="6608233"/>
                  <a:pt x="11212314" y="7005108"/>
                </a:cubicBezTo>
                <a:cubicBezTo>
                  <a:pt x="10749293" y="7401983"/>
                  <a:pt x="10186987" y="7335838"/>
                  <a:pt x="9525397" y="6806671"/>
                </a:cubicBezTo>
                <a:cubicBezTo>
                  <a:pt x="8533077" y="6012921"/>
                  <a:pt x="7540757" y="5318390"/>
                  <a:pt x="6548437" y="4723077"/>
                </a:cubicBezTo>
                <a:cubicBezTo>
                  <a:pt x="6879167" y="5384536"/>
                  <a:pt x="6879167" y="6178286"/>
                  <a:pt x="6548437" y="7104327"/>
                </a:cubicBezTo>
                <a:cubicBezTo>
                  <a:pt x="6350000" y="7567348"/>
                  <a:pt x="5953125" y="7865004"/>
                  <a:pt x="5357812" y="7997296"/>
                </a:cubicBezTo>
                <a:cubicBezTo>
                  <a:pt x="4233333" y="8063442"/>
                  <a:pt x="3472656" y="7732713"/>
                  <a:pt x="3075781" y="7005108"/>
                </a:cubicBezTo>
                <a:cubicBezTo>
                  <a:pt x="3075781" y="6938963"/>
                  <a:pt x="3108854" y="6905890"/>
                  <a:pt x="3175000" y="6905890"/>
                </a:cubicBezTo>
                <a:cubicBezTo>
                  <a:pt x="3770312" y="7170473"/>
                  <a:pt x="4332552" y="7203546"/>
                  <a:pt x="4861719" y="7005108"/>
                </a:cubicBezTo>
                <a:cubicBezTo>
                  <a:pt x="5126302" y="6872817"/>
                  <a:pt x="5291666" y="6707452"/>
                  <a:pt x="5357812" y="6509015"/>
                </a:cubicBezTo>
                <a:cubicBezTo>
                  <a:pt x="5490104" y="6178286"/>
                  <a:pt x="5523177" y="5847556"/>
                  <a:pt x="5457031" y="5516827"/>
                </a:cubicBezTo>
                <a:cubicBezTo>
                  <a:pt x="4663281" y="5847556"/>
                  <a:pt x="3803385" y="6145213"/>
                  <a:pt x="2877344" y="6409796"/>
                </a:cubicBezTo>
                <a:cubicBezTo>
                  <a:pt x="2282031" y="6608233"/>
                  <a:pt x="1686719" y="6740525"/>
                  <a:pt x="1091406" y="6806671"/>
                </a:cubicBezTo>
                <a:cubicBezTo>
                  <a:pt x="562239" y="6938963"/>
                  <a:pt x="198437" y="6806671"/>
                  <a:pt x="0" y="6409796"/>
                </a:cubicBezTo>
                <a:cubicBezTo>
                  <a:pt x="0" y="6343650"/>
                  <a:pt x="198437" y="6277504"/>
                  <a:pt x="595312" y="6211358"/>
                </a:cubicBezTo>
                <a:cubicBezTo>
                  <a:pt x="1124479" y="6145213"/>
                  <a:pt x="1686719" y="6045994"/>
                  <a:pt x="2282031" y="5913702"/>
                </a:cubicBezTo>
                <a:cubicBezTo>
                  <a:pt x="3737239" y="5516827"/>
                  <a:pt x="4762500" y="5186098"/>
                  <a:pt x="5357812" y="4921515"/>
                </a:cubicBezTo>
                <a:lnTo>
                  <a:pt x="5159375" y="4326202"/>
                </a:lnTo>
                <a:cubicBezTo>
                  <a:pt x="4233333" y="4789223"/>
                  <a:pt x="3340364" y="5119952"/>
                  <a:pt x="2480469" y="5318390"/>
                </a:cubicBezTo>
                <a:cubicBezTo>
                  <a:pt x="2017448" y="5450681"/>
                  <a:pt x="1719791" y="5351463"/>
                  <a:pt x="1587500" y="5020733"/>
                </a:cubicBezTo>
                <a:cubicBezTo>
                  <a:pt x="1653646" y="4954588"/>
                  <a:pt x="2315104" y="4756150"/>
                  <a:pt x="3571875" y="4425421"/>
                </a:cubicBezTo>
                <a:cubicBezTo>
                  <a:pt x="3968750" y="4293129"/>
                  <a:pt x="4431771" y="4094692"/>
                  <a:pt x="4960937" y="3830108"/>
                </a:cubicBezTo>
                <a:close/>
                <a:moveTo>
                  <a:pt x="5853906" y="66146"/>
                </a:moveTo>
                <a:cubicBezTo>
                  <a:pt x="6052344" y="66146"/>
                  <a:pt x="6250781" y="132292"/>
                  <a:pt x="6449219" y="264583"/>
                </a:cubicBezTo>
                <a:cubicBezTo>
                  <a:pt x="6449219" y="595313"/>
                  <a:pt x="6482292" y="826823"/>
                  <a:pt x="6548437" y="959115"/>
                </a:cubicBezTo>
                <a:cubicBezTo>
                  <a:pt x="7408465" y="959115"/>
                  <a:pt x="8268494" y="992055"/>
                  <a:pt x="9128522" y="1057937"/>
                </a:cubicBezTo>
                <a:cubicBezTo>
                  <a:pt x="9459383" y="992055"/>
                  <a:pt x="9724033" y="892969"/>
                  <a:pt x="9922470" y="760677"/>
                </a:cubicBezTo>
                <a:cubicBezTo>
                  <a:pt x="10451769" y="694532"/>
                  <a:pt x="10716419" y="1024202"/>
                  <a:pt x="10716419" y="1749690"/>
                </a:cubicBezTo>
                <a:cubicBezTo>
                  <a:pt x="10716419" y="2344473"/>
                  <a:pt x="10650273" y="2840302"/>
                  <a:pt x="10517981" y="3237177"/>
                </a:cubicBezTo>
                <a:cubicBezTo>
                  <a:pt x="10385689" y="3435615"/>
                  <a:pt x="10253398" y="3435615"/>
                  <a:pt x="10121106" y="3237177"/>
                </a:cubicBezTo>
                <a:cubicBezTo>
                  <a:pt x="10054960" y="2708011"/>
                  <a:pt x="9955742" y="2278063"/>
                  <a:pt x="9823450" y="1947333"/>
                </a:cubicBezTo>
                <a:cubicBezTo>
                  <a:pt x="9823450" y="1619250"/>
                  <a:pt x="9029634" y="1455208"/>
                  <a:pt x="7442001" y="1455208"/>
                </a:cubicBezTo>
                <a:lnTo>
                  <a:pt x="4663479" y="1455208"/>
                </a:lnTo>
                <a:cubicBezTo>
                  <a:pt x="3869729" y="1455208"/>
                  <a:pt x="3142059" y="1488149"/>
                  <a:pt x="2480469" y="1554030"/>
                </a:cubicBezTo>
                <a:cubicBezTo>
                  <a:pt x="1951302" y="1751806"/>
                  <a:pt x="1686719" y="2312062"/>
                  <a:pt x="1686719" y="3234796"/>
                </a:cubicBezTo>
                <a:cubicBezTo>
                  <a:pt x="1554427" y="3433233"/>
                  <a:pt x="1389062" y="3433233"/>
                  <a:pt x="1190625" y="3234796"/>
                </a:cubicBezTo>
                <a:cubicBezTo>
                  <a:pt x="1058333" y="2772966"/>
                  <a:pt x="992187" y="2278195"/>
                  <a:pt x="992187" y="1750483"/>
                </a:cubicBezTo>
                <a:cubicBezTo>
                  <a:pt x="1058333" y="1024070"/>
                  <a:pt x="1289844" y="693936"/>
                  <a:pt x="1686719" y="760082"/>
                </a:cubicBezTo>
                <a:cubicBezTo>
                  <a:pt x="2414323" y="1024136"/>
                  <a:pt x="3472656" y="1057143"/>
                  <a:pt x="4861719" y="859102"/>
                </a:cubicBezTo>
                <a:cubicBezTo>
                  <a:pt x="4927864" y="726943"/>
                  <a:pt x="4960937" y="561843"/>
                  <a:pt x="4960937" y="363802"/>
                </a:cubicBezTo>
                <a:cubicBezTo>
                  <a:pt x="5093229" y="99219"/>
                  <a:pt x="5390885" y="0"/>
                  <a:pt x="5853906" y="66146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1" name="Freeform 751"/>
          <p:cNvSpPr/>
          <p:nvPr/>
        </p:nvSpPr>
        <p:spPr>
          <a:xfrm rot="0" flipH="0" flipV="0">
            <a:off x="8194798" y="436004"/>
            <a:ext cx="45839" cy="292990"/>
          </a:xfrm>
          <a:custGeom>
            <a:pathLst>
              <a:path w="1389063" h="8878491">
                <a:moveTo>
                  <a:pt x="694531" y="8878491"/>
                </a:moveTo>
                <a:cubicBezTo>
                  <a:pt x="496094" y="8878491"/>
                  <a:pt x="330729" y="8812345"/>
                  <a:pt x="198438" y="8680054"/>
                </a:cubicBezTo>
                <a:cubicBezTo>
                  <a:pt x="66146" y="8547762"/>
                  <a:pt x="0" y="8382397"/>
                  <a:pt x="0" y="8183960"/>
                </a:cubicBezTo>
                <a:cubicBezTo>
                  <a:pt x="0" y="7985522"/>
                  <a:pt x="66146" y="7820158"/>
                  <a:pt x="198438" y="7687866"/>
                </a:cubicBezTo>
                <a:cubicBezTo>
                  <a:pt x="330729" y="7555574"/>
                  <a:pt x="496094" y="7489429"/>
                  <a:pt x="694531" y="7489429"/>
                </a:cubicBezTo>
                <a:cubicBezTo>
                  <a:pt x="892969" y="7489429"/>
                  <a:pt x="1058333" y="7555574"/>
                  <a:pt x="1190625" y="7687866"/>
                </a:cubicBezTo>
                <a:cubicBezTo>
                  <a:pt x="1322917" y="7820158"/>
                  <a:pt x="1389063" y="7985522"/>
                  <a:pt x="1389063" y="8183960"/>
                </a:cubicBezTo>
                <a:cubicBezTo>
                  <a:pt x="1389063" y="8382397"/>
                  <a:pt x="1322917" y="8547762"/>
                  <a:pt x="1190625" y="8680054"/>
                </a:cubicBezTo>
                <a:cubicBezTo>
                  <a:pt x="1058333" y="8812345"/>
                  <a:pt x="892969" y="8878491"/>
                  <a:pt x="694531" y="8878491"/>
                </a:cubicBezTo>
                <a:close/>
                <a:moveTo>
                  <a:pt x="892969" y="5556250"/>
                </a:moveTo>
                <a:lnTo>
                  <a:pt x="892969" y="6052344"/>
                </a:lnTo>
                <a:lnTo>
                  <a:pt x="496094" y="6052344"/>
                </a:lnTo>
                <a:lnTo>
                  <a:pt x="496094" y="5556250"/>
                </a:lnTo>
                <a:cubicBezTo>
                  <a:pt x="496094" y="4663282"/>
                  <a:pt x="438216" y="3762045"/>
                  <a:pt x="322461" y="2852540"/>
                </a:cubicBezTo>
                <a:cubicBezTo>
                  <a:pt x="206706" y="1943035"/>
                  <a:pt x="148828" y="1273308"/>
                  <a:pt x="148828" y="843360"/>
                </a:cubicBezTo>
                <a:cubicBezTo>
                  <a:pt x="148828" y="578777"/>
                  <a:pt x="190169" y="372071"/>
                  <a:pt x="272852" y="223243"/>
                </a:cubicBezTo>
                <a:cubicBezTo>
                  <a:pt x="355534" y="74415"/>
                  <a:pt x="496094" y="0"/>
                  <a:pt x="694531" y="0"/>
                </a:cubicBezTo>
                <a:cubicBezTo>
                  <a:pt x="926042" y="0"/>
                  <a:pt x="1074870" y="82683"/>
                  <a:pt x="1141016" y="248047"/>
                </a:cubicBezTo>
                <a:cubicBezTo>
                  <a:pt x="1207162" y="413412"/>
                  <a:pt x="1240234" y="611849"/>
                  <a:pt x="1240234" y="843360"/>
                </a:cubicBezTo>
                <a:cubicBezTo>
                  <a:pt x="1240234" y="1273308"/>
                  <a:pt x="1182357" y="1943035"/>
                  <a:pt x="1066602" y="2852540"/>
                </a:cubicBezTo>
                <a:cubicBezTo>
                  <a:pt x="950846" y="3762045"/>
                  <a:pt x="892969" y="4663282"/>
                  <a:pt x="892969" y="555625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2" name="Rectangle 752"/>
          <p:cNvSpPr/>
          <p:nvPr/>
        </p:nvSpPr>
        <p:spPr>
          <a:xfrm rot="0" flipH="0" flipV="0">
            <a:off x="776611" y="1120464"/>
            <a:ext cx="2578751" cy="62229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897" baseline="0" b="1" i="0" dirty="0" spc="0">
                <a:solidFill>
                  <a:srgbClr val="336565"/>
                </a:solidFill>
                <a:latin typeface="Arial Black" pitchFamily="0" charset="1"/>
              </a:rPr>
              <a:t>1.3.5 </a:t>
            </a:r>
            <a:r>
              <a:rPr lang="en-US" sz="2897" baseline="0" b="0" i="0" dirty="0" spc="0">
                <a:solidFill>
                  <a:srgbClr val="336565"/>
                </a:solidFill>
                <a:latin typeface="宋体" pitchFamily="0" charset="1"/>
              </a:rPr>
              <a:t>配置技巧</a:t>
            </a:r>
          </a:p>
        </p:txBody>
      </p:sp>
      <p:sp>
        <p:nvSpPr>
          <p:cNvPr id="753" name="Rectangle 753"/>
          <p:cNvSpPr/>
          <p:nvPr/>
        </p:nvSpPr>
        <p:spPr>
          <a:xfrm rot="0" flipH="0" flipV="0">
            <a:off x="848239" y="2058271"/>
            <a:ext cx="7257225" cy="33981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0" i="0" dirty="0" spc="1655">
                <a:latin typeface="Wingdings" pitchFamily="0" charset="1"/>
              </a:rPr>
              <a:t></a:t>
            </a:r>
            <a:r>
              <a:rPr lang="en-US" sz="1997" baseline="0" b="0" i="0" dirty="0" spc="0">
                <a:latin typeface="宋体" pitchFamily="0" charset="1"/>
              </a:rPr>
              <a:t>为了不因为</a:t>
            </a:r>
            <a:r>
              <a:rPr lang="en-US" sz="1997" baseline="0" b="0" i="0" dirty="0" spc="0">
                <a:latin typeface="Arial" pitchFamily="0" charset="1"/>
              </a:rPr>
              <a:t>jdk</a:t>
            </a:r>
            <a:r>
              <a:rPr lang="en-US" sz="1997" baseline="0" b="0" i="0" dirty="0" spc="0">
                <a:latin typeface="宋体" pitchFamily="0" charset="1"/>
              </a:rPr>
              <a:t>的目录或者目录名称的改变，而不断更改</a:t>
            </a:r>
            <a:r>
              <a:rPr lang="en-US" sz="1997" baseline="0" b="0" i="0" dirty="0" spc="0">
                <a:latin typeface="Arial" pitchFamily="0" charset="1"/>
              </a:rPr>
              <a:t>path</a:t>
            </a:r>
            <a:r>
              <a:rPr lang="en-US" sz="1997" baseline="0" b="0" i="0" dirty="0" spc="0">
                <a:latin typeface="宋体" pitchFamily="0" charset="1"/>
              </a:rPr>
              <a:t>的</a:t>
            </a:r>
          </a:p>
        </p:txBody>
      </p:sp>
      <p:sp>
        <p:nvSpPr>
          <p:cNvPr id="754" name="Rectangle 754"/>
          <p:cNvSpPr/>
          <p:nvPr/>
        </p:nvSpPr>
        <p:spPr>
          <a:xfrm rot="0" flipH="0" flipV="0">
            <a:off x="1755499" y="2372994"/>
            <a:ext cx="7188088" cy="40012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tabLst>
                <a:tab pos="7124651" algn="l"/>
              </a:tabLst>
            </a:pPr>
            <a:r>
              <a:rPr lang="en-US" sz="1397" baseline="0" b="0" i="0" dirty="0" spc="0">
                <a:latin typeface="Times New Roman" pitchFamily="0" charset="1"/>
              </a:rPr>
              <a:t> 	</a:t>
            </a:r>
            <a:r>
              <a:rPr lang="en-US" sz="1997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755" name="Rectangle 755"/>
          <p:cNvSpPr/>
          <p:nvPr/>
        </p:nvSpPr>
        <p:spPr>
          <a:xfrm rot="0" flipH="0" flipV="0">
            <a:off x="1191139" y="2439398"/>
            <a:ext cx="6842616" cy="33981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997" baseline="0" b="0" i="0" dirty="0" spc="0">
                <a:latin typeface="宋体" pitchFamily="0" charset="1"/>
              </a:rPr>
              <a:t>值，而导致对</a:t>
            </a:r>
            <a:r>
              <a:rPr lang="en-US" sz="1997" baseline="0" b="0" i="0" dirty="0" spc="0">
                <a:latin typeface="Arial" pitchFamily="0" charset="1"/>
              </a:rPr>
              <a:t>path</a:t>
            </a:r>
            <a:r>
              <a:rPr lang="en-US" sz="1997" baseline="0" b="0" i="0" dirty="0" spc="0">
                <a:latin typeface="宋体" pitchFamily="0" charset="1"/>
              </a:rPr>
              <a:t>变量值的误操作，可以通过以下技巧完成。</a:t>
            </a:r>
          </a:p>
        </p:txBody>
      </p:sp>
      <p:sp>
        <p:nvSpPr>
          <p:cNvPr id="756" name="Rectangle 756"/>
          <p:cNvSpPr/>
          <p:nvPr/>
        </p:nvSpPr>
        <p:spPr>
          <a:xfrm rot="0" flipH="0" flipV="0">
            <a:off x="1305439" y="2873025"/>
            <a:ext cx="5747003" cy="110303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800" baseline="0" b="0" i="0" dirty="0" spc="0">
                <a:solidFill>
                  <a:srgbClr val="97CDCC"/>
                </a:solidFill>
                <a:latin typeface="Arial" pitchFamily="0" charset="1"/>
              </a:rPr>
              <a:t>•</a:t>
            </a:r>
            <a:r>
              <a:rPr lang="en-US" sz="1800" baseline="0" b="0" i="0" dirty="0" spc="1119">
                <a:solidFill>
                  <a:srgbClr val="97CDCC"/>
                </a:solidFill>
                <a:latin typeface="Arial" pitchFamily="0" charset="1"/>
              </a:rPr>
              <a:t> </a:t>
            </a:r>
            <a:r>
              <a:rPr lang="en-US" sz="1800" baseline="0" b="0" i="0" dirty="0" spc="0">
                <a:latin typeface="宋体" pitchFamily="0" charset="1"/>
              </a:rPr>
              <a:t>新创建一个环境变</a:t>
            </a:r>
            <a:r>
              <a:rPr lang="en-US" sz="1800" baseline="0" b="0" i="0" dirty="0" spc="498">
                <a:latin typeface="宋体" pitchFamily="0" charset="1"/>
              </a:rPr>
              <a:t>量</a:t>
            </a:r>
            <a:r>
              <a:rPr lang="en-US" sz="1800" baseline="0" b="0" i="0" dirty="0" spc="0">
                <a:latin typeface="Arial" pitchFamily="0" charset="1"/>
              </a:rPr>
              <a:t>JAVA_HOME </a:t>
            </a:r>
            <a:r>
              <a:rPr lang="en-US" sz="1800" baseline="0" b="0" i="0" dirty="0" spc="0">
                <a:latin typeface="宋体" pitchFamily="0" charset="1"/>
              </a:rPr>
              <a:t>记录住</a:t>
            </a:r>
            <a:r>
              <a:rPr lang="en-US" sz="1800" baseline="0" b="0" i="0" dirty="0" spc="0">
                <a:latin typeface="Arial" pitchFamily="0" charset="1"/>
              </a:rPr>
              <a:t>jdk</a:t>
            </a:r>
            <a:r>
              <a:rPr lang="en-US" sz="1800" baseline="0" b="0" i="0" dirty="0" spc="0">
                <a:latin typeface="宋体" pitchFamily="0" charset="1"/>
              </a:rPr>
              <a:t>的目录。</a:t>
            </a:r>
          </a:p>
          <a:p>
            <a:pPr marL="0">
              <a:lnSpc>
                <a:spcPts val="3137"/>
              </a:lnSpc>
            </a:pPr>
            <a:r>
              <a:rPr lang="en-US" sz="1800" baseline="0" b="0" i="0" dirty="0" spc="0">
                <a:solidFill>
                  <a:srgbClr val="97CDCC"/>
                </a:solidFill>
                <a:latin typeface="Arial" pitchFamily="0" charset="1"/>
              </a:rPr>
              <a:t>•</a:t>
            </a:r>
            <a:r>
              <a:rPr lang="en-US" sz="1800" baseline="0" b="0" i="0" dirty="0" spc="1119">
                <a:solidFill>
                  <a:srgbClr val="97CDCC"/>
                </a:solidFill>
                <a:latin typeface="Arial" pitchFamily="0" charset="1"/>
              </a:rPr>
              <a:t> </a:t>
            </a:r>
            <a:r>
              <a:rPr lang="en-US" sz="1800" baseline="0" b="0" i="0" dirty="0" spc="0">
                <a:latin typeface="宋体" pitchFamily="0" charset="1"/>
              </a:rPr>
              <a:t>在</a:t>
            </a:r>
            <a:r>
              <a:rPr lang="en-US" sz="1800" baseline="0" b="0" i="0" dirty="0" spc="0">
                <a:latin typeface="Arial" pitchFamily="0" charset="1"/>
              </a:rPr>
              <a:t>path</a:t>
            </a:r>
            <a:r>
              <a:rPr lang="en-US" sz="1800" baseline="0" b="0" i="0" dirty="0" spc="0">
                <a:latin typeface="宋体" pitchFamily="0" charset="1"/>
              </a:rPr>
              <a:t>中通过</a:t>
            </a:r>
            <a:r>
              <a:rPr lang="en-US" sz="1800" baseline="0" b="0" i="0" dirty="0" spc="0">
                <a:latin typeface="Arial" pitchFamily="0" charset="1"/>
              </a:rPr>
              <a:t>%%</a:t>
            </a:r>
            <a:r>
              <a:rPr lang="en-US" sz="1800" baseline="0" b="0" i="0" dirty="0" spc="0">
                <a:latin typeface="宋体" pitchFamily="0" charset="1"/>
              </a:rPr>
              <a:t>动态的获取</a:t>
            </a:r>
            <a:r>
              <a:rPr lang="en-US" sz="1800" baseline="0" b="0" i="0" dirty="0" spc="0">
                <a:latin typeface="Arial" pitchFamily="0" charset="1"/>
              </a:rPr>
              <a:t>JAVA_HOME</a:t>
            </a:r>
            <a:r>
              <a:rPr lang="en-US" sz="1800" baseline="0" b="0" i="0" dirty="0" spc="0">
                <a:latin typeface="宋体" pitchFamily="0" charset="1"/>
              </a:rPr>
              <a:t>的值即可。</a:t>
            </a:r>
          </a:p>
          <a:p>
            <a:pPr marL="0">
              <a:lnSpc>
                <a:spcPts val="3137"/>
              </a:lnSpc>
            </a:pPr>
            <a:r>
              <a:rPr lang="en-US" sz="1800" baseline="0" b="0" i="0" dirty="0" spc="0">
                <a:solidFill>
                  <a:srgbClr val="97CDCC"/>
                </a:solidFill>
                <a:latin typeface="Arial" pitchFamily="0" charset="1"/>
              </a:rPr>
              <a:t>•</a:t>
            </a:r>
            <a:r>
              <a:rPr lang="en-US" sz="1800" baseline="0" b="0" i="0" dirty="0" spc="1119">
                <a:solidFill>
                  <a:srgbClr val="97CDCC"/>
                </a:solidFill>
                <a:latin typeface="Arial" pitchFamily="0" charset="1"/>
              </a:rPr>
              <a:t> </a:t>
            </a:r>
            <a:r>
              <a:rPr lang="en-US" sz="1800" baseline="0" b="0" i="0" dirty="0" spc="0">
                <a:latin typeface="Arial" pitchFamily="0" charset="1"/>
              </a:rPr>
              <a:t>JAVA_HOME=F:\jdk1.6.0_01</a:t>
            </a:r>
          </a:p>
        </p:txBody>
      </p:sp>
      <p:sp>
        <p:nvSpPr>
          <p:cNvPr id="757" name="Rectangle 757"/>
          <p:cNvSpPr/>
          <p:nvPr/>
        </p:nvSpPr>
        <p:spPr>
          <a:xfrm rot="0" flipH="0" flipV="0">
            <a:off x="1305439" y="4068374"/>
            <a:ext cx="3936172" cy="30614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800" baseline="0" b="0" i="0" dirty="0" spc="0">
                <a:solidFill>
                  <a:srgbClr val="97CDCC"/>
                </a:solidFill>
                <a:latin typeface="Arial" pitchFamily="0" charset="1"/>
              </a:rPr>
              <a:t>•</a:t>
            </a:r>
            <a:r>
              <a:rPr lang="en-US" sz="1800" baseline="0" b="0" i="0" dirty="0" spc="1119">
                <a:solidFill>
                  <a:srgbClr val="97CDCC"/>
                </a:solidFill>
                <a:latin typeface="Arial" pitchFamily="0" charset="1"/>
              </a:rPr>
              <a:t> </a:t>
            </a:r>
            <a:r>
              <a:rPr lang="en-US" sz="1800" baseline="0" b="0" i="0" dirty="0" spc="0">
                <a:latin typeface="Arial" pitchFamily="0" charset="1"/>
              </a:rPr>
              <a:t>path=%JAVA_HOME%\bin;%path%</a:t>
            </a:r>
          </a:p>
        </p:txBody>
      </p:sp>
      <p:sp>
        <p:nvSpPr>
          <p:cNvPr id="758" name="Rectangle 758"/>
          <p:cNvSpPr/>
          <p:nvPr/>
        </p:nvSpPr>
        <p:spPr>
          <a:xfrm rot="0" flipH="0" flipV="0">
            <a:off x="1305439" y="4864588"/>
            <a:ext cx="4324426" cy="30614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800" baseline="0" b="0" i="0" dirty="0" spc="0">
                <a:solidFill>
                  <a:srgbClr val="97CDCC"/>
                </a:solidFill>
                <a:latin typeface="Arial" pitchFamily="0" charset="1"/>
              </a:rPr>
              <a:t>•</a:t>
            </a:r>
            <a:r>
              <a:rPr lang="en-US" sz="1800" baseline="0" b="0" i="0" dirty="0" spc="1119">
                <a:solidFill>
                  <a:srgbClr val="97CDCC"/>
                </a:solidFill>
                <a:latin typeface="Arial" pitchFamily="0" charset="1"/>
              </a:rPr>
              <a:t> </a:t>
            </a:r>
            <a:r>
              <a:rPr lang="en-US" sz="1800" baseline="0" b="0" i="0" dirty="0" spc="0">
                <a:latin typeface="Arial" pitchFamily="0" charset="1"/>
              </a:rPr>
              <a:t>%path%</a:t>
            </a:r>
            <a:r>
              <a:rPr lang="en-US" sz="1800" baseline="0" b="0" i="0" dirty="0" spc="0">
                <a:latin typeface="宋体" pitchFamily="0" charset="1"/>
              </a:rPr>
              <a:t>：动态获取</a:t>
            </a:r>
            <a:r>
              <a:rPr lang="en-US" sz="1800" baseline="0" b="0" i="0" dirty="0" spc="0">
                <a:latin typeface="Arial" pitchFamily="0" charset="1"/>
              </a:rPr>
              <a:t>path</a:t>
            </a:r>
            <a:r>
              <a:rPr lang="en-US" sz="1800" baseline="0" b="0" i="0" dirty="0" spc="0">
                <a:latin typeface="宋体" pitchFamily="0" charset="1"/>
              </a:rPr>
              <a:t>环境变量的值。</a:t>
            </a:r>
          </a:p>
        </p:txBody>
      </p:sp>
      <p:sp>
        <p:nvSpPr>
          <p:cNvPr id="759" name="Rectangle 759"/>
          <p:cNvSpPr/>
          <p:nvPr/>
        </p:nvSpPr>
        <p:spPr>
          <a:xfrm rot="0" flipH="0" flipV="0">
            <a:off x="1305439" y="5263038"/>
            <a:ext cx="6890918" cy="30614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800" baseline="0" b="0" i="0" dirty="0" spc="0">
                <a:solidFill>
                  <a:srgbClr val="97CDCC"/>
                </a:solidFill>
                <a:latin typeface="Arial" pitchFamily="0" charset="1"/>
              </a:rPr>
              <a:t>•</a:t>
            </a:r>
            <a:r>
              <a:rPr lang="en-US" sz="1800" baseline="0" b="0" i="0" dirty="0" spc="1119">
                <a:solidFill>
                  <a:srgbClr val="97CDCC"/>
                </a:solidFill>
                <a:latin typeface="Arial" pitchFamily="0" charset="1"/>
              </a:rPr>
              <a:t> </a:t>
            </a:r>
            <a:r>
              <a:rPr lang="en-US" sz="1800" baseline="0" b="0" i="0" dirty="0" spc="0">
                <a:latin typeface="Arial" pitchFamily="0" charset="1"/>
              </a:rPr>
              <a:t>%JAVA_HOME%</a:t>
            </a:r>
            <a:r>
              <a:rPr lang="en-US" sz="1800" baseline="0" b="0" i="0" dirty="0" spc="0">
                <a:latin typeface="宋体" pitchFamily="0" charset="1"/>
              </a:rPr>
              <a:t>：动态获取名称为</a:t>
            </a:r>
            <a:r>
              <a:rPr lang="en-US" sz="1800" baseline="0" b="0" i="0" dirty="0" spc="0">
                <a:latin typeface="Arial" pitchFamily="0" charset="1"/>
              </a:rPr>
              <a:t>JAVA_HOME</a:t>
            </a:r>
            <a:r>
              <a:rPr lang="en-US" sz="1800" baseline="0" b="0" i="0" dirty="0" spc="0">
                <a:latin typeface="宋体" pitchFamily="0" charset="1"/>
              </a:rPr>
              <a:t>环境变量的值。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/>
      </p:grpSpPr>
      <p:sp>
        <p:nvSpPr>
          <p:cNvPr id="760" name="Freeform 760"/>
          <p:cNvSpPr/>
          <p:nvPr/>
        </p:nvSpPr>
        <p:spPr>
          <a:xfrm rot="5400000" flipH="0" flipV="0">
            <a:off x="1531379" y="-1164843"/>
            <a:ext cx="6119621" cy="8823959"/>
          </a:xfrm>
          <a:custGeom>
            <a:pathLst>
              <a:path w="6119621" h="8823959">
                <a:moveTo>
                  <a:pt x="0" y="8147304"/>
                </a:moveTo>
                <a:cubicBezTo>
                  <a:pt x="0" y="8521445"/>
                  <a:pt x="302513" y="8823959"/>
                  <a:pt x="675894" y="8823959"/>
                </a:cubicBezTo>
                <a:lnTo>
                  <a:pt x="5443728" y="8823959"/>
                </a:lnTo>
                <a:cubicBezTo>
                  <a:pt x="5817108" y="8823959"/>
                  <a:pt x="6119621" y="8521445"/>
                  <a:pt x="6119621" y="8147304"/>
                </a:cubicBezTo>
                <a:lnTo>
                  <a:pt x="6119621" y="676657"/>
                </a:lnTo>
                <a:cubicBezTo>
                  <a:pt x="6119621" y="303276"/>
                  <a:pt x="5817108" y="0"/>
                  <a:pt x="5443728" y="0"/>
                </a:cubicBezTo>
                <a:lnTo>
                  <a:pt x="675894" y="0"/>
                </a:lnTo>
                <a:cubicBezTo>
                  <a:pt x="302513" y="0"/>
                  <a:pt x="0" y="303276"/>
                  <a:pt x="0" y="676657"/>
                </a:cubicBezTo>
                <a:close/>
              </a:path>
            </a:pathLst>
          </a:custGeom>
          <a:noFill/>
          <a:ln w="28575" cap="rnd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1" name="Freeform 761"/>
          <p:cNvSpPr/>
          <p:nvPr/>
        </p:nvSpPr>
        <p:spPr>
          <a:xfrm rot="5400000" flipH="0" flipV="0">
            <a:off x="4604143" y="-2004947"/>
            <a:ext cx="0" cy="7696200"/>
          </a:xfrm>
          <a:custGeom>
            <a:pathLst>
              <a:path w="0" h="7696200">
                <a:moveTo>
                  <a:pt x="0" y="7696200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62" name="Picture 102"/>
          <p:cNvPicPr>
            <a:picLocks noChangeAspect="0" noChangeArrowheads="1"/>
          </p:cNvPicPr>
          <p:nvPr/>
        </p:nvPicPr>
        <p:blipFill>
          <a:blip r:embed="rId76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900061" y="332105"/>
            <a:ext cx="1582673" cy="633222"/>
          </a:xfrm>
          <a:prstGeom prst="rect">
            <a:avLst/>
          </a:prstGeom>
          <a:noFill/>
          <a:extLst/>
        </p:spPr>
      </p:pic>
      <p:sp>
        <p:nvSpPr>
          <p:cNvPr id="763" name="Freeform 763"/>
          <p:cNvSpPr/>
          <p:nvPr/>
        </p:nvSpPr>
        <p:spPr>
          <a:xfrm rot="5400000" flipH="0" flipV="0">
            <a:off x="1439558" y="4398899"/>
            <a:ext cx="576834" cy="1081278"/>
          </a:xfrm>
          <a:custGeom>
            <a:pathLst>
              <a:path w="576834" h="1081278">
                <a:moveTo>
                  <a:pt x="0" y="1081278"/>
                </a:moveTo>
                <a:lnTo>
                  <a:pt x="576834" y="1081278"/>
                </a:lnTo>
                <a:lnTo>
                  <a:pt x="576834" y="0"/>
                </a:lnTo>
                <a:lnTo>
                  <a:pt x="0" y="0"/>
                </a:lnTo>
                <a:lnTo>
                  <a:pt x="0" y="1081278"/>
                </a:lnTo>
                <a:close/>
              </a:path>
            </a:pathLst>
          </a:custGeom>
          <a:solidFill>
            <a:srgbClr val="97CDCC">
              <a:alpha val="100000"/>
            </a:srgbClr>
          </a:solidFill>
          <a:ln w="8382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4" name="Freeform 764"/>
          <p:cNvSpPr/>
          <p:nvPr/>
        </p:nvSpPr>
        <p:spPr>
          <a:xfrm rot="5400000" flipH="0" flipV="0">
            <a:off x="1439938" y="4398519"/>
            <a:ext cx="576072" cy="1081278"/>
          </a:xfrm>
          <a:custGeom>
            <a:pathLst>
              <a:path w="576072" h="1081278">
                <a:moveTo>
                  <a:pt x="0" y="1081278"/>
                </a:moveTo>
                <a:lnTo>
                  <a:pt x="576072" y="1081278"/>
                </a:lnTo>
                <a:lnTo>
                  <a:pt x="576072" y="0"/>
                </a:lnTo>
                <a:lnTo>
                  <a:pt x="0" y="0"/>
                </a:lnTo>
                <a:lnTo>
                  <a:pt x="0" y="1081278"/>
                </a:lnTo>
                <a:close/>
              </a:path>
            </a:pathLst>
          </a:custGeom>
          <a:noFill/>
          <a:ln w="9525" cap="rnd" cmpd="sng">
            <a:solidFill>
              <a:srgbClr val="000000">
                <a:alpha val="100000"/>
              </a:srgbClr>
            </a:solidFill>
            <a:miter lim="1016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65" name="Picture 765"/>
          <p:cNvPicPr>
            <a:picLocks noChangeAspect="0" noChangeArrowheads="1"/>
          </p:cNvPicPr>
          <p:nvPr/>
        </p:nvPicPr>
        <p:blipFill>
          <a:blip r:embed="rId76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2251341" y="4887595"/>
            <a:ext cx="1828292" cy="101600"/>
          </a:xfrm>
          <a:prstGeom prst="rect">
            <a:avLst/>
          </a:prstGeom>
          <a:noFill/>
          <a:extLst/>
        </p:spPr>
      </p:pic>
      <p:sp>
        <p:nvSpPr>
          <p:cNvPr id="766" name="Freeform 766"/>
          <p:cNvSpPr/>
          <p:nvPr/>
        </p:nvSpPr>
        <p:spPr>
          <a:xfrm rot="5400000" flipH="0" flipV="0">
            <a:off x="4319537" y="4399280"/>
            <a:ext cx="576834" cy="1080516"/>
          </a:xfrm>
          <a:custGeom>
            <a:pathLst>
              <a:path w="576834" h="1080516">
                <a:moveTo>
                  <a:pt x="0" y="1080516"/>
                </a:moveTo>
                <a:lnTo>
                  <a:pt x="576834" y="1080516"/>
                </a:lnTo>
                <a:lnTo>
                  <a:pt x="576834" y="0"/>
                </a:lnTo>
                <a:lnTo>
                  <a:pt x="0" y="0"/>
                </a:lnTo>
                <a:lnTo>
                  <a:pt x="0" y="1080516"/>
                </a:lnTo>
                <a:close/>
              </a:path>
            </a:pathLst>
          </a:custGeom>
          <a:solidFill>
            <a:srgbClr val="97CDCC">
              <a:alpha val="10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7" name="Freeform 767"/>
          <p:cNvSpPr/>
          <p:nvPr/>
        </p:nvSpPr>
        <p:spPr>
          <a:xfrm rot="5400000" flipH="0" flipV="0">
            <a:off x="4319536" y="4398519"/>
            <a:ext cx="576072" cy="1081278"/>
          </a:xfrm>
          <a:custGeom>
            <a:pathLst>
              <a:path w="576072" h="1081278">
                <a:moveTo>
                  <a:pt x="0" y="1081278"/>
                </a:moveTo>
                <a:lnTo>
                  <a:pt x="576072" y="1081278"/>
                </a:lnTo>
                <a:lnTo>
                  <a:pt x="576072" y="0"/>
                </a:lnTo>
                <a:lnTo>
                  <a:pt x="0" y="0"/>
                </a:lnTo>
                <a:lnTo>
                  <a:pt x="0" y="1081278"/>
                </a:lnTo>
                <a:close/>
              </a:path>
            </a:pathLst>
          </a:custGeom>
          <a:noFill/>
          <a:ln w="9525" cap="rnd" cmpd="sng">
            <a:solidFill>
              <a:srgbClr val="000000">
                <a:alpha val="100000"/>
              </a:srgbClr>
            </a:solidFill>
            <a:miter lim="1016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8" name="Freeform 768"/>
          <p:cNvSpPr/>
          <p:nvPr/>
        </p:nvSpPr>
        <p:spPr>
          <a:xfrm rot="5400000" flipH="0" flipV="0">
            <a:off x="3024137" y="4182874"/>
            <a:ext cx="288036" cy="1081278"/>
          </a:xfrm>
          <a:custGeom>
            <a:pathLst>
              <a:path w="288036" h="1081278">
                <a:moveTo>
                  <a:pt x="0" y="1081278"/>
                </a:moveTo>
                <a:lnTo>
                  <a:pt x="288036" y="1081278"/>
                </a:lnTo>
                <a:lnTo>
                  <a:pt x="288036" y="0"/>
                </a:lnTo>
                <a:lnTo>
                  <a:pt x="0" y="0"/>
                </a:lnTo>
                <a:lnTo>
                  <a:pt x="0" y="1081278"/>
                </a:lnTo>
                <a:close/>
              </a:path>
            </a:pathLst>
          </a:custGeom>
          <a:noFill/>
          <a:ln w="9525" cap="rnd" cmpd="sng">
            <a:solidFill>
              <a:srgbClr val="000000">
                <a:alpha val="100000"/>
              </a:srgbClr>
            </a:solidFill>
            <a:miter lim="1016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69" name="Picture 769"/>
          <p:cNvPicPr>
            <a:picLocks noChangeAspect="0" noChangeArrowheads="1"/>
          </p:cNvPicPr>
          <p:nvPr/>
        </p:nvPicPr>
        <p:blipFill>
          <a:blip r:embed="rId76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5130939" y="4887595"/>
            <a:ext cx="1829053" cy="101600"/>
          </a:xfrm>
          <a:prstGeom prst="rect">
            <a:avLst/>
          </a:prstGeom>
          <a:noFill/>
          <a:extLst/>
        </p:spPr>
      </p:pic>
      <p:sp>
        <p:nvSpPr>
          <p:cNvPr id="770" name="Freeform 770"/>
          <p:cNvSpPr/>
          <p:nvPr/>
        </p:nvSpPr>
        <p:spPr>
          <a:xfrm rot="5400000" flipH="0" flipV="0">
            <a:off x="7201040" y="4398899"/>
            <a:ext cx="576834" cy="1081278"/>
          </a:xfrm>
          <a:custGeom>
            <a:pathLst>
              <a:path w="576834" h="1081278">
                <a:moveTo>
                  <a:pt x="0" y="1081278"/>
                </a:moveTo>
                <a:lnTo>
                  <a:pt x="576834" y="1081278"/>
                </a:lnTo>
                <a:lnTo>
                  <a:pt x="576834" y="0"/>
                </a:lnTo>
                <a:lnTo>
                  <a:pt x="0" y="0"/>
                </a:lnTo>
                <a:lnTo>
                  <a:pt x="0" y="1081278"/>
                </a:lnTo>
                <a:close/>
              </a:path>
            </a:pathLst>
          </a:custGeom>
          <a:solidFill>
            <a:srgbClr val="97CDCC">
              <a:alpha val="10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1" name="Freeform 771"/>
          <p:cNvSpPr/>
          <p:nvPr/>
        </p:nvSpPr>
        <p:spPr>
          <a:xfrm rot="5400000" flipH="0" flipV="0">
            <a:off x="7201039" y="4398899"/>
            <a:ext cx="576072" cy="1080516"/>
          </a:xfrm>
          <a:custGeom>
            <a:pathLst>
              <a:path w="576072" h="1080516">
                <a:moveTo>
                  <a:pt x="0" y="1080516"/>
                </a:moveTo>
                <a:lnTo>
                  <a:pt x="576072" y="1080516"/>
                </a:lnTo>
                <a:lnTo>
                  <a:pt x="576072" y="0"/>
                </a:lnTo>
                <a:lnTo>
                  <a:pt x="0" y="0"/>
                </a:lnTo>
                <a:lnTo>
                  <a:pt x="0" y="1080516"/>
                </a:lnTo>
                <a:close/>
              </a:path>
            </a:pathLst>
          </a:custGeom>
          <a:noFill/>
          <a:ln w="9525" cap="rnd" cmpd="sng">
            <a:solidFill>
              <a:srgbClr val="000000">
                <a:alpha val="100000"/>
              </a:srgbClr>
            </a:solidFill>
            <a:miter lim="1016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2" name="Freeform 772"/>
          <p:cNvSpPr/>
          <p:nvPr/>
        </p:nvSpPr>
        <p:spPr>
          <a:xfrm rot="5400000" flipH="0" flipV="0">
            <a:off x="5976887" y="4182874"/>
            <a:ext cx="288036" cy="1081278"/>
          </a:xfrm>
          <a:custGeom>
            <a:pathLst>
              <a:path w="288036" h="1081278">
                <a:moveTo>
                  <a:pt x="0" y="1081278"/>
                </a:moveTo>
                <a:lnTo>
                  <a:pt x="288036" y="1081278"/>
                </a:lnTo>
                <a:lnTo>
                  <a:pt x="288036" y="0"/>
                </a:lnTo>
                <a:lnTo>
                  <a:pt x="0" y="0"/>
                </a:lnTo>
                <a:lnTo>
                  <a:pt x="0" y="1081278"/>
                </a:lnTo>
                <a:close/>
              </a:path>
            </a:pathLst>
          </a:custGeom>
          <a:noFill/>
          <a:ln w="9525" cap="rnd" cmpd="sng">
            <a:solidFill>
              <a:srgbClr val="000000">
                <a:alpha val="100000"/>
              </a:srgbClr>
            </a:solidFill>
            <a:miter lim="1016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3" name="Freeform 773"/>
          <p:cNvSpPr/>
          <p:nvPr/>
        </p:nvSpPr>
        <p:spPr>
          <a:xfrm rot="5400000" flipH="0" flipV="0">
            <a:off x="3024517" y="4614547"/>
            <a:ext cx="287274" cy="1081278"/>
          </a:xfrm>
          <a:custGeom>
            <a:pathLst>
              <a:path w="287274" h="1081278">
                <a:moveTo>
                  <a:pt x="0" y="1081278"/>
                </a:moveTo>
                <a:lnTo>
                  <a:pt x="287274" y="1081278"/>
                </a:lnTo>
                <a:lnTo>
                  <a:pt x="287274" y="0"/>
                </a:lnTo>
                <a:lnTo>
                  <a:pt x="0" y="0"/>
                </a:lnTo>
                <a:lnTo>
                  <a:pt x="0" y="1081278"/>
                </a:lnTo>
                <a:close/>
              </a:path>
            </a:pathLst>
          </a:custGeom>
          <a:noFill/>
          <a:ln w="9525" cap="rnd" cmpd="sng">
            <a:solidFill>
              <a:srgbClr val="000000">
                <a:alpha val="100000"/>
              </a:srgbClr>
            </a:solidFill>
            <a:miter lim="1016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4" name="Freeform 774"/>
          <p:cNvSpPr/>
          <p:nvPr/>
        </p:nvSpPr>
        <p:spPr>
          <a:xfrm rot="5400000" flipH="0" flipV="0">
            <a:off x="5977267" y="4614547"/>
            <a:ext cx="287274" cy="1081278"/>
          </a:xfrm>
          <a:custGeom>
            <a:pathLst>
              <a:path w="287274" h="1081278">
                <a:moveTo>
                  <a:pt x="0" y="1081278"/>
                </a:moveTo>
                <a:lnTo>
                  <a:pt x="287274" y="1081278"/>
                </a:lnTo>
                <a:lnTo>
                  <a:pt x="287274" y="0"/>
                </a:lnTo>
                <a:lnTo>
                  <a:pt x="0" y="0"/>
                </a:lnTo>
                <a:lnTo>
                  <a:pt x="0" y="1081278"/>
                </a:lnTo>
                <a:close/>
              </a:path>
            </a:pathLst>
          </a:custGeom>
          <a:noFill/>
          <a:ln w="9525" cap="rnd" cmpd="sng">
            <a:solidFill>
              <a:srgbClr val="000000">
                <a:alpha val="100000"/>
              </a:srgbClr>
            </a:solidFill>
            <a:miter lim="1016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5" name="Rectangle 775"/>
          <p:cNvSpPr/>
          <p:nvPr/>
        </p:nvSpPr>
        <p:spPr>
          <a:xfrm rot="0" flipH="0" flipV="0">
            <a:off x="3522097" y="6419821"/>
            <a:ext cx="2557727" cy="23776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0" i="0" dirty="0" spc="0">
                <a:latin typeface="宋体" pitchFamily="0" charset="1"/>
              </a:rPr>
              <a:t>北京传智播客教</a:t>
            </a:r>
            <a:r>
              <a:rPr lang="en-US" sz="1397" baseline="0" b="0" i="0" dirty="0" spc="397">
                <a:latin typeface="宋体" pitchFamily="0" charset="1"/>
              </a:rPr>
              <a:t>育</a:t>
            </a:r>
            <a:r>
              <a:rPr lang="en-US" sz="1397" baseline="0" b="0" i="0" dirty="0" spc="0">
                <a:latin typeface="Arial" pitchFamily="0" charset="1"/>
                <a:hlinkClick r:id="rId100"/>
              </a:rPr>
              <a:t>www.itcast.cn</a:t>
            </a:r>
          </a:p>
        </p:txBody>
      </p:sp>
      <p:sp>
        <p:nvSpPr>
          <p:cNvPr id="776" name="Rectangle 776"/>
          <p:cNvSpPr/>
          <p:nvPr/>
        </p:nvSpPr>
        <p:spPr>
          <a:xfrm rot="0" flipH="0" flipV="0">
            <a:off x="2648083" y="151519"/>
            <a:ext cx="5675955" cy="708613"/>
          </a:xfrm>
          <a:prstGeom prst="rect">
            <a:avLst/>
          </a:prstGeom>
        </p:spPr>
      </p:sp>
      <p:sp>
        <p:nvSpPr>
          <p:cNvPr id="777" name="Freeform 777"/>
          <p:cNvSpPr/>
          <p:nvPr/>
        </p:nvSpPr>
        <p:spPr>
          <a:xfrm rot="0" flipH="0" flipV="0">
            <a:off x="2645568" y="598615"/>
            <a:ext cx="424129" cy="45262"/>
          </a:xfrm>
          <a:custGeom>
            <a:pathLst>
              <a:path w="12852400" h="1371600">
                <a:moveTo>
                  <a:pt x="0" y="0"/>
                </a:moveTo>
                <a:lnTo>
                  <a:pt x="12852400" y="0"/>
                </a:lnTo>
                <a:lnTo>
                  <a:pt x="12852400" y="1371600"/>
                </a:lnTo>
                <a:lnTo>
                  <a:pt x="0" y="1371600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41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8" name="Freeform 778"/>
          <p:cNvSpPr/>
          <p:nvPr/>
        </p:nvSpPr>
        <p:spPr>
          <a:xfrm rot="0" flipH="0" flipV="0">
            <a:off x="3077189" y="458963"/>
            <a:ext cx="402728" cy="267315"/>
          </a:xfrm>
          <a:custGeom>
            <a:pathLst>
              <a:path w="12203906" h="8100484">
                <a:moveTo>
                  <a:pt x="4762500" y="892969"/>
                </a:moveTo>
                <a:cubicBezTo>
                  <a:pt x="4828646" y="363802"/>
                  <a:pt x="5060156" y="66146"/>
                  <a:pt x="5457031" y="0"/>
                </a:cubicBezTo>
                <a:cubicBezTo>
                  <a:pt x="5853906" y="66146"/>
                  <a:pt x="6151563" y="198438"/>
                  <a:pt x="6350000" y="396875"/>
                </a:cubicBezTo>
                <a:cubicBezTo>
                  <a:pt x="6482292" y="463021"/>
                  <a:pt x="6581511" y="628386"/>
                  <a:pt x="6647656" y="892969"/>
                </a:cubicBezTo>
                <a:cubicBezTo>
                  <a:pt x="9756511" y="959115"/>
                  <a:pt x="11608594" y="1025261"/>
                  <a:pt x="12203906" y="1091407"/>
                </a:cubicBezTo>
                <a:cubicBezTo>
                  <a:pt x="11542448" y="2215886"/>
                  <a:pt x="10847917" y="2612761"/>
                  <a:pt x="10120313" y="2282032"/>
                </a:cubicBezTo>
                <a:cubicBezTo>
                  <a:pt x="9591146" y="2083594"/>
                  <a:pt x="9061979" y="1918229"/>
                  <a:pt x="8532813" y="1785938"/>
                </a:cubicBezTo>
                <a:cubicBezTo>
                  <a:pt x="7871354" y="1653646"/>
                  <a:pt x="7176823" y="1587500"/>
                  <a:pt x="6449219" y="1587500"/>
                </a:cubicBezTo>
                <a:cubicBezTo>
                  <a:pt x="4398698" y="1587500"/>
                  <a:pt x="2711979" y="1719792"/>
                  <a:pt x="1389063" y="1984375"/>
                </a:cubicBezTo>
                <a:cubicBezTo>
                  <a:pt x="1058333" y="2116667"/>
                  <a:pt x="760677" y="2215886"/>
                  <a:pt x="496094" y="2282032"/>
                </a:cubicBezTo>
                <a:cubicBezTo>
                  <a:pt x="297656" y="2348178"/>
                  <a:pt x="198438" y="2182813"/>
                  <a:pt x="198438" y="1785938"/>
                </a:cubicBezTo>
                <a:cubicBezTo>
                  <a:pt x="396875" y="1389063"/>
                  <a:pt x="661458" y="1124480"/>
                  <a:pt x="992188" y="992188"/>
                </a:cubicBezTo>
                <a:cubicBezTo>
                  <a:pt x="1256771" y="992188"/>
                  <a:pt x="1455208" y="1025261"/>
                  <a:pt x="1587500" y="1091407"/>
                </a:cubicBezTo>
                <a:cubicBezTo>
                  <a:pt x="2315104" y="1091407"/>
                  <a:pt x="3373438" y="1025261"/>
                  <a:pt x="4762500" y="892969"/>
                </a:cubicBezTo>
                <a:close/>
                <a:moveTo>
                  <a:pt x="3472656" y="1984375"/>
                </a:moveTo>
                <a:cubicBezTo>
                  <a:pt x="3671094" y="1984375"/>
                  <a:pt x="3803385" y="2017448"/>
                  <a:pt x="3869531" y="2083594"/>
                </a:cubicBezTo>
                <a:cubicBezTo>
                  <a:pt x="5390885" y="2083594"/>
                  <a:pt x="6515364" y="2116667"/>
                  <a:pt x="7242969" y="2182813"/>
                </a:cubicBezTo>
                <a:cubicBezTo>
                  <a:pt x="7573698" y="2116667"/>
                  <a:pt x="7904427" y="2083594"/>
                  <a:pt x="8235156" y="2083594"/>
                </a:cubicBezTo>
                <a:cubicBezTo>
                  <a:pt x="8698177" y="2215886"/>
                  <a:pt x="8863542" y="2447396"/>
                  <a:pt x="8731250" y="2778125"/>
                </a:cubicBezTo>
                <a:cubicBezTo>
                  <a:pt x="8665104" y="3042709"/>
                  <a:pt x="8598958" y="3307292"/>
                  <a:pt x="8532813" y="3571875"/>
                </a:cubicBezTo>
                <a:cubicBezTo>
                  <a:pt x="8400521" y="3836459"/>
                  <a:pt x="8202083" y="3902604"/>
                  <a:pt x="7937500" y="3770313"/>
                </a:cubicBezTo>
                <a:cubicBezTo>
                  <a:pt x="7606771" y="3704167"/>
                  <a:pt x="7209896" y="3638021"/>
                  <a:pt x="6746875" y="3571875"/>
                </a:cubicBezTo>
                <a:cubicBezTo>
                  <a:pt x="5953125" y="3505729"/>
                  <a:pt x="5192448" y="3505729"/>
                  <a:pt x="4464844" y="3571875"/>
                </a:cubicBezTo>
                <a:cubicBezTo>
                  <a:pt x="4200260" y="3638021"/>
                  <a:pt x="3968750" y="3704167"/>
                  <a:pt x="3770313" y="3770313"/>
                </a:cubicBezTo>
                <a:cubicBezTo>
                  <a:pt x="3439583" y="3902604"/>
                  <a:pt x="3241146" y="3869532"/>
                  <a:pt x="3175000" y="3671094"/>
                </a:cubicBezTo>
                <a:cubicBezTo>
                  <a:pt x="3108854" y="3406511"/>
                  <a:pt x="3042708" y="3042709"/>
                  <a:pt x="2976563" y="2579688"/>
                </a:cubicBezTo>
                <a:cubicBezTo>
                  <a:pt x="2910417" y="2182813"/>
                  <a:pt x="3075781" y="1984375"/>
                  <a:pt x="3472656" y="1984375"/>
                </a:cubicBezTo>
                <a:close/>
                <a:moveTo>
                  <a:pt x="4266406" y="3073400"/>
                </a:moveTo>
                <a:cubicBezTo>
                  <a:pt x="5258594" y="3007254"/>
                  <a:pt x="6316927" y="3007254"/>
                  <a:pt x="7441406" y="3073400"/>
                </a:cubicBezTo>
                <a:cubicBezTo>
                  <a:pt x="7639844" y="2810140"/>
                  <a:pt x="7606771" y="2645569"/>
                  <a:pt x="7342188" y="2579688"/>
                </a:cubicBezTo>
                <a:cubicBezTo>
                  <a:pt x="6350000" y="2513542"/>
                  <a:pt x="5291667" y="2513542"/>
                  <a:pt x="4167188" y="2579688"/>
                </a:cubicBezTo>
                <a:cubicBezTo>
                  <a:pt x="3968750" y="2711318"/>
                  <a:pt x="4001823" y="2875889"/>
                  <a:pt x="4266406" y="3073400"/>
                </a:cubicBezTo>
                <a:close/>
                <a:moveTo>
                  <a:pt x="3571875" y="4164807"/>
                </a:moveTo>
                <a:cubicBezTo>
                  <a:pt x="3902604" y="4098661"/>
                  <a:pt x="4266406" y="4065588"/>
                  <a:pt x="4663281" y="4065588"/>
                </a:cubicBezTo>
                <a:cubicBezTo>
                  <a:pt x="6118490" y="3999442"/>
                  <a:pt x="7507552" y="4032515"/>
                  <a:pt x="8830469" y="4164807"/>
                </a:cubicBezTo>
                <a:cubicBezTo>
                  <a:pt x="8962761" y="4164807"/>
                  <a:pt x="9095052" y="4131734"/>
                  <a:pt x="9227344" y="4065588"/>
                </a:cubicBezTo>
                <a:cubicBezTo>
                  <a:pt x="9293489" y="3999442"/>
                  <a:pt x="9425781" y="3999442"/>
                  <a:pt x="9624219" y="4065588"/>
                </a:cubicBezTo>
                <a:cubicBezTo>
                  <a:pt x="10087239" y="4330171"/>
                  <a:pt x="10252604" y="4561682"/>
                  <a:pt x="10120313" y="4760119"/>
                </a:cubicBezTo>
                <a:cubicBezTo>
                  <a:pt x="9988021" y="5024702"/>
                  <a:pt x="9954948" y="5355432"/>
                  <a:pt x="10021094" y="5752307"/>
                </a:cubicBezTo>
                <a:cubicBezTo>
                  <a:pt x="10021094" y="6413765"/>
                  <a:pt x="10054167" y="6942932"/>
                  <a:pt x="10120313" y="7339807"/>
                </a:cubicBezTo>
                <a:cubicBezTo>
                  <a:pt x="10120313" y="7670536"/>
                  <a:pt x="9954948" y="7902046"/>
                  <a:pt x="9624219" y="8034338"/>
                </a:cubicBezTo>
                <a:cubicBezTo>
                  <a:pt x="9293489" y="8100484"/>
                  <a:pt x="9095052" y="8034338"/>
                  <a:pt x="9028906" y="7835900"/>
                </a:cubicBezTo>
                <a:cubicBezTo>
                  <a:pt x="8962761" y="7372880"/>
                  <a:pt x="8929688" y="6413765"/>
                  <a:pt x="8929688" y="4958557"/>
                </a:cubicBezTo>
                <a:cubicBezTo>
                  <a:pt x="8797396" y="4693973"/>
                  <a:pt x="7705989" y="4561682"/>
                  <a:pt x="5655469" y="4561682"/>
                </a:cubicBezTo>
                <a:cubicBezTo>
                  <a:pt x="4861719" y="4627828"/>
                  <a:pt x="4067969" y="4693973"/>
                  <a:pt x="3274219" y="4760119"/>
                </a:cubicBezTo>
                <a:cubicBezTo>
                  <a:pt x="3141927" y="4826265"/>
                  <a:pt x="3075781" y="4925484"/>
                  <a:pt x="3075781" y="5057775"/>
                </a:cubicBezTo>
                <a:cubicBezTo>
                  <a:pt x="3141927" y="6116109"/>
                  <a:pt x="2910417" y="6909859"/>
                  <a:pt x="2381250" y="7439025"/>
                </a:cubicBezTo>
                <a:cubicBezTo>
                  <a:pt x="1785938" y="7902046"/>
                  <a:pt x="1256771" y="8034338"/>
                  <a:pt x="793750" y="7835900"/>
                </a:cubicBezTo>
                <a:cubicBezTo>
                  <a:pt x="330729" y="7703609"/>
                  <a:pt x="66146" y="7538244"/>
                  <a:pt x="0" y="7339807"/>
                </a:cubicBezTo>
                <a:cubicBezTo>
                  <a:pt x="0" y="7207515"/>
                  <a:pt x="198438" y="7108296"/>
                  <a:pt x="595313" y="7042150"/>
                </a:cubicBezTo>
                <a:cubicBezTo>
                  <a:pt x="1256771" y="6909859"/>
                  <a:pt x="1686719" y="6678348"/>
                  <a:pt x="1885156" y="6347619"/>
                </a:cubicBezTo>
                <a:cubicBezTo>
                  <a:pt x="2215885" y="5620015"/>
                  <a:pt x="2215885" y="5024702"/>
                  <a:pt x="1885156" y="4561682"/>
                </a:cubicBezTo>
                <a:cubicBezTo>
                  <a:pt x="1752865" y="4098661"/>
                  <a:pt x="2050521" y="3933296"/>
                  <a:pt x="2778125" y="4065588"/>
                </a:cubicBezTo>
                <a:cubicBezTo>
                  <a:pt x="2976563" y="4197879"/>
                  <a:pt x="3241146" y="4230953"/>
                  <a:pt x="3571875" y="4164807"/>
                </a:cubicBezTo>
                <a:close/>
                <a:moveTo>
                  <a:pt x="7242969" y="5057775"/>
                </a:moveTo>
                <a:cubicBezTo>
                  <a:pt x="7904427" y="5057775"/>
                  <a:pt x="8135938" y="5289286"/>
                  <a:pt x="7937500" y="5752307"/>
                </a:cubicBezTo>
                <a:cubicBezTo>
                  <a:pt x="7871354" y="6215327"/>
                  <a:pt x="7772136" y="6645275"/>
                  <a:pt x="7639844" y="7042150"/>
                </a:cubicBezTo>
                <a:cubicBezTo>
                  <a:pt x="7573698" y="7240588"/>
                  <a:pt x="7441406" y="7306734"/>
                  <a:pt x="7242969" y="7240588"/>
                </a:cubicBezTo>
                <a:cubicBezTo>
                  <a:pt x="7044531" y="7174442"/>
                  <a:pt x="6879167" y="7108296"/>
                  <a:pt x="6746875" y="7042150"/>
                </a:cubicBezTo>
                <a:cubicBezTo>
                  <a:pt x="6217708" y="6976005"/>
                  <a:pt x="5688542" y="6976005"/>
                  <a:pt x="5159375" y="7042150"/>
                </a:cubicBezTo>
                <a:cubicBezTo>
                  <a:pt x="4762500" y="7306734"/>
                  <a:pt x="4464844" y="7339807"/>
                  <a:pt x="4266406" y="7141369"/>
                </a:cubicBezTo>
                <a:cubicBezTo>
                  <a:pt x="4067969" y="6612202"/>
                  <a:pt x="3968750" y="6083036"/>
                  <a:pt x="3968750" y="5553869"/>
                </a:cubicBezTo>
                <a:cubicBezTo>
                  <a:pt x="4034896" y="5223140"/>
                  <a:pt x="4299479" y="5057775"/>
                  <a:pt x="4762500" y="5057775"/>
                </a:cubicBezTo>
                <a:cubicBezTo>
                  <a:pt x="5291667" y="5190067"/>
                  <a:pt x="6118490" y="5190067"/>
                  <a:pt x="7242969" y="5057775"/>
                </a:cubicBezTo>
                <a:close/>
                <a:moveTo>
                  <a:pt x="5060156" y="5752307"/>
                </a:moveTo>
                <a:cubicBezTo>
                  <a:pt x="4861719" y="6016890"/>
                  <a:pt x="4894792" y="6281473"/>
                  <a:pt x="5159375" y="6546057"/>
                </a:cubicBezTo>
                <a:cubicBezTo>
                  <a:pt x="5688542" y="6479911"/>
                  <a:pt x="6184635" y="6479911"/>
                  <a:pt x="6647656" y="6546057"/>
                </a:cubicBezTo>
                <a:cubicBezTo>
                  <a:pt x="6846094" y="6479911"/>
                  <a:pt x="6945313" y="6380692"/>
                  <a:pt x="6945313" y="6248400"/>
                </a:cubicBezTo>
                <a:cubicBezTo>
                  <a:pt x="7011458" y="5917671"/>
                  <a:pt x="6945313" y="5719234"/>
                  <a:pt x="6746875" y="5653088"/>
                </a:cubicBezTo>
                <a:cubicBezTo>
                  <a:pt x="6217708" y="5586942"/>
                  <a:pt x="5655469" y="5620015"/>
                  <a:pt x="5060156" y="5752307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9" name="Freeform 779"/>
          <p:cNvSpPr/>
          <p:nvPr/>
        </p:nvSpPr>
        <p:spPr>
          <a:xfrm rot="0" flipH="0" flipV="0">
            <a:off x="3500758" y="476347"/>
            <a:ext cx="399454" cy="244383"/>
          </a:xfrm>
          <a:custGeom>
            <a:pathLst>
              <a:path w="12104687" h="7405555">
                <a:moveTo>
                  <a:pt x="6746875" y="2742274"/>
                </a:moveTo>
                <a:cubicBezTo>
                  <a:pt x="7408333" y="3403732"/>
                  <a:pt x="8036719" y="3899826"/>
                  <a:pt x="8632031" y="4230555"/>
                </a:cubicBezTo>
                <a:cubicBezTo>
                  <a:pt x="8764323" y="3965972"/>
                  <a:pt x="8863542" y="3668315"/>
                  <a:pt x="8929687" y="3337586"/>
                </a:cubicBezTo>
                <a:cubicBezTo>
                  <a:pt x="8995833" y="3006857"/>
                  <a:pt x="8896614" y="2841492"/>
                  <a:pt x="8632031" y="2841492"/>
                </a:cubicBezTo>
                <a:cubicBezTo>
                  <a:pt x="8036719" y="2907638"/>
                  <a:pt x="7772135" y="2775545"/>
                  <a:pt x="7838281" y="2445213"/>
                </a:cubicBezTo>
                <a:cubicBezTo>
                  <a:pt x="7970573" y="2115013"/>
                  <a:pt x="8102864" y="1784747"/>
                  <a:pt x="8235156" y="1454414"/>
                </a:cubicBezTo>
                <a:cubicBezTo>
                  <a:pt x="8433594" y="1124214"/>
                  <a:pt x="8334375" y="959114"/>
                  <a:pt x="7937500" y="959114"/>
                </a:cubicBezTo>
                <a:lnTo>
                  <a:pt x="6846094" y="959114"/>
                </a:lnTo>
                <a:cubicBezTo>
                  <a:pt x="6779948" y="1487487"/>
                  <a:pt x="6746875" y="2081874"/>
                  <a:pt x="6746875" y="2742274"/>
                </a:cubicBezTo>
                <a:close/>
                <a:moveTo>
                  <a:pt x="5655469" y="66146"/>
                </a:moveTo>
                <a:cubicBezTo>
                  <a:pt x="5986198" y="264583"/>
                  <a:pt x="6846094" y="330729"/>
                  <a:pt x="8235156" y="264583"/>
                </a:cubicBezTo>
                <a:cubicBezTo>
                  <a:pt x="8433594" y="264583"/>
                  <a:pt x="8665104" y="198438"/>
                  <a:pt x="8929687" y="66146"/>
                </a:cubicBezTo>
                <a:cubicBezTo>
                  <a:pt x="9392708" y="0"/>
                  <a:pt x="9624219" y="198438"/>
                  <a:pt x="9624219" y="661458"/>
                </a:cubicBezTo>
                <a:cubicBezTo>
                  <a:pt x="9491927" y="859499"/>
                  <a:pt x="9359635" y="1057605"/>
                  <a:pt x="9227344" y="1255778"/>
                </a:cubicBezTo>
                <a:cubicBezTo>
                  <a:pt x="8896614" y="1850032"/>
                  <a:pt x="8797395" y="2180167"/>
                  <a:pt x="8929687" y="2246180"/>
                </a:cubicBezTo>
                <a:lnTo>
                  <a:pt x="9525000" y="2246180"/>
                </a:lnTo>
                <a:cubicBezTo>
                  <a:pt x="9921875" y="2246180"/>
                  <a:pt x="10087239" y="2444617"/>
                  <a:pt x="10021094" y="2841492"/>
                </a:cubicBezTo>
                <a:cubicBezTo>
                  <a:pt x="9822656" y="3370659"/>
                  <a:pt x="9591145" y="3965972"/>
                  <a:pt x="9326562" y="4627430"/>
                </a:cubicBezTo>
                <a:cubicBezTo>
                  <a:pt x="10318750" y="5156597"/>
                  <a:pt x="11244792" y="5586545"/>
                  <a:pt x="12104687" y="5917274"/>
                </a:cubicBezTo>
                <a:cubicBezTo>
                  <a:pt x="11310937" y="7107899"/>
                  <a:pt x="10649479" y="7405555"/>
                  <a:pt x="10120312" y="6810242"/>
                </a:cubicBezTo>
                <a:cubicBezTo>
                  <a:pt x="9789583" y="6347222"/>
                  <a:pt x="9326562" y="5884201"/>
                  <a:pt x="8731250" y="5421180"/>
                </a:cubicBezTo>
                <a:cubicBezTo>
                  <a:pt x="8334375" y="5818055"/>
                  <a:pt x="7904427" y="6115711"/>
                  <a:pt x="7441406" y="6314149"/>
                </a:cubicBezTo>
                <a:cubicBezTo>
                  <a:pt x="6515364" y="6644878"/>
                  <a:pt x="5920052" y="6644878"/>
                  <a:pt x="5655469" y="6314149"/>
                </a:cubicBezTo>
                <a:cubicBezTo>
                  <a:pt x="5589323" y="6181857"/>
                  <a:pt x="5622396" y="6115711"/>
                  <a:pt x="5754687" y="6115711"/>
                </a:cubicBezTo>
                <a:cubicBezTo>
                  <a:pt x="5953125" y="6115711"/>
                  <a:pt x="6151562" y="6082638"/>
                  <a:pt x="6350000" y="6016492"/>
                </a:cubicBezTo>
                <a:cubicBezTo>
                  <a:pt x="7276042" y="5685763"/>
                  <a:pt x="7871354" y="5321961"/>
                  <a:pt x="8135937" y="4925086"/>
                </a:cubicBezTo>
                <a:cubicBezTo>
                  <a:pt x="7540625" y="4395920"/>
                  <a:pt x="7011458" y="3899826"/>
                  <a:pt x="6548437" y="3436805"/>
                </a:cubicBezTo>
                <a:cubicBezTo>
                  <a:pt x="6416145" y="4098263"/>
                  <a:pt x="6250781" y="4660503"/>
                  <a:pt x="6052344" y="5123524"/>
                </a:cubicBezTo>
                <a:cubicBezTo>
                  <a:pt x="5853906" y="5520399"/>
                  <a:pt x="5622396" y="5884201"/>
                  <a:pt x="5357812" y="6214930"/>
                </a:cubicBezTo>
                <a:cubicBezTo>
                  <a:pt x="5159375" y="6479513"/>
                  <a:pt x="4894791" y="6711024"/>
                  <a:pt x="4564062" y="6909461"/>
                </a:cubicBezTo>
                <a:cubicBezTo>
                  <a:pt x="3902604" y="7240190"/>
                  <a:pt x="3373437" y="7207117"/>
                  <a:pt x="2976562" y="6810242"/>
                </a:cubicBezTo>
                <a:cubicBezTo>
                  <a:pt x="2910416" y="6677951"/>
                  <a:pt x="2976562" y="6578732"/>
                  <a:pt x="3175000" y="6512586"/>
                </a:cubicBezTo>
                <a:cubicBezTo>
                  <a:pt x="3505729" y="6512586"/>
                  <a:pt x="3968750" y="6281208"/>
                  <a:pt x="4564062" y="5818452"/>
                </a:cubicBezTo>
                <a:cubicBezTo>
                  <a:pt x="4828646" y="5554001"/>
                  <a:pt x="5093229" y="5157324"/>
                  <a:pt x="5357812" y="4628422"/>
                </a:cubicBezTo>
                <a:cubicBezTo>
                  <a:pt x="5556250" y="4165666"/>
                  <a:pt x="5688541" y="3702843"/>
                  <a:pt x="5754687" y="3239955"/>
                </a:cubicBezTo>
                <a:cubicBezTo>
                  <a:pt x="5953125" y="2380588"/>
                  <a:pt x="6019271" y="1620308"/>
                  <a:pt x="5953125" y="959114"/>
                </a:cubicBezTo>
                <a:cubicBezTo>
                  <a:pt x="5622396" y="1025128"/>
                  <a:pt x="5357812" y="1157155"/>
                  <a:pt x="5159375" y="1355196"/>
                </a:cubicBezTo>
                <a:cubicBezTo>
                  <a:pt x="4894791" y="1355196"/>
                  <a:pt x="4762500" y="1256175"/>
                  <a:pt x="4762500" y="1058135"/>
                </a:cubicBezTo>
                <a:cubicBezTo>
                  <a:pt x="4894791" y="595246"/>
                  <a:pt x="5192448" y="264583"/>
                  <a:pt x="5655469" y="66146"/>
                </a:cubicBezTo>
                <a:close/>
                <a:moveTo>
                  <a:pt x="3869531" y="361024"/>
                </a:moveTo>
                <a:cubicBezTo>
                  <a:pt x="4001823" y="559461"/>
                  <a:pt x="3968750" y="757899"/>
                  <a:pt x="3770312" y="956336"/>
                </a:cubicBezTo>
                <a:cubicBezTo>
                  <a:pt x="3175000" y="1419357"/>
                  <a:pt x="2612760" y="1915451"/>
                  <a:pt x="2083594" y="2444617"/>
                </a:cubicBezTo>
                <a:cubicBezTo>
                  <a:pt x="1951302" y="2643055"/>
                  <a:pt x="2149739" y="2742274"/>
                  <a:pt x="2678906" y="2742274"/>
                </a:cubicBezTo>
                <a:cubicBezTo>
                  <a:pt x="3075781" y="2411809"/>
                  <a:pt x="3538802" y="2048272"/>
                  <a:pt x="4067969" y="1651661"/>
                </a:cubicBezTo>
                <a:cubicBezTo>
                  <a:pt x="4398698" y="1585515"/>
                  <a:pt x="4564062" y="1651661"/>
                  <a:pt x="4564062" y="1850099"/>
                </a:cubicBezTo>
                <a:cubicBezTo>
                  <a:pt x="4696354" y="2048536"/>
                  <a:pt x="4597135" y="2279981"/>
                  <a:pt x="4266406" y="2544432"/>
                </a:cubicBezTo>
                <a:cubicBezTo>
                  <a:pt x="3538802" y="2875028"/>
                  <a:pt x="2910416" y="3337851"/>
                  <a:pt x="2381250" y="3932899"/>
                </a:cubicBezTo>
                <a:cubicBezTo>
                  <a:pt x="2315104" y="4065190"/>
                  <a:pt x="2348177" y="4131336"/>
                  <a:pt x="2480469" y="4131336"/>
                </a:cubicBezTo>
                <a:cubicBezTo>
                  <a:pt x="3141927" y="3999045"/>
                  <a:pt x="3770312" y="3767534"/>
                  <a:pt x="4365625" y="3436805"/>
                </a:cubicBezTo>
                <a:cubicBezTo>
                  <a:pt x="4696354" y="3370659"/>
                  <a:pt x="4828646" y="3436805"/>
                  <a:pt x="4762500" y="3635242"/>
                </a:cubicBezTo>
                <a:cubicBezTo>
                  <a:pt x="4762500" y="3767534"/>
                  <a:pt x="4530989" y="3932899"/>
                  <a:pt x="4067969" y="4131336"/>
                </a:cubicBezTo>
                <a:cubicBezTo>
                  <a:pt x="3141927" y="4594357"/>
                  <a:pt x="2282031" y="4892013"/>
                  <a:pt x="1488281" y="5024305"/>
                </a:cubicBezTo>
                <a:cubicBezTo>
                  <a:pt x="1223698" y="5090451"/>
                  <a:pt x="1025260" y="4991232"/>
                  <a:pt x="892969" y="4726649"/>
                </a:cubicBezTo>
                <a:cubicBezTo>
                  <a:pt x="826823" y="4462065"/>
                  <a:pt x="859896" y="4296701"/>
                  <a:pt x="992187" y="4230555"/>
                </a:cubicBezTo>
                <a:cubicBezTo>
                  <a:pt x="1322916" y="4098263"/>
                  <a:pt x="1686719" y="3800607"/>
                  <a:pt x="2083594" y="3337586"/>
                </a:cubicBezTo>
                <a:cubicBezTo>
                  <a:pt x="1752864" y="3271440"/>
                  <a:pt x="1389062" y="3304513"/>
                  <a:pt x="992187" y="3436805"/>
                </a:cubicBezTo>
                <a:cubicBezTo>
                  <a:pt x="661458" y="3436805"/>
                  <a:pt x="496094" y="3271440"/>
                  <a:pt x="496094" y="2940711"/>
                </a:cubicBezTo>
                <a:cubicBezTo>
                  <a:pt x="496094" y="2676128"/>
                  <a:pt x="562239" y="2477690"/>
                  <a:pt x="694531" y="2345399"/>
                </a:cubicBezTo>
                <a:cubicBezTo>
                  <a:pt x="1025260" y="2213107"/>
                  <a:pt x="1322916" y="2047742"/>
                  <a:pt x="1587500" y="1849305"/>
                </a:cubicBezTo>
                <a:cubicBezTo>
                  <a:pt x="2116666" y="1386284"/>
                  <a:pt x="2546614" y="890191"/>
                  <a:pt x="2877344" y="361024"/>
                </a:cubicBezTo>
                <a:cubicBezTo>
                  <a:pt x="3340364" y="30294"/>
                  <a:pt x="3671094" y="30294"/>
                  <a:pt x="3869531" y="361024"/>
                </a:cubicBezTo>
                <a:close/>
                <a:moveTo>
                  <a:pt x="4564062" y="4627430"/>
                </a:moveTo>
                <a:cubicBezTo>
                  <a:pt x="4828646" y="4627430"/>
                  <a:pt x="4894791" y="4726649"/>
                  <a:pt x="4762500" y="4925086"/>
                </a:cubicBezTo>
                <a:cubicBezTo>
                  <a:pt x="4034896" y="5454253"/>
                  <a:pt x="3108854" y="5950347"/>
                  <a:pt x="1984375" y="6413367"/>
                </a:cubicBezTo>
                <a:cubicBezTo>
                  <a:pt x="1587500" y="6545659"/>
                  <a:pt x="1190625" y="6677951"/>
                  <a:pt x="793750" y="6810242"/>
                </a:cubicBezTo>
                <a:cubicBezTo>
                  <a:pt x="330729" y="6942534"/>
                  <a:pt x="66146" y="6777170"/>
                  <a:pt x="0" y="6314149"/>
                </a:cubicBezTo>
                <a:cubicBezTo>
                  <a:pt x="0" y="6049565"/>
                  <a:pt x="99219" y="5884201"/>
                  <a:pt x="297656" y="5818055"/>
                </a:cubicBezTo>
                <a:cubicBezTo>
                  <a:pt x="760677" y="5751909"/>
                  <a:pt x="1223698" y="5652690"/>
                  <a:pt x="1686719" y="5520399"/>
                </a:cubicBezTo>
                <a:cubicBezTo>
                  <a:pt x="2678906" y="5321961"/>
                  <a:pt x="3638021" y="5024305"/>
                  <a:pt x="4564062" y="462743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0" name="Freeform 780"/>
          <p:cNvSpPr/>
          <p:nvPr/>
        </p:nvSpPr>
        <p:spPr>
          <a:xfrm rot="0" flipH="0" flipV="0">
            <a:off x="3921445" y="463237"/>
            <a:ext cx="399297" cy="267305"/>
          </a:xfrm>
          <a:custGeom>
            <a:pathLst>
              <a:path w="12099925" h="8100153">
                <a:moveTo>
                  <a:pt x="3969941" y="4430977"/>
                </a:moveTo>
                <a:lnTo>
                  <a:pt x="3969941" y="5123921"/>
                </a:lnTo>
                <a:lnTo>
                  <a:pt x="5458222" y="5024702"/>
                </a:lnTo>
                <a:cubicBezTo>
                  <a:pt x="5723070" y="5090848"/>
                  <a:pt x="5855494" y="5223007"/>
                  <a:pt x="5855494" y="5421180"/>
                </a:cubicBezTo>
                <a:cubicBezTo>
                  <a:pt x="5789348" y="5553472"/>
                  <a:pt x="5623917" y="5619618"/>
                  <a:pt x="5359202" y="5619618"/>
                </a:cubicBezTo>
                <a:cubicBezTo>
                  <a:pt x="4962327" y="5619618"/>
                  <a:pt x="4499240" y="5652691"/>
                  <a:pt x="3969941" y="5718836"/>
                </a:cubicBezTo>
                <a:lnTo>
                  <a:pt x="3969941" y="7504774"/>
                </a:lnTo>
                <a:cubicBezTo>
                  <a:pt x="3969941" y="7637066"/>
                  <a:pt x="3837583" y="7736284"/>
                  <a:pt x="3572867" y="7802430"/>
                </a:cubicBezTo>
                <a:cubicBezTo>
                  <a:pt x="3175860" y="7868576"/>
                  <a:pt x="2977356" y="7736284"/>
                  <a:pt x="2977356" y="7405555"/>
                </a:cubicBezTo>
                <a:lnTo>
                  <a:pt x="2977356" y="5818055"/>
                </a:lnTo>
                <a:cubicBezTo>
                  <a:pt x="1918626" y="5884201"/>
                  <a:pt x="1091539" y="6049566"/>
                  <a:pt x="496094" y="6314149"/>
                </a:cubicBezTo>
                <a:cubicBezTo>
                  <a:pt x="231510" y="6314149"/>
                  <a:pt x="66146" y="6181857"/>
                  <a:pt x="0" y="5917274"/>
                </a:cubicBezTo>
                <a:cubicBezTo>
                  <a:pt x="66146" y="5520399"/>
                  <a:pt x="231510" y="5288888"/>
                  <a:pt x="496094" y="5222743"/>
                </a:cubicBezTo>
                <a:cubicBezTo>
                  <a:pt x="1157817" y="5288888"/>
                  <a:pt x="1984904" y="5288888"/>
                  <a:pt x="2977356" y="5222743"/>
                </a:cubicBezTo>
                <a:lnTo>
                  <a:pt x="2977356" y="4430977"/>
                </a:lnTo>
                <a:cubicBezTo>
                  <a:pt x="2249488" y="4430977"/>
                  <a:pt x="1653977" y="4496990"/>
                  <a:pt x="1190823" y="4629018"/>
                </a:cubicBezTo>
                <a:cubicBezTo>
                  <a:pt x="860094" y="4430712"/>
                  <a:pt x="760876" y="4166261"/>
                  <a:pt x="893167" y="3835664"/>
                </a:cubicBezTo>
                <a:cubicBezTo>
                  <a:pt x="1025459" y="3703373"/>
                  <a:pt x="1157751" y="3571147"/>
                  <a:pt x="1290042" y="3438988"/>
                </a:cubicBezTo>
                <a:cubicBezTo>
                  <a:pt x="1620904" y="3108391"/>
                  <a:pt x="1885619" y="2645569"/>
                  <a:pt x="2084189" y="2050521"/>
                </a:cubicBezTo>
                <a:cubicBezTo>
                  <a:pt x="1687182" y="2050521"/>
                  <a:pt x="1323247" y="2116667"/>
                  <a:pt x="992386" y="2248958"/>
                </a:cubicBezTo>
                <a:cubicBezTo>
                  <a:pt x="727670" y="2315104"/>
                  <a:pt x="595313" y="2248958"/>
                  <a:pt x="595313" y="2050521"/>
                </a:cubicBezTo>
                <a:cubicBezTo>
                  <a:pt x="595313" y="1653646"/>
                  <a:pt x="793816" y="1355989"/>
                  <a:pt x="1190823" y="1157552"/>
                </a:cubicBezTo>
                <a:cubicBezTo>
                  <a:pt x="1455539" y="1289844"/>
                  <a:pt x="1852546" y="1355989"/>
                  <a:pt x="2381845" y="1355989"/>
                </a:cubicBezTo>
                <a:cubicBezTo>
                  <a:pt x="2580415" y="959114"/>
                  <a:pt x="2712773" y="595313"/>
                  <a:pt x="2778919" y="264583"/>
                </a:cubicBezTo>
                <a:cubicBezTo>
                  <a:pt x="2845065" y="66146"/>
                  <a:pt x="3043568" y="0"/>
                  <a:pt x="3374430" y="66146"/>
                </a:cubicBezTo>
                <a:cubicBezTo>
                  <a:pt x="3837451" y="264583"/>
                  <a:pt x="3903596" y="694531"/>
                  <a:pt x="3572867" y="1355989"/>
                </a:cubicBezTo>
                <a:cubicBezTo>
                  <a:pt x="5027414" y="1355989"/>
                  <a:pt x="5754688" y="1455208"/>
                  <a:pt x="5754688" y="1653646"/>
                </a:cubicBezTo>
                <a:cubicBezTo>
                  <a:pt x="5754688" y="1785937"/>
                  <a:pt x="5655866" y="1885156"/>
                  <a:pt x="5458222" y="1951302"/>
                </a:cubicBezTo>
                <a:lnTo>
                  <a:pt x="3175794" y="1951302"/>
                </a:lnTo>
                <a:cubicBezTo>
                  <a:pt x="2712641" y="2546614"/>
                  <a:pt x="2348772" y="3141927"/>
                  <a:pt x="2084189" y="3737239"/>
                </a:cubicBezTo>
                <a:cubicBezTo>
                  <a:pt x="2084189" y="3935677"/>
                  <a:pt x="2381911" y="4001823"/>
                  <a:pt x="2977356" y="3935677"/>
                </a:cubicBezTo>
                <a:cubicBezTo>
                  <a:pt x="2977356" y="3538802"/>
                  <a:pt x="3010429" y="3208073"/>
                  <a:pt x="3076575" y="2943489"/>
                </a:cubicBezTo>
                <a:cubicBezTo>
                  <a:pt x="3208999" y="2678906"/>
                  <a:pt x="3374430" y="2546614"/>
                  <a:pt x="3572867" y="2546614"/>
                </a:cubicBezTo>
                <a:cubicBezTo>
                  <a:pt x="3771437" y="2612760"/>
                  <a:pt x="3903795" y="2745052"/>
                  <a:pt x="3969941" y="2943489"/>
                </a:cubicBezTo>
                <a:lnTo>
                  <a:pt x="3969941" y="3935677"/>
                </a:lnTo>
                <a:lnTo>
                  <a:pt x="5160963" y="3935677"/>
                </a:lnTo>
                <a:cubicBezTo>
                  <a:pt x="5359400" y="4001690"/>
                  <a:pt x="5425546" y="4100777"/>
                  <a:pt x="5359400" y="4232936"/>
                </a:cubicBezTo>
                <a:cubicBezTo>
                  <a:pt x="5359400" y="4431109"/>
                  <a:pt x="4896247" y="4497123"/>
                  <a:pt x="3969941" y="4430977"/>
                </a:cubicBezTo>
                <a:close/>
                <a:moveTo>
                  <a:pt x="7138988" y="2745052"/>
                </a:moveTo>
                <a:cubicBezTo>
                  <a:pt x="7469717" y="2678906"/>
                  <a:pt x="7668154" y="2745052"/>
                  <a:pt x="7734300" y="2943489"/>
                </a:cubicBezTo>
                <a:lnTo>
                  <a:pt x="7734300" y="4034896"/>
                </a:lnTo>
                <a:cubicBezTo>
                  <a:pt x="9520238" y="5356489"/>
                  <a:pt x="10975446" y="6248532"/>
                  <a:pt x="12099925" y="6711024"/>
                </a:cubicBezTo>
                <a:cubicBezTo>
                  <a:pt x="11107738" y="7967795"/>
                  <a:pt x="10280914" y="8100153"/>
                  <a:pt x="9619456" y="7108097"/>
                </a:cubicBezTo>
                <a:cubicBezTo>
                  <a:pt x="8957998" y="6116042"/>
                  <a:pt x="8296539" y="5388636"/>
                  <a:pt x="7635081" y="4925880"/>
                </a:cubicBezTo>
                <a:cubicBezTo>
                  <a:pt x="6974814" y="6248268"/>
                  <a:pt x="6215459" y="7041753"/>
                  <a:pt x="5357019" y="7306336"/>
                </a:cubicBezTo>
                <a:cubicBezTo>
                  <a:pt x="4762765" y="7504774"/>
                  <a:pt x="4399624" y="7405555"/>
                  <a:pt x="4267597" y="7008680"/>
                </a:cubicBezTo>
                <a:cubicBezTo>
                  <a:pt x="4267597" y="6942534"/>
                  <a:pt x="4597532" y="6777302"/>
                  <a:pt x="5257403" y="6512983"/>
                </a:cubicBezTo>
                <a:cubicBezTo>
                  <a:pt x="5587338" y="6314678"/>
                  <a:pt x="5917274" y="6017220"/>
                  <a:pt x="6247209" y="5620610"/>
                </a:cubicBezTo>
                <a:cubicBezTo>
                  <a:pt x="6577145" y="5025694"/>
                  <a:pt x="6742113" y="4496858"/>
                  <a:pt x="6742113" y="4034102"/>
                </a:cubicBezTo>
                <a:lnTo>
                  <a:pt x="6742113" y="3141729"/>
                </a:lnTo>
                <a:cubicBezTo>
                  <a:pt x="6742113" y="2943423"/>
                  <a:pt x="6874404" y="2811198"/>
                  <a:pt x="7138988" y="2745052"/>
                </a:cubicBezTo>
                <a:close/>
                <a:moveTo>
                  <a:pt x="6643688" y="363802"/>
                </a:moveTo>
                <a:cubicBezTo>
                  <a:pt x="6709701" y="165364"/>
                  <a:pt x="6874801" y="66146"/>
                  <a:pt x="7138988" y="66146"/>
                </a:cubicBezTo>
                <a:cubicBezTo>
                  <a:pt x="7602008" y="132291"/>
                  <a:pt x="7800446" y="363802"/>
                  <a:pt x="7734300" y="760677"/>
                </a:cubicBezTo>
                <a:cubicBezTo>
                  <a:pt x="7469717" y="1422135"/>
                  <a:pt x="7568936" y="1752864"/>
                  <a:pt x="8031956" y="1752864"/>
                </a:cubicBezTo>
                <a:cubicBezTo>
                  <a:pt x="8759561" y="1752864"/>
                  <a:pt x="9354873" y="1686719"/>
                  <a:pt x="9817894" y="1554427"/>
                </a:cubicBezTo>
                <a:cubicBezTo>
                  <a:pt x="10214769" y="1686719"/>
                  <a:pt x="10380133" y="1984375"/>
                  <a:pt x="10313988" y="2447396"/>
                </a:cubicBezTo>
                <a:cubicBezTo>
                  <a:pt x="9850967" y="3175000"/>
                  <a:pt x="9288727" y="3704167"/>
                  <a:pt x="8627269" y="4034896"/>
                </a:cubicBezTo>
                <a:cubicBezTo>
                  <a:pt x="8296672" y="4034896"/>
                  <a:pt x="8296672" y="3869531"/>
                  <a:pt x="8627269" y="3538802"/>
                </a:cubicBezTo>
                <a:cubicBezTo>
                  <a:pt x="8825706" y="3274219"/>
                  <a:pt x="8991071" y="3009635"/>
                  <a:pt x="9123363" y="2745052"/>
                </a:cubicBezTo>
                <a:cubicBezTo>
                  <a:pt x="9189508" y="2480469"/>
                  <a:pt x="8991071" y="2348177"/>
                  <a:pt x="8528050" y="2348177"/>
                </a:cubicBezTo>
                <a:cubicBezTo>
                  <a:pt x="7866856" y="2348177"/>
                  <a:pt x="7404034" y="2315104"/>
                  <a:pt x="7139583" y="2248958"/>
                </a:cubicBezTo>
                <a:cubicBezTo>
                  <a:pt x="6941278" y="2381250"/>
                  <a:pt x="6742906" y="2546614"/>
                  <a:pt x="6544469" y="2745052"/>
                </a:cubicBezTo>
                <a:cubicBezTo>
                  <a:pt x="6213739" y="3075781"/>
                  <a:pt x="5849938" y="3340364"/>
                  <a:pt x="5453063" y="3538802"/>
                </a:cubicBezTo>
                <a:cubicBezTo>
                  <a:pt x="5188479" y="3604948"/>
                  <a:pt x="4990042" y="3538802"/>
                  <a:pt x="4857750" y="3340364"/>
                </a:cubicBezTo>
                <a:cubicBezTo>
                  <a:pt x="5386917" y="3009635"/>
                  <a:pt x="5849938" y="2513542"/>
                  <a:pt x="6246813" y="1852083"/>
                </a:cubicBezTo>
                <a:cubicBezTo>
                  <a:pt x="6511396" y="1322916"/>
                  <a:pt x="6643688" y="826823"/>
                  <a:pt x="6643688" y="363802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1" name="Freeform 781"/>
          <p:cNvSpPr/>
          <p:nvPr/>
        </p:nvSpPr>
        <p:spPr>
          <a:xfrm rot="0" flipH="0" flipV="0">
            <a:off x="4342106" y="467681"/>
            <a:ext cx="398337" cy="261937"/>
          </a:xfrm>
          <a:custGeom>
            <a:pathLst>
              <a:path w="12070820" h="7937500">
                <a:moveTo>
                  <a:pt x="6746081" y="2315104"/>
                </a:moveTo>
                <a:lnTo>
                  <a:pt x="5158978" y="2315104"/>
                </a:lnTo>
                <a:cubicBezTo>
                  <a:pt x="4762235" y="2513541"/>
                  <a:pt x="4266274" y="2711979"/>
                  <a:pt x="3671093" y="2910416"/>
                </a:cubicBezTo>
                <a:cubicBezTo>
                  <a:pt x="3472656" y="2976562"/>
                  <a:pt x="3373437" y="2910416"/>
                  <a:pt x="3373437" y="2711979"/>
                </a:cubicBezTo>
                <a:cubicBezTo>
                  <a:pt x="3902471" y="2315104"/>
                  <a:pt x="4332287" y="1918229"/>
                  <a:pt x="4662884" y="1521354"/>
                </a:cubicBezTo>
                <a:cubicBezTo>
                  <a:pt x="4927467" y="1190625"/>
                  <a:pt x="5158978" y="892968"/>
                  <a:pt x="5357415" y="628385"/>
                </a:cubicBezTo>
                <a:cubicBezTo>
                  <a:pt x="5555720" y="496093"/>
                  <a:pt x="5754092" y="496093"/>
                  <a:pt x="5952529" y="628385"/>
                </a:cubicBezTo>
                <a:cubicBezTo>
                  <a:pt x="6283259" y="959115"/>
                  <a:pt x="6217112" y="1322916"/>
                  <a:pt x="5754092" y="1719791"/>
                </a:cubicBezTo>
                <a:lnTo>
                  <a:pt x="6746081" y="1719791"/>
                </a:lnTo>
                <a:lnTo>
                  <a:pt x="6746081" y="727604"/>
                </a:lnTo>
                <a:cubicBezTo>
                  <a:pt x="6746081" y="396875"/>
                  <a:pt x="6812226" y="198437"/>
                  <a:pt x="6944518" y="132291"/>
                </a:cubicBezTo>
                <a:cubicBezTo>
                  <a:pt x="7209101" y="0"/>
                  <a:pt x="7440612" y="0"/>
                  <a:pt x="7639050" y="132291"/>
                </a:cubicBezTo>
                <a:cubicBezTo>
                  <a:pt x="7837487" y="198437"/>
                  <a:pt x="8002851" y="396875"/>
                  <a:pt x="8135143" y="727604"/>
                </a:cubicBezTo>
                <a:cubicBezTo>
                  <a:pt x="8068998" y="926041"/>
                  <a:pt x="8035925" y="1256771"/>
                  <a:pt x="8035925" y="1719791"/>
                </a:cubicBezTo>
                <a:lnTo>
                  <a:pt x="10119518" y="1719791"/>
                </a:lnTo>
                <a:cubicBezTo>
                  <a:pt x="10582539" y="1852083"/>
                  <a:pt x="10615612" y="2050521"/>
                  <a:pt x="10218737" y="2315104"/>
                </a:cubicBezTo>
                <a:lnTo>
                  <a:pt x="8035925" y="2315104"/>
                </a:lnTo>
                <a:lnTo>
                  <a:pt x="8035925" y="3604948"/>
                </a:lnTo>
                <a:cubicBezTo>
                  <a:pt x="9557279" y="3737239"/>
                  <a:pt x="10880195" y="3770312"/>
                  <a:pt x="12004675" y="3704166"/>
                </a:cubicBezTo>
                <a:cubicBezTo>
                  <a:pt x="12070820" y="3770312"/>
                  <a:pt x="12004675" y="4001823"/>
                  <a:pt x="11806237" y="4398698"/>
                </a:cubicBezTo>
                <a:cubicBezTo>
                  <a:pt x="11475508" y="5060156"/>
                  <a:pt x="10979414" y="5258594"/>
                  <a:pt x="10317956" y="4994010"/>
                </a:cubicBezTo>
                <a:cubicBezTo>
                  <a:pt x="9656498" y="4663281"/>
                  <a:pt x="8895820" y="4497916"/>
                  <a:pt x="8035925" y="4497916"/>
                </a:cubicBezTo>
                <a:lnTo>
                  <a:pt x="8035925" y="6680729"/>
                </a:lnTo>
                <a:cubicBezTo>
                  <a:pt x="8168216" y="7408333"/>
                  <a:pt x="7969779" y="7805208"/>
                  <a:pt x="7440612" y="7871354"/>
                </a:cubicBezTo>
                <a:cubicBezTo>
                  <a:pt x="6911445" y="7937500"/>
                  <a:pt x="6679935" y="7573698"/>
                  <a:pt x="6746081" y="6779948"/>
                </a:cubicBezTo>
                <a:lnTo>
                  <a:pt x="6746081" y="4497916"/>
                </a:lnTo>
                <a:cubicBezTo>
                  <a:pt x="5357283" y="4431771"/>
                  <a:pt x="4332287" y="4597135"/>
                  <a:pt x="3671093" y="4994010"/>
                </a:cubicBezTo>
                <a:cubicBezTo>
                  <a:pt x="3406510" y="5060156"/>
                  <a:pt x="3274218" y="4960937"/>
                  <a:pt x="3274218" y="4696354"/>
                </a:cubicBezTo>
                <a:cubicBezTo>
                  <a:pt x="3274218" y="4365625"/>
                  <a:pt x="3373371" y="4101041"/>
                  <a:pt x="3571676" y="3902604"/>
                </a:cubicBezTo>
                <a:cubicBezTo>
                  <a:pt x="3770114" y="3704166"/>
                  <a:pt x="4001624" y="3571875"/>
                  <a:pt x="4266207" y="3505729"/>
                </a:cubicBezTo>
                <a:cubicBezTo>
                  <a:pt x="4662950" y="3704166"/>
                  <a:pt x="5489575" y="3737239"/>
                  <a:pt x="6746081" y="3604948"/>
                </a:cubicBezTo>
                <a:close/>
                <a:moveTo>
                  <a:pt x="4067968" y="628385"/>
                </a:moveTo>
                <a:cubicBezTo>
                  <a:pt x="3803385" y="1091406"/>
                  <a:pt x="3406510" y="1554427"/>
                  <a:pt x="2877343" y="2017448"/>
                </a:cubicBezTo>
                <a:lnTo>
                  <a:pt x="2877343" y="6482291"/>
                </a:lnTo>
                <a:cubicBezTo>
                  <a:pt x="2877343" y="6813021"/>
                  <a:pt x="2844270" y="7110677"/>
                  <a:pt x="2778125" y="7375260"/>
                </a:cubicBezTo>
                <a:cubicBezTo>
                  <a:pt x="2579687" y="7573698"/>
                  <a:pt x="2348177" y="7672916"/>
                  <a:pt x="2083593" y="7672916"/>
                </a:cubicBezTo>
                <a:cubicBezTo>
                  <a:pt x="1819010" y="7672916"/>
                  <a:pt x="1686718" y="7507552"/>
                  <a:pt x="1686718" y="7176823"/>
                </a:cubicBezTo>
                <a:cubicBezTo>
                  <a:pt x="1885156" y="5126302"/>
                  <a:pt x="1918229" y="3571875"/>
                  <a:pt x="1785937" y="2513541"/>
                </a:cubicBezTo>
                <a:cubicBezTo>
                  <a:pt x="992187" y="2910416"/>
                  <a:pt x="496093" y="2910416"/>
                  <a:pt x="297656" y="2513541"/>
                </a:cubicBezTo>
                <a:cubicBezTo>
                  <a:pt x="165364" y="2315104"/>
                  <a:pt x="66145" y="2050521"/>
                  <a:pt x="0" y="1719791"/>
                </a:cubicBezTo>
                <a:cubicBezTo>
                  <a:pt x="66145" y="1587500"/>
                  <a:pt x="330729" y="1488281"/>
                  <a:pt x="793750" y="1422135"/>
                </a:cubicBezTo>
                <a:cubicBezTo>
                  <a:pt x="1852083" y="1223698"/>
                  <a:pt x="2877343" y="859896"/>
                  <a:pt x="3869531" y="330729"/>
                </a:cubicBezTo>
                <a:cubicBezTo>
                  <a:pt x="4067968" y="264583"/>
                  <a:pt x="4134114" y="363802"/>
                  <a:pt x="4067968" y="628385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2" name="Freeform 782"/>
          <p:cNvSpPr/>
          <p:nvPr/>
        </p:nvSpPr>
        <p:spPr>
          <a:xfrm rot="0" flipH="0" flipV="0">
            <a:off x="4760532" y="475242"/>
            <a:ext cx="400546" cy="257571"/>
          </a:xfrm>
          <a:custGeom>
            <a:pathLst>
              <a:path w="12137760" h="7805207">
                <a:moveTo>
                  <a:pt x="5423958" y="0"/>
                </a:moveTo>
                <a:cubicBezTo>
                  <a:pt x="6085416" y="132292"/>
                  <a:pt x="6383072" y="429948"/>
                  <a:pt x="6316927" y="892969"/>
                </a:cubicBezTo>
                <a:cubicBezTo>
                  <a:pt x="6118489" y="1488281"/>
                  <a:pt x="5986198" y="1918229"/>
                  <a:pt x="5920052" y="2182812"/>
                </a:cubicBezTo>
                <a:cubicBezTo>
                  <a:pt x="8433594" y="4630208"/>
                  <a:pt x="10484114" y="5986198"/>
                  <a:pt x="12071614" y="6250781"/>
                </a:cubicBezTo>
                <a:cubicBezTo>
                  <a:pt x="12137760" y="6449219"/>
                  <a:pt x="11906250" y="6813021"/>
                  <a:pt x="11377083" y="7342187"/>
                </a:cubicBezTo>
                <a:cubicBezTo>
                  <a:pt x="10914062" y="7805207"/>
                  <a:pt x="10318750" y="7739062"/>
                  <a:pt x="9591146" y="7143750"/>
                </a:cubicBezTo>
                <a:cubicBezTo>
                  <a:pt x="8797396" y="6416146"/>
                  <a:pt x="8069791" y="5721615"/>
                  <a:pt x="7408333" y="5060156"/>
                </a:cubicBezTo>
                <a:cubicBezTo>
                  <a:pt x="6746875" y="4464844"/>
                  <a:pt x="6151562" y="3902604"/>
                  <a:pt x="5622396" y="3373437"/>
                </a:cubicBezTo>
                <a:cubicBezTo>
                  <a:pt x="5291666" y="4167187"/>
                  <a:pt x="4861718" y="4861719"/>
                  <a:pt x="4332552" y="5457031"/>
                </a:cubicBezTo>
                <a:cubicBezTo>
                  <a:pt x="3208073" y="6515365"/>
                  <a:pt x="2116666" y="7077604"/>
                  <a:pt x="1058333" y="7143750"/>
                </a:cubicBezTo>
                <a:cubicBezTo>
                  <a:pt x="330729" y="7143750"/>
                  <a:pt x="0" y="6813021"/>
                  <a:pt x="66146" y="6151562"/>
                </a:cubicBezTo>
                <a:cubicBezTo>
                  <a:pt x="198437" y="6085417"/>
                  <a:pt x="694531" y="5986198"/>
                  <a:pt x="1554427" y="5853906"/>
                </a:cubicBezTo>
                <a:cubicBezTo>
                  <a:pt x="2612760" y="5589323"/>
                  <a:pt x="3505729" y="4861719"/>
                  <a:pt x="4233333" y="3671094"/>
                </a:cubicBezTo>
                <a:cubicBezTo>
                  <a:pt x="4696354" y="2745052"/>
                  <a:pt x="4894791" y="1951302"/>
                  <a:pt x="4828646" y="1289844"/>
                </a:cubicBezTo>
                <a:cubicBezTo>
                  <a:pt x="4828646" y="429948"/>
                  <a:pt x="5027083" y="0"/>
                  <a:pt x="5423958" y="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3" name="Freeform 783"/>
          <p:cNvSpPr/>
          <p:nvPr/>
        </p:nvSpPr>
        <p:spPr>
          <a:xfrm rot="0" flipH="0" flipV="0">
            <a:off x="5194290" y="465472"/>
            <a:ext cx="385266" cy="267145"/>
          </a:xfrm>
          <a:custGeom>
            <a:pathLst>
              <a:path w="11674740" h="8095323">
                <a:moveTo>
                  <a:pt x="6515365" y="1488281"/>
                </a:moveTo>
                <a:cubicBezTo>
                  <a:pt x="6515365" y="1091406"/>
                  <a:pt x="6482292" y="760677"/>
                  <a:pt x="6416146" y="496094"/>
                </a:cubicBezTo>
                <a:cubicBezTo>
                  <a:pt x="6416146" y="165365"/>
                  <a:pt x="6581510" y="0"/>
                  <a:pt x="6912240" y="0"/>
                </a:cubicBezTo>
                <a:cubicBezTo>
                  <a:pt x="7044532" y="0"/>
                  <a:pt x="7209896" y="33073"/>
                  <a:pt x="7408334" y="99219"/>
                </a:cubicBezTo>
                <a:cubicBezTo>
                  <a:pt x="7739063" y="363802"/>
                  <a:pt x="7871354" y="661458"/>
                  <a:pt x="7805209" y="992188"/>
                </a:cubicBezTo>
                <a:lnTo>
                  <a:pt x="7805209" y="1488281"/>
                </a:lnTo>
                <a:cubicBezTo>
                  <a:pt x="9326563" y="1620573"/>
                  <a:pt x="10616407" y="1653646"/>
                  <a:pt x="11674740" y="1587500"/>
                </a:cubicBezTo>
                <a:cubicBezTo>
                  <a:pt x="11211719" y="2710260"/>
                  <a:pt x="10616407" y="3205560"/>
                  <a:pt x="9888802" y="3073400"/>
                </a:cubicBezTo>
                <a:cubicBezTo>
                  <a:pt x="9293490" y="2875360"/>
                  <a:pt x="8598959" y="2677253"/>
                  <a:pt x="7805209" y="2479080"/>
                </a:cubicBezTo>
                <a:cubicBezTo>
                  <a:pt x="7739063" y="2545093"/>
                  <a:pt x="7739063" y="2875293"/>
                  <a:pt x="7805209" y="3469680"/>
                </a:cubicBezTo>
                <a:cubicBezTo>
                  <a:pt x="7937500" y="5186826"/>
                  <a:pt x="7805209" y="6375929"/>
                  <a:pt x="7408334" y="7036991"/>
                </a:cubicBezTo>
                <a:cubicBezTo>
                  <a:pt x="6482292" y="7963033"/>
                  <a:pt x="5324740" y="8095323"/>
                  <a:pt x="3935677" y="7433866"/>
                </a:cubicBezTo>
                <a:cubicBezTo>
                  <a:pt x="3208073" y="6904699"/>
                  <a:pt x="3009636" y="6573970"/>
                  <a:pt x="3340365" y="6441678"/>
                </a:cubicBezTo>
                <a:cubicBezTo>
                  <a:pt x="3671094" y="6640116"/>
                  <a:pt x="4001823" y="6772408"/>
                  <a:pt x="4332552" y="6838553"/>
                </a:cubicBezTo>
                <a:cubicBezTo>
                  <a:pt x="5457031" y="6838553"/>
                  <a:pt x="6085417" y="6673387"/>
                  <a:pt x="6217709" y="6343055"/>
                </a:cubicBezTo>
                <a:cubicBezTo>
                  <a:pt x="6482292" y="6012723"/>
                  <a:pt x="6581510" y="5054666"/>
                  <a:pt x="6515365" y="3468886"/>
                </a:cubicBezTo>
                <a:cubicBezTo>
                  <a:pt x="5258594" y="4723540"/>
                  <a:pt x="3869531" y="5449888"/>
                  <a:pt x="2348177" y="5647928"/>
                </a:cubicBezTo>
                <a:cubicBezTo>
                  <a:pt x="1951302" y="5647928"/>
                  <a:pt x="1587500" y="5515637"/>
                  <a:pt x="1256771" y="5251053"/>
                </a:cubicBezTo>
                <a:cubicBezTo>
                  <a:pt x="926042" y="4920324"/>
                  <a:pt x="926042" y="4721887"/>
                  <a:pt x="1256771" y="4655741"/>
                </a:cubicBezTo>
                <a:cubicBezTo>
                  <a:pt x="2976563" y="4589595"/>
                  <a:pt x="4729427" y="3798359"/>
                  <a:pt x="6515365" y="2282031"/>
                </a:cubicBezTo>
                <a:cubicBezTo>
                  <a:pt x="3604948" y="2282031"/>
                  <a:pt x="1620573" y="2447396"/>
                  <a:pt x="562240" y="2778125"/>
                </a:cubicBezTo>
                <a:cubicBezTo>
                  <a:pt x="165365" y="2910417"/>
                  <a:pt x="0" y="2811198"/>
                  <a:pt x="66146" y="2480469"/>
                </a:cubicBezTo>
                <a:cubicBezTo>
                  <a:pt x="463021" y="1686719"/>
                  <a:pt x="826823" y="1355990"/>
                  <a:pt x="1157552" y="1488281"/>
                </a:cubicBezTo>
                <a:cubicBezTo>
                  <a:pt x="1951302" y="1620573"/>
                  <a:pt x="3737240" y="1620573"/>
                  <a:pt x="6515365" y="1488281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4" name="Freeform 784"/>
          <p:cNvSpPr/>
          <p:nvPr/>
        </p:nvSpPr>
        <p:spPr>
          <a:xfrm rot="0" flipH="0" flipV="0">
            <a:off x="5603932" y="459963"/>
            <a:ext cx="396180" cy="272864"/>
          </a:xfrm>
          <a:custGeom>
            <a:pathLst>
              <a:path w="12005468" h="8268625">
                <a:moveTo>
                  <a:pt x="6449218" y="264583"/>
                </a:moveTo>
                <a:cubicBezTo>
                  <a:pt x="6647656" y="463021"/>
                  <a:pt x="6813020" y="760677"/>
                  <a:pt x="6945312" y="1157552"/>
                </a:cubicBezTo>
                <a:cubicBezTo>
                  <a:pt x="7474479" y="1223698"/>
                  <a:pt x="8334375" y="1223698"/>
                  <a:pt x="9525000" y="1157552"/>
                </a:cubicBezTo>
                <a:cubicBezTo>
                  <a:pt x="10120312" y="959115"/>
                  <a:pt x="10484114" y="1091208"/>
                  <a:pt x="10616406" y="1553832"/>
                </a:cubicBezTo>
                <a:cubicBezTo>
                  <a:pt x="10748698" y="2610710"/>
                  <a:pt x="10649479" y="3403336"/>
                  <a:pt x="10318750" y="3931708"/>
                </a:cubicBezTo>
                <a:cubicBezTo>
                  <a:pt x="10120312" y="4196292"/>
                  <a:pt x="9954948" y="4196292"/>
                  <a:pt x="9822656" y="3931708"/>
                </a:cubicBezTo>
                <a:cubicBezTo>
                  <a:pt x="9888801" y="2743333"/>
                  <a:pt x="9756510" y="2083131"/>
                  <a:pt x="9425781" y="1951104"/>
                </a:cubicBezTo>
                <a:cubicBezTo>
                  <a:pt x="8565885" y="1885090"/>
                  <a:pt x="7606770" y="1852083"/>
                  <a:pt x="6548437" y="1852083"/>
                </a:cubicBezTo>
                <a:cubicBezTo>
                  <a:pt x="5820833" y="1785938"/>
                  <a:pt x="4530989" y="1818944"/>
                  <a:pt x="2678906" y="1951104"/>
                </a:cubicBezTo>
                <a:cubicBezTo>
                  <a:pt x="2215885" y="2083131"/>
                  <a:pt x="1984375" y="2677187"/>
                  <a:pt x="1984375" y="3733271"/>
                </a:cubicBezTo>
                <a:cubicBezTo>
                  <a:pt x="1852083" y="4064000"/>
                  <a:pt x="1686718" y="4064000"/>
                  <a:pt x="1488281" y="3733271"/>
                </a:cubicBezTo>
                <a:cubicBezTo>
                  <a:pt x="1289843" y="3072871"/>
                  <a:pt x="1223697" y="2379464"/>
                  <a:pt x="1289843" y="1653051"/>
                </a:cubicBezTo>
                <a:cubicBezTo>
                  <a:pt x="1422135" y="1124281"/>
                  <a:pt x="1752864" y="959115"/>
                  <a:pt x="2282031" y="1157552"/>
                </a:cubicBezTo>
                <a:cubicBezTo>
                  <a:pt x="3075781" y="1223698"/>
                  <a:pt x="3935677" y="1223698"/>
                  <a:pt x="4861718" y="1157552"/>
                </a:cubicBezTo>
                <a:cubicBezTo>
                  <a:pt x="5060156" y="628385"/>
                  <a:pt x="5225520" y="330729"/>
                  <a:pt x="5357812" y="264583"/>
                </a:cubicBezTo>
                <a:cubicBezTo>
                  <a:pt x="5688541" y="0"/>
                  <a:pt x="6052343" y="0"/>
                  <a:pt x="6449218" y="264583"/>
                </a:cubicBezTo>
                <a:close/>
                <a:moveTo>
                  <a:pt x="1488281" y="4829043"/>
                </a:moveTo>
                <a:cubicBezTo>
                  <a:pt x="2943489" y="4762897"/>
                  <a:pt x="4431770" y="4729824"/>
                  <a:pt x="5953125" y="4729824"/>
                </a:cubicBezTo>
                <a:cubicBezTo>
                  <a:pt x="6283854" y="4199599"/>
                  <a:pt x="6515364" y="3437467"/>
                  <a:pt x="6647656" y="2443427"/>
                </a:cubicBezTo>
                <a:cubicBezTo>
                  <a:pt x="6647656" y="2179770"/>
                  <a:pt x="6746875" y="2047941"/>
                  <a:pt x="6945312" y="2047941"/>
                </a:cubicBezTo>
                <a:cubicBezTo>
                  <a:pt x="7342187" y="2180365"/>
                  <a:pt x="7573698" y="2412140"/>
                  <a:pt x="7639843" y="2743266"/>
                </a:cubicBezTo>
                <a:cubicBezTo>
                  <a:pt x="7705989" y="3206816"/>
                  <a:pt x="7573698" y="3869002"/>
                  <a:pt x="7242968" y="4729824"/>
                </a:cubicBezTo>
                <a:cubicBezTo>
                  <a:pt x="9491926" y="4729824"/>
                  <a:pt x="11079426" y="4762897"/>
                  <a:pt x="12005468" y="4829043"/>
                </a:cubicBezTo>
                <a:cubicBezTo>
                  <a:pt x="11476301" y="6019668"/>
                  <a:pt x="10847916" y="6449616"/>
                  <a:pt x="10120312" y="6118887"/>
                </a:cubicBezTo>
                <a:cubicBezTo>
                  <a:pt x="8929687" y="5788157"/>
                  <a:pt x="7838281" y="5589720"/>
                  <a:pt x="6846093" y="5523574"/>
                </a:cubicBezTo>
                <a:cubicBezTo>
                  <a:pt x="5523177" y="7574095"/>
                  <a:pt x="3737239" y="8268625"/>
                  <a:pt x="1488281" y="7607168"/>
                </a:cubicBezTo>
                <a:cubicBezTo>
                  <a:pt x="1289843" y="7408730"/>
                  <a:pt x="1289843" y="7243366"/>
                  <a:pt x="1488281" y="7111074"/>
                </a:cubicBezTo>
                <a:cubicBezTo>
                  <a:pt x="3406510" y="6912637"/>
                  <a:pt x="4762500" y="6350397"/>
                  <a:pt x="5556250" y="5424355"/>
                </a:cubicBezTo>
                <a:cubicBezTo>
                  <a:pt x="3042708" y="5490501"/>
                  <a:pt x="1355989" y="5655866"/>
                  <a:pt x="496093" y="5920449"/>
                </a:cubicBezTo>
                <a:cubicBezTo>
                  <a:pt x="231510" y="6118887"/>
                  <a:pt x="66145" y="6052741"/>
                  <a:pt x="0" y="5722012"/>
                </a:cubicBezTo>
                <a:cubicBezTo>
                  <a:pt x="66145" y="5325137"/>
                  <a:pt x="198437" y="5060553"/>
                  <a:pt x="396875" y="4928262"/>
                </a:cubicBezTo>
                <a:cubicBezTo>
                  <a:pt x="727604" y="4729824"/>
                  <a:pt x="1091406" y="4696751"/>
                  <a:pt x="1488281" y="4829043"/>
                </a:cubicBezTo>
                <a:close/>
                <a:moveTo>
                  <a:pt x="5060156" y="2443427"/>
                </a:moveTo>
                <a:cubicBezTo>
                  <a:pt x="5457031" y="2575719"/>
                  <a:pt x="5787760" y="2741083"/>
                  <a:pt x="6052343" y="2939521"/>
                </a:cubicBezTo>
                <a:cubicBezTo>
                  <a:pt x="6184635" y="3071813"/>
                  <a:pt x="6151562" y="3171031"/>
                  <a:pt x="5953125" y="3237177"/>
                </a:cubicBezTo>
                <a:cubicBezTo>
                  <a:pt x="5490104" y="3237177"/>
                  <a:pt x="5060156" y="3204104"/>
                  <a:pt x="4663281" y="3137958"/>
                </a:cubicBezTo>
                <a:cubicBezTo>
                  <a:pt x="3737239" y="3071813"/>
                  <a:pt x="3373437" y="2840302"/>
                  <a:pt x="3571875" y="2443427"/>
                </a:cubicBezTo>
                <a:cubicBezTo>
                  <a:pt x="3638020" y="2244990"/>
                  <a:pt x="3770312" y="2145771"/>
                  <a:pt x="3968750" y="2145771"/>
                </a:cubicBezTo>
                <a:cubicBezTo>
                  <a:pt x="4233333" y="2145771"/>
                  <a:pt x="4597135" y="2244990"/>
                  <a:pt x="5060156" y="2443427"/>
                </a:cubicBezTo>
                <a:close/>
                <a:moveTo>
                  <a:pt x="3274218" y="3336396"/>
                </a:moveTo>
                <a:cubicBezTo>
                  <a:pt x="3472656" y="3402542"/>
                  <a:pt x="3671093" y="3468688"/>
                  <a:pt x="3869531" y="3534833"/>
                </a:cubicBezTo>
                <a:cubicBezTo>
                  <a:pt x="4067968" y="3600979"/>
                  <a:pt x="4299479" y="3667125"/>
                  <a:pt x="4564062" y="3733271"/>
                </a:cubicBezTo>
                <a:lnTo>
                  <a:pt x="5357812" y="4030927"/>
                </a:lnTo>
                <a:cubicBezTo>
                  <a:pt x="5556250" y="4163219"/>
                  <a:pt x="5457031" y="4262438"/>
                  <a:pt x="5060156" y="4328583"/>
                </a:cubicBezTo>
                <a:cubicBezTo>
                  <a:pt x="4332552" y="4328583"/>
                  <a:pt x="3604947" y="4295511"/>
                  <a:pt x="2877343" y="4229365"/>
                </a:cubicBezTo>
                <a:cubicBezTo>
                  <a:pt x="2546614" y="4163219"/>
                  <a:pt x="2447395" y="3931708"/>
                  <a:pt x="2579687" y="3534833"/>
                </a:cubicBezTo>
                <a:cubicBezTo>
                  <a:pt x="2711979" y="3270250"/>
                  <a:pt x="2943489" y="3204104"/>
                  <a:pt x="3274218" y="3336396"/>
                </a:cubicBezTo>
                <a:close/>
                <a:moveTo>
                  <a:pt x="7540625" y="5920449"/>
                </a:moveTo>
                <a:cubicBezTo>
                  <a:pt x="8069791" y="6118887"/>
                  <a:pt x="8632031" y="6383470"/>
                  <a:pt x="9227343" y="6714199"/>
                </a:cubicBezTo>
                <a:cubicBezTo>
                  <a:pt x="9888801" y="7177220"/>
                  <a:pt x="10285676" y="7507949"/>
                  <a:pt x="10417968" y="7706387"/>
                </a:cubicBezTo>
                <a:cubicBezTo>
                  <a:pt x="10550260" y="7904824"/>
                  <a:pt x="10484114" y="8004043"/>
                  <a:pt x="10219531" y="8004043"/>
                </a:cubicBezTo>
                <a:cubicBezTo>
                  <a:pt x="9954948" y="8004043"/>
                  <a:pt x="9657291" y="7937897"/>
                  <a:pt x="9326562" y="7805605"/>
                </a:cubicBezTo>
                <a:cubicBezTo>
                  <a:pt x="8202083" y="7474876"/>
                  <a:pt x="7408333" y="7144147"/>
                  <a:pt x="6945312" y="6813418"/>
                </a:cubicBezTo>
                <a:cubicBezTo>
                  <a:pt x="6746875" y="6614980"/>
                  <a:pt x="6746875" y="6383470"/>
                  <a:pt x="6945312" y="6118887"/>
                </a:cubicBezTo>
                <a:cubicBezTo>
                  <a:pt x="7077604" y="5920449"/>
                  <a:pt x="7276041" y="5854303"/>
                  <a:pt x="7540625" y="5920449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5" name="Freeform 785"/>
          <p:cNvSpPr/>
          <p:nvPr/>
        </p:nvSpPr>
        <p:spPr>
          <a:xfrm rot="0" flipH="0" flipV="0">
            <a:off x="6021293" y="461185"/>
            <a:ext cx="401663" cy="268485"/>
          </a:xfrm>
          <a:custGeom>
            <a:pathLst>
              <a:path w="12171626" h="8135937">
                <a:moveTo>
                  <a:pt x="7938293" y="2214298"/>
                </a:moveTo>
                <a:lnTo>
                  <a:pt x="7938293" y="3303323"/>
                </a:lnTo>
                <a:lnTo>
                  <a:pt x="10418762" y="3303323"/>
                </a:lnTo>
                <a:cubicBezTo>
                  <a:pt x="10683345" y="3369601"/>
                  <a:pt x="10815637" y="3435879"/>
                  <a:pt x="10815637" y="3502157"/>
                </a:cubicBezTo>
                <a:cubicBezTo>
                  <a:pt x="11014075" y="3700859"/>
                  <a:pt x="10947929" y="3833349"/>
                  <a:pt x="10617200" y="3899627"/>
                </a:cubicBezTo>
                <a:cubicBezTo>
                  <a:pt x="9757304" y="4032052"/>
                  <a:pt x="8864335" y="4065191"/>
                  <a:pt x="7938293" y="3999045"/>
                </a:cubicBezTo>
                <a:lnTo>
                  <a:pt x="7938293" y="4893402"/>
                </a:lnTo>
                <a:lnTo>
                  <a:pt x="10319543" y="4893402"/>
                </a:lnTo>
                <a:cubicBezTo>
                  <a:pt x="11113293" y="4959681"/>
                  <a:pt x="11510168" y="5059098"/>
                  <a:pt x="11510168" y="5191654"/>
                </a:cubicBezTo>
                <a:cubicBezTo>
                  <a:pt x="11510168" y="5522912"/>
                  <a:pt x="11179439" y="5688541"/>
                  <a:pt x="10517981" y="5688541"/>
                </a:cubicBezTo>
                <a:cubicBezTo>
                  <a:pt x="9724231" y="5622263"/>
                  <a:pt x="8864335" y="5589124"/>
                  <a:pt x="7938293" y="5589124"/>
                </a:cubicBezTo>
                <a:lnTo>
                  <a:pt x="7938293" y="7573698"/>
                </a:lnTo>
                <a:cubicBezTo>
                  <a:pt x="7938293" y="7904427"/>
                  <a:pt x="7673710" y="8069791"/>
                  <a:pt x="7144543" y="8069791"/>
                </a:cubicBezTo>
                <a:cubicBezTo>
                  <a:pt x="6879960" y="8135937"/>
                  <a:pt x="6714595" y="8003646"/>
                  <a:pt x="6648450" y="7672916"/>
                </a:cubicBezTo>
                <a:lnTo>
                  <a:pt x="6648450" y="1917237"/>
                </a:lnTo>
                <a:cubicBezTo>
                  <a:pt x="5788554" y="2578695"/>
                  <a:pt x="4994804" y="3008643"/>
                  <a:pt x="4267200" y="3207081"/>
                </a:cubicBezTo>
                <a:cubicBezTo>
                  <a:pt x="3936470" y="3273227"/>
                  <a:pt x="3804179" y="3174008"/>
                  <a:pt x="3870325" y="2909424"/>
                </a:cubicBezTo>
                <a:cubicBezTo>
                  <a:pt x="5060950" y="1851620"/>
                  <a:pt x="5821627" y="958982"/>
                  <a:pt x="6152356" y="231510"/>
                </a:cubicBezTo>
                <a:cubicBezTo>
                  <a:pt x="6350793" y="33073"/>
                  <a:pt x="6549231" y="0"/>
                  <a:pt x="6747668" y="132291"/>
                </a:cubicBezTo>
                <a:cubicBezTo>
                  <a:pt x="7409126" y="463021"/>
                  <a:pt x="7574491" y="826823"/>
                  <a:pt x="7243762" y="1223698"/>
                </a:cubicBezTo>
                <a:cubicBezTo>
                  <a:pt x="8632825" y="1355990"/>
                  <a:pt x="10253398" y="1455208"/>
                  <a:pt x="12105481" y="1521354"/>
                </a:cubicBezTo>
                <a:cubicBezTo>
                  <a:pt x="12171626" y="1719395"/>
                  <a:pt x="12039335" y="2049595"/>
                  <a:pt x="11708606" y="2511954"/>
                </a:cubicBezTo>
                <a:cubicBezTo>
                  <a:pt x="11377876" y="2776537"/>
                  <a:pt x="10914856" y="2743464"/>
                  <a:pt x="10319543" y="2412735"/>
                </a:cubicBezTo>
                <a:cubicBezTo>
                  <a:pt x="9525793" y="2280444"/>
                  <a:pt x="8732043" y="2214298"/>
                  <a:pt x="7938293" y="2214298"/>
                </a:cubicBezTo>
                <a:close/>
                <a:moveTo>
                  <a:pt x="4067968" y="330134"/>
                </a:moveTo>
                <a:cubicBezTo>
                  <a:pt x="4597135" y="263988"/>
                  <a:pt x="4696354" y="495498"/>
                  <a:pt x="4365625" y="1024665"/>
                </a:cubicBezTo>
                <a:cubicBezTo>
                  <a:pt x="4101041" y="1289248"/>
                  <a:pt x="3836458" y="1520759"/>
                  <a:pt x="3571875" y="1719196"/>
                </a:cubicBezTo>
                <a:lnTo>
                  <a:pt x="3571875" y="6879166"/>
                </a:lnTo>
                <a:cubicBezTo>
                  <a:pt x="3638020" y="7276041"/>
                  <a:pt x="3472656" y="7540625"/>
                  <a:pt x="3075781" y="7672916"/>
                </a:cubicBezTo>
                <a:cubicBezTo>
                  <a:pt x="2612760" y="7871354"/>
                  <a:pt x="2381250" y="7772135"/>
                  <a:pt x="2381250" y="7375260"/>
                </a:cubicBezTo>
                <a:lnTo>
                  <a:pt x="2381250" y="2313318"/>
                </a:lnTo>
                <a:cubicBezTo>
                  <a:pt x="1653645" y="2710193"/>
                  <a:pt x="1157552" y="2809412"/>
                  <a:pt x="892968" y="2610974"/>
                </a:cubicBezTo>
                <a:cubicBezTo>
                  <a:pt x="165364" y="1884164"/>
                  <a:pt x="0" y="1487686"/>
                  <a:pt x="396875" y="1421540"/>
                </a:cubicBezTo>
                <a:cubicBezTo>
                  <a:pt x="1719791" y="1289248"/>
                  <a:pt x="2943489" y="925446"/>
                  <a:pt x="4067968" y="330134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6" name="Freeform 786"/>
          <p:cNvSpPr/>
          <p:nvPr/>
        </p:nvSpPr>
        <p:spPr>
          <a:xfrm rot="0" flipH="0" flipV="0">
            <a:off x="6442032" y="465525"/>
            <a:ext cx="401611" cy="258414"/>
          </a:xfrm>
          <a:custGeom>
            <a:pathLst>
              <a:path w="12170040" h="7830740">
                <a:moveTo>
                  <a:pt x="7341394" y="0"/>
                </a:moveTo>
                <a:cubicBezTo>
                  <a:pt x="7738269" y="0"/>
                  <a:pt x="8002852" y="165364"/>
                  <a:pt x="8135144" y="496093"/>
                </a:cubicBezTo>
                <a:cubicBezTo>
                  <a:pt x="8201290" y="1025260"/>
                  <a:pt x="8333582" y="1256770"/>
                  <a:pt x="8532019" y="1190625"/>
                </a:cubicBezTo>
                <a:cubicBezTo>
                  <a:pt x="8995040" y="1256770"/>
                  <a:pt x="9590352" y="1289843"/>
                  <a:pt x="10317957" y="1289843"/>
                </a:cubicBezTo>
                <a:cubicBezTo>
                  <a:pt x="10582540" y="1422135"/>
                  <a:pt x="10615613" y="1587500"/>
                  <a:pt x="10417175" y="1785937"/>
                </a:cubicBezTo>
                <a:cubicBezTo>
                  <a:pt x="10218738" y="1852083"/>
                  <a:pt x="10053373" y="1885156"/>
                  <a:pt x="9921082" y="1885156"/>
                </a:cubicBezTo>
                <a:cubicBezTo>
                  <a:pt x="9656498" y="1951302"/>
                  <a:pt x="9325769" y="1984375"/>
                  <a:pt x="8928894" y="1984375"/>
                </a:cubicBezTo>
                <a:cubicBezTo>
                  <a:pt x="9259623" y="2181489"/>
                  <a:pt x="9193477" y="2542844"/>
                  <a:pt x="8730457" y="3068439"/>
                </a:cubicBezTo>
                <a:cubicBezTo>
                  <a:pt x="10053373" y="3134585"/>
                  <a:pt x="11177852" y="3200863"/>
                  <a:pt x="12103894" y="3267273"/>
                </a:cubicBezTo>
                <a:cubicBezTo>
                  <a:pt x="12170040" y="3400226"/>
                  <a:pt x="12070821" y="3666133"/>
                  <a:pt x="11806238" y="4064992"/>
                </a:cubicBezTo>
                <a:cubicBezTo>
                  <a:pt x="11607800" y="4462793"/>
                  <a:pt x="11310144" y="4628621"/>
                  <a:pt x="10913269" y="4562475"/>
                </a:cubicBezTo>
                <a:cubicBezTo>
                  <a:pt x="9325769" y="3831960"/>
                  <a:pt x="7275380" y="3632861"/>
                  <a:pt x="4762103" y="3965178"/>
                </a:cubicBezTo>
                <a:cubicBezTo>
                  <a:pt x="4431374" y="4098131"/>
                  <a:pt x="4100645" y="4231084"/>
                  <a:pt x="3769916" y="4364037"/>
                </a:cubicBezTo>
                <a:cubicBezTo>
                  <a:pt x="3505332" y="4364037"/>
                  <a:pt x="3439187" y="4131468"/>
                  <a:pt x="3571478" y="3666331"/>
                </a:cubicBezTo>
                <a:cubicBezTo>
                  <a:pt x="3637624" y="3400425"/>
                  <a:pt x="3869135" y="3234266"/>
                  <a:pt x="4266010" y="3167856"/>
                </a:cubicBezTo>
                <a:cubicBezTo>
                  <a:pt x="4993482" y="3167856"/>
                  <a:pt x="5588662" y="3134651"/>
                  <a:pt x="6051550" y="3068240"/>
                </a:cubicBezTo>
                <a:cubicBezTo>
                  <a:pt x="5654675" y="2673879"/>
                  <a:pt x="5588529" y="2279518"/>
                  <a:pt x="5853113" y="1885156"/>
                </a:cubicBezTo>
                <a:cubicBezTo>
                  <a:pt x="5390092" y="1885156"/>
                  <a:pt x="4927071" y="1951302"/>
                  <a:pt x="4464050" y="2083593"/>
                </a:cubicBezTo>
                <a:cubicBezTo>
                  <a:pt x="4265613" y="2149739"/>
                  <a:pt x="4199467" y="2017448"/>
                  <a:pt x="4265613" y="1686718"/>
                </a:cubicBezTo>
                <a:cubicBezTo>
                  <a:pt x="4397904" y="1355989"/>
                  <a:pt x="4662488" y="1157552"/>
                  <a:pt x="5059363" y="1091406"/>
                </a:cubicBezTo>
                <a:cubicBezTo>
                  <a:pt x="5323946" y="1157552"/>
                  <a:pt x="5720821" y="1190625"/>
                  <a:pt x="6249988" y="1190625"/>
                </a:cubicBezTo>
                <a:cubicBezTo>
                  <a:pt x="6580717" y="1256770"/>
                  <a:pt x="6746082" y="959114"/>
                  <a:pt x="6746082" y="297656"/>
                </a:cubicBezTo>
                <a:cubicBezTo>
                  <a:pt x="6812227" y="99218"/>
                  <a:pt x="7010665" y="0"/>
                  <a:pt x="7341394" y="0"/>
                </a:cubicBezTo>
                <a:close/>
                <a:moveTo>
                  <a:pt x="8135144" y="1885156"/>
                </a:moveTo>
                <a:lnTo>
                  <a:pt x="6547644" y="1885156"/>
                </a:lnTo>
                <a:cubicBezTo>
                  <a:pt x="6547644" y="2279518"/>
                  <a:pt x="6646863" y="2673879"/>
                  <a:pt x="6845300" y="3068240"/>
                </a:cubicBezTo>
                <a:lnTo>
                  <a:pt x="7936707" y="3068240"/>
                </a:lnTo>
                <a:cubicBezTo>
                  <a:pt x="8068998" y="2673879"/>
                  <a:pt x="8135144" y="2279518"/>
                  <a:pt x="8135144" y="1885156"/>
                </a:cubicBezTo>
                <a:close/>
                <a:moveTo>
                  <a:pt x="2678907" y="297656"/>
                </a:moveTo>
                <a:cubicBezTo>
                  <a:pt x="3009636" y="363802"/>
                  <a:pt x="3208073" y="562239"/>
                  <a:pt x="3274219" y="892968"/>
                </a:cubicBezTo>
                <a:cubicBezTo>
                  <a:pt x="3141927" y="1223301"/>
                  <a:pt x="3075782" y="1685793"/>
                  <a:pt x="3075782" y="2280443"/>
                </a:cubicBezTo>
                <a:lnTo>
                  <a:pt x="3968353" y="2280443"/>
                </a:lnTo>
                <a:cubicBezTo>
                  <a:pt x="3968353" y="2346589"/>
                  <a:pt x="4001426" y="2379662"/>
                  <a:pt x="4067572" y="2379662"/>
                </a:cubicBezTo>
                <a:cubicBezTo>
                  <a:pt x="4199864" y="2710391"/>
                  <a:pt x="4067638" y="2908829"/>
                  <a:pt x="3670896" y="2974975"/>
                </a:cubicBezTo>
                <a:lnTo>
                  <a:pt x="3075782" y="2974975"/>
                </a:lnTo>
                <a:lnTo>
                  <a:pt x="3075782" y="4854178"/>
                </a:lnTo>
                <a:cubicBezTo>
                  <a:pt x="3869532" y="4788032"/>
                  <a:pt x="4365625" y="4788032"/>
                  <a:pt x="4564063" y="4854178"/>
                </a:cubicBezTo>
                <a:cubicBezTo>
                  <a:pt x="4696354" y="4986470"/>
                  <a:pt x="4663282" y="5151834"/>
                  <a:pt x="4464844" y="5350272"/>
                </a:cubicBezTo>
                <a:cubicBezTo>
                  <a:pt x="3208073" y="5681001"/>
                  <a:pt x="1984375" y="6077876"/>
                  <a:pt x="793750" y="6540897"/>
                </a:cubicBezTo>
                <a:cubicBezTo>
                  <a:pt x="264584" y="6607042"/>
                  <a:pt x="0" y="6441678"/>
                  <a:pt x="0" y="6044803"/>
                </a:cubicBezTo>
                <a:cubicBezTo>
                  <a:pt x="132292" y="5581782"/>
                  <a:pt x="429948" y="5317199"/>
                  <a:pt x="892969" y="5251053"/>
                </a:cubicBezTo>
                <a:cubicBezTo>
                  <a:pt x="1289844" y="5184907"/>
                  <a:pt x="1686719" y="5118761"/>
                  <a:pt x="2083594" y="5052615"/>
                </a:cubicBezTo>
                <a:lnTo>
                  <a:pt x="2083594" y="2974975"/>
                </a:lnTo>
                <a:cubicBezTo>
                  <a:pt x="1819011" y="2908829"/>
                  <a:pt x="1422136" y="2973123"/>
                  <a:pt x="892969" y="3167856"/>
                </a:cubicBezTo>
                <a:cubicBezTo>
                  <a:pt x="496094" y="3167856"/>
                  <a:pt x="330729" y="3036358"/>
                  <a:pt x="396875" y="2773362"/>
                </a:cubicBezTo>
                <a:cubicBezTo>
                  <a:pt x="463021" y="2444750"/>
                  <a:pt x="661459" y="2247569"/>
                  <a:pt x="992188" y="2181820"/>
                </a:cubicBezTo>
                <a:cubicBezTo>
                  <a:pt x="1322917" y="2247569"/>
                  <a:pt x="1686719" y="2280443"/>
                  <a:pt x="2083594" y="2280443"/>
                </a:cubicBezTo>
                <a:lnTo>
                  <a:pt x="2083594" y="793750"/>
                </a:lnTo>
                <a:cubicBezTo>
                  <a:pt x="2083594" y="396875"/>
                  <a:pt x="2282032" y="231510"/>
                  <a:pt x="2678907" y="297656"/>
                </a:cubicBezTo>
                <a:close/>
                <a:moveTo>
                  <a:pt x="6547644" y="5251053"/>
                </a:moveTo>
                <a:cubicBezTo>
                  <a:pt x="6150769" y="5184907"/>
                  <a:pt x="5985404" y="5284126"/>
                  <a:pt x="6051550" y="5548709"/>
                </a:cubicBezTo>
                <a:cubicBezTo>
                  <a:pt x="6051550" y="6408605"/>
                  <a:pt x="6150769" y="6805480"/>
                  <a:pt x="6349207" y="6739334"/>
                </a:cubicBezTo>
                <a:cubicBezTo>
                  <a:pt x="7010665" y="6739334"/>
                  <a:pt x="7771342" y="6706261"/>
                  <a:pt x="8631238" y="6640115"/>
                </a:cubicBezTo>
                <a:cubicBezTo>
                  <a:pt x="8829675" y="6309386"/>
                  <a:pt x="8862748" y="5945584"/>
                  <a:pt x="8730457" y="5548709"/>
                </a:cubicBezTo>
                <a:cubicBezTo>
                  <a:pt x="8730457" y="5284126"/>
                  <a:pt x="8002852" y="5184907"/>
                  <a:pt x="6547644" y="5251053"/>
                </a:cubicBezTo>
                <a:close/>
                <a:moveTo>
                  <a:pt x="5853113" y="4457303"/>
                </a:moveTo>
                <a:cubicBezTo>
                  <a:pt x="6514571" y="4589594"/>
                  <a:pt x="7374467" y="4622668"/>
                  <a:pt x="8432800" y="4556522"/>
                </a:cubicBezTo>
                <a:cubicBezTo>
                  <a:pt x="8763530" y="4556522"/>
                  <a:pt x="8995040" y="4524639"/>
                  <a:pt x="9127332" y="4460875"/>
                </a:cubicBezTo>
                <a:cubicBezTo>
                  <a:pt x="9325769" y="4460875"/>
                  <a:pt x="9524207" y="4559961"/>
                  <a:pt x="9722644" y="4758134"/>
                </a:cubicBezTo>
                <a:cubicBezTo>
                  <a:pt x="9921082" y="4956307"/>
                  <a:pt x="9954155" y="5187553"/>
                  <a:pt x="9821863" y="5451872"/>
                </a:cubicBezTo>
                <a:cubicBezTo>
                  <a:pt x="9755717" y="6112404"/>
                  <a:pt x="9689571" y="6739996"/>
                  <a:pt x="9623425" y="7334647"/>
                </a:cubicBezTo>
                <a:cubicBezTo>
                  <a:pt x="9491133" y="7665376"/>
                  <a:pt x="9193477" y="7764595"/>
                  <a:pt x="8730457" y="7632303"/>
                </a:cubicBezTo>
                <a:cubicBezTo>
                  <a:pt x="7870561" y="7433865"/>
                  <a:pt x="6944519" y="7433865"/>
                  <a:pt x="5952332" y="7632303"/>
                </a:cubicBezTo>
                <a:cubicBezTo>
                  <a:pt x="5489311" y="7830740"/>
                  <a:pt x="5224727" y="7698449"/>
                  <a:pt x="5158582" y="7235428"/>
                </a:cubicBezTo>
                <a:cubicBezTo>
                  <a:pt x="5158582" y="6507824"/>
                  <a:pt x="5092436" y="5780220"/>
                  <a:pt x="4960144" y="5052615"/>
                </a:cubicBezTo>
                <a:cubicBezTo>
                  <a:pt x="5092436" y="4589594"/>
                  <a:pt x="5390092" y="4391157"/>
                  <a:pt x="5853113" y="4457303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7" name="Freeform 787"/>
          <p:cNvSpPr/>
          <p:nvPr/>
        </p:nvSpPr>
        <p:spPr>
          <a:xfrm rot="0" flipH="0" flipV="0">
            <a:off x="6865863" y="465472"/>
            <a:ext cx="353707" cy="260846"/>
          </a:xfrm>
          <a:custGeom>
            <a:pathLst>
              <a:path w="10718403" h="7904427">
                <a:moveTo>
                  <a:pt x="2183606" y="297656"/>
                </a:moveTo>
                <a:cubicBezTo>
                  <a:pt x="2382043" y="363802"/>
                  <a:pt x="2580481" y="463021"/>
                  <a:pt x="2778918" y="595313"/>
                </a:cubicBezTo>
                <a:cubicBezTo>
                  <a:pt x="3109647" y="793750"/>
                  <a:pt x="3407304" y="992188"/>
                  <a:pt x="3671887" y="1190625"/>
                </a:cubicBezTo>
                <a:cubicBezTo>
                  <a:pt x="4068762" y="1455208"/>
                  <a:pt x="4267200" y="1620573"/>
                  <a:pt x="4267200" y="1686719"/>
                </a:cubicBezTo>
                <a:cubicBezTo>
                  <a:pt x="4333345" y="1819011"/>
                  <a:pt x="4167981" y="1852084"/>
                  <a:pt x="3771106" y="1785938"/>
                </a:cubicBezTo>
                <a:cubicBezTo>
                  <a:pt x="3308085" y="1719792"/>
                  <a:pt x="2845064" y="1653646"/>
                  <a:pt x="2382043" y="1587500"/>
                </a:cubicBezTo>
                <a:cubicBezTo>
                  <a:pt x="1588293" y="1389063"/>
                  <a:pt x="1290637" y="1025261"/>
                  <a:pt x="1489075" y="496094"/>
                </a:cubicBezTo>
                <a:cubicBezTo>
                  <a:pt x="1621366" y="231511"/>
                  <a:pt x="1852877" y="165365"/>
                  <a:pt x="2183606" y="297656"/>
                </a:cubicBezTo>
                <a:close/>
                <a:moveTo>
                  <a:pt x="0" y="3472656"/>
                </a:moveTo>
                <a:cubicBezTo>
                  <a:pt x="0" y="2877344"/>
                  <a:pt x="231510" y="2546615"/>
                  <a:pt x="694531" y="2480469"/>
                </a:cubicBezTo>
                <a:cubicBezTo>
                  <a:pt x="1157552" y="2678906"/>
                  <a:pt x="1719791" y="2711979"/>
                  <a:pt x="2381250" y="2579688"/>
                </a:cubicBezTo>
                <a:cubicBezTo>
                  <a:pt x="2778125" y="2447396"/>
                  <a:pt x="3075781" y="2480469"/>
                  <a:pt x="3274218" y="2678906"/>
                </a:cubicBezTo>
                <a:cubicBezTo>
                  <a:pt x="3472656" y="2811198"/>
                  <a:pt x="3538802" y="3009636"/>
                  <a:pt x="3472656" y="3274219"/>
                </a:cubicBezTo>
                <a:cubicBezTo>
                  <a:pt x="3274218" y="3869531"/>
                  <a:pt x="3175000" y="4564063"/>
                  <a:pt x="3175000" y="5357813"/>
                </a:cubicBezTo>
                <a:cubicBezTo>
                  <a:pt x="3241145" y="5423959"/>
                  <a:pt x="3373437" y="5390886"/>
                  <a:pt x="3571875" y="5258594"/>
                </a:cubicBezTo>
                <a:cubicBezTo>
                  <a:pt x="3770312" y="5060156"/>
                  <a:pt x="4001822" y="4861719"/>
                  <a:pt x="4266406" y="4663281"/>
                </a:cubicBezTo>
                <a:cubicBezTo>
                  <a:pt x="4530989" y="4597136"/>
                  <a:pt x="4597135" y="4729427"/>
                  <a:pt x="4464843" y="5060156"/>
                </a:cubicBezTo>
                <a:cubicBezTo>
                  <a:pt x="4001822" y="5721615"/>
                  <a:pt x="3472656" y="6350000"/>
                  <a:pt x="2877343" y="6945313"/>
                </a:cubicBezTo>
                <a:cubicBezTo>
                  <a:pt x="2414322" y="7408334"/>
                  <a:pt x="1984375" y="7474479"/>
                  <a:pt x="1587500" y="7143750"/>
                </a:cubicBezTo>
                <a:cubicBezTo>
                  <a:pt x="1389062" y="6945313"/>
                  <a:pt x="1355989" y="6746875"/>
                  <a:pt x="1488281" y="6548438"/>
                </a:cubicBezTo>
                <a:cubicBezTo>
                  <a:pt x="2083593" y="5953125"/>
                  <a:pt x="2381250" y="4994011"/>
                  <a:pt x="2381250" y="3671094"/>
                </a:cubicBezTo>
                <a:cubicBezTo>
                  <a:pt x="2447395" y="3340365"/>
                  <a:pt x="1819010" y="3340365"/>
                  <a:pt x="496093" y="3671094"/>
                </a:cubicBezTo>
                <a:cubicBezTo>
                  <a:pt x="231510" y="3803386"/>
                  <a:pt x="66145" y="3737240"/>
                  <a:pt x="0" y="3472656"/>
                </a:cubicBezTo>
                <a:close/>
                <a:moveTo>
                  <a:pt x="5557837" y="99219"/>
                </a:moveTo>
                <a:cubicBezTo>
                  <a:pt x="6087400" y="99219"/>
                  <a:pt x="6319109" y="330730"/>
                  <a:pt x="6252964" y="793750"/>
                </a:cubicBezTo>
                <a:cubicBezTo>
                  <a:pt x="6319109" y="2116667"/>
                  <a:pt x="6352182" y="3075781"/>
                  <a:pt x="6352182" y="3671094"/>
                </a:cubicBezTo>
                <a:cubicBezTo>
                  <a:pt x="6286037" y="4927865"/>
                  <a:pt x="6120540" y="5787761"/>
                  <a:pt x="5855692" y="6250781"/>
                </a:cubicBezTo>
                <a:cubicBezTo>
                  <a:pt x="5326393" y="7110677"/>
                  <a:pt x="4565650" y="7474479"/>
                  <a:pt x="3573462" y="7342188"/>
                </a:cubicBezTo>
                <a:cubicBezTo>
                  <a:pt x="3110441" y="7209896"/>
                  <a:pt x="3143514" y="7011459"/>
                  <a:pt x="3672681" y="6746875"/>
                </a:cubicBezTo>
                <a:cubicBezTo>
                  <a:pt x="4532577" y="6151563"/>
                  <a:pt x="5028670" y="5523177"/>
                  <a:pt x="5160962" y="4861719"/>
                </a:cubicBezTo>
                <a:cubicBezTo>
                  <a:pt x="5359400" y="3737240"/>
                  <a:pt x="5326327" y="2414323"/>
                  <a:pt x="5061743" y="892969"/>
                </a:cubicBezTo>
                <a:cubicBezTo>
                  <a:pt x="4995597" y="429948"/>
                  <a:pt x="5160962" y="165365"/>
                  <a:pt x="5557837" y="99219"/>
                </a:cubicBezTo>
                <a:close/>
                <a:moveTo>
                  <a:pt x="7741840" y="694531"/>
                </a:moveTo>
                <a:cubicBezTo>
                  <a:pt x="8072570" y="760677"/>
                  <a:pt x="8271007" y="959115"/>
                  <a:pt x="8337153" y="1289844"/>
                </a:cubicBezTo>
                <a:cubicBezTo>
                  <a:pt x="8204861" y="3075781"/>
                  <a:pt x="8204861" y="4894792"/>
                  <a:pt x="8337153" y="6746875"/>
                </a:cubicBezTo>
                <a:cubicBezTo>
                  <a:pt x="8337153" y="7011459"/>
                  <a:pt x="8171788" y="7176823"/>
                  <a:pt x="7841059" y="7242969"/>
                </a:cubicBezTo>
                <a:cubicBezTo>
                  <a:pt x="7510329" y="7242969"/>
                  <a:pt x="7311892" y="7077604"/>
                  <a:pt x="7245746" y="6746875"/>
                </a:cubicBezTo>
                <a:cubicBezTo>
                  <a:pt x="7378038" y="4960938"/>
                  <a:pt x="7378038" y="3141927"/>
                  <a:pt x="7245746" y="1289844"/>
                </a:cubicBezTo>
                <a:cubicBezTo>
                  <a:pt x="7245746" y="892969"/>
                  <a:pt x="7411111" y="694531"/>
                  <a:pt x="7741840" y="694531"/>
                </a:cubicBezTo>
                <a:close/>
                <a:moveTo>
                  <a:pt x="10321528" y="198438"/>
                </a:moveTo>
                <a:cubicBezTo>
                  <a:pt x="10519965" y="264583"/>
                  <a:pt x="10619184" y="496094"/>
                  <a:pt x="10619184" y="892969"/>
                </a:cubicBezTo>
                <a:cubicBezTo>
                  <a:pt x="10486892" y="2943490"/>
                  <a:pt x="10519965" y="5027084"/>
                  <a:pt x="10718403" y="7143750"/>
                </a:cubicBezTo>
                <a:cubicBezTo>
                  <a:pt x="10718403" y="7540625"/>
                  <a:pt x="10553038" y="7772136"/>
                  <a:pt x="10222309" y="7838281"/>
                </a:cubicBezTo>
                <a:cubicBezTo>
                  <a:pt x="9891579" y="7904427"/>
                  <a:pt x="9660070" y="7838281"/>
                  <a:pt x="9527778" y="7639844"/>
                </a:cubicBezTo>
                <a:cubicBezTo>
                  <a:pt x="9395486" y="7507552"/>
                  <a:pt x="9362413" y="5754688"/>
                  <a:pt x="9428559" y="2381250"/>
                </a:cubicBezTo>
                <a:cubicBezTo>
                  <a:pt x="9428559" y="1785938"/>
                  <a:pt x="9395486" y="1289844"/>
                  <a:pt x="9329340" y="892969"/>
                </a:cubicBezTo>
                <a:cubicBezTo>
                  <a:pt x="9263195" y="562240"/>
                  <a:pt x="9296267" y="330730"/>
                  <a:pt x="9428559" y="198438"/>
                </a:cubicBezTo>
                <a:cubicBezTo>
                  <a:pt x="9626996" y="0"/>
                  <a:pt x="9924653" y="0"/>
                  <a:pt x="10321528" y="198438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8" name="Freeform 788"/>
          <p:cNvSpPr/>
          <p:nvPr/>
        </p:nvSpPr>
        <p:spPr>
          <a:xfrm rot="0" flipH="0" flipV="0">
            <a:off x="7282002" y="456715"/>
            <a:ext cx="397271" cy="276125"/>
          </a:xfrm>
          <a:custGeom>
            <a:pathLst>
              <a:path w="12038542" h="8367447">
                <a:moveTo>
                  <a:pt x="4795573" y="2050521"/>
                </a:moveTo>
                <a:cubicBezTo>
                  <a:pt x="3803385" y="2116667"/>
                  <a:pt x="2877344" y="2248958"/>
                  <a:pt x="2017448" y="2447396"/>
                </a:cubicBezTo>
                <a:cubicBezTo>
                  <a:pt x="1686719" y="2579688"/>
                  <a:pt x="1521354" y="2480469"/>
                  <a:pt x="1521354" y="2149740"/>
                </a:cubicBezTo>
                <a:cubicBezTo>
                  <a:pt x="1719792" y="1620573"/>
                  <a:pt x="2083594" y="1355990"/>
                  <a:pt x="2612760" y="1355990"/>
                </a:cubicBezTo>
                <a:cubicBezTo>
                  <a:pt x="3141927" y="1488282"/>
                  <a:pt x="3869531" y="1521354"/>
                  <a:pt x="4795573" y="1455208"/>
                </a:cubicBezTo>
                <a:cubicBezTo>
                  <a:pt x="4795573" y="1124479"/>
                  <a:pt x="4762500" y="859896"/>
                  <a:pt x="4696354" y="661458"/>
                </a:cubicBezTo>
                <a:cubicBezTo>
                  <a:pt x="4696354" y="198438"/>
                  <a:pt x="4894792" y="0"/>
                  <a:pt x="5291667" y="66146"/>
                </a:cubicBezTo>
                <a:cubicBezTo>
                  <a:pt x="5820833" y="132292"/>
                  <a:pt x="6151562" y="297657"/>
                  <a:pt x="6283854" y="562240"/>
                </a:cubicBezTo>
                <a:cubicBezTo>
                  <a:pt x="6350000" y="694532"/>
                  <a:pt x="6316927" y="992188"/>
                  <a:pt x="6184635" y="1455208"/>
                </a:cubicBezTo>
                <a:lnTo>
                  <a:pt x="9359635" y="1455208"/>
                </a:lnTo>
                <a:cubicBezTo>
                  <a:pt x="9690365" y="1653646"/>
                  <a:pt x="9690365" y="1852083"/>
                  <a:pt x="9359635" y="2050521"/>
                </a:cubicBezTo>
                <a:lnTo>
                  <a:pt x="6184635" y="2050521"/>
                </a:lnTo>
                <a:cubicBezTo>
                  <a:pt x="6118489" y="2381250"/>
                  <a:pt x="6085417" y="2678906"/>
                  <a:pt x="6085417" y="2943490"/>
                </a:cubicBezTo>
                <a:cubicBezTo>
                  <a:pt x="9194271" y="3075781"/>
                  <a:pt x="11178646" y="3175000"/>
                  <a:pt x="12038542" y="3241146"/>
                </a:cubicBezTo>
                <a:cubicBezTo>
                  <a:pt x="11575521" y="4497917"/>
                  <a:pt x="10914062" y="4894792"/>
                  <a:pt x="10054167" y="4431771"/>
                </a:cubicBezTo>
                <a:cubicBezTo>
                  <a:pt x="8995833" y="4034896"/>
                  <a:pt x="7639843" y="3803386"/>
                  <a:pt x="5986198" y="3737240"/>
                </a:cubicBezTo>
                <a:cubicBezTo>
                  <a:pt x="5787760" y="4332552"/>
                  <a:pt x="5787760" y="4630208"/>
                  <a:pt x="5986198" y="4630208"/>
                </a:cubicBezTo>
                <a:cubicBezTo>
                  <a:pt x="6713802" y="4630208"/>
                  <a:pt x="7507552" y="4597136"/>
                  <a:pt x="8367448" y="4530990"/>
                </a:cubicBezTo>
                <a:cubicBezTo>
                  <a:pt x="8698177" y="4464844"/>
                  <a:pt x="8962760" y="4696354"/>
                  <a:pt x="9161198" y="5225521"/>
                </a:cubicBezTo>
                <a:cubicBezTo>
                  <a:pt x="9161198" y="5490104"/>
                  <a:pt x="9028906" y="5655469"/>
                  <a:pt x="8764323" y="5721615"/>
                </a:cubicBezTo>
                <a:cubicBezTo>
                  <a:pt x="7838281" y="6250781"/>
                  <a:pt x="7077604" y="6680729"/>
                  <a:pt x="6482292" y="7011458"/>
                </a:cubicBezTo>
                <a:lnTo>
                  <a:pt x="7276042" y="7309115"/>
                </a:lnTo>
                <a:cubicBezTo>
                  <a:pt x="8202083" y="7705990"/>
                  <a:pt x="8665104" y="7937500"/>
                  <a:pt x="8665104" y="8003646"/>
                </a:cubicBezTo>
                <a:cubicBezTo>
                  <a:pt x="8995833" y="8268229"/>
                  <a:pt x="8797396" y="8367447"/>
                  <a:pt x="8069792" y="8301301"/>
                </a:cubicBezTo>
                <a:cubicBezTo>
                  <a:pt x="6746875" y="7970573"/>
                  <a:pt x="5324739" y="7507552"/>
                  <a:pt x="3803385" y="6912240"/>
                </a:cubicBezTo>
                <a:cubicBezTo>
                  <a:pt x="3208073" y="6713802"/>
                  <a:pt x="3042708" y="6416146"/>
                  <a:pt x="3307292" y="6019271"/>
                </a:cubicBezTo>
                <a:cubicBezTo>
                  <a:pt x="3571875" y="5754688"/>
                  <a:pt x="3902604" y="5721615"/>
                  <a:pt x="4299479" y="5920052"/>
                </a:cubicBezTo>
                <a:cubicBezTo>
                  <a:pt x="4828646" y="6184636"/>
                  <a:pt x="5357812" y="6449219"/>
                  <a:pt x="5886979" y="6713802"/>
                </a:cubicBezTo>
                <a:cubicBezTo>
                  <a:pt x="6350000" y="6316927"/>
                  <a:pt x="6779948" y="5920052"/>
                  <a:pt x="7176823" y="5523177"/>
                </a:cubicBezTo>
                <a:cubicBezTo>
                  <a:pt x="7441406" y="5192448"/>
                  <a:pt x="6713802" y="5159375"/>
                  <a:pt x="4994010" y="5423958"/>
                </a:cubicBezTo>
                <a:cubicBezTo>
                  <a:pt x="4332552" y="5556250"/>
                  <a:pt x="4067969" y="5390886"/>
                  <a:pt x="4200260" y="4927865"/>
                </a:cubicBezTo>
                <a:cubicBezTo>
                  <a:pt x="4464844" y="4530990"/>
                  <a:pt x="4597135" y="4134115"/>
                  <a:pt x="4597135" y="3737240"/>
                </a:cubicBezTo>
                <a:cubicBezTo>
                  <a:pt x="3075781" y="3803386"/>
                  <a:pt x="1719792" y="4001823"/>
                  <a:pt x="529167" y="4332552"/>
                </a:cubicBezTo>
                <a:cubicBezTo>
                  <a:pt x="132292" y="4464844"/>
                  <a:pt x="0" y="4233333"/>
                  <a:pt x="132292" y="3638021"/>
                </a:cubicBezTo>
                <a:cubicBezTo>
                  <a:pt x="396875" y="3241146"/>
                  <a:pt x="727604" y="3042708"/>
                  <a:pt x="1124479" y="3042708"/>
                </a:cubicBezTo>
                <a:cubicBezTo>
                  <a:pt x="1852083" y="3108854"/>
                  <a:pt x="3042708" y="3075781"/>
                  <a:pt x="4696354" y="294349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9" name="Freeform 789"/>
          <p:cNvSpPr/>
          <p:nvPr/>
        </p:nvSpPr>
        <p:spPr>
          <a:xfrm rot="0" flipH="0" flipV="0">
            <a:off x="7706950" y="460068"/>
            <a:ext cx="396206" cy="266093"/>
          </a:xfrm>
          <a:custGeom>
            <a:pathLst>
              <a:path w="12006262" h="8063442">
                <a:moveTo>
                  <a:pt x="4762500" y="3532452"/>
                </a:moveTo>
                <a:cubicBezTo>
                  <a:pt x="3770312" y="3863181"/>
                  <a:pt x="2976562" y="4094692"/>
                  <a:pt x="2381250" y="4226983"/>
                </a:cubicBezTo>
                <a:cubicBezTo>
                  <a:pt x="1918229" y="4226983"/>
                  <a:pt x="1686719" y="4094692"/>
                  <a:pt x="1686719" y="3830108"/>
                </a:cubicBezTo>
                <a:cubicBezTo>
                  <a:pt x="2877344" y="3565525"/>
                  <a:pt x="4101041" y="3201723"/>
                  <a:pt x="5357812" y="2738702"/>
                </a:cubicBezTo>
                <a:cubicBezTo>
                  <a:pt x="4101041" y="2672556"/>
                  <a:pt x="3241146" y="2705629"/>
                  <a:pt x="2778125" y="2837921"/>
                </a:cubicBezTo>
                <a:cubicBezTo>
                  <a:pt x="2381250" y="2705762"/>
                  <a:pt x="2381250" y="2474516"/>
                  <a:pt x="2778125" y="2144183"/>
                </a:cubicBezTo>
                <a:cubicBezTo>
                  <a:pt x="3108854" y="2144183"/>
                  <a:pt x="3406510" y="2176992"/>
                  <a:pt x="3671094" y="2242608"/>
                </a:cubicBezTo>
                <a:lnTo>
                  <a:pt x="8930283" y="2242608"/>
                </a:lnTo>
                <a:cubicBezTo>
                  <a:pt x="9261012" y="2374900"/>
                  <a:pt x="9294084" y="2540265"/>
                  <a:pt x="9029501" y="2738702"/>
                </a:cubicBezTo>
                <a:lnTo>
                  <a:pt x="6449219" y="2738702"/>
                </a:lnTo>
                <a:cubicBezTo>
                  <a:pt x="6184635" y="2937140"/>
                  <a:pt x="5920052" y="3102504"/>
                  <a:pt x="5655469" y="3234796"/>
                </a:cubicBezTo>
                <a:lnTo>
                  <a:pt x="6350000" y="4028546"/>
                </a:lnTo>
                <a:cubicBezTo>
                  <a:pt x="6945445" y="3763963"/>
                  <a:pt x="7408531" y="3400161"/>
                  <a:pt x="7739261" y="2937140"/>
                </a:cubicBezTo>
                <a:cubicBezTo>
                  <a:pt x="8202281" y="2804848"/>
                  <a:pt x="8466865" y="2970213"/>
                  <a:pt x="8533011" y="3433233"/>
                </a:cubicBezTo>
                <a:cubicBezTo>
                  <a:pt x="8599156" y="3565525"/>
                  <a:pt x="8533011" y="3697817"/>
                  <a:pt x="8334573" y="3830108"/>
                </a:cubicBezTo>
                <a:cubicBezTo>
                  <a:pt x="7937698" y="4028546"/>
                  <a:pt x="7540823" y="4160838"/>
                  <a:pt x="7143948" y="4226983"/>
                </a:cubicBezTo>
                <a:cubicBezTo>
                  <a:pt x="8996296" y="5219171"/>
                  <a:pt x="10617067" y="5715265"/>
                  <a:pt x="12006262" y="5715265"/>
                </a:cubicBezTo>
                <a:cubicBezTo>
                  <a:pt x="11940117" y="6178286"/>
                  <a:pt x="11675467" y="6608233"/>
                  <a:pt x="11212314" y="7005108"/>
                </a:cubicBezTo>
                <a:cubicBezTo>
                  <a:pt x="10749293" y="7401983"/>
                  <a:pt x="10186987" y="7335838"/>
                  <a:pt x="9525397" y="6806671"/>
                </a:cubicBezTo>
                <a:cubicBezTo>
                  <a:pt x="8533077" y="6012921"/>
                  <a:pt x="7540757" y="5318390"/>
                  <a:pt x="6548437" y="4723077"/>
                </a:cubicBezTo>
                <a:cubicBezTo>
                  <a:pt x="6879167" y="5384536"/>
                  <a:pt x="6879167" y="6178286"/>
                  <a:pt x="6548437" y="7104327"/>
                </a:cubicBezTo>
                <a:cubicBezTo>
                  <a:pt x="6350000" y="7567348"/>
                  <a:pt x="5953125" y="7865004"/>
                  <a:pt x="5357812" y="7997296"/>
                </a:cubicBezTo>
                <a:cubicBezTo>
                  <a:pt x="4233333" y="8063442"/>
                  <a:pt x="3472656" y="7732713"/>
                  <a:pt x="3075781" y="7005108"/>
                </a:cubicBezTo>
                <a:cubicBezTo>
                  <a:pt x="3075781" y="6938963"/>
                  <a:pt x="3108854" y="6905890"/>
                  <a:pt x="3175000" y="6905890"/>
                </a:cubicBezTo>
                <a:cubicBezTo>
                  <a:pt x="3770312" y="7170473"/>
                  <a:pt x="4332552" y="7203546"/>
                  <a:pt x="4861719" y="7005108"/>
                </a:cubicBezTo>
                <a:cubicBezTo>
                  <a:pt x="5126302" y="6872817"/>
                  <a:pt x="5291666" y="6707452"/>
                  <a:pt x="5357812" y="6509015"/>
                </a:cubicBezTo>
                <a:cubicBezTo>
                  <a:pt x="5490104" y="6178286"/>
                  <a:pt x="5523177" y="5847556"/>
                  <a:pt x="5457031" y="5516827"/>
                </a:cubicBezTo>
                <a:cubicBezTo>
                  <a:pt x="4663281" y="5847556"/>
                  <a:pt x="3803385" y="6145213"/>
                  <a:pt x="2877344" y="6409796"/>
                </a:cubicBezTo>
                <a:cubicBezTo>
                  <a:pt x="2282031" y="6608233"/>
                  <a:pt x="1686719" y="6740525"/>
                  <a:pt x="1091406" y="6806671"/>
                </a:cubicBezTo>
                <a:cubicBezTo>
                  <a:pt x="562239" y="6938963"/>
                  <a:pt x="198437" y="6806671"/>
                  <a:pt x="0" y="6409796"/>
                </a:cubicBezTo>
                <a:cubicBezTo>
                  <a:pt x="0" y="6343650"/>
                  <a:pt x="198437" y="6277504"/>
                  <a:pt x="595312" y="6211358"/>
                </a:cubicBezTo>
                <a:cubicBezTo>
                  <a:pt x="1124479" y="6145213"/>
                  <a:pt x="1686719" y="6045994"/>
                  <a:pt x="2282031" y="5913702"/>
                </a:cubicBezTo>
                <a:cubicBezTo>
                  <a:pt x="3737239" y="5516827"/>
                  <a:pt x="4762500" y="5186098"/>
                  <a:pt x="5357812" y="4921515"/>
                </a:cubicBezTo>
                <a:lnTo>
                  <a:pt x="5159375" y="4326202"/>
                </a:lnTo>
                <a:cubicBezTo>
                  <a:pt x="4233333" y="4789223"/>
                  <a:pt x="3340364" y="5119952"/>
                  <a:pt x="2480469" y="5318390"/>
                </a:cubicBezTo>
                <a:cubicBezTo>
                  <a:pt x="2017448" y="5450681"/>
                  <a:pt x="1719791" y="5351463"/>
                  <a:pt x="1587500" y="5020733"/>
                </a:cubicBezTo>
                <a:cubicBezTo>
                  <a:pt x="1653646" y="4954588"/>
                  <a:pt x="2315104" y="4756150"/>
                  <a:pt x="3571875" y="4425421"/>
                </a:cubicBezTo>
                <a:cubicBezTo>
                  <a:pt x="3968750" y="4293129"/>
                  <a:pt x="4431771" y="4094692"/>
                  <a:pt x="4960937" y="3830108"/>
                </a:cubicBezTo>
                <a:close/>
                <a:moveTo>
                  <a:pt x="5853906" y="66146"/>
                </a:moveTo>
                <a:cubicBezTo>
                  <a:pt x="6052344" y="66146"/>
                  <a:pt x="6250781" y="132292"/>
                  <a:pt x="6449219" y="264583"/>
                </a:cubicBezTo>
                <a:cubicBezTo>
                  <a:pt x="6449219" y="595313"/>
                  <a:pt x="6482292" y="826823"/>
                  <a:pt x="6548437" y="959115"/>
                </a:cubicBezTo>
                <a:cubicBezTo>
                  <a:pt x="7408465" y="959115"/>
                  <a:pt x="8268494" y="992055"/>
                  <a:pt x="9128522" y="1057937"/>
                </a:cubicBezTo>
                <a:cubicBezTo>
                  <a:pt x="9459383" y="992055"/>
                  <a:pt x="9724033" y="892969"/>
                  <a:pt x="9922470" y="760677"/>
                </a:cubicBezTo>
                <a:cubicBezTo>
                  <a:pt x="10451769" y="694532"/>
                  <a:pt x="10716419" y="1024202"/>
                  <a:pt x="10716419" y="1749690"/>
                </a:cubicBezTo>
                <a:cubicBezTo>
                  <a:pt x="10716419" y="2344473"/>
                  <a:pt x="10650273" y="2840302"/>
                  <a:pt x="10517981" y="3237177"/>
                </a:cubicBezTo>
                <a:cubicBezTo>
                  <a:pt x="10385689" y="3435615"/>
                  <a:pt x="10253398" y="3435615"/>
                  <a:pt x="10121106" y="3237177"/>
                </a:cubicBezTo>
                <a:cubicBezTo>
                  <a:pt x="10054960" y="2708011"/>
                  <a:pt x="9955742" y="2278063"/>
                  <a:pt x="9823450" y="1947333"/>
                </a:cubicBezTo>
                <a:cubicBezTo>
                  <a:pt x="9823450" y="1619250"/>
                  <a:pt x="9029634" y="1455208"/>
                  <a:pt x="7442001" y="1455208"/>
                </a:cubicBezTo>
                <a:lnTo>
                  <a:pt x="4663479" y="1455208"/>
                </a:lnTo>
                <a:cubicBezTo>
                  <a:pt x="3869729" y="1455208"/>
                  <a:pt x="3142059" y="1488149"/>
                  <a:pt x="2480469" y="1554030"/>
                </a:cubicBezTo>
                <a:cubicBezTo>
                  <a:pt x="1951302" y="1751806"/>
                  <a:pt x="1686719" y="2312062"/>
                  <a:pt x="1686719" y="3234796"/>
                </a:cubicBezTo>
                <a:cubicBezTo>
                  <a:pt x="1554427" y="3433233"/>
                  <a:pt x="1389062" y="3433233"/>
                  <a:pt x="1190625" y="3234796"/>
                </a:cubicBezTo>
                <a:cubicBezTo>
                  <a:pt x="1058333" y="2772966"/>
                  <a:pt x="992187" y="2278195"/>
                  <a:pt x="992187" y="1750483"/>
                </a:cubicBezTo>
                <a:cubicBezTo>
                  <a:pt x="1058333" y="1024070"/>
                  <a:pt x="1289844" y="693936"/>
                  <a:pt x="1686719" y="760082"/>
                </a:cubicBezTo>
                <a:cubicBezTo>
                  <a:pt x="2414323" y="1024136"/>
                  <a:pt x="3472656" y="1057143"/>
                  <a:pt x="4861719" y="859102"/>
                </a:cubicBezTo>
                <a:cubicBezTo>
                  <a:pt x="4927864" y="726943"/>
                  <a:pt x="4960937" y="561843"/>
                  <a:pt x="4960937" y="363802"/>
                </a:cubicBezTo>
                <a:cubicBezTo>
                  <a:pt x="5093229" y="99219"/>
                  <a:pt x="5390885" y="0"/>
                  <a:pt x="5853906" y="66146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0" name="Freeform 790"/>
          <p:cNvSpPr/>
          <p:nvPr/>
        </p:nvSpPr>
        <p:spPr>
          <a:xfrm rot="0" flipH="0" flipV="0">
            <a:off x="8194798" y="436004"/>
            <a:ext cx="45839" cy="292990"/>
          </a:xfrm>
          <a:custGeom>
            <a:pathLst>
              <a:path w="1389063" h="8878491">
                <a:moveTo>
                  <a:pt x="694531" y="8878491"/>
                </a:moveTo>
                <a:cubicBezTo>
                  <a:pt x="496094" y="8878491"/>
                  <a:pt x="330729" y="8812345"/>
                  <a:pt x="198438" y="8680054"/>
                </a:cubicBezTo>
                <a:cubicBezTo>
                  <a:pt x="66146" y="8547762"/>
                  <a:pt x="0" y="8382397"/>
                  <a:pt x="0" y="8183960"/>
                </a:cubicBezTo>
                <a:cubicBezTo>
                  <a:pt x="0" y="7985522"/>
                  <a:pt x="66146" y="7820158"/>
                  <a:pt x="198438" y="7687866"/>
                </a:cubicBezTo>
                <a:cubicBezTo>
                  <a:pt x="330729" y="7555574"/>
                  <a:pt x="496094" y="7489429"/>
                  <a:pt x="694531" y="7489429"/>
                </a:cubicBezTo>
                <a:cubicBezTo>
                  <a:pt x="892969" y="7489429"/>
                  <a:pt x="1058333" y="7555574"/>
                  <a:pt x="1190625" y="7687866"/>
                </a:cubicBezTo>
                <a:cubicBezTo>
                  <a:pt x="1322917" y="7820158"/>
                  <a:pt x="1389063" y="7985522"/>
                  <a:pt x="1389063" y="8183960"/>
                </a:cubicBezTo>
                <a:cubicBezTo>
                  <a:pt x="1389063" y="8382397"/>
                  <a:pt x="1322917" y="8547762"/>
                  <a:pt x="1190625" y="8680054"/>
                </a:cubicBezTo>
                <a:cubicBezTo>
                  <a:pt x="1058333" y="8812345"/>
                  <a:pt x="892969" y="8878491"/>
                  <a:pt x="694531" y="8878491"/>
                </a:cubicBezTo>
                <a:close/>
                <a:moveTo>
                  <a:pt x="892969" y="5556250"/>
                </a:moveTo>
                <a:lnTo>
                  <a:pt x="892969" y="6052344"/>
                </a:lnTo>
                <a:lnTo>
                  <a:pt x="496094" y="6052344"/>
                </a:lnTo>
                <a:lnTo>
                  <a:pt x="496094" y="5556250"/>
                </a:lnTo>
                <a:cubicBezTo>
                  <a:pt x="496094" y="4663282"/>
                  <a:pt x="438216" y="3762045"/>
                  <a:pt x="322461" y="2852540"/>
                </a:cubicBezTo>
                <a:cubicBezTo>
                  <a:pt x="206706" y="1943035"/>
                  <a:pt x="148828" y="1273308"/>
                  <a:pt x="148828" y="843360"/>
                </a:cubicBezTo>
                <a:cubicBezTo>
                  <a:pt x="148828" y="578777"/>
                  <a:pt x="190169" y="372071"/>
                  <a:pt x="272852" y="223243"/>
                </a:cubicBezTo>
                <a:cubicBezTo>
                  <a:pt x="355534" y="74415"/>
                  <a:pt x="496094" y="0"/>
                  <a:pt x="694531" y="0"/>
                </a:cubicBezTo>
                <a:cubicBezTo>
                  <a:pt x="926042" y="0"/>
                  <a:pt x="1074870" y="82683"/>
                  <a:pt x="1141016" y="248047"/>
                </a:cubicBezTo>
                <a:cubicBezTo>
                  <a:pt x="1207162" y="413412"/>
                  <a:pt x="1240234" y="611849"/>
                  <a:pt x="1240234" y="843360"/>
                </a:cubicBezTo>
                <a:cubicBezTo>
                  <a:pt x="1240234" y="1273308"/>
                  <a:pt x="1182357" y="1943035"/>
                  <a:pt x="1066602" y="2852540"/>
                </a:cubicBezTo>
                <a:cubicBezTo>
                  <a:pt x="950846" y="3762045"/>
                  <a:pt x="892969" y="4663282"/>
                  <a:pt x="892969" y="555625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1" name="Rectangle 791"/>
          <p:cNvSpPr/>
          <p:nvPr/>
        </p:nvSpPr>
        <p:spPr>
          <a:xfrm rot="0" flipH="0" flipV="0">
            <a:off x="776611" y="1120464"/>
            <a:ext cx="6466163" cy="62229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897" baseline="0" b="1" i="0" dirty="0" spc="0">
                <a:solidFill>
                  <a:srgbClr val="336565"/>
                </a:solidFill>
                <a:latin typeface="Arial Black" pitchFamily="0" charset="1"/>
              </a:rPr>
              <a:t>1.4 Java</a:t>
            </a:r>
            <a:r>
              <a:rPr lang="en-US" sz="2897" baseline="0" b="0" i="0" dirty="0" spc="0">
                <a:solidFill>
                  <a:srgbClr val="336565"/>
                </a:solidFill>
                <a:latin typeface="宋体" pitchFamily="0" charset="1"/>
              </a:rPr>
              <a:t>程序开发体验</a:t>
            </a:r>
            <a:r>
              <a:rPr lang="en-US" sz="2897" baseline="0" b="1" i="0" dirty="0" spc="0">
                <a:solidFill>
                  <a:srgbClr val="336565"/>
                </a:solidFill>
                <a:latin typeface="Arial Black" pitchFamily="0" charset="1"/>
              </a:rPr>
              <a:t>--Hello World</a:t>
            </a:r>
          </a:p>
        </p:txBody>
      </p:sp>
      <p:sp>
        <p:nvSpPr>
          <p:cNvPr id="792" name="Rectangle 792"/>
          <p:cNvSpPr/>
          <p:nvPr/>
        </p:nvSpPr>
        <p:spPr>
          <a:xfrm rot="0" flipH="0" flipV="0">
            <a:off x="848239" y="1978125"/>
            <a:ext cx="7180492" cy="98938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997" baseline="0" b="0" i="0" dirty="0" spc="0">
                <a:latin typeface="Arial" pitchFamily="0" charset="1"/>
              </a:rPr>
              <a:t>1.</a:t>
            </a:r>
            <a:r>
              <a:rPr lang="en-US" sz="1997" baseline="0" b="0" i="0" dirty="0" spc="480">
                <a:latin typeface="Arial" pitchFamily="0" charset="1"/>
              </a:rPr>
              <a:t> </a:t>
            </a:r>
            <a:r>
              <a:rPr lang="en-US" sz="2802" baseline="0" b="0" i="0" dirty="0" spc="0">
                <a:latin typeface="宋体" pitchFamily="0" charset="1"/>
              </a:rPr>
              <a:t>将</a:t>
            </a:r>
            <a:r>
              <a:rPr lang="en-US" sz="2802" baseline="0" b="0" i="0" dirty="0" spc="0">
                <a:latin typeface="Arial" pitchFamily="0" charset="1"/>
              </a:rPr>
              <a:t>Java</a:t>
            </a:r>
            <a:r>
              <a:rPr lang="en-US" sz="2802" baseline="0" b="0" i="0" dirty="0" spc="0">
                <a:latin typeface="宋体" pitchFamily="0" charset="1"/>
              </a:rPr>
              <a:t>代码编写到扩展名为</a:t>
            </a:r>
            <a:r>
              <a:rPr lang="en-US" sz="2802" baseline="0" b="0" i="0" dirty="0" spc="0">
                <a:latin typeface="Arial" pitchFamily="0" charset="1"/>
              </a:rPr>
              <a:t>.java</a:t>
            </a:r>
            <a:r>
              <a:rPr lang="en-US" sz="2802" baseline="0" b="0" i="0" dirty="0" spc="0">
                <a:latin typeface="宋体" pitchFamily="0" charset="1"/>
              </a:rPr>
              <a:t>的文件中。</a:t>
            </a:r>
          </a:p>
          <a:p>
            <a:pPr marL="0">
              <a:lnSpc>
                <a:spcPts val="4038"/>
              </a:lnSpc>
            </a:pPr>
            <a:r>
              <a:rPr lang="en-US" sz="1997" baseline="0" b="0" i="0" dirty="0" spc="0">
                <a:latin typeface="Arial" pitchFamily="0" charset="1"/>
              </a:rPr>
              <a:t>2.</a:t>
            </a:r>
            <a:r>
              <a:rPr lang="en-US" sz="1997" baseline="0" b="0" i="0" dirty="0" spc="480">
                <a:latin typeface="Arial" pitchFamily="0" charset="1"/>
              </a:rPr>
              <a:t> </a:t>
            </a:r>
            <a:r>
              <a:rPr lang="en-US" sz="2802" baseline="0" b="0" i="0" dirty="0" spc="0">
                <a:latin typeface="宋体" pitchFamily="0" charset="1"/>
              </a:rPr>
              <a:t>通过</a:t>
            </a:r>
            <a:r>
              <a:rPr lang="en-US" sz="2802" baseline="0" b="0" i="0" dirty="0" spc="0">
                <a:latin typeface="Arial" pitchFamily="0" charset="1"/>
              </a:rPr>
              <a:t>javac</a:t>
            </a:r>
            <a:r>
              <a:rPr lang="en-US" sz="2802" baseline="0" b="0" i="0" dirty="0" spc="0">
                <a:latin typeface="宋体" pitchFamily="0" charset="1"/>
              </a:rPr>
              <a:t>命令对该</a:t>
            </a:r>
            <a:r>
              <a:rPr lang="en-US" sz="2802" baseline="0" b="0" i="0" dirty="0" spc="0">
                <a:latin typeface="Arial" pitchFamily="0" charset="1"/>
              </a:rPr>
              <a:t>java</a:t>
            </a:r>
            <a:r>
              <a:rPr lang="en-US" sz="2802" baseline="0" b="0" i="0" dirty="0" spc="0">
                <a:latin typeface="宋体" pitchFamily="0" charset="1"/>
              </a:rPr>
              <a:t>文件进行编译。</a:t>
            </a:r>
          </a:p>
        </p:txBody>
      </p:sp>
      <p:sp>
        <p:nvSpPr>
          <p:cNvPr id="793" name="Rectangle 793"/>
          <p:cNvSpPr/>
          <p:nvPr/>
        </p:nvSpPr>
        <p:spPr>
          <a:xfrm rot="0" flipH="0" flipV="0">
            <a:off x="848096" y="3003777"/>
            <a:ext cx="7140708" cy="9893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143"/>
            <a:r>
              <a:rPr lang="en-US" sz="1997" baseline="0" b="0" i="0" dirty="0" spc="0">
                <a:latin typeface="Arial" pitchFamily="0" charset="1"/>
              </a:rPr>
              <a:t>3.</a:t>
            </a:r>
            <a:r>
              <a:rPr lang="en-US" sz="1997" baseline="0" b="0" i="0" dirty="0" spc="480">
                <a:latin typeface="Arial" pitchFamily="0" charset="1"/>
              </a:rPr>
              <a:t> </a:t>
            </a:r>
            <a:r>
              <a:rPr lang="en-US" sz="2802" baseline="0" b="0" i="0" dirty="0" spc="0">
                <a:latin typeface="宋体" pitchFamily="0" charset="1"/>
              </a:rPr>
              <a:t>通过</a:t>
            </a:r>
            <a:r>
              <a:rPr lang="en-US" sz="2802" baseline="0" b="0" i="0" dirty="0" spc="0">
                <a:latin typeface="Arial" pitchFamily="0" charset="1"/>
              </a:rPr>
              <a:t>java</a:t>
            </a:r>
            <a:r>
              <a:rPr lang="en-US" sz="2802" baseline="0" b="0" i="0" dirty="0" spc="0">
                <a:latin typeface="宋体" pitchFamily="0" charset="1"/>
              </a:rPr>
              <a:t>命令对生成的</a:t>
            </a:r>
            <a:r>
              <a:rPr lang="en-US" sz="2802" baseline="0" b="0" i="0" dirty="0" spc="0">
                <a:latin typeface="Arial" pitchFamily="0" charset="1"/>
              </a:rPr>
              <a:t>class</a:t>
            </a:r>
            <a:r>
              <a:rPr lang="en-US" sz="2802" baseline="0" b="0" i="0" dirty="0" spc="0">
                <a:latin typeface="宋体" pitchFamily="0" charset="1"/>
              </a:rPr>
              <a:t>文件进行运行。</a:t>
            </a:r>
          </a:p>
          <a:p>
            <a:pPr marL="0">
              <a:lnSpc>
                <a:spcPts val="4037"/>
              </a:lnSpc>
            </a:pPr>
            <a:r>
              <a:rPr lang="en-US" sz="2802" baseline="0" b="0" i="0" dirty="0" spc="0">
                <a:latin typeface="宋体" pitchFamily="0" charset="1"/>
              </a:rPr>
              <a:t>具体操作流程可参阅</a:t>
            </a:r>
            <a:r>
              <a:rPr lang="en-US" sz="2802" baseline="0" b="0" i="0" dirty="0" spc="-10">
                <a:latin typeface="宋体" pitchFamily="0" charset="1"/>
              </a:rPr>
              <a:t>：</a:t>
            </a:r>
            <a:r>
              <a:rPr lang="en-US" sz="2802" baseline="0" b="0" i="0" dirty="0" spc="0">
                <a:latin typeface="Arial" pitchFamily="0" charset="1"/>
              </a:rPr>
              <a:t>Hello World</a:t>
            </a:r>
            <a:r>
              <a:rPr lang="en-US" sz="2802" baseline="0" b="0" i="0" dirty="0" spc="0">
                <a:latin typeface="宋体" pitchFamily="0" charset="1"/>
              </a:rPr>
              <a:t>流程图</a:t>
            </a:r>
            <a:r>
              <a:rPr lang="en-US" sz="2802" baseline="0" b="0" i="0" dirty="0" spc="0">
                <a:latin typeface="Arial" pitchFamily="0" charset="1"/>
              </a:rPr>
              <a:t>.doc</a:t>
            </a:r>
          </a:p>
        </p:txBody>
      </p:sp>
      <p:sp>
        <p:nvSpPr>
          <p:cNvPr id="794" name="Rectangle 794"/>
          <p:cNvSpPr/>
          <p:nvPr/>
        </p:nvSpPr>
        <p:spPr>
          <a:xfrm rot="0" flipH="0" flipV="0">
            <a:off x="1258957" y="4766595"/>
            <a:ext cx="3870944" cy="30614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tabLst>
                <a:tab pos="2829305" algn="l"/>
              </a:tabLst>
            </a:pPr>
            <a:r>
              <a:rPr lang="en-US" sz="1800" baseline="0" b="0" i="0" dirty="0" spc="0">
                <a:latin typeface="Arial" pitchFamily="0" charset="1"/>
              </a:rPr>
              <a:t>.java</a:t>
            </a:r>
            <a:r>
              <a:rPr lang="en-US" sz="1800" baseline="0" b="0" i="0" dirty="0" spc="0">
                <a:latin typeface="宋体" pitchFamily="0" charset="1"/>
              </a:rPr>
              <a:t>文件	</a:t>
            </a:r>
            <a:r>
              <a:rPr lang="en-US" sz="1800" baseline="0" b="0" i="0" dirty="0" spc="0">
                <a:latin typeface="Arial" pitchFamily="0" charset="1"/>
              </a:rPr>
              <a:t>.class</a:t>
            </a:r>
            <a:r>
              <a:rPr lang="en-US" sz="1800" baseline="0" b="0" i="0" dirty="0" spc="0">
                <a:latin typeface="宋体" pitchFamily="0" charset="1"/>
              </a:rPr>
              <a:t>文件</a:t>
            </a:r>
          </a:p>
        </p:txBody>
      </p:sp>
      <p:sp>
        <p:nvSpPr>
          <p:cNvPr id="795" name="Rectangle 795"/>
          <p:cNvSpPr/>
          <p:nvPr/>
        </p:nvSpPr>
        <p:spPr>
          <a:xfrm rot="0" flipH="0" flipV="0">
            <a:off x="2686183" y="4550187"/>
            <a:ext cx="965240" cy="30614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800" baseline="0" b="0" i="0" dirty="0" spc="0">
                <a:latin typeface="Arial" pitchFamily="0" charset="1"/>
              </a:rPr>
              <a:t>javac.exe</a:t>
            </a:r>
          </a:p>
        </p:txBody>
      </p:sp>
      <p:sp>
        <p:nvSpPr>
          <p:cNvPr id="796" name="Rectangle 796"/>
          <p:cNvSpPr/>
          <p:nvPr/>
        </p:nvSpPr>
        <p:spPr>
          <a:xfrm rot="0" flipH="0" flipV="0">
            <a:off x="7259707" y="4796938"/>
            <a:ext cx="457200" cy="2740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800" baseline="0" b="0" i="0" dirty="0" spc="0">
                <a:latin typeface="宋体" pitchFamily="0" charset="1"/>
              </a:rPr>
              <a:t>结果</a:t>
            </a:r>
          </a:p>
        </p:txBody>
      </p:sp>
      <p:sp>
        <p:nvSpPr>
          <p:cNvPr id="797" name="Rectangle 797"/>
          <p:cNvSpPr/>
          <p:nvPr/>
        </p:nvSpPr>
        <p:spPr>
          <a:xfrm rot="0" flipH="0" flipV="0">
            <a:off x="5694559" y="4550187"/>
            <a:ext cx="850346" cy="30614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800" baseline="0" b="0" i="0" dirty="0" spc="0">
                <a:latin typeface="Arial" pitchFamily="0" charset="1"/>
              </a:rPr>
              <a:t>java.exe</a:t>
            </a:r>
          </a:p>
        </p:txBody>
      </p:sp>
      <p:sp>
        <p:nvSpPr>
          <p:cNvPr id="798" name="Rectangle 798"/>
          <p:cNvSpPr/>
          <p:nvPr/>
        </p:nvSpPr>
        <p:spPr>
          <a:xfrm rot="0" flipH="0" flipV="0">
            <a:off x="2938405" y="5012584"/>
            <a:ext cx="3409949" cy="2740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tabLst>
                <a:tab pos="2952749" algn="l"/>
              </a:tabLst>
            </a:pPr>
            <a:r>
              <a:rPr lang="en-US" sz="1800" baseline="0" b="0" i="0" dirty="0" spc="0">
                <a:latin typeface="宋体" pitchFamily="0" charset="1"/>
              </a:rPr>
              <a:t>编译	运行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/>
      </p:grpSpPr>
      <p:sp>
        <p:nvSpPr>
          <p:cNvPr id="799" name="Freeform 799"/>
          <p:cNvSpPr/>
          <p:nvPr/>
        </p:nvSpPr>
        <p:spPr>
          <a:xfrm rot="5400000" flipH="0" flipV="0">
            <a:off x="1531379" y="-1164843"/>
            <a:ext cx="6119621" cy="8823959"/>
          </a:xfrm>
          <a:custGeom>
            <a:pathLst>
              <a:path w="6119621" h="8823959">
                <a:moveTo>
                  <a:pt x="0" y="8147304"/>
                </a:moveTo>
                <a:cubicBezTo>
                  <a:pt x="0" y="8521445"/>
                  <a:pt x="302513" y="8823959"/>
                  <a:pt x="675894" y="8823959"/>
                </a:cubicBezTo>
                <a:lnTo>
                  <a:pt x="5443728" y="8823959"/>
                </a:lnTo>
                <a:cubicBezTo>
                  <a:pt x="5817108" y="8823959"/>
                  <a:pt x="6119621" y="8521445"/>
                  <a:pt x="6119621" y="8147304"/>
                </a:cubicBezTo>
                <a:lnTo>
                  <a:pt x="6119621" y="676657"/>
                </a:lnTo>
                <a:cubicBezTo>
                  <a:pt x="6119621" y="303276"/>
                  <a:pt x="5817108" y="0"/>
                  <a:pt x="5443728" y="0"/>
                </a:cubicBezTo>
                <a:lnTo>
                  <a:pt x="675894" y="0"/>
                </a:lnTo>
                <a:cubicBezTo>
                  <a:pt x="302513" y="0"/>
                  <a:pt x="0" y="303276"/>
                  <a:pt x="0" y="676657"/>
                </a:cubicBezTo>
                <a:close/>
              </a:path>
            </a:pathLst>
          </a:custGeom>
          <a:noFill/>
          <a:ln w="28575" cap="rnd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0" name="Freeform 800"/>
          <p:cNvSpPr/>
          <p:nvPr/>
        </p:nvSpPr>
        <p:spPr>
          <a:xfrm rot="5400000" flipH="0" flipV="0">
            <a:off x="4604143" y="-2004947"/>
            <a:ext cx="0" cy="7696200"/>
          </a:xfrm>
          <a:custGeom>
            <a:pathLst>
              <a:path w="0" h="7696200">
                <a:moveTo>
                  <a:pt x="0" y="7696200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01" name="Picture 102"/>
          <p:cNvPicPr>
            <a:picLocks noChangeAspect="0" noChangeArrowheads="1"/>
          </p:cNvPicPr>
          <p:nvPr/>
        </p:nvPicPr>
        <p:blipFill>
          <a:blip r:embed="rId80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900061" y="332105"/>
            <a:ext cx="1582673" cy="633222"/>
          </a:xfrm>
          <a:prstGeom prst="rect">
            <a:avLst/>
          </a:prstGeom>
          <a:noFill/>
          <a:extLst/>
        </p:spPr>
      </p:pic>
      <p:sp>
        <p:nvSpPr>
          <p:cNvPr id="802" name="Rectangle 802"/>
          <p:cNvSpPr/>
          <p:nvPr/>
        </p:nvSpPr>
        <p:spPr>
          <a:xfrm rot="0" flipH="0" flipV="0">
            <a:off x="3522097" y="6419821"/>
            <a:ext cx="2557727" cy="23776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0" i="0" dirty="0" spc="0">
                <a:latin typeface="宋体" pitchFamily="0" charset="1"/>
              </a:rPr>
              <a:t>北京传智播客教</a:t>
            </a:r>
            <a:r>
              <a:rPr lang="en-US" sz="1397" baseline="0" b="0" i="0" dirty="0" spc="397">
                <a:latin typeface="宋体" pitchFamily="0" charset="1"/>
              </a:rPr>
              <a:t>育</a:t>
            </a:r>
            <a:r>
              <a:rPr lang="en-US" sz="1397" baseline="0" b="0" i="0" dirty="0" spc="0">
                <a:latin typeface="Arial" pitchFamily="0" charset="1"/>
                <a:hlinkClick r:id="rId100"/>
              </a:rPr>
              <a:t>www.itcast.cn</a:t>
            </a:r>
          </a:p>
        </p:txBody>
      </p:sp>
      <p:sp>
        <p:nvSpPr>
          <p:cNvPr id="803" name="Rectangle 803"/>
          <p:cNvSpPr/>
          <p:nvPr/>
        </p:nvSpPr>
        <p:spPr>
          <a:xfrm rot="0" flipH="0" flipV="0">
            <a:off x="2648083" y="151519"/>
            <a:ext cx="5675955" cy="708613"/>
          </a:xfrm>
          <a:prstGeom prst="rect">
            <a:avLst/>
          </a:prstGeom>
        </p:spPr>
      </p:sp>
      <p:sp>
        <p:nvSpPr>
          <p:cNvPr id="804" name="Freeform 804"/>
          <p:cNvSpPr/>
          <p:nvPr/>
        </p:nvSpPr>
        <p:spPr>
          <a:xfrm rot="0" flipH="0" flipV="0">
            <a:off x="2645568" y="598615"/>
            <a:ext cx="424129" cy="45262"/>
          </a:xfrm>
          <a:custGeom>
            <a:pathLst>
              <a:path w="12852400" h="1371600">
                <a:moveTo>
                  <a:pt x="0" y="0"/>
                </a:moveTo>
                <a:lnTo>
                  <a:pt x="12852400" y="0"/>
                </a:lnTo>
                <a:lnTo>
                  <a:pt x="12852400" y="1371600"/>
                </a:lnTo>
                <a:lnTo>
                  <a:pt x="0" y="1371600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41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5" name="Freeform 805"/>
          <p:cNvSpPr/>
          <p:nvPr/>
        </p:nvSpPr>
        <p:spPr>
          <a:xfrm rot="0" flipH="0" flipV="0">
            <a:off x="3077189" y="458963"/>
            <a:ext cx="402728" cy="267315"/>
          </a:xfrm>
          <a:custGeom>
            <a:pathLst>
              <a:path w="12203906" h="8100484">
                <a:moveTo>
                  <a:pt x="4762500" y="892969"/>
                </a:moveTo>
                <a:cubicBezTo>
                  <a:pt x="4828646" y="363802"/>
                  <a:pt x="5060156" y="66146"/>
                  <a:pt x="5457031" y="0"/>
                </a:cubicBezTo>
                <a:cubicBezTo>
                  <a:pt x="5853906" y="66146"/>
                  <a:pt x="6151563" y="198438"/>
                  <a:pt x="6350000" y="396875"/>
                </a:cubicBezTo>
                <a:cubicBezTo>
                  <a:pt x="6482292" y="463021"/>
                  <a:pt x="6581511" y="628386"/>
                  <a:pt x="6647656" y="892969"/>
                </a:cubicBezTo>
                <a:cubicBezTo>
                  <a:pt x="9756511" y="959115"/>
                  <a:pt x="11608594" y="1025261"/>
                  <a:pt x="12203906" y="1091407"/>
                </a:cubicBezTo>
                <a:cubicBezTo>
                  <a:pt x="11542448" y="2215886"/>
                  <a:pt x="10847917" y="2612761"/>
                  <a:pt x="10120313" y="2282032"/>
                </a:cubicBezTo>
                <a:cubicBezTo>
                  <a:pt x="9591146" y="2083594"/>
                  <a:pt x="9061979" y="1918229"/>
                  <a:pt x="8532813" y="1785938"/>
                </a:cubicBezTo>
                <a:cubicBezTo>
                  <a:pt x="7871354" y="1653646"/>
                  <a:pt x="7176823" y="1587500"/>
                  <a:pt x="6449219" y="1587500"/>
                </a:cubicBezTo>
                <a:cubicBezTo>
                  <a:pt x="4398698" y="1587500"/>
                  <a:pt x="2711979" y="1719792"/>
                  <a:pt x="1389063" y="1984375"/>
                </a:cubicBezTo>
                <a:cubicBezTo>
                  <a:pt x="1058333" y="2116667"/>
                  <a:pt x="760677" y="2215886"/>
                  <a:pt x="496094" y="2282032"/>
                </a:cubicBezTo>
                <a:cubicBezTo>
                  <a:pt x="297656" y="2348178"/>
                  <a:pt x="198438" y="2182813"/>
                  <a:pt x="198438" y="1785938"/>
                </a:cubicBezTo>
                <a:cubicBezTo>
                  <a:pt x="396875" y="1389063"/>
                  <a:pt x="661458" y="1124480"/>
                  <a:pt x="992188" y="992188"/>
                </a:cubicBezTo>
                <a:cubicBezTo>
                  <a:pt x="1256771" y="992188"/>
                  <a:pt x="1455208" y="1025261"/>
                  <a:pt x="1587500" y="1091407"/>
                </a:cubicBezTo>
                <a:cubicBezTo>
                  <a:pt x="2315104" y="1091407"/>
                  <a:pt x="3373438" y="1025261"/>
                  <a:pt x="4762500" y="892969"/>
                </a:cubicBezTo>
                <a:close/>
                <a:moveTo>
                  <a:pt x="3472656" y="1984375"/>
                </a:moveTo>
                <a:cubicBezTo>
                  <a:pt x="3671094" y="1984375"/>
                  <a:pt x="3803385" y="2017448"/>
                  <a:pt x="3869531" y="2083594"/>
                </a:cubicBezTo>
                <a:cubicBezTo>
                  <a:pt x="5390885" y="2083594"/>
                  <a:pt x="6515364" y="2116667"/>
                  <a:pt x="7242969" y="2182813"/>
                </a:cubicBezTo>
                <a:cubicBezTo>
                  <a:pt x="7573698" y="2116667"/>
                  <a:pt x="7904427" y="2083594"/>
                  <a:pt x="8235156" y="2083594"/>
                </a:cubicBezTo>
                <a:cubicBezTo>
                  <a:pt x="8698177" y="2215886"/>
                  <a:pt x="8863542" y="2447396"/>
                  <a:pt x="8731250" y="2778125"/>
                </a:cubicBezTo>
                <a:cubicBezTo>
                  <a:pt x="8665104" y="3042709"/>
                  <a:pt x="8598958" y="3307292"/>
                  <a:pt x="8532813" y="3571875"/>
                </a:cubicBezTo>
                <a:cubicBezTo>
                  <a:pt x="8400521" y="3836459"/>
                  <a:pt x="8202083" y="3902604"/>
                  <a:pt x="7937500" y="3770313"/>
                </a:cubicBezTo>
                <a:cubicBezTo>
                  <a:pt x="7606771" y="3704167"/>
                  <a:pt x="7209896" y="3638021"/>
                  <a:pt x="6746875" y="3571875"/>
                </a:cubicBezTo>
                <a:cubicBezTo>
                  <a:pt x="5953125" y="3505729"/>
                  <a:pt x="5192448" y="3505729"/>
                  <a:pt x="4464844" y="3571875"/>
                </a:cubicBezTo>
                <a:cubicBezTo>
                  <a:pt x="4200260" y="3638021"/>
                  <a:pt x="3968750" y="3704167"/>
                  <a:pt x="3770313" y="3770313"/>
                </a:cubicBezTo>
                <a:cubicBezTo>
                  <a:pt x="3439583" y="3902604"/>
                  <a:pt x="3241146" y="3869532"/>
                  <a:pt x="3175000" y="3671094"/>
                </a:cubicBezTo>
                <a:cubicBezTo>
                  <a:pt x="3108854" y="3406511"/>
                  <a:pt x="3042708" y="3042709"/>
                  <a:pt x="2976563" y="2579688"/>
                </a:cubicBezTo>
                <a:cubicBezTo>
                  <a:pt x="2910417" y="2182813"/>
                  <a:pt x="3075781" y="1984375"/>
                  <a:pt x="3472656" y="1984375"/>
                </a:cubicBezTo>
                <a:close/>
                <a:moveTo>
                  <a:pt x="4266406" y="3073400"/>
                </a:moveTo>
                <a:cubicBezTo>
                  <a:pt x="5258594" y="3007254"/>
                  <a:pt x="6316927" y="3007254"/>
                  <a:pt x="7441406" y="3073400"/>
                </a:cubicBezTo>
                <a:cubicBezTo>
                  <a:pt x="7639844" y="2810140"/>
                  <a:pt x="7606771" y="2645569"/>
                  <a:pt x="7342188" y="2579688"/>
                </a:cubicBezTo>
                <a:cubicBezTo>
                  <a:pt x="6350000" y="2513542"/>
                  <a:pt x="5291667" y="2513542"/>
                  <a:pt x="4167188" y="2579688"/>
                </a:cubicBezTo>
                <a:cubicBezTo>
                  <a:pt x="3968750" y="2711318"/>
                  <a:pt x="4001823" y="2875889"/>
                  <a:pt x="4266406" y="3073400"/>
                </a:cubicBezTo>
                <a:close/>
                <a:moveTo>
                  <a:pt x="3571875" y="4164807"/>
                </a:moveTo>
                <a:cubicBezTo>
                  <a:pt x="3902604" y="4098661"/>
                  <a:pt x="4266406" y="4065588"/>
                  <a:pt x="4663281" y="4065588"/>
                </a:cubicBezTo>
                <a:cubicBezTo>
                  <a:pt x="6118490" y="3999442"/>
                  <a:pt x="7507552" y="4032515"/>
                  <a:pt x="8830469" y="4164807"/>
                </a:cubicBezTo>
                <a:cubicBezTo>
                  <a:pt x="8962761" y="4164807"/>
                  <a:pt x="9095052" y="4131734"/>
                  <a:pt x="9227344" y="4065588"/>
                </a:cubicBezTo>
                <a:cubicBezTo>
                  <a:pt x="9293489" y="3999442"/>
                  <a:pt x="9425781" y="3999442"/>
                  <a:pt x="9624219" y="4065588"/>
                </a:cubicBezTo>
                <a:cubicBezTo>
                  <a:pt x="10087239" y="4330171"/>
                  <a:pt x="10252604" y="4561682"/>
                  <a:pt x="10120313" y="4760119"/>
                </a:cubicBezTo>
                <a:cubicBezTo>
                  <a:pt x="9988021" y="5024702"/>
                  <a:pt x="9954948" y="5355432"/>
                  <a:pt x="10021094" y="5752307"/>
                </a:cubicBezTo>
                <a:cubicBezTo>
                  <a:pt x="10021094" y="6413765"/>
                  <a:pt x="10054167" y="6942932"/>
                  <a:pt x="10120313" y="7339807"/>
                </a:cubicBezTo>
                <a:cubicBezTo>
                  <a:pt x="10120313" y="7670536"/>
                  <a:pt x="9954948" y="7902046"/>
                  <a:pt x="9624219" y="8034338"/>
                </a:cubicBezTo>
                <a:cubicBezTo>
                  <a:pt x="9293489" y="8100484"/>
                  <a:pt x="9095052" y="8034338"/>
                  <a:pt x="9028906" y="7835900"/>
                </a:cubicBezTo>
                <a:cubicBezTo>
                  <a:pt x="8962761" y="7372880"/>
                  <a:pt x="8929688" y="6413765"/>
                  <a:pt x="8929688" y="4958557"/>
                </a:cubicBezTo>
                <a:cubicBezTo>
                  <a:pt x="8797396" y="4693973"/>
                  <a:pt x="7705989" y="4561682"/>
                  <a:pt x="5655469" y="4561682"/>
                </a:cubicBezTo>
                <a:cubicBezTo>
                  <a:pt x="4861719" y="4627828"/>
                  <a:pt x="4067969" y="4693973"/>
                  <a:pt x="3274219" y="4760119"/>
                </a:cubicBezTo>
                <a:cubicBezTo>
                  <a:pt x="3141927" y="4826265"/>
                  <a:pt x="3075781" y="4925484"/>
                  <a:pt x="3075781" y="5057775"/>
                </a:cubicBezTo>
                <a:cubicBezTo>
                  <a:pt x="3141927" y="6116109"/>
                  <a:pt x="2910417" y="6909859"/>
                  <a:pt x="2381250" y="7439025"/>
                </a:cubicBezTo>
                <a:cubicBezTo>
                  <a:pt x="1785938" y="7902046"/>
                  <a:pt x="1256771" y="8034338"/>
                  <a:pt x="793750" y="7835900"/>
                </a:cubicBezTo>
                <a:cubicBezTo>
                  <a:pt x="330729" y="7703609"/>
                  <a:pt x="66146" y="7538244"/>
                  <a:pt x="0" y="7339807"/>
                </a:cubicBezTo>
                <a:cubicBezTo>
                  <a:pt x="0" y="7207515"/>
                  <a:pt x="198438" y="7108296"/>
                  <a:pt x="595313" y="7042150"/>
                </a:cubicBezTo>
                <a:cubicBezTo>
                  <a:pt x="1256771" y="6909859"/>
                  <a:pt x="1686719" y="6678348"/>
                  <a:pt x="1885156" y="6347619"/>
                </a:cubicBezTo>
                <a:cubicBezTo>
                  <a:pt x="2215885" y="5620015"/>
                  <a:pt x="2215885" y="5024702"/>
                  <a:pt x="1885156" y="4561682"/>
                </a:cubicBezTo>
                <a:cubicBezTo>
                  <a:pt x="1752865" y="4098661"/>
                  <a:pt x="2050521" y="3933296"/>
                  <a:pt x="2778125" y="4065588"/>
                </a:cubicBezTo>
                <a:cubicBezTo>
                  <a:pt x="2976563" y="4197879"/>
                  <a:pt x="3241146" y="4230953"/>
                  <a:pt x="3571875" y="4164807"/>
                </a:cubicBezTo>
                <a:close/>
                <a:moveTo>
                  <a:pt x="7242969" y="5057775"/>
                </a:moveTo>
                <a:cubicBezTo>
                  <a:pt x="7904427" y="5057775"/>
                  <a:pt x="8135938" y="5289286"/>
                  <a:pt x="7937500" y="5752307"/>
                </a:cubicBezTo>
                <a:cubicBezTo>
                  <a:pt x="7871354" y="6215327"/>
                  <a:pt x="7772136" y="6645275"/>
                  <a:pt x="7639844" y="7042150"/>
                </a:cubicBezTo>
                <a:cubicBezTo>
                  <a:pt x="7573698" y="7240588"/>
                  <a:pt x="7441406" y="7306734"/>
                  <a:pt x="7242969" y="7240588"/>
                </a:cubicBezTo>
                <a:cubicBezTo>
                  <a:pt x="7044531" y="7174442"/>
                  <a:pt x="6879167" y="7108296"/>
                  <a:pt x="6746875" y="7042150"/>
                </a:cubicBezTo>
                <a:cubicBezTo>
                  <a:pt x="6217708" y="6976005"/>
                  <a:pt x="5688542" y="6976005"/>
                  <a:pt x="5159375" y="7042150"/>
                </a:cubicBezTo>
                <a:cubicBezTo>
                  <a:pt x="4762500" y="7306734"/>
                  <a:pt x="4464844" y="7339807"/>
                  <a:pt x="4266406" y="7141369"/>
                </a:cubicBezTo>
                <a:cubicBezTo>
                  <a:pt x="4067969" y="6612202"/>
                  <a:pt x="3968750" y="6083036"/>
                  <a:pt x="3968750" y="5553869"/>
                </a:cubicBezTo>
                <a:cubicBezTo>
                  <a:pt x="4034896" y="5223140"/>
                  <a:pt x="4299479" y="5057775"/>
                  <a:pt x="4762500" y="5057775"/>
                </a:cubicBezTo>
                <a:cubicBezTo>
                  <a:pt x="5291667" y="5190067"/>
                  <a:pt x="6118490" y="5190067"/>
                  <a:pt x="7242969" y="5057775"/>
                </a:cubicBezTo>
                <a:close/>
                <a:moveTo>
                  <a:pt x="5060156" y="5752307"/>
                </a:moveTo>
                <a:cubicBezTo>
                  <a:pt x="4861719" y="6016890"/>
                  <a:pt x="4894792" y="6281473"/>
                  <a:pt x="5159375" y="6546057"/>
                </a:cubicBezTo>
                <a:cubicBezTo>
                  <a:pt x="5688542" y="6479911"/>
                  <a:pt x="6184635" y="6479911"/>
                  <a:pt x="6647656" y="6546057"/>
                </a:cubicBezTo>
                <a:cubicBezTo>
                  <a:pt x="6846094" y="6479911"/>
                  <a:pt x="6945313" y="6380692"/>
                  <a:pt x="6945313" y="6248400"/>
                </a:cubicBezTo>
                <a:cubicBezTo>
                  <a:pt x="7011458" y="5917671"/>
                  <a:pt x="6945313" y="5719234"/>
                  <a:pt x="6746875" y="5653088"/>
                </a:cubicBezTo>
                <a:cubicBezTo>
                  <a:pt x="6217708" y="5586942"/>
                  <a:pt x="5655469" y="5620015"/>
                  <a:pt x="5060156" y="5752307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6" name="Freeform 806"/>
          <p:cNvSpPr/>
          <p:nvPr/>
        </p:nvSpPr>
        <p:spPr>
          <a:xfrm rot="0" flipH="0" flipV="0">
            <a:off x="3500758" y="476347"/>
            <a:ext cx="399454" cy="244383"/>
          </a:xfrm>
          <a:custGeom>
            <a:pathLst>
              <a:path w="12104687" h="7405555">
                <a:moveTo>
                  <a:pt x="6746875" y="2742274"/>
                </a:moveTo>
                <a:cubicBezTo>
                  <a:pt x="7408333" y="3403732"/>
                  <a:pt x="8036719" y="3899826"/>
                  <a:pt x="8632031" y="4230555"/>
                </a:cubicBezTo>
                <a:cubicBezTo>
                  <a:pt x="8764323" y="3965972"/>
                  <a:pt x="8863542" y="3668315"/>
                  <a:pt x="8929687" y="3337586"/>
                </a:cubicBezTo>
                <a:cubicBezTo>
                  <a:pt x="8995833" y="3006857"/>
                  <a:pt x="8896614" y="2841492"/>
                  <a:pt x="8632031" y="2841492"/>
                </a:cubicBezTo>
                <a:cubicBezTo>
                  <a:pt x="8036719" y="2907638"/>
                  <a:pt x="7772135" y="2775545"/>
                  <a:pt x="7838281" y="2445213"/>
                </a:cubicBezTo>
                <a:cubicBezTo>
                  <a:pt x="7970573" y="2115013"/>
                  <a:pt x="8102864" y="1784747"/>
                  <a:pt x="8235156" y="1454414"/>
                </a:cubicBezTo>
                <a:cubicBezTo>
                  <a:pt x="8433594" y="1124214"/>
                  <a:pt x="8334375" y="959114"/>
                  <a:pt x="7937500" y="959114"/>
                </a:cubicBezTo>
                <a:lnTo>
                  <a:pt x="6846094" y="959114"/>
                </a:lnTo>
                <a:cubicBezTo>
                  <a:pt x="6779948" y="1487487"/>
                  <a:pt x="6746875" y="2081874"/>
                  <a:pt x="6746875" y="2742274"/>
                </a:cubicBezTo>
                <a:close/>
                <a:moveTo>
                  <a:pt x="5655469" y="66146"/>
                </a:moveTo>
                <a:cubicBezTo>
                  <a:pt x="5986198" y="264583"/>
                  <a:pt x="6846094" y="330729"/>
                  <a:pt x="8235156" y="264583"/>
                </a:cubicBezTo>
                <a:cubicBezTo>
                  <a:pt x="8433594" y="264583"/>
                  <a:pt x="8665104" y="198438"/>
                  <a:pt x="8929687" y="66146"/>
                </a:cubicBezTo>
                <a:cubicBezTo>
                  <a:pt x="9392708" y="0"/>
                  <a:pt x="9624219" y="198438"/>
                  <a:pt x="9624219" y="661458"/>
                </a:cubicBezTo>
                <a:cubicBezTo>
                  <a:pt x="9491927" y="859499"/>
                  <a:pt x="9359635" y="1057605"/>
                  <a:pt x="9227344" y="1255778"/>
                </a:cubicBezTo>
                <a:cubicBezTo>
                  <a:pt x="8896614" y="1850032"/>
                  <a:pt x="8797395" y="2180167"/>
                  <a:pt x="8929687" y="2246180"/>
                </a:cubicBezTo>
                <a:lnTo>
                  <a:pt x="9525000" y="2246180"/>
                </a:lnTo>
                <a:cubicBezTo>
                  <a:pt x="9921875" y="2246180"/>
                  <a:pt x="10087239" y="2444617"/>
                  <a:pt x="10021094" y="2841492"/>
                </a:cubicBezTo>
                <a:cubicBezTo>
                  <a:pt x="9822656" y="3370659"/>
                  <a:pt x="9591145" y="3965972"/>
                  <a:pt x="9326562" y="4627430"/>
                </a:cubicBezTo>
                <a:cubicBezTo>
                  <a:pt x="10318750" y="5156597"/>
                  <a:pt x="11244792" y="5586545"/>
                  <a:pt x="12104687" y="5917274"/>
                </a:cubicBezTo>
                <a:cubicBezTo>
                  <a:pt x="11310937" y="7107899"/>
                  <a:pt x="10649479" y="7405555"/>
                  <a:pt x="10120312" y="6810242"/>
                </a:cubicBezTo>
                <a:cubicBezTo>
                  <a:pt x="9789583" y="6347222"/>
                  <a:pt x="9326562" y="5884201"/>
                  <a:pt x="8731250" y="5421180"/>
                </a:cubicBezTo>
                <a:cubicBezTo>
                  <a:pt x="8334375" y="5818055"/>
                  <a:pt x="7904427" y="6115711"/>
                  <a:pt x="7441406" y="6314149"/>
                </a:cubicBezTo>
                <a:cubicBezTo>
                  <a:pt x="6515364" y="6644878"/>
                  <a:pt x="5920052" y="6644878"/>
                  <a:pt x="5655469" y="6314149"/>
                </a:cubicBezTo>
                <a:cubicBezTo>
                  <a:pt x="5589323" y="6181857"/>
                  <a:pt x="5622396" y="6115711"/>
                  <a:pt x="5754687" y="6115711"/>
                </a:cubicBezTo>
                <a:cubicBezTo>
                  <a:pt x="5953125" y="6115711"/>
                  <a:pt x="6151562" y="6082638"/>
                  <a:pt x="6350000" y="6016492"/>
                </a:cubicBezTo>
                <a:cubicBezTo>
                  <a:pt x="7276042" y="5685763"/>
                  <a:pt x="7871354" y="5321961"/>
                  <a:pt x="8135937" y="4925086"/>
                </a:cubicBezTo>
                <a:cubicBezTo>
                  <a:pt x="7540625" y="4395920"/>
                  <a:pt x="7011458" y="3899826"/>
                  <a:pt x="6548437" y="3436805"/>
                </a:cubicBezTo>
                <a:cubicBezTo>
                  <a:pt x="6416145" y="4098263"/>
                  <a:pt x="6250781" y="4660503"/>
                  <a:pt x="6052344" y="5123524"/>
                </a:cubicBezTo>
                <a:cubicBezTo>
                  <a:pt x="5853906" y="5520399"/>
                  <a:pt x="5622396" y="5884201"/>
                  <a:pt x="5357812" y="6214930"/>
                </a:cubicBezTo>
                <a:cubicBezTo>
                  <a:pt x="5159375" y="6479513"/>
                  <a:pt x="4894791" y="6711024"/>
                  <a:pt x="4564062" y="6909461"/>
                </a:cubicBezTo>
                <a:cubicBezTo>
                  <a:pt x="3902604" y="7240190"/>
                  <a:pt x="3373437" y="7207117"/>
                  <a:pt x="2976562" y="6810242"/>
                </a:cubicBezTo>
                <a:cubicBezTo>
                  <a:pt x="2910416" y="6677951"/>
                  <a:pt x="2976562" y="6578732"/>
                  <a:pt x="3175000" y="6512586"/>
                </a:cubicBezTo>
                <a:cubicBezTo>
                  <a:pt x="3505729" y="6512586"/>
                  <a:pt x="3968750" y="6281208"/>
                  <a:pt x="4564062" y="5818452"/>
                </a:cubicBezTo>
                <a:cubicBezTo>
                  <a:pt x="4828646" y="5554001"/>
                  <a:pt x="5093229" y="5157324"/>
                  <a:pt x="5357812" y="4628422"/>
                </a:cubicBezTo>
                <a:cubicBezTo>
                  <a:pt x="5556250" y="4165666"/>
                  <a:pt x="5688541" y="3702843"/>
                  <a:pt x="5754687" y="3239955"/>
                </a:cubicBezTo>
                <a:cubicBezTo>
                  <a:pt x="5953125" y="2380588"/>
                  <a:pt x="6019271" y="1620308"/>
                  <a:pt x="5953125" y="959114"/>
                </a:cubicBezTo>
                <a:cubicBezTo>
                  <a:pt x="5622396" y="1025128"/>
                  <a:pt x="5357812" y="1157155"/>
                  <a:pt x="5159375" y="1355196"/>
                </a:cubicBezTo>
                <a:cubicBezTo>
                  <a:pt x="4894791" y="1355196"/>
                  <a:pt x="4762500" y="1256175"/>
                  <a:pt x="4762500" y="1058135"/>
                </a:cubicBezTo>
                <a:cubicBezTo>
                  <a:pt x="4894791" y="595246"/>
                  <a:pt x="5192448" y="264583"/>
                  <a:pt x="5655469" y="66146"/>
                </a:cubicBezTo>
                <a:close/>
                <a:moveTo>
                  <a:pt x="3869531" y="361024"/>
                </a:moveTo>
                <a:cubicBezTo>
                  <a:pt x="4001823" y="559461"/>
                  <a:pt x="3968750" y="757899"/>
                  <a:pt x="3770312" y="956336"/>
                </a:cubicBezTo>
                <a:cubicBezTo>
                  <a:pt x="3175000" y="1419357"/>
                  <a:pt x="2612760" y="1915451"/>
                  <a:pt x="2083594" y="2444617"/>
                </a:cubicBezTo>
                <a:cubicBezTo>
                  <a:pt x="1951302" y="2643055"/>
                  <a:pt x="2149739" y="2742274"/>
                  <a:pt x="2678906" y="2742274"/>
                </a:cubicBezTo>
                <a:cubicBezTo>
                  <a:pt x="3075781" y="2411809"/>
                  <a:pt x="3538802" y="2048272"/>
                  <a:pt x="4067969" y="1651661"/>
                </a:cubicBezTo>
                <a:cubicBezTo>
                  <a:pt x="4398698" y="1585515"/>
                  <a:pt x="4564062" y="1651661"/>
                  <a:pt x="4564062" y="1850099"/>
                </a:cubicBezTo>
                <a:cubicBezTo>
                  <a:pt x="4696354" y="2048536"/>
                  <a:pt x="4597135" y="2279981"/>
                  <a:pt x="4266406" y="2544432"/>
                </a:cubicBezTo>
                <a:cubicBezTo>
                  <a:pt x="3538802" y="2875028"/>
                  <a:pt x="2910416" y="3337851"/>
                  <a:pt x="2381250" y="3932899"/>
                </a:cubicBezTo>
                <a:cubicBezTo>
                  <a:pt x="2315104" y="4065190"/>
                  <a:pt x="2348177" y="4131336"/>
                  <a:pt x="2480469" y="4131336"/>
                </a:cubicBezTo>
                <a:cubicBezTo>
                  <a:pt x="3141927" y="3999045"/>
                  <a:pt x="3770312" y="3767534"/>
                  <a:pt x="4365625" y="3436805"/>
                </a:cubicBezTo>
                <a:cubicBezTo>
                  <a:pt x="4696354" y="3370659"/>
                  <a:pt x="4828646" y="3436805"/>
                  <a:pt x="4762500" y="3635242"/>
                </a:cubicBezTo>
                <a:cubicBezTo>
                  <a:pt x="4762500" y="3767534"/>
                  <a:pt x="4530989" y="3932899"/>
                  <a:pt x="4067969" y="4131336"/>
                </a:cubicBezTo>
                <a:cubicBezTo>
                  <a:pt x="3141927" y="4594357"/>
                  <a:pt x="2282031" y="4892013"/>
                  <a:pt x="1488281" y="5024305"/>
                </a:cubicBezTo>
                <a:cubicBezTo>
                  <a:pt x="1223698" y="5090451"/>
                  <a:pt x="1025260" y="4991232"/>
                  <a:pt x="892969" y="4726649"/>
                </a:cubicBezTo>
                <a:cubicBezTo>
                  <a:pt x="826823" y="4462065"/>
                  <a:pt x="859896" y="4296701"/>
                  <a:pt x="992187" y="4230555"/>
                </a:cubicBezTo>
                <a:cubicBezTo>
                  <a:pt x="1322916" y="4098263"/>
                  <a:pt x="1686719" y="3800607"/>
                  <a:pt x="2083594" y="3337586"/>
                </a:cubicBezTo>
                <a:cubicBezTo>
                  <a:pt x="1752864" y="3271440"/>
                  <a:pt x="1389062" y="3304513"/>
                  <a:pt x="992187" y="3436805"/>
                </a:cubicBezTo>
                <a:cubicBezTo>
                  <a:pt x="661458" y="3436805"/>
                  <a:pt x="496094" y="3271440"/>
                  <a:pt x="496094" y="2940711"/>
                </a:cubicBezTo>
                <a:cubicBezTo>
                  <a:pt x="496094" y="2676128"/>
                  <a:pt x="562239" y="2477690"/>
                  <a:pt x="694531" y="2345399"/>
                </a:cubicBezTo>
                <a:cubicBezTo>
                  <a:pt x="1025260" y="2213107"/>
                  <a:pt x="1322916" y="2047742"/>
                  <a:pt x="1587500" y="1849305"/>
                </a:cubicBezTo>
                <a:cubicBezTo>
                  <a:pt x="2116666" y="1386284"/>
                  <a:pt x="2546614" y="890191"/>
                  <a:pt x="2877344" y="361024"/>
                </a:cubicBezTo>
                <a:cubicBezTo>
                  <a:pt x="3340364" y="30294"/>
                  <a:pt x="3671094" y="30294"/>
                  <a:pt x="3869531" y="361024"/>
                </a:cubicBezTo>
                <a:close/>
                <a:moveTo>
                  <a:pt x="4564062" y="4627430"/>
                </a:moveTo>
                <a:cubicBezTo>
                  <a:pt x="4828646" y="4627430"/>
                  <a:pt x="4894791" y="4726649"/>
                  <a:pt x="4762500" y="4925086"/>
                </a:cubicBezTo>
                <a:cubicBezTo>
                  <a:pt x="4034896" y="5454253"/>
                  <a:pt x="3108854" y="5950347"/>
                  <a:pt x="1984375" y="6413367"/>
                </a:cubicBezTo>
                <a:cubicBezTo>
                  <a:pt x="1587500" y="6545659"/>
                  <a:pt x="1190625" y="6677951"/>
                  <a:pt x="793750" y="6810242"/>
                </a:cubicBezTo>
                <a:cubicBezTo>
                  <a:pt x="330729" y="6942534"/>
                  <a:pt x="66146" y="6777170"/>
                  <a:pt x="0" y="6314149"/>
                </a:cubicBezTo>
                <a:cubicBezTo>
                  <a:pt x="0" y="6049565"/>
                  <a:pt x="99219" y="5884201"/>
                  <a:pt x="297656" y="5818055"/>
                </a:cubicBezTo>
                <a:cubicBezTo>
                  <a:pt x="760677" y="5751909"/>
                  <a:pt x="1223698" y="5652690"/>
                  <a:pt x="1686719" y="5520399"/>
                </a:cubicBezTo>
                <a:cubicBezTo>
                  <a:pt x="2678906" y="5321961"/>
                  <a:pt x="3638021" y="5024305"/>
                  <a:pt x="4564062" y="462743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7" name="Freeform 807"/>
          <p:cNvSpPr/>
          <p:nvPr/>
        </p:nvSpPr>
        <p:spPr>
          <a:xfrm rot="0" flipH="0" flipV="0">
            <a:off x="3921445" y="463237"/>
            <a:ext cx="399297" cy="267305"/>
          </a:xfrm>
          <a:custGeom>
            <a:pathLst>
              <a:path w="12099925" h="8100153">
                <a:moveTo>
                  <a:pt x="3969941" y="4430977"/>
                </a:moveTo>
                <a:lnTo>
                  <a:pt x="3969941" y="5123921"/>
                </a:lnTo>
                <a:lnTo>
                  <a:pt x="5458222" y="5024702"/>
                </a:lnTo>
                <a:cubicBezTo>
                  <a:pt x="5723070" y="5090848"/>
                  <a:pt x="5855494" y="5223007"/>
                  <a:pt x="5855494" y="5421180"/>
                </a:cubicBezTo>
                <a:cubicBezTo>
                  <a:pt x="5789348" y="5553472"/>
                  <a:pt x="5623917" y="5619618"/>
                  <a:pt x="5359202" y="5619618"/>
                </a:cubicBezTo>
                <a:cubicBezTo>
                  <a:pt x="4962327" y="5619618"/>
                  <a:pt x="4499240" y="5652691"/>
                  <a:pt x="3969941" y="5718836"/>
                </a:cubicBezTo>
                <a:lnTo>
                  <a:pt x="3969941" y="7504774"/>
                </a:lnTo>
                <a:cubicBezTo>
                  <a:pt x="3969941" y="7637066"/>
                  <a:pt x="3837583" y="7736284"/>
                  <a:pt x="3572867" y="7802430"/>
                </a:cubicBezTo>
                <a:cubicBezTo>
                  <a:pt x="3175860" y="7868576"/>
                  <a:pt x="2977356" y="7736284"/>
                  <a:pt x="2977356" y="7405555"/>
                </a:cubicBezTo>
                <a:lnTo>
                  <a:pt x="2977356" y="5818055"/>
                </a:lnTo>
                <a:cubicBezTo>
                  <a:pt x="1918626" y="5884201"/>
                  <a:pt x="1091539" y="6049566"/>
                  <a:pt x="496094" y="6314149"/>
                </a:cubicBezTo>
                <a:cubicBezTo>
                  <a:pt x="231510" y="6314149"/>
                  <a:pt x="66146" y="6181857"/>
                  <a:pt x="0" y="5917274"/>
                </a:cubicBezTo>
                <a:cubicBezTo>
                  <a:pt x="66146" y="5520399"/>
                  <a:pt x="231510" y="5288888"/>
                  <a:pt x="496094" y="5222743"/>
                </a:cubicBezTo>
                <a:cubicBezTo>
                  <a:pt x="1157817" y="5288888"/>
                  <a:pt x="1984904" y="5288888"/>
                  <a:pt x="2977356" y="5222743"/>
                </a:cubicBezTo>
                <a:lnTo>
                  <a:pt x="2977356" y="4430977"/>
                </a:lnTo>
                <a:cubicBezTo>
                  <a:pt x="2249488" y="4430977"/>
                  <a:pt x="1653977" y="4496990"/>
                  <a:pt x="1190823" y="4629018"/>
                </a:cubicBezTo>
                <a:cubicBezTo>
                  <a:pt x="860094" y="4430712"/>
                  <a:pt x="760876" y="4166261"/>
                  <a:pt x="893167" y="3835664"/>
                </a:cubicBezTo>
                <a:cubicBezTo>
                  <a:pt x="1025459" y="3703373"/>
                  <a:pt x="1157751" y="3571147"/>
                  <a:pt x="1290042" y="3438988"/>
                </a:cubicBezTo>
                <a:cubicBezTo>
                  <a:pt x="1620904" y="3108391"/>
                  <a:pt x="1885619" y="2645569"/>
                  <a:pt x="2084189" y="2050521"/>
                </a:cubicBezTo>
                <a:cubicBezTo>
                  <a:pt x="1687182" y="2050521"/>
                  <a:pt x="1323247" y="2116667"/>
                  <a:pt x="992386" y="2248958"/>
                </a:cubicBezTo>
                <a:cubicBezTo>
                  <a:pt x="727670" y="2315104"/>
                  <a:pt x="595313" y="2248958"/>
                  <a:pt x="595313" y="2050521"/>
                </a:cubicBezTo>
                <a:cubicBezTo>
                  <a:pt x="595313" y="1653646"/>
                  <a:pt x="793816" y="1355989"/>
                  <a:pt x="1190823" y="1157552"/>
                </a:cubicBezTo>
                <a:cubicBezTo>
                  <a:pt x="1455539" y="1289844"/>
                  <a:pt x="1852546" y="1355989"/>
                  <a:pt x="2381845" y="1355989"/>
                </a:cubicBezTo>
                <a:cubicBezTo>
                  <a:pt x="2580415" y="959114"/>
                  <a:pt x="2712773" y="595313"/>
                  <a:pt x="2778919" y="264583"/>
                </a:cubicBezTo>
                <a:cubicBezTo>
                  <a:pt x="2845065" y="66146"/>
                  <a:pt x="3043568" y="0"/>
                  <a:pt x="3374430" y="66146"/>
                </a:cubicBezTo>
                <a:cubicBezTo>
                  <a:pt x="3837451" y="264583"/>
                  <a:pt x="3903596" y="694531"/>
                  <a:pt x="3572867" y="1355989"/>
                </a:cubicBezTo>
                <a:cubicBezTo>
                  <a:pt x="5027414" y="1355989"/>
                  <a:pt x="5754688" y="1455208"/>
                  <a:pt x="5754688" y="1653646"/>
                </a:cubicBezTo>
                <a:cubicBezTo>
                  <a:pt x="5754688" y="1785937"/>
                  <a:pt x="5655866" y="1885156"/>
                  <a:pt x="5458222" y="1951302"/>
                </a:cubicBezTo>
                <a:lnTo>
                  <a:pt x="3175794" y="1951302"/>
                </a:lnTo>
                <a:cubicBezTo>
                  <a:pt x="2712641" y="2546614"/>
                  <a:pt x="2348772" y="3141927"/>
                  <a:pt x="2084189" y="3737239"/>
                </a:cubicBezTo>
                <a:cubicBezTo>
                  <a:pt x="2084189" y="3935677"/>
                  <a:pt x="2381911" y="4001823"/>
                  <a:pt x="2977356" y="3935677"/>
                </a:cubicBezTo>
                <a:cubicBezTo>
                  <a:pt x="2977356" y="3538802"/>
                  <a:pt x="3010429" y="3208073"/>
                  <a:pt x="3076575" y="2943489"/>
                </a:cubicBezTo>
                <a:cubicBezTo>
                  <a:pt x="3208999" y="2678906"/>
                  <a:pt x="3374430" y="2546614"/>
                  <a:pt x="3572867" y="2546614"/>
                </a:cubicBezTo>
                <a:cubicBezTo>
                  <a:pt x="3771437" y="2612760"/>
                  <a:pt x="3903795" y="2745052"/>
                  <a:pt x="3969941" y="2943489"/>
                </a:cubicBezTo>
                <a:lnTo>
                  <a:pt x="3969941" y="3935677"/>
                </a:lnTo>
                <a:lnTo>
                  <a:pt x="5160963" y="3935677"/>
                </a:lnTo>
                <a:cubicBezTo>
                  <a:pt x="5359400" y="4001690"/>
                  <a:pt x="5425546" y="4100777"/>
                  <a:pt x="5359400" y="4232936"/>
                </a:cubicBezTo>
                <a:cubicBezTo>
                  <a:pt x="5359400" y="4431109"/>
                  <a:pt x="4896247" y="4497123"/>
                  <a:pt x="3969941" y="4430977"/>
                </a:cubicBezTo>
                <a:close/>
                <a:moveTo>
                  <a:pt x="7138988" y="2745052"/>
                </a:moveTo>
                <a:cubicBezTo>
                  <a:pt x="7469717" y="2678906"/>
                  <a:pt x="7668154" y="2745052"/>
                  <a:pt x="7734300" y="2943489"/>
                </a:cubicBezTo>
                <a:lnTo>
                  <a:pt x="7734300" y="4034896"/>
                </a:lnTo>
                <a:cubicBezTo>
                  <a:pt x="9520238" y="5356489"/>
                  <a:pt x="10975446" y="6248532"/>
                  <a:pt x="12099925" y="6711024"/>
                </a:cubicBezTo>
                <a:cubicBezTo>
                  <a:pt x="11107738" y="7967795"/>
                  <a:pt x="10280914" y="8100153"/>
                  <a:pt x="9619456" y="7108097"/>
                </a:cubicBezTo>
                <a:cubicBezTo>
                  <a:pt x="8957998" y="6116042"/>
                  <a:pt x="8296539" y="5388636"/>
                  <a:pt x="7635081" y="4925880"/>
                </a:cubicBezTo>
                <a:cubicBezTo>
                  <a:pt x="6974814" y="6248268"/>
                  <a:pt x="6215459" y="7041753"/>
                  <a:pt x="5357019" y="7306336"/>
                </a:cubicBezTo>
                <a:cubicBezTo>
                  <a:pt x="4762765" y="7504774"/>
                  <a:pt x="4399624" y="7405555"/>
                  <a:pt x="4267597" y="7008680"/>
                </a:cubicBezTo>
                <a:cubicBezTo>
                  <a:pt x="4267597" y="6942534"/>
                  <a:pt x="4597532" y="6777302"/>
                  <a:pt x="5257403" y="6512983"/>
                </a:cubicBezTo>
                <a:cubicBezTo>
                  <a:pt x="5587338" y="6314678"/>
                  <a:pt x="5917274" y="6017220"/>
                  <a:pt x="6247209" y="5620610"/>
                </a:cubicBezTo>
                <a:cubicBezTo>
                  <a:pt x="6577145" y="5025694"/>
                  <a:pt x="6742113" y="4496858"/>
                  <a:pt x="6742113" y="4034102"/>
                </a:cubicBezTo>
                <a:lnTo>
                  <a:pt x="6742113" y="3141729"/>
                </a:lnTo>
                <a:cubicBezTo>
                  <a:pt x="6742113" y="2943423"/>
                  <a:pt x="6874404" y="2811198"/>
                  <a:pt x="7138988" y="2745052"/>
                </a:cubicBezTo>
                <a:close/>
                <a:moveTo>
                  <a:pt x="6643688" y="363802"/>
                </a:moveTo>
                <a:cubicBezTo>
                  <a:pt x="6709701" y="165364"/>
                  <a:pt x="6874801" y="66146"/>
                  <a:pt x="7138988" y="66146"/>
                </a:cubicBezTo>
                <a:cubicBezTo>
                  <a:pt x="7602008" y="132291"/>
                  <a:pt x="7800446" y="363802"/>
                  <a:pt x="7734300" y="760677"/>
                </a:cubicBezTo>
                <a:cubicBezTo>
                  <a:pt x="7469717" y="1422135"/>
                  <a:pt x="7568936" y="1752864"/>
                  <a:pt x="8031956" y="1752864"/>
                </a:cubicBezTo>
                <a:cubicBezTo>
                  <a:pt x="8759561" y="1752864"/>
                  <a:pt x="9354873" y="1686719"/>
                  <a:pt x="9817894" y="1554427"/>
                </a:cubicBezTo>
                <a:cubicBezTo>
                  <a:pt x="10214769" y="1686719"/>
                  <a:pt x="10380133" y="1984375"/>
                  <a:pt x="10313988" y="2447396"/>
                </a:cubicBezTo>
                <a:cubicBezTo>
                  <a:pt x="9850967" y="3175000"/>
                  <a:pt x="9288727" y="3704167"/>
                  <a:pt x="8627269" y="4034896"/>
                </a:cubicBezTo>
                <a:cubicBezTo>
                  <a:pt x="8296672" y="4034896"/>
                  <a:pt x="8296672" y="3869531"/>
                  <a:pt x="8627269" y="3538802"/>
                </a:cubicBezTo>
                <a:cubicBezTo>
                  <a:pt x="8825706" y="3274219"/>
                  <a:pt x="8991071" y="3009635"/>
                  <a:pt x="9123363" y="2745052"/>
                </a:cubicBezTo>
                <a:cubicBezTo>
                  <a:pt x="9189508" y="2480469"/>
                  <a:pt x="8991071" y="2348177"/>
                  <a:pt x="8528050" y="2348177"/>
                </a:cubicBezTo>
                <a:cubicBezTo>
                  <a:pt x="7866856" y="2348177"/>
                  <a:pt x="7404034" y="2315104"/>
                  <a:pt x="7139583" y="2248958"/>
                </a:cubicBezTo>
                <a:cubicBezTo>
                  <a:pt x="6941278" y="2381250"/>
                  <a:pt x="6742906" y="2546614"/>
                  <a:pt x="6544469" y="2745052"/>
                </a:cubicBezTo>
                <a:cubicBezTo>
                  <a:pt x="6213739" y="3075781"/>
                  <a:pt x="5849938" y="3340364"/>
                  <a:pt x="5453063" y="3538802"/>
                </a:cubicBezTo>
                <a:cubicBezTo>
                  <a:pt x="5188479" y="3604948"/>
                  <a:pt x="4990042" y="3538802"/>
                  <a:pt x="4857750" y="3340364"/>
                </a:cubicBezTo>
                <a:cubicBezTo>
                  <a:pt x="5386917" y="3009635"/>
                  <a:pt x="5849938" y="2513542"/>
                  <a:pt x="6246813" y="1852083"/>
                </a:cubicBezTo>
                <a:cubicBezTo>
                  <a:pt x="6511396" y="1322916"/>
                  <a:pt x="6643688" y="826823"/>
                  <a:pt x="6643688" y="363802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8" name="Freeform 808"/>
          <p:cNvSpPr/>
          <p:nvPr/>
        </p:nvSpPr>
        <p:spPr>
          <a:xfrm rot="0" flipH="0" flipV="0">
            <a:off x="4342106" y="467681"/>
            <a:ext cx="398337" cy="261937"/>
          </a:xfrm>
          <a:custGeom>
            <a:pathLst>
              <a:path w="12070820" h="7937500">
                <a:moveTo>
                  <a:pt x="6746081" y="2315104"/>
                </a:moveTo>
                <a:lnTo>
                  <a:pt x="5158978" y="2315104"/>
                </a:lnTo>
                <a:cubicBezTo>
                  <a:pt x="4762235" y="2513541"/>
                  <a:pt x="4266274" y="2711979"/>
                  <a:pt x="3671093" y="2910416"/>
                </a:cubicBezTo>
                <a:cubicBezTo>
                  <a:pt x="3472656" y="2976562"/>
                  <a:pt x="3373437" y="2910416"/>
                  <a:pt x="3373437" y="2711979"/>
                </a:cubicBezTo>
                <a:cubicBezTo>
                  <a:pt x="3902471" y="2315104"/>
                  <a:pt x="4332287" y="1918229"/>
                  <a:pt x="4662884" y="1521354"/>
                </a:cubicBezTo>
                <a:cubicBezTo>
                  <a:pt x="4927467" y="1190625"/>
                  <a:pt x="5158978" y="892968"/>
                  <a:pt x="5357415" y="628385"/>
                </a:cubicBezTo>
                <a:cubicBezTo>
                  <a:pt x="5555720" y="496093"/>
                  <a:pt x="5754092" y="496093"/>
                  <a:pt x="5952529" y="628385"/>
                </a:cubicBezTo>
                <a:cubicBezTo>
                  <a:pt x="6283259" y="959115"/>
                  <a:pt x="6217112" y="1322916"/>
                  <a:pt x="5754092" y="1719791"/>
                </a:cubicBezTo>
                <a:lnTo>
                  <a:pt x="6746081" y="1719791"/>
                </a:lnTo>
                <a:lnTo>
                  <a:pt x="6746081" y="727604"/>
                </a:lnTo>
                <a:cubicBezTo>
                  <a:pt x="6746081" y="396875"/>
                  <a:pt x="6812226" y="198437"/>
                  <a:pt x="6944518" y="132291"/>
                </a:cubicBezTo>
                <a:cubicBezTo>
                  <a:pt x="7209101" y="0"/>
                  <a:pt x="7440612" y="0"/>
                  <a:pt x="7639050" y="132291"/>
                </a:cubicBezTo>
                <a:cubicBezTo>
                  <a:pt x="7837487" y="198437"/>
                  <a:pt x="8002851" y="396875"/>
                  <a:pt x="8135143" y="727604"/>
                </a:cubicBezTo>
                <a:cubicBezTo>
                  <a:pt x="8068998" y="926041"/>
                  <a:pt x="8035925" y="1256771"/>
                  <a:pt x="8035925" y="1719791"/>
                </a:cubicBezTo>
                <a:lnTo>
                  <a:pt x="10119518" y="1719791"/>
                </a:lnTo>
                <a:cubicBezTo>
                  <a:pt x="10582539" y="1852083"/>
                  <a:pt x="10615612" y="2050521"/>
                  <a:pt x="10218737" y="2315104"/>
                </a:cubicBezTo>
                <a:lnTo>
                  <a:pt x="8035925" y="2315104"/>
                </a:lnTo>
                <a:lnTo>
                  <a:pt x="8035925" y="3604948"/>
                </a:lnTo>
                <a:cubicBezTo>
                  <a:pt x="9557279" y="3737239"/>
                  <a:pt x="10880195" y="3770312"/>
                  <a:pt x="12004675" y="3704166"/>
                </a:cubicBezTo>
                <a:cubicBezTo>
                  <a:pt x="12070820" y="3770312"/>
                  <a:pt x="12004675" y="4001823"/>
                  <a:pt x="11806237" y="4398698"/>
                </a:cubicBezTo>
                <a:cubicBezTo>
                  <a:pt x="11475508" y="5060156"/>
                  <a:pt x="10979414" y="5258594"/>
                  <a:pt x="10317956" y="4994010"/>
                </a:cubicBezTo>
                <a:cubicBezTo>
                  <a:pt x="9656498" y="4663281"/>
                  <a:pt x="8895820" y="4497916"/>
                  <a:pt x="8035925" y="4497916"/>
                </a:cubicBezTo>
                <a:lnTo>
                  <a:pt x="8035925" y="6680729"/>
                </a:lnTo>
                <a:cubicBezTo>
                  <a:pt x="8168216" y="7408333"/>
                  <a:pt x="7969779" y="7805208"/>
                  <a:pt x="7440612" y="7871354"/>
                </a:cubicBezTo>
                <a:cubicBezTo>
                  <a:pt x="6911445" y="7937500"/>
                  <a:pt x="6679935" y="7573698"/>
                  <a:pt x="6746081" y="6779948"/>
                </a:cubicBezTo>
                <a:lnTo>
                  <a:pt x="6746081" y="4497916"/>
                </a:lnTo>
                <a:cubicBezTo>
                  <a:pt x="5357283" y="4431771"/>
                  <a:pt x="4332287" y="4597135"/>
                  <a:pt x="3671093" y="4994010"/>
                </a:cubicBezTo>
                <a:cubicBezTo>
                  <a:pt x="3406510" y="5060156"/>
                  <a:pt x="3274218" y="4960937"/>
                  <a:pt x="3274218" y="4696354"/>
                </a:cubicBezTo>
                <a:cubicBezTo>
                  <a:pt x="3274218" y="4365625"/>
                  <a:pt x="3373371" y="4101041"/>
                  <a:pt x="3571676" y="3902604"/>
                </a:cubicBezTo>
                <a:cubicBezTo>
                  <a:pt x="3770114" y="3704166"/>
                  <a:pt x="4001624" y="3571875"/>
                  <a:pt x="4266207" y="3505729"/>
                </a:cubicBezTo>
                <a:cubicBezTo>
                  <a:pt x="4662950" y="3704166"/>
                  <a:pt x="5489575" y="3737239"/>
                  <a:pt x="6746081" y="3604948"/>
                </a:cubicBezTo>
                <a:close/>
                <a:moveTo>
                  <a:pt x="4067968" y="628385"/>
                </a:moveTo>
                <a:cubicBezTo>
                  <a:pt x="3803385" y="1091406"/>
                  <a:pt x="3406510" y="1554427"/>
                  <a:pt x="2877343" y="2017448"/>
                </a:cubicBezTo>
                <a:lnTo>
                  <a:pt x="2877343" y="6482291"/>
                </a:lnTo>
                <a:cubicBezTo>
                  <a:pt x="2877343" y="6813021"/>
                  <a:pt x="2844270" y="7110677"/>
                  <a:pt x="2778125" y="7375260"/>
                </a:cubicBezTo>
                <a:cubicBezTo>
                  <a:pt x="2579687" y="7573698"/>
                  <a:pt x="2348177" y="7672916"/>
                  <a:pt x="2083593" y="7672916"/>
                </a:cubicBezTo>
                <a:cubicBezTo>
                  <a:pt x="1819010" y="7672916"/>
                  <a:pt x="1686718" y="7507552"/>
                  <a:pt x="1686718" y="7176823"/>
                </a:cubicBezTo>
                <a:cubicBezTo>
                  <a:pt x="1885156" y="5126302"/>
                  <a:pt x="1918229" y="3571875"/>
                  <a:pt x="1785937" y="2513541"/>
                </a:cubicBezTo>
                <a:cubicBezTo>
                  <a:pt x="992187" y="2910416"/>
                  <a:pt x="496093" y="2910416"/>
                  <a:pt x="297656" y="2513541"/>
                </a:cubicBezTo>
                <a:cubicBezTo>
                  <a:pt x="165364" y="2315104"/>
                  <a:pt x="66145" y="2050521"/>
                  <a:pt x="0" y="1719791"/>
                </a:cubicBezTo>
                <a:cubicBezTo>
                  <a:pt x="66145" y="1587500"/>
                  <a:pt x="330729" y="1488281"/>
                  <a:pt x="793750" y="1422135"/>
                </a:cubicBezTo>
                <a:cubicBezTo>
                  <a:pt x="1852083" y="1223698"/>
                  <a:pt x="2877343" y="859896"/>
                  <a:pt x="3869531" y="330729"/>
                </a:cubicBezTo>
                <a:cubicBezTo>
                  <a:pt x="4067968" y="264583"/>
                  <a:pt x="4134114" y="363802"/>
                  <a:pt x="4067968" y="628385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9" name="Freeform 809"/>
          <p:cNvSpPr/>
          <p:nvPr/>
        </p:nvSpPr>
        <p:spPr>
          <a:xfrm rot="0" flipH="0" flipV="0">
            <a:off x="4760532" y="475242"/>
            <a:ext cx="400546" cy="257571"/>
          </a:xfrm>
          <a:custGeom>
            <a:pathLst>
              <a:path w="12137760" h="7805207">
                <a:moveTo>
                  <a:pt x="5423958" y="0"/>
                </a:moveTo>
                <a:cubicBezTo>
                  <a:pt x="6085416" y="132292"/>
                  <a:pt x="6383072" y="429948"/>
                  <a:pt x="6316927" y="892969"/>
                </a:cubicBezTo>
                <a:cubicBezTo>
                  <a:pt x="6118489" y="1488281"/>
                  <a:pt x="5986198" y="1918229"/>
                  <a:pt x="5920052" y="2182812"/>
                </a:cubicBezTo>
                <a:cubicBezTo>
                  <a:pt x="8433594" y="4630208"/>
                  <a:pt x="10484114" y="5986198"/>
                  <a:pt x="12071614" y="6250781"/>
                </a:cubicBezTo>
                <a:cubicBezTo>
                  <a:pt x="12137760" y="6449219"/>
                  <a:pt x="11906250" y="6813021"/>
                  <a:pt x="11377083" y="7342187"/>
                </a:cubicBezTo>
                <a:cubicBezTo>
                  <a:pt x="10914062" y="7805207"/>
                  <a:pt x="10318750" y="7739062"/>
                  <a:pt x="9591146" y="7143750"/>
                </a:cubicBezTo>
                <a:cubicBezTo>
                  <a:pt x="8797396" y="6416146"/>
                  <a:pt x="8069791" y="5721615"/>
                  <a:pt x="7408333" y="5060156"/>
                </a:cubicBezTo>
                <a:cubicBezTo>
                  <a:pt x="6746875" y="4464844"/>
                  <a:pt x="6151562" y="3902604"/>
                  <a:pt x="5622396" y="3373437"/>
                </a:cubicBezTo>
                <a:cubicBezTo>
                  <a:pt x="5291666" y="4167187"/>
                  <a:pt x="4861718" y="4861719"/>
                  <a:pt x="4332552" y="5457031"/>
                </a:cubicBezTo>
                <a:cubicBezTo>
                  <a:pt x="3208073" y="6515365"/>
                  <a:pt x="2116666" y="7077604"/>
                  <a:pt x="1058333" y="7143750"/>
                </a:cubicBezTo>
                <a:cubicBezTo>
                  <a:pt x="330729" y="7143750"/>
                  <a:pt x="0" y="6813021"/>
                  <a:pt x="66146" y="6151562"/>
                </a:cubicBezTo>
                <a:cubicBezTo>
                  <a:pt x="198437" y="6085417"/>
                  <a:pt x="694531" y="5986198"/>
                  <a:pt x="1554427" y="5853906"/>
                </a:cubicBezTo>
                <a:cubicBezTo>
                  <a:pt x="2612760" y="5589323"/>
                  <a:pt x="3505729" y="4861719"/>
                  <a:pt x="4233333" y="3671094"/>
                </a:cubicBezTo>
                <a:cubicBezTo>
                  <a:pt x="4696354" y="2745052"/>
                  <a:pt x="4894791" y="1951302"/>
                  <a:pt x="4828646" y="1289844"/>
                </a:cubicBezTo>
                <a:cubicBezTo>
                  <a:pt x="4828646" y="429948"/>
                  <a:pt x="5027083" y="0"/>
                  <a:pt x="5423958" y="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0" name="Freeform 810"/>
          <p:cNvSpPr/>
          <p:nvPr/>
        </p:nvSpPr>
        <p:spPr>
          <a:xfrm rot="0" flipH="0" flipV="0">
            <a:off x="5194290" y="465472"/>
            <a:ext cx="385266" cy="267145"/>
          </a:xfrm>
          <a:custGeom>
            <a:pathLst>
              <a:path w="11674740" h="8095323">
                <a:moveTo>
                  <a:pt x="6515365" y="1488281"/>
                </a:moveTo>
                <a:cubicBezTo>
                  <a:pt x="6515365" y="1091406"/>
                  <a:pt x="6482292" y="760677"/>
                  <a:pt x="6416146" y="496094"/>
                </a:cubicBezTo>
                <a:cubicBezTo>
                  <a:pt x="6416146" y="165365"/>
                  <a:pt x="6581510" y="0"/>
                  <a:pt x="6912240" y="0"/>
                </a:cubicBezTo>
                <a:cubicBezTo>
                  <a:pt x="7044532" y="0"/>
                  <a:pt x="7209896" y="33073"/>
                  <a:pt x="7408334" y="99219"/>
                </a:cubicBezTo>
                <a:cubicBezTo>
                  <a:pt x="7739063" y="363802"/>
                  <a:pt x="7871354" y="661458"/>
                  <a:pt x="7805209" y="992188"/>
                </a:cubicBezTo>
                <a:lnTo>
                  <a:pt x="7805209" y="1488281"/>
                </a:lnTo>
                <a:cubicBezTo>
                  <a:pt x="9326563" y="1620573"/>
                  <a:pt x="10616407" y="1653646"/>
                  <a:pt x="11674740" y="1587500"/>
                </a:cubicBezTo>
                <a:cubicBezTo>
                  <a:pt x="11211719" y="2710260"/>
                  <a:pt x="10616407" y="3205560"/>
                  <a:pt x="9888802" y="3073400"/>
                </a:cubicBezTo>
                <a:cubicBezTo>
                  <a:pt x="9293490" y="2875360"/>
                  <a:pt x="8598959" y="2677253"/>
                  <a:pt x="7805209" y="2479080"/>
                </a:cubicBezTo>
                <a:cubicBezTo>
                  <a:pt x="7739063" y="2545093"/>
                  <a:pt x="7739063" y="2875293"/>
                  <a:pt x="7805209" y="3469680"/>
                </a:cubicBezTo>
                <a:cubicBezTo>
                  <a:pt x="7937500" y="5186826"/>
                  <a:pt x="7805209" y="6375929"/>
                  <a:pt x="7408334" y="7036991"/>
                </a:cubicBezTo>
                <a:cubicBezTo>
                  <a:pt x="6482292" y="7963033"/>
                  <a:pt x="5324740" y="8095323"/>
                  <a:pt x="3935677" y="7433866"/>
                </a:cubicBezTo>
                <a:cubicBezTo>
                  <a:pt x="3208073" y="6904699"/>
                  <a:pt x="3009636" y="6573970"/>
                  <a:pt x="3340365" y="6441678"/>
                </a:cubicBezTo>
                <a:cubicBezTo>
                  <a:pt x="3671094" y="6640116"/>
                  <a:pt x="4001823" y="6772408"/>
                  <a:pt x="4332552" y="6838553"/>
                </a:cubicBezTo>
                <a:cubicBezTo>
                  <a:pt x="5457031" y="6838553"/>
                  <a:pt x="6085417" y="6673387"/>
                  <a:pt x="6217709" y="6343055"/>
                </a:cubicBezTo>
                <a:cubicBezTo>
                  <a:pt x="6482292" y="6012723"/>
                  <a:pt x="6581510" y="5054666"/>
                  <a:pt x="6515365" y="3468886"/>
                </a:cubicBezTo>
                <a:cubicBezTo>
                  <a:pt x="5258594" y="4723540"/>
                  <a:pt x="3869531" y="5449888"/>
                  <a:pt x="2348177" y="5647928"/>
                </a:cubicBezTo>
                <a:cubicBezTo>
                  <a:pt x="1951302" y="5647928"/>
                  <a:pt x="1587500" y="5515637"/>
                  <a:pt x="1256771" y="5251053"/>
                </a:cubicBezTo>
                <a:cubicBezTo>
                  <a:pt x="926042" y="4920324"/>
                  <a:pt x="926042" y="4721887"/>
                  <a:pt x="1256771" y="4655741"/>
                </a:cubicBezTo>
                <a:cubicBezTo>
                  <a:pt x="2976563" y="4589595"/>
                  <a:pt x="4729427" y="3798359"/>
                  <a:pt x="6515365" y="2282031"/>
                </a:cubicBezTo>
                <a:cubicBezTo>
                  <a:pt x="3604948" y="2282031"/>
                  <a:pt x="1620573" y="2447396"/>
                  <a:pt x="562240" y="2778125"/>
                </a:cubicBezTo>
                <a:cubicBezTo>
                  <a:pt x="165365" y="2910417"/>
                  <a:pt x="0" y="2811198"/>
                  <a:pt x="66146" y="2480469"/>
                </a:cubicBezTo>
                <a:cubicBezTo>
                  <a:pt x="463021" y="1686719"/>
                  <a:pt x="826823" y="1355990"/>
                  <a:pt x="1157552" y="1488281"/>
                </a:cubicBezTo>
                <a:cubicBezTo>
                  <a:pt x="1951302" y="1620573"/>
                  <a:pt x="3737240" y="1620573"/>
                  <a:pt x="6515365" y="1488281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1" name="Freeform 811"/>
          <p:cNvSpPr/>
          <p:nvPr/>
        </p:nvSpPr>
        <p:spPr>
          <a:xfrm rot="0" flipH="0" flipV="0">
            <a:off x="5603932" y="459963"/>
            <a:ext cx="396180" cy="272864"/>
          </a:xfrm>
          <a:custGeom>
            <a:pathLst>
              <a:path w="12005468" h="8268625">
                <a:moveTo>
                  <a:pt x="6449218" y="264583"/>
                </a:moveTo>
                <a:cubicBezTo>
                  <a:pt x="6647656" y="463021"/>
                  <a:pt x="6813020" y="760677"/>
                  <a:pt x="6945312" y="1157552"/>
                </a:cubicBezTo>
                <a:cubicBezTo>
                  <a:pt x="7474479" y="1223698"/>
                  <a:pt x="8334375" y="1223698"/>
                  <a:pt x="9525000" y="1157552"/>
                </a:cubicBezTo>
                <a:cubicBezTo>
                  <a:pt x="10120312" y="959115"/>
                  <a:pt x="10484114" y="1091208"/>
                  <a:pt x="10616406" y="1553832"/>
                </a:cubicBezTo>
                <a:cubicBezTo>
                  <a:pt x="10748698" y="2610710"/>
                  <a:pt x="10649479" y="3403336"/>
                  <a:pt x="10318750" y="3931708"/>
                </a:cubicBezTo>
                <a:cubicBezTo>
                  <a:pt x="10120312" y="4196292"/>
                  <a:pt x="9954948" y="4196292"/>
                  <a:pt x="9822656" y="3931708"/>
                </a:cubicBezTo>
                <a:cubicBezTo>
                  <a:pt x="9888801" y="2743333"/>
                  <a:pt x="9756510" y="2083131"/>
                  <a:pt x="9425781" y="1951104"/>
                </a:cubicBezTo>
                <a:cubicBezTo>
                  <a:pt x="8565885" y="1885090"/>
                  <a:pt x="7606770" y="1852083"/>
                  <a:pt x="6548437" y="1852083"/>
                </a:cubicBezTo>
                <a:cubicBezTo>
                  <a:pt x="5820833" y="1785938"/>
                  <a:pt x="4530989" y="1818944"/>
                  <a:pt x="2678906" y="1951104"/>
                </a:cubicBezTo>
                <a:cubicBezTo>
                  <a:pt x="2215885" y="2083131"/>
                  <a:pt x="1984375" y="2677187"/>
                  <a:pt x="1984375" y="3733271"/>
                </a:cubicBezTo>
                <a:cubicBezTo>
                  <a:pt x="1852083" y="4064000"/>
                  <a:pt x="1686718" y="4064000"/>
                  <a:pt x="1488281" y="3733271"/>
                </a:cubicBezTo>
                <a:cubicBezTo>
                  <a:pt x="1289843" y="3072871"/>
                  <a:pt x="1223697" y="2379464"/>
                  <a:pt x="1289843" y="1653051"/>
                </a:cubicBezTo>
                <a:cubicBezTo>
                  <a:pt x="1422135" y="1124281"/>
                  <a:pt x="1752864" y="959115"/>
                  <a:pt x="2282031" y="1157552"/>
                </a:cubicBezTo>
                <a:cubicBezTo>
                  <a:pt x="3075781" y="1223698"/>
                  <a:pt x="3935677" y="1223698"/>
                  <a:pt x="4861718" y="1157552"/>
                </a:cubicBezTo>
                <a:cubicBezTo>
                  <a:pt x="5060156" y="628385"/>
                  <a:pt x="5225520" y="330729"/>
                  <a:pt x="5357812" y="264583"/>
                </a:cubicBezTo>
                <a:cubicBezTo>
                  <a:pt x="5688541" y="0"/>
                  <a:pt x="6052343" y="0"/>
                  <a:pt x="6449218" y="264583"/>
                </a:cubicBezTo>
                <a:close/>
                <a:moveTo>
                  <a:pt x="1488281" y="4829043"/>
                </a:moveTo>
                <a:cubicBezTo>
                  <a:pt x="2943489" y="4762897"/>
                  <a:pt x="4431770" y="4729824"/>
                  <a:pt x="5953125" y="4729824"/>
                </a:cubicBezTo>
                <a:cubicBezTo>
                  <a:pt x="6283854" y="4199599"/>
                  <a:pt x="6515364" y="3437467"/>
                  <a:pt x="6647656" y="2443427"/>
                </a:cubicBezTo>
                <a:cubicBezTo>
                  <a:pt x="6647656" y="2179770"/>
                  <a:pt x="6746875" y="2047941"/>
                  <a:pt x="6945312" y="2047941"/>
                </a:cubicBezTo>
                <a:cubicBezTo>
                  <a:pt x="7342187" y="2180365"/>
                  <a:pt x="7573698" y="2412140"/>
                  <a:pt x="7639843" y="2743266"/>
                </a:cubicBezTo>
                <a:cubicBezTo>
                  <a:pt x="7705989" y="3206816"/>
                  <a:pt x="7573698" y="3869002"/>
                  <a:pt x="7242968" y="4729824"/>
                </a:cubicBezTo>
                <a:cubicBezTo>
                  <a:pt x="9491926" y="4729824"/>
                  <a:pt x="11079426" y="4762897"/>
                  <a:pt x="12005468" y="4829043"/>
                </a:cubicBezTo>
                <a:cubicBezTo>
                  <a:pt x="11476301" y="6019668"/>
                  <a:pt x="10847916" y="6449616"/>
                  <a:pt x="10120312" y="6118887"/>
                </a:cubicBezTo>
                <a:cubicBezTo>
                  <a:pt x="8929687" y="5788157"/>
                  <a:pt x="7838281" y="5589720"/>
                  <a:pt x="6846093" y="5523574"/>
                </a:cubicBezTo>
                <a:cubicBezTo>
                  <a:pt x="5523177" y="7574095"/>
                  <a:pt x="3737239" y="8268625"/>
                  <a:pt x="1488281" y="7607168"/>
                </a:cubicBezTo>
                <a:cubicBezTo>
                  <a:pt x="1289843" y="7408730"/>
                  <a:pt x="1289843" y="7243366"/>
                  <a:pt x="1488281" y="7111074"/>
                </a:cubicBezTo>
                <a:cubicBezTo>
                  <a:pt x="3406510" y="6912637"/>
                  <a:pt x="4762500" y="6350397"/>
                  <a:pt x="5556250" y="5424355"/>
                </a:cubicBezTo>
                <a:cubicBezTo>
                  <a:pt x="3042708" y="5490501"/>
                  <a:pt x="1355989" y="5655866"/>
                  <a:pt x="496093" y="5920449"/>
                </a:cubicBezTo>
                <a:cubicBezTo>
                  <a:pt x="231510" y="6118887"/>
                  <a:pt x="66145" y="6052741"/>
                  <a:pt x="0" y="5722012"/>
                </a:cubicBezTo>
                <a:cubicBezTo>
                  <a:pt x="66145" y="5325137"/>
                  <a:pt x="198437" y="5060553"/>
                  <a:pt x="396875" y="4928262"/>
                </a:cubicBezTo>
                <a:cubicBezTo>
                  <a:pt x="727604" y="4729824"/>
                  <a:pt x="1091406" y="4696751"/>
                  <a:pt x="1488281" y="4829043"/>
                </a:cubicBezTo>
                <a:close/>
                <a:moveTo>
                  <a:pt x="5060156" y="2443427"/>
                </a:moveTo>
                <a:cubicBezTo>
                  <a:pt x="5457031" y="2575719"/>
                  <a:pt x="5787760" y="2741083"/>
                  <a:pt x="6052343" y="2939521"/>
                </a:cubicBezTo>
                <a:cubicBezTo>
                  <a:pt x="6184635" y="3071813"/>
                  <a:pt x="6151562" y="3171031"/>
                  <a:pt x="5953125" y="3237177"/>
                </a:cubicBezTo>
                <a:cubicBezTo>
                  <a:pt x="5490104" y="3237177"/>
                  <a:pt x="5060156" y="3204104"/>
                  <a:pt x="4663281" y="3137958"/>
                </a:cubicBezTo>
                <a:cubicBezTo>
                  <a:pt x="3737239" y="3071813"/>
                  <a:pt x="3373437" y="2840302"/>
                  <a:pt x="3571875" y="2443427"/>
                </a:cubicBezTo>
                <a:cubicBezTo>
                  <a:pt x="3638020" y="2244990"/>
                  <a:pt x="3770312" y="2145771"/>
                  <a:pt x="3968750" y="2145771"/>
                </a:cubicBezTo>
                <a:cubicBezTo>
                  <a:pt x="4233333" y="2145771"/>
                  <a:pt x="4597135" y="2244990"/>
                  <a:pt x="5060156" y="2443427"/>
                </a:cubicBezTo>
                <a:close/>
                <a:moveTo>
                  <a:pt x="3274218" y="3336396"/>
                </a:moveTo>
                <a:cubicBezTo>
                  <a:pt x="3472656" y="3402542"/>
                  <a:pt x="3671093" y="3468688"/>
                  <a:pt x="3869531" y="3534833"/>
                </a:cubicBezTo>
                <a:cubicBezTo>
                  <a:pt x="4067968" y="3600979"/>
                  <a:pt x="4299479" y="3667125"/>
                  <a:pt x="4564062" y="3733271"/>
                </a:cubicBezTo>
                <a:lnTo>
                  <a:pt x="5357812" y="4030927"/>
                </a:lnTo>
                <a:cubicBezTo>
                  <a:pt x="5556250" y="4163219"/>
                  <a:pt x="5457031" y="4262438"/>
                  <a:pt x="5060156" y="4328583"/>
                </a:cubicBezTo>
                <a:cubicBezTo>
                  <a:pt x="4332552" y="4328583"/>
                  <a:pt x="3604947" y="4295511"/>
                  <a:pt x="2877343" y="4229365"/>
                </a:cubicBezTo>
                <a:cubicBezTo>
                  <a:pt x="2546614" y="4163219"/>
                  <a:pt x="2447395" y="3931708"/>
                  <a:pt x="2579687" y="3534833"/>
                </a:cubicBezTo>
                <a:cubicBezTo>
                  <a:pt x="2711979" y="3270250"/>
                  <a:pt x="2943489" y="3204104"/>
                  <a:pt x="3274218" y="3336396"/>
                </a:cubicBezTo>
                <a:close/>
                <a:moveTo>
                  <a:pt x="7540625" y="5920449"/>
                </a:moveTo>
                <a:cubicBezTo>
                  <a:pt x="8069791" y="6118887"/>
                  <a:pt x="8632031" y="6383470"/>
                  <a:pt x="9227343" y="6714199"/>
                </a:cubicBezTo>
                <a:cubicBezTo>
                  <a:pt x="9888801" y="7177220"/>
                  <a:pt x="10285676" y="7507949"/>
                  <a:pt x="10417968" y="7706387"/>
                </a:cubicBezTo>
                <a:cubicBezTo>
                  <a:pt x="10550260" y="7904824"/>
                  <a:pt x="10484114" y="8004043"/>
                  <a:pt x="10219531" y="8004043"/>
                </a:cubicBezTo>
                <a:cubicBezTo>
                  <a:pt x="9954948" y="8004043"/>
                  <a:pt x="9657291" y="7937897"/>
                  <a:pt x="9326562" y="7805605"/>
                </a:cubicBezTo>
                <a:cubicBezTo>
                  <a:pt x="8202083" y="7474876"/>
                  <a:pt x="7408333" y="7144147"/>
                  <a:pt x="6945312" y="6813418"/>
                </a:cubicBezTo>
                <a:cubicBezTo>
                  <a:pt x="6746875" y="6614980"/>
                  <a:pt x="6746875" y="6383470"/>
                  <a:pt x="6945312" y="6118887"/>
                </a:cubicBezTo>
                <a:cubicBezTo>
                  <a:pt x="7077604" y="5920449"/>
                  <a:pt x="7276041" y="5854303"/>
                  <a:pt x="7540625" y="5920449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2" name="Freeform 812"/>
          <p:cNvSpPr/>
          <p:nvPr/>
        </p:nvSpPr>
        <p:spPr>
          <a:xfrm rot="0" flipH="0" flipV="0">
            <a:off x="6021293" y="461185"/>
            <a:ext cx="401663" cy="268485"/>
          </a:xfrm>
          <a:custGeom>
            <a:pathLst>
              <a:path w="12171626" h="8135937">
                <a:moveTo>
                  <a:pt x="7938293" y="2214298"/>
                </a:moveTo>
                <a:lnTo>
                  <a:pt x="7938293" y="3303323"/>
                </a:lnTo>
                <a:lnTo>
                  <a:pt x="10418762" y="3303323"/>
                </a:lnTo>
                <a:cubicBezTo>
                  <a:pt x="10683345" y="3369601"/>
                  <a:pt x="10815637" y="3435879"/>
                  <a:pt x="10815637" y="3502157"/>
                </a:cubicBezTo>
                <a:cubicBezTo>
                  <a:pt x="11014075" y="3700859"/>
                  <a:pt x="10947929" y="3833349"/>
                  <a:pt x="10617200" y="3899627"/>
                </a:cubicBezTo>
                <a:cubicBezTo>
                  <a:pt x="9757304" y="4032052"/>
                  <a:pt x="8864335" y="4065191"/>
                  <a:pt x="7938293" y="3999045"/>
                </a:cubicBezTo>
                <a:lnTo>
                  <a:pt x="7938293" y="4893402"/>
                </a:lnTo>
                <a:lnTo>
                  <a:pt x="10319543" y="4893402"/>
                </a:lnTo>
                <a:cubicBezTo>
                  <a:pt x="11113293" y="4959681"/>
                  <a:pt x="11510168" y="5059098"/>
                  <a:pt x="11510168" y="5191654"/>
                </a:cubicBezTo>
                <a:cubicBezTo>
                  <a:pt x="11510168" y="5522912"/>
                  <a:pt x="11179439" y="5688541"/>
                  <a:pt x="10517981" y="5688541"/>
                </a:cubicBezTo>
                <a:cubicBezTo>
                  <a:pt x="9724231" y="5622263"/>
                  <a:pt x="8864335" y="5589124"/>
                  <a:pt x="7938293" y="5589124"/>
                </a:cubicBezTo>
                <a:lnTo>
                  <a:pt x="7938293" y="7573698"/>
                </a:lnTo>
                <a:cubicBezTo>
                  <a:pt x="7938293" y="7904427"/>
                  <a:pt x="7673710" y="8069791"/>
                  <a:pt x="7144543" y="8069791"/>
                </a:cubicBezTo>
                <a:cubicBezTo>
                  <a:pt x="6879960" y="8135937"/>
                  <a:pt x="6714595" y="8003646"/>
                  <a:pt x="6648450" y="7672916"/>
                </a:cubicBezTo>
                <a:lnTo>
                  <a:pt x="6648450" y="1917237"/>
                </a:lnTo>
                <a:cubicBezTo>
                  <a:pt x="5788554" y="2578695"/>
                  <a:pt x="4994804" y="3008643"/>
                  <a:pt x="4267200" y="3207081"/>
                </a:cubicBezTo>
                <a:cubicBezTo>
                  <a:pt x="3936470" y="3273227"/>
                  <a:pt x="3804179" y="3174008"/>
                  <a:pt x="3870325" y="2909424"/>
                </a:cubicBezTo>
                <a:cubicBezTo>
                  <a:pt x="5060950" y="1851620"/>
                  <a:pt x="5821627" y="958982"/>
                  <a:pt x="6152356" y="231510"/>
                </a:cubicBezTo>
                <a:cubicBezTo>
                  <a:pt x="6350793" y="33073"/>
                  <a:pt x="6549231" y="0"/>
                  <a:pt x="6747668" y="132291"/>
                </a:cubicBezTo>
                <a:cubicBezTo>
                  <a:pt x="7409126" y="463021"/>
                  <a:pt x="7574491" y="826823"/>
                  <a:pt x="7243762" y="1223698"/>
                </a:cubicBezTo>
                <a:cubicBezTo>
                  <a:pt x="8632825" y="1355990"/>
                  <a:pt x="10253398" y="1455208"/>
                  <a:pt x="12105481" y="1521354"/>
                </a:cubicBezTo>
                <a:cubicBezTo>
                  <a:pt x="12171626" y="1719395"/>
                  <a:pt x="12039335" y="2049595"/>
                  <a:pt x="11708606" y="2511954"/>
                </a:cubicBezTo>
                <a:cubicBezTo>
                  <a:pt x="11377876" y="2776537"/>
                  <a:pt x="10914856" y="2743464"/>
                  <a:pt x="10319543" y="2412735"/>
                </a:cubicBezTo>
                <a:cubicBezTo>
                  <a:pt x="9525793" y="2280444"/>
                  <a:pt x="8732043" y="2214298"/>
                  <a:pt x="7938293" y="2214298"/>
                </a:cubicBezTo>
                <a:close/>
                <a:moveTo>
                  <a:pt x="4067968" y="330134"/>
                </a:moveTo>
                <a:cubicBezTo>
                  <a:pt x="4597135" y="263988"/>
                  <a:pt x="4696354" y="495498"/>
                  <a:pt x="4365625" y="1024665"/>
                </a:cubicBezTo>
                <a:cubicBezTo>
                  <a:pt x="4101041" y="1289248"/>
                  <a:pt x="3836458" y="1520759"/>
                  <a:pt x="3571875" y="1719196"/>
                </a:cubicBezTo>
                <a:lnTo>
                  <a:pt x="3571875" y="6879166"/>
                </a:lnTo>
                <a:cubicBezTo>
                  <a:pt x="3638020" y="7276041"/>
                  <a:pt x="3472656" y="7540625"/>
                  <a:pt x="3075781" y="7672916"/>
                </a:cubicBezTo>
                <a:cubicBezTo>
                  <a:pt x="2612760" y="7871354"/>
                  <a:pt x="2381250" y="7772135"/>
                  <a:pt x="2381250" y="7375260"/>
                </a:cubicBezTo>
                <a:lnTo>
                  <a:pt x="2381250" y="2313318"/>
                </a:lnTo>
                <a:cubicBezTo>
                  <a:pt x="1653645" y="2710193"/>
                  <a:pt x="1157552" y="2809412"/>
                  <a:pt x="892968" y="2610974"/>
                </a:cubicBezTo>
                <a:cubicBezTo>
                  <a:pt x="165364" y="1884164"/>
                  <a:pt x="0" y="1487686"/>
                  <a:pt x="396875" y="1421540"/>
                </a:cubicBezTo>
                <a:cubicBezTo>
                  <a:pt x="1719791" y="1289248"/>
                  <a:pt x="2943489" y="925446"/>
                  <a:pt x="4067968" y="330134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3" name="Freeform 813"/>
          <p:cNvSpPr/>
          <p:nvPr/>
        </p:nvSpPr>
        <p:spPr>
          <a:xfrm rot="0" flipH="0" flipV="0">
            <a:off x="6442032" y="465525"/>
            <a:ext cx="401611" cy="258414"/>
          </a:xfrm>
          <a:custGeom>
            <a:pathLst>
              <a:path w="12170040" h="7830740">
                <a:moveTo>
                  <a:pt x="7341394" y="0"/>
                </a:moveTo>
                <a:cubicBezTo>
                  <a:pt x="7738269" y="0"/>
                  <a:pt x="8002852" y="165364"/>
                  <a:pt x="8135144" y="496093"/>
                </a:cubicBezTo>
                <a:cubicBezTo>
                  <a:pt x="8201290" y="1025260"/>
                  <a:pt x="8333582" y="1256770"/>
                  <a:pt x="8532019" y="1190625"/>
                </a:cubicBezTo>
                <a:cubicBezTo>
                  <a:pt x="8995040" y="1256770"/>
                  <a:pt x="9590352" y="1289843"/>
                  <a:pt x="10317957" y="1289843"/>
                </a:cubicBezTo>
                <a:cubicBezTo>
                  <a:pt x="10582540" y="1422135"/>
                  <a:pt x="10615613" y="1587500"/>
                  <a:pt x="10417175" y="1785937"/>
                </a:cubicBezTo>
                <a:cubicBezTo>
                  <a:pt x="10218738" y="1852083"/>
                  <a:pt x="10053373" y="1885156"/>
                  <a:pt x="9921082" y="1885156"/>
                </a:cubicBezTo>
                <a:cubicBezTo>
                  <a:pt x="9656498" y="1951302"/>
                  <a:pt x="9325769" y="1984375"/>
                  <a:pt x="8928894" y="1984375"/>
                </a:cubicBezTo>
                <a:cubicBezTo>
                  <a:pt x="9259623" y="2181489"/>
                  <a:pt x="9193477" y="2542844"/>
                  <a:pt x="8730457" y="3068439"/>
                </a:cubicBezTo>
                <a:cubicBezTo>
                  <a:pt x="10053373" y="3134585"/>
                  <a:pt x="11177852" y="3200863"/>
                  <a:pt x="12103894" y="3267273"/>
                </a:cubicBezTo>
                <a:cubicBezTo>
                  <a:pt x="12170040" y="3400226"/>
                  <a:pt x="12070821" y="3666133"/>
                  <a:pt x="11806238" y="4064992"/>
                </a:cubicBezTo>
                <a:cubicBezTo>
                  <a:pt x="11607800" y="4462793"/>
                  <a:pt x="11310144" y="4628621"/>
                  <a:pt x="10913269" y="4562475"/>
                </a:cubicBezTo>
                <a:cubicBezTo>
                  <a:pt x="9325769" y="3831960"/>
                  <a:pt x="7275380" y="3632861"/>
                  <a:pt x="4762103" y="3965178"/>
                </a:cubicBezTo>
                <a:cubicBezTo>
                  <a:pt x="4431374" y="4098131"/>
                  <a:pt x="4100645" y="4231084"/>
                  <a:pt x="3769916" y="4364037"/>
                </a:cubicBezTo>
                <a:cubicBezTo>
                  <a:pt x="3505332" y="4364037"/>
                  <a:pt x="3439187" y="4131468"/>
                  <a:pt x="3571478" y="3666331"/>
                </a:cubicBezTo>
                <a:cubicBezTo>
                  <a:pt x="3637624" y="3400425"/>
                  <a:pt x="3869135" y="3234266"/>
                  <a:pt x="4266010" y="3167856"/>
                </a:cubicBezTo>
                <a:cubicBezTo>
                  <a:pt x="4993482" y="3167856"/>
                  <a:pt x="5588662" y="3134651"/>
                  <a:pt x="6051550" y="3068240"/>
                </a:cubicBezTo>
                <a:cubicBezTo>
                  <a:pt x="5654675" y="2673879"/>
                  <a:pt x="5588529" y="2279518"/>
                  <a:pt x="5853113" y="1885156"/>
                </a:cubicBezTo>
                <a:cubicBezTo>
                  <a:pt x="5390092" y="1885156"/>
                  <a:pt x="4927071" y="1951302"/>
                  <a:pt x="4464050" y="2083593"/>
                </a:cubicBezTo>
                <a:cubicBezTo>
                  <a:pt x="4265613" y="2149739"/>
                  <a:pt x="4199467" y="2017448"/>
                  <a:pt x="4265613" y="1686718"/>
                </a:cubicBezTo>
                <a:cubicBezTo>
                  <a:pt x="4397904" y="1355989"/>
                  <a:pt x="4662488" y="1157552"/>
                  <a:pt x="5059363" y="1091406"/>
                </a:cubicBezTo>
                <a:cubicBezTo>
                  <a:pt x="5323946" y="1157552"/>
                  <a:pt x="5720821" y="1190625"/>
                  <a:pt x="6249988" y="1190625"/>
                </a:cubicBezTo>
                <a:cubicBezTo>
                  <a:pt x="6580717" y="1256770"/>
                  <a:pt x="6746082" y="959114"/>
                  <a:pt x="6746082" y="297656"/>
                </a:cubicBezTo>
                <a:cubicBezTo>
                  <a:pt x="6812227" y="99218"/>
                  <a:pt x="7010665" y="0"/>
                  <a:pt x="7341394" y="0"/>
                </a:cubicBezTo>
                <a:close/>
                <a:moveTo>
                  <a:pt x="8135144" y="1885156"/>
                </a:moveTo>
                <a:lnTo>
                  <a:pt x="6547644" y="1885156"/>
                </a:lnTo>
                <a:cubicBezTo>
                  <a:pt x="6547644" y="2279518"/>
                  <a:pt x="6646863" y="2673879"/>
                  <a:pt x="6845300" y="3068240"/>
                </a:cubicBezTo>
                <a:lnTo>
                  <a:pt x="7936707" y="3068240"/>
                </a:lnTo>
                <a:cubicBezTo>
                  <a:pt x="8068998" y="2673879"/>
                  <a:pt x="8135144" y="2279518"/>
                  <a:pt x="8135144" y="1885156"/>
                </a:cubicBezTo>
                <a:close/>
                <a:moveTo>
                  <a:pt x="2678907" y="297656"/>
                </a:moveTo>
                <a:cubicBezTo>
                  <a:pt x="3009636" y="363802"/>
                  <a:pt x="3208073" y="562239"/>
                  <a:pt x="3274219" y="892968"/>
                </a:cubicBezTo>
                <a:cubicBezTo>
                  <a:pt x="3141927" y="1223301"/>
                  <a:pt x="3075782" y="1685793"/>
                  <a:pt x="3075782" y="2280443"/>
                </a:cubicBezTo>
                <a:lnTo>
                  <a:pt x="3968353" y="2280443"/>
                </a:lnTo>
                <a:cubicBezTo>
                  <a:pt x="3968353" y="2346589"/>
                  <a:pt x="4001426" y="2379662"/>
                  <a:pt x="4067572" y="2379662"/>
                </a:cubicBezTo>
                <a:cubicBezTo>
                  <a:pt x="4199864" y="2710391"/>
                  <a:pt x="4067638" y="2908829"/>
                  <a:pt x="3670896" y="2974975"/>
                </a:cubicBezTo>
                <a:lnTo>
                  <a:pt x="3075782" y="2974975"/>
                </a:lnTo>
                <a:lnTo>
                  <a:pt x="3075782" y="4854178"/>
                </a:lnTo>
                <a:cubicBezTo>
                  <a:pt x="3869532" y="4788032"/>
                  <a:pt x="4365625" y="4788032"/>
                  <a:pt x="4564063" y="4854178"/>
                </a:cubicBezTo>
                <a:cubicBezTo>
                  <a:pt x="4696354" y="4986470"/>
                  <a:pt x="4663282" y="5151834"/>
                  <a:pt x="4464844" y="5350272"/>
                </a:cubicBezTo>
                <a:cubicBezTo>
                  <a:pt x="3208073" y="5681001"/>
                  <a:pt x="1984375" y="6077876"/>
                  <a:pt x="793750" y="6540897"/>
                </a:cubicBezTo>
                <a:cubicBezTo>
                  <a:pt x="264584" y="6607042"/>
                  <a:pt x="0" y="6441678"/>
                  <a:pt x="0" y="6044803"/>
                </a:cubicBezTo>
                <a:cubicBezTo>
                  <a:pt x="132292" y="5581782"/>
                  <a:pt x="429948" y="5317199"/>
                  <a:pt x="892969" y="5251053"/>
                </a:cubicBezTo>
                <a:cubicBezTo>
                  <a:pt x="1289844" y="5184907"/>
                  <a:pt x="1686719" y="5118761"/>
                  <a:pt x="2083594" y="5052615"/>
                </a:cubicBezTo>
                <a:lnTo>
                  <a:pt x="2083594" y="2974975"/>
                </a:lnTo>
                <a:cubicBezTo>
                  <a:pt x="1819011" y="2908829"/>
                  <a:pt x="1422136" y="2973123"/>
                  <a:pt x="892969" y="3167856"/>
                </a:cubicBezTo>
                <a:cubicBezTo>
                  <a:pt x="496094" y="3167856"/>
                  <a:pt x="330729" y="3036358"/>
                  <a:pt x="396875" y="2773362"/>
                </a:cubicBezTo>
                <a:cubicBezTo>
                  <a:pt x="463021" y="2444750"/>
                  <a:pt x="661459" y="2247569"/>
                  <a:pt x="992188" y="2181820"/>
                </a:cubicBezTo>
                <a:cubicBezTo>
                  <a:pt x="1322917" y="2247569"/>
                  <a:pt x="1686719" y="2280443"/>
                  <a:pt x="2083594" y="2280443"/>
                </a:cubicBezTo>
                <a:lnTo>
                  <a:pt x="2083594" y="793750"/>
                </a:lnTo>
                <a:cubicBezTo>
                  <a:pt x="2083594" y="396875"/>
                  <a:pt x="2282032" y="231510"/>
                  <a:pt x="2678907" y="297656"/>
                </a:cubicBezTo>
                <a:close/>
                <a:moveTo>
                  <a:pt x="6547644" y="5251053"/>
                </a:moveTo>
                <a:cubicBezTo>
                  <a:pt x="6150769" y="5184907"/>
                  <a:pt x="5985404" y="5284126"/>
                  <a:pt x="6051550" y="5548709"/>
                </a:cubicBezTo>
                <a:cubicBezTo>
                  <a:pt x="6051550" y="6408605"/>
                  <a:pt x="6150769" y="6805480"/>
                  <a:pt x="6349207" y="6739334"/>
                </a:cubicBezTo>
                <a:cubicBezTo>
                  <a:pt x="7010665" y="6739334"/>
                  <a:pt x="7771342" y="6706261"/>
                  <a:pt x="8631238" y="6640115"/>
                </a:cubicBezTo>
                <a:cubicBezTo>
                  <a:pt x="8829675" y="6309386"/>
                  <a:pt x="8862748" y="5945584"/>
                  <a:pt x="8730457" y="5548709"/>
                </a:cubicBezTo>
                <a:cubicBezTo>
                  <a:pt x="8730457" y="5284126"/>
                  <a:pt x="8002852" y="5184907"/>
                  <a:pt x="6547644" y="5251053"/>
                </a:cubicBezTo>
                <a:close/>
                <a:moveTo>
                  <a:pt x="5853113" y="4457303"/>
                </a:moveTo>
                <a:cubicBezTo>
                  <a:pt x="6514571" y="4589594"/>
                  <a:pt x="7374467" y="4622668"/>
                  <a:pt x="8432800" y="4556522"/>
                </a:cubicBezTo>
                <a:cubicBezTo>
                  <a:pt x="8763530" y="4556522"/>
                  <a:pt x="8995040" y="4524639"/>
                  <a:pt x="9127332" y="4460875"/>
                </a:cubicBezTo>
                <a:cubicBezTo>
                  <a:pt x="9325769" y="4460875"/>
                  <a:pt x="9524207" y="4559961"/>
                  <a:pt x="9722644" y="4758134"/>
                </a:cubicBezTo>
                <a:cubicBezTo>
                  <a:pt x="9921082" y="4956307"/>
                  <a:pt x="9954155" y="5187553"/>
                  <a:pt x="9821863" y="5451872"/>
                </a:cubicBezTo>
                <a:cubicBezTo>
                  <a:pt x="9755717" y="6112404"/>
                  <a:pt x="9689571" y="6739996"/>
                  <a:pt x="9623425" y="7334647"/>
                </a:cubicBezTo>
                <a:cubicBezTo>
                  <a:pt x="9491133" y="7665376"/>
                  <a:pt x="9193477" y="7764595"/>
                  <a:pt x="8730457" y="7632303"/>
                </a:cubicBezTo>
                <a:cubicBezTo>
                  <a:pt x="7870561" y="7433865"/>
                  <a:pt x="6944519" y="7433865"/>
                  <a:pt x="5952332" y="7632303"/>
                </a:cubicBezTo>
                <a:cubicBezTo>
                  <a:pt x="5489311" y="7830740"/>
                  <a:pt x="5224727" y="7698449"/>
                  <a:pt x="5158582" y="7235428"/>
                </a:cubicBezTo>
                <a:cubicBezTo>
                  <a:pt x="5158582" y="6507824"/>
                  <a:pt x="5092436" y="5780220"/>
                  <a:pt x="4960144" y="5052615"/>
                </a:cubicBezTo>
                <a:cubicBezTo>
                  <a:pt x="5092436" y="4589594"/>
                  <a:pt x="5390092" y="4391157"/>
                  <a:pt x="5853113" y="4457303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4" name="Freeform 814"/>
          <p:cNvSpPr/>
          <p:nvPr/>
        </p:nvSpPr>
        <p:spPr>
          <a:xfrm rot="0" flipH="0" flipV="0">
            <a:off x="6865863" y="465472"/>
            <a:ext cx="353707" cy="260846"/>
          </a:xfrm>
          <a:custGeom>
            <a:pathLst>
              <a:path w="10718403" h="7904427">
                <a:moveTo>
                  <a:pt x="2183606" y="297656"/>
                </a:moveTo>
                <a:cubicBezTo>
                  <a:pt x="2382043" y="363802"/>
                  <a:pt x="2580481" y="463021"/>
                  <a:pt x="2778918" y="595313"/>
                </a:cubicBezTo>
                <a:cubicBezTo>
                  <a:pt x="3109647" y="793750"/>
                  <a:pt x="3407304" y="992188"/>
                  <a:pt x="3671887" y="1190625"/>
                </a:cubicBezTo>
                <a:cubicBezTo>
                  <a:pt x="4068762" y="1455208"/>
                  <a:pt x="4267200" y="1620573"/>
                  <a:pt x="4267200" y="1686719"/>
                </a:cubicBezTo>
                <a:cubicBezTo>
                  <a:pt x="4333345" y="1819011"/>
                  <a:pt x="4167981" y="1852084"/>
                  <a:pt x="3771106" y="1785938"/>
                </a:cubicBezTo>
                <a:cubicBezTo>
                  <a:pt x="3308085" y="1719792"/>
                  <a:pt x="2845064" y="1653646"/>
                  <a:pt x="2382043" y="1587500"/>
                </a:cubicBezTo>
                <a:cubicBezTo>
                  <a:pt x="1588293" y="1389063"/>
                  <a:pt x="1290637" y="1025261"/>
                  <a:pt x="1489075" y="496094"/>
                </a:cubicBezTo>
                <a:cubicBezTo>
                  <a:pt x="1621366" y="231511"/>
                  <a:pt x="1852877" y="165365"/>
                  <a:pt x="2183606" y="297656"/>
                </a:cubicBezTo>
                <a:close/>
                <a:moveTo>
                  <a:pt x="0" y="3472656"/>
                </a:moveTo>
                <a:cubicBezTo>
                  <a:pt x="0" y="2877344"/>
                  <a:pt x="231510" y="2546615"/>
                  <a:pt x="694531" y="2480469"/>
                </a:cubicBezTo>
                <a:cubicBezTo>
                  <a:pt x="1157552" y="2678906"/>
                  <a:pt x="1719791" y="2711979"/>
                  <a:pt x="2381250" y="2579688"/>
                </a:cubicBezTo>
                <a:cubicBezTo>
                  <a:pt x="2778125" y="2447396"/>
                  <a:pt x="3075781" y="2480469"/>
                  <a:pt x="3274218" y="2678906"/>
                </a:cubicBezTo>
                <a:cubicBezTo>
                  <a:pt x="3472656" y="2811198"/>
                  <a:pt x="3538802" y="3009636"/>
                  <a:pt x="3472656" y="3274219"/>
                </a:cubicBezTo>
                <a:cubicBezTo>
                  <a:pt x="3274218" y="3869531"/>
                  <a:pt x="3175000" y="4564063"/>
                  <a:pt x="3175000" y="5357813"/>
                </a:cubicBezTo>
                <a:cubicBezTo>
                  <a:pt x="3241145" y="5423959"/>
                  <a:pt x="3373437" y="5390886"/>
                  <a:pt x="3571875" y="5258594"/>
                </a:cubicBezTo>
                <a:cubicBezTo>
                  <a:pt x="3770312" y="5060156"/>
                  <a:pt x="4001822" y="4861719"/>
                  <a:pt x="4266406" y="4663281"/>
                </a:cubicBezTo>
                <a:cubicBezTo>
                  <a:pt x="4530989" y="4597136"/>
                  <a:pt x="4597135" y="4729427"/>
                  <a:pt x="4464843" y="5060156"/>
                </a:cubicBezTo>
                <a:cubicBezTo>
                  <a:pt x="4001822" y="5721615"/>
                  <a:pt x="3472656" y="6350000"/>
                  <a:pt x="2877343" y="6945313"/>
                </a:cubicBezTo>
                <a:cubicBezTo>
                  <a:pt x="2414322" y="7408334"/>
                  <a:pt x="1984375" y="7474479"/>
                  <a:pt x="1587500" y="7143750"/>
                </a:cubicBezTo>
                <a:cubicBezTo>
                  <a:pt x="1389062" y="6945313"/>
                  <a:pt x="1355989" y="6746875"/>
                  <a:pt x="1488281" y="6548438"/>
                </a:cubicBezTo>
                <a:cubicBezTo>
                  <a:pt x="2083593" y="5953125"/>
                  <a:pt x="2381250" y="4994011"/>
                  <a:pt x="2381250" y="3671094"/>
                </a:cubicBezTo>
                <a:cubicBezTo>
                  <a:pt x="2447395" y="3340365"/>
                  <a:pt x="1819010" y="3340365"/>
                  <a:pt x="496093" y="3671094"/>
                </a:cubicBezTo>
                <a:cubicBezTo>
                  <a:pt x="231510" y="3803386"/>
                  <a:pt x="66145" y="3737240"/>
                  <a:pt x="0" y="3472656"/>
                </a:cubicBezTo>
                <a:close/>
                <a:moveTo>
                  <a:pt x="5557837" y="99219"/>
                </a:moveTo>
                <a:cubicBezTo>
                  <a:pt x="6087400" y="99219"/>
                  <a:pt x="6319109" y="330730"/>
                  <a:pt x="6252964" y="793750"/>
                </a:cubicBezTo>
                <a:cubicBezTo>
                  <a:pt x="6319109" y="2116667"/>
                  <a:pt x="6352182" y="3075781"/>
                  <a:pt x="6352182" y="3671094"/>
                </a:cubicBezTo>
                <a:cubicBezTo>
                  <a:pt x="6286037" y="4927865"/>
                  <a:pt x="6120540" y="5787761"/>
                  <a:pt x="5855692" y="6250781"/>
                </a:cubicBezTo>
                <a:cubicBezTo>
                  <a:pt x="5326393" y="7110677"/>
                  <a:pt x="4565650" y="7474479"/>
                  <a:pt x="3573462" y="7342188"/>
                </a:cubicBezTo>
                <a:cubicBezTo>
                  <a:pt x="3110441" y="7209896"/>
                  <a:pt x="3143514" y="7011459"/>
                  <a:pt x="3672681" y="6746875"/>
                </a:cubicBezTo>
                <a:cubicBezTo>
                  <a:pt x="4532577" y="6151563"/>
                  <a:pt x="5028670" y="5523177"/>
                  <a:pt x="5160962" y="4861719"/>
                </a:cubicBezTo>
                <a:cubicBezTo>
                  <a:pt x="5359400" y="3737240"/>
                  <a:pt x="5326327" y="2414323"/>
                  <a:pt x="5061743" y="892969"/>
                </a:cubicBezTo>
                <a:cubicBezTo>
                  <a:pt x="4995597" y="429948"/>
                  <a:pt x="5160962" y="165365"/>
                  <a:pt x="5557837" y="99219"/>
                </a:cubicBezTo>
                <a:close/>
                <a:moveTo>
                  <a:pt x="7741840" y="694531"/>
                </a:moveTo>
                <a:cubicBezTo>
                  <a:pt x="8072570" y="760677"/>
                  <a:pt x="8271007" y="959115"/>
                  <a:pt x="8337153" y="1289844"/>
                </a:cubicBezTo>
                <a:cubicBezTo>
                  <a:pt x="8204861" y="3075781"/>
                  <a:pt x="8204861" y="4894792"/>
                  <a:pt x="8337153" y="6746875"/>
                </a:cubicBezTo>
                <a:cubicBezTo>
                  <a:pt x="8337153" y="7011459"/>
                  <a:pt x="8171788" y="7176823"/>
                  <a:pt x="7841059" y="7242969"/>
                </a:cubicBezTo>
                <a:cubicBezTo>
                  <a:pt x="7510329" y="7242969"/>
                  <a:pt x="7311892" y="7077604"/>
                  <a:pt x="7245746" y="6746875"/>
                </a:cubicBezTo>
                <a:cubicBezTo>
                  <a:pt x="7378038" y="4960938"/>
                  <a:pt x="7378038" y="3141927"/>
                  <a:pt x="7245746" y="1289844"/>
                </a:cubicBezTo>
                <a:cubicBezTo>
                  <a:pt x="7245746" y="892969"/>
                  <a:pt x="7411111" y="694531"/>
                  <a:pt x="7741840" y="694531"/>
                </a:cubicBezTo>
                <a:close/>
                <a:moveTo>
                  <a:pt x="10321528" y="198438"/>
                </a:moveTo>
                <a:cubicBezTo>
                  <a:pt x="10519965" y="264583"/>
                  <a:pt x="10619184" y="496094"/>
                  <a:pt x="10619184" y="892969"/>
                </a:cubicBezTo>
                <a:cubicBezTo>
                  <a:pt x="10486892" y="2943490"/>
                  <a:pt x="10519965" y="5027084"/>
                  <a:pt x="10718403" y="7143750"/>
                </a:cubicBezTo>
                <a:cubicBezTo>
                  <a:pt x="10718403" y="7540625"/>
                  <a:pt x="10553038" y="7772136"/>
                  <a:pt x="10222309" y="7838281"/>
                </a:cubicBezTo>
                <a:cubicBezTo>
                  <a:pt x="9891579" y="7904427"/>
                  <a:pt x="9660070" y="7838281"/>
                  <a:pt x="9527778" y="7639844"/>
                </a:cubicBezTo>
                <a:cubicBezTo>
                  <a:pt x="9395486" y="7507552"/>
                  <a:pt x="9362413" y="5754688"/>
                  <a:pt x="9428559" y="2381250"/>
                </a:cubicBezTo>
                <a:cubicBezTo>
                  <a:pt x="9428559" y="1785938"/>
                  <a:pt x="9395486" y="1289844"/>
                  <a:pt x="9329340" y="892969"/>
                </a:cubicBezTo>
                <a:cubicBezTo>
                  <a:pt x="9263195" y="562240"/>
                  <a:pt x="9296267" y="330730"/>
                  <a:pt x="9428559" y="198438"/>
                </a:cubicBezTo>
                <a:cubicBezTo>
                  <a:pt x="9626996" y="0"/>
                  <a:pt x="9924653" y="0"/>
                  <a:pt x="10321528" y="198438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5" name="Freeform 815"/>
          <p:cNvSpPr/>
          <p:nvPr/>
        </p:nvSpPr>
        <p:spPr>
          <a:xfrm rot="0" flipH="0" flipV="0">
            <a:off x="7282002" y="456715"/>
            <a:ext cx="397271" cy="276125"/>
          </a:xfrm>
          <a:custGeom>
            <a:pathLst>
              <a:path w="12038542" h="8367447">
                <a:moveTo>
                  <a:pt x="4795573" y="2050521"/>
                </a:moveTo>
                <a:cubicBezTo>
                  <a:pt x="3803385" y="2116667"/>
                  <a:pt x="2877344" y="2248958"/>
                  <a:pt x="2017448" y="2447396"/>
                </a:cubicBezTo>
                <a:cubicBezTo>
                  <a:pt x="1686719" y="2579688"/>
                  <a:pt x="1521354" y="2480469"/>
                  <a:pt x="1521354" y="2149740"/>
                </a:cubicBezTo>
                <a:cubicBezTo>
                  <a:pt x="1719792" y="1620573"/>
                  <a:pt x="2083594" y="1355990"/>
                  <a:pt x="2612760" y="1355990"/>
                </a:cubicBezTo>
                <a:cubicBezTo>
                  <a:pt x="3141927" y="1488282"/>
                  <a:pt x="3869531" y="1521354"/>
                  <a:pt x="4795573" y="1455208"/>
                </a:cubicBezTo>
                <a:cubicBezTo>
                  <a:pt x="4795573" y="1124479"/>
                  <a:pt x="4762500" y="859896"/>
                  <a:pt x="4696354" y="661458"/>
                </a:cubicBezTo>
                <a:cubicBezTo>
                  <a:pt x="4696354" y="198438"/>
                  <a:pt x="4894792" y="0"/>
                  <a:pt x="5291667" y="66146"/>
                </a:cubicBezTo>
                <a:cubicBezTo>
                  <a:pt x="5820833" y="132292"/>
                  <a:pt x="6151562" y="297657"/>
                  <a:pt x="6283854" y="562240"/>
                </a:cubicBezTo>
                <a:cubicBezTo>
                  <a:pt x="6350000" y="694532"/>
                  <a:pt x="6316927" y="992188"/>
                  <a:pt x="6184635" y="1455208"/>
                </a:cubicBezTo>
                <a:lnTo>
                  <a:pt x="9359635" y="1455208"/>
                </a:lnTo>
                <a:cubicBezTo>
                  <a:pt x="9690365" y="1653646"/>
                  <a:pt x="9690365" y="1852083"/>
                  <a:pt x="9359635" y="2050521"/>
                </a:cubicBezTo>
                <a:lnTo>
                  <a:pt x="6184635" y="2050521"/>
                </a:lnTo>
                <a:cubicBezTo>
                  <a:pt x="6118489" y="2381250"/>
                  <a:pt x="6085417" y="2678906"/>
                  <a:pt x="6085417" y="2943490"/>
                </a:cubicBezTo>
                <a:cubicBezTo>
                  <a:pt x="9194271" y="3075781"/>
                  <a:pt x="11178646" y="3175000"/>
                  <a:pt x="12038542" y="3241146"/>
                </a:cubicBezTo>
                <a:cubicBezTo>
                  <a:pt x="11575521" y="4497917"/>
                  <a:pt x="10914062" y="4894792"/>
                  <a:pt x="10054167" y="4431771"/>
                </a:cubicBezTo>
                <a:cubicBezTo>
                  <a:pt x="8995833" y="4034896"/>
                  <a:pt x="7639843" y="3803386"/>
                  <a:pt x="5986198" y="3737240"/>
                </a:cubicBezTo>
                <a:cubicBezTo>
                  <a:pt x="5787760" y="4332552"/>
                  <a:pt x="5787760" y="4630208"/>
                  <a:pt x="5986198" y="4630208"/>
                </a:cubicBezTo>
                <a:cubicBezTo>
                  <a:pt x="6713802" y="4630208"/>
                  <a:pt x="7507552" y="4597136"/>
                  <a:pt x="8367448" y="4530990"/>
                </a:cubicBezTo>
                <a:cubicBezTo>
                  <a:pt x="8698177" y="4464844"/>
                  <a:pt x="8962760" y="4696354"/>
                  <a:pt x="9161198" y="5225521"/>
                </a:cubicBezTo>
                <a:cubicBezTo>
                  <a:pt x="9161198" y="5490104"/>
                  <a:pt x="9028906" y="5655469"/>
                  <a:pt x="8764323" y="5721615"/>
                </a:cubicBezTo>
                <a:cubicBezTo>
                  <a:pt x="7838281" y="6250781"/>
                  <a:pt x="7077604" y="6680729"/>
                  <a:pt x="6482292" y="7011458"/>
                </a:cubicBezTo>
                <a:lnTo>
                  <a:pt x="7276042" y="7309115"/>
                </a:lnTo>
                <a:cubicBezTo>
                  <a:pt x="8202083" y="7705990"/>
                  <a:pt x="8665104" y="7937500"/>
                  <a:pt x="8665104" y="8003646"/>
                </a:cubicBezTo>
                <a:cubicBezTo>
                  <a:pt x="8995833" y="8268229"/>
                  <a:pt x="8797396" y="8367447"/>
                  <a:pt x="8069792" y="8301301"/>
                </a:cubicBezTo>
                <a:cubicBezTo>
                  <a:pt x="6746875" y="7970573"/>
                  <a:pt x="5324739" y="7507552"/>
                  <a:pt x="3803385" y="6912240"/>
                </a:cubicBezTo>
                <a:cubicBezTo>
                  <a:pt x="3208073" y="6713802"/>
                  <a:pt x="3042708" y="6416146"/>
                  <a:pt x="3307292" y="6019271"/>
                </a:cubicBezTo>
                <a:cubicBezTo>
                  <a:pt x="3571875" y="5754688"/>
                  <a:pt x="3902604" y="5721615"/>
                  <a:pt x="4299479" y="5920052"/>
                </a:cubicBezTo>
                <a:cubicBezTo>
                  <a:pt x="4828646" y="6184636"/>
                  <a:pt x="5357812" y="6449219"/>
                  <a:pt x="5886979" y="6713802"/>
                </a:cubicBezTo>
                <a:cubicBezTo>
                  <a:pt x="6350000" y="6316927"/>
                  <a:pt x="6779948" y="5920052"/>
                  <a:pt x="7176823" y="5523177"/>
                </a:cubicBezTo>
                <a:cubicBezTo>
                  <a:pt x="7441406" y="5192448"/>
                  <a:pt x="6713802" y="5159375"/>
                  <a:pt x="4994010" y="5423958"/>
                </a:cubicBezTo>
                <a:cubicBezTo>
                  <a:pt x="4332552" y="5556250"/>
                  <a:pt x="4067969" y="5390886"/>
                  <a:pt x="4200260" y="4927865"/>
                </a:cubicBezTo>
                <a:cubicBezTo>
                  <a:pt x="4464844" y="4530990"/>
                  <a:pt x="4597135" y="4134115"/>
                  <a:pt x="4597135" y="3737240"/>
                </a:cubicBezTo>
                <a:cubicBezTo>
                  <a:pt x="3075781" y="3803386"/>
                  <a:pt x="1719792" y="4001823"/>
                  <a:pt x="529167" y="4332552"/>
                </a:cubicBezTo>
                <a:cubicBezTo>
                  <a:pt x="132292" y="4464844"/>
                  <a:pt x="0" y="4233333"/>
                  <a:pt x="132292" y="3638021"/>
                </a:cubicBezTo>
                <a:cubicBezTo>
                  <a:pt x="396875" y="3241146"/>
                  <a:pt x="727604" y="3042708"/>
                  <a:pt x="1124479" y="3042708"/>
                </a:cubicBezTo>
                <a:cubicBezTo>
                  <a:pt x="1852083" y="3108854"/>
                  <a:pt x="3042708" y="3075781"/>
                  <a:pt x="4696354" y="294349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6" name="Freeform 816"/>
          <p:cNvSpPr/>
          <p:nvPr/>
        </p:nvSpPr>
        <p:spPr>
          <a:xfrm rot="0" flipH="0" flipV="0">
            <a:off x="7706950" y="460068"/>
            <a:ext cx="396206" cy="266093"/>
          </a:xfrm>
          <a:custGeom>
            <a:pathLst>
              <a:path w="12006262" h="8063442">
                <a:moveTo>
                  <a:pt x="4762500" y="3532452"/>
                </a:moveTo>
                <a:cubicBezTo>
                  <a:pt x="3770312" y="3863181"/>
                  <a:pt x="2976562" y="4094692"/>
                  <a:pt x="2381250" y="4226983"/>
                </a:cubicBezTo>
                <a:cubicBezTo>
                  <a:pt x="1918229" y="4226983"/>
                  <a:pt x="1686719" y="4094692"/>
                  <a:pt x="1686719" y="3830108"/>
                </a:cubicBezTo>
                <a:cubicBezTo>
                  <a:pt x="2877344" y="3565525"/>
                  <a:pt x="4101041" y="3201723"/>
                  <a:pt x="5357812" y="2738702"/>
                </a:cubicBezTo>
                <a:cubicBezTo>
                  <a:pt x="4101041" y="2672556"/>
                  <a:pt x="3241146" y="2705629"/>
                  <a:pt x="2778125" y="2837921"/>
                </a:cubicBezTo>
                <a:cubicBezTo>
                  <a:pt x="2381250" y="2705762"/>
                  <a:pt x="2381250" y="2474516"/>
                  <a:pt x="2778125" y="2144183"/>
                </a:cubicBezTo>
                <a:cubicBezTo>
                  <a:pt x="3108854" y="2144183"/>
                  <a:pt x="3406510" y="2176992"/>
                  <a:pt x="3671094" y="2242608"/>
                </a:cubicBezTo>
                <a:lnTo>
                  <a:pt x="8930283" y="2242608"/>
                </a:lnTo>
                <a:cubicBezTo>
                  <a:pt x="9261012" y="2374900"/>
                  <a:pt x="9294084" y="2540265"/>
                  <a:pt x="9029501" y="2738702"/>
                </a:cubicBezTo>
                <a:lnTo>
                  <a:pt x="6449219" y="2738702"/>
                </a:lnTo>
                <a:cubicBezTo>
                  <a:pt x="6184635" y="2937140"/>
                  <a:pt x="5920052" y="3102504"/>
                  <a:pt x="5655469" y="3234796"/>
                </a:cubicBezTo>
                <a:lnTo>
                  <a:pt x="6350000" y="4028546"/>
                </a:lnTo>
                <a:cubicBezTo>
                  <a:pt x="6945445" y="3763963"/>
                  <a:pt x="7408531" y="3400161"/>
                  <a:pt x="7739261" y="2937140"/>
                </a:cubicBezTo>
                <a:cubicBezTo>
                  <a:pt x="8202281" y="2804848"/>
                  <a:pt x="8466865" y="2970213"/>
                  <a:pt x="8533011" y="3433233"/>
                </a:cubicBezTo>
                <a:cubicBezTo>
                  <a:pt x="8599156" y="3565525"/>
                  <a:pt x="8533011" y="3697817"/>
                  <a:pt x="8334573" y="3830108"/>
                </a:cubicBezTo>
                <a:cubicBezTo>
                  <a:pt x="7937698" y="4028546"/>
                  <a:pt x="7540823" y="4160838"/>
                  <a:pt x="7143948" y="4226983"/>
                </a:cubicBezTo>
                <a:cubicBezTo>
                  <a:pt x="8996296" y="5219171"/>
                  <a:pt x="10617067" y="5715265"/>
                  <a:pt x="12006262" y="5715265"/>
                </a:cubicBezTo>
                <a:cubicBezTo>
                  <a:pt x="11940117" y="6178286"/>
                  <a:pt x="11675467" y="6608233"/>
                  <a:pt x="11212314" y="7005108"/>
                </a:cubicBezTo>
                <a:cubicBezTo>
                  <a:pt x="10749293" y="7401983"/>
                  <a:pt x="10186987" y="7335838"/>
                  <a:pt x="9525397" y="6806671"/>
                </a:cubicBezTo>
                <a:cubicBezTo>
                  <a:pt x="8533077" y="6012921"/>
                  <a:pt x="7540757" y="5318390"/>
                  <a:pt x="6548437" y="4723077"/>
                </a:cubicBezTo>
                <a:cubicBezTo>
                  <a:pt x="6879167" y="5384536"/>
                  <a:pt x="6879167" y="6178286"/>
                  <a:pt x="6548437" y="7104327"/>
                </a:cubicBezTo>
                <a:cubicBezTo>
                  <a:pt x="6350000" y="7567348"/>
                  <a:pt x="5953125" y="7865004"/>
                  <a:pt x="5357812" y="7997296"/>
                </a:cubicBezTo>
                <a:cubicBezTo>
                  <a:pt x="4233333" y="8063442"/>
                  <a:pt x="3472656" y="7732713"/>
                  <a:pt x="3075781" y="7005108"/>
                </a:cubicBezTo>
                <a:cubicBezTo>
                  <a:pt x="3075781" y="6938963"/>
                  <a:pt x="3108854" y="6905890"/>
                  <a:pt x="3175000" y="6905890"/>
                </a:cubicBezTo>
                <a:cubicBezTo>
                  <a:pt x="3770312" y="7170473"/>
                  <a:pt x="4332552" y="7203546"/>
                  <a:pt x="4861719" y="7005108"/>
                </a:cubicBezTo>
                <a:cubicBezTo>
                  <a:pt x="5126302" y="6872817"/>
                  <a:pt x="5291666" y="6707452"/>
                  <a:pt x="5357812" y="6509015"/>
                </a:cubicBezTo>
                <a:cubicBezTo>
                  <a:pt x="5490104" y="6178286"/>
                  <a:pt x="5523177" y="5847556"/>
                  <a:pt x="5457031" y="5516827"/>
                </a:cubicBezTo>
                <a:cubicBezTo>
                  <a:pt x="4663281" y="5847556"/>
                  <a:pt x="3803385" y="6145213"/>
                  <a:pt x="2877344" y="6409796"/>
                </a:cubicBezTo>
                <a:cubicBezTo>
                  <a:pt x="2282031" y="6608233"/>
                  <a:pt x="1686719" y="6740525"/>
                  <a:pt x="1091406" y="6806671"/>
                </a:cubicBezTo>
                <a:cubicBezTo>
                  <a:pt x="562239" y="6938963"/>
                  <a:pt x="198437" y="6806671"/>
                  <a:pt x="0" y="6409796"/>
                </a:cubicBezTo>
                <a:cubicBezTo>
                  <a:pt x="0" y="6343650"/>
                  <a:pt x="198437" y="6277504"/>
                  <a:pt x="595312" y="6211358"/>
                </a:cubicBezTo>
                <a:cubicBezTo>
                  <a:pt x="1124479" y="6145213"/>
                  <a:pt x="1686719" y="6045994"/>
                  <a:pt x="2282031" y="5913702"/>
                </a:cubicBezTo>
                <a:cubicBezTo>
                  <a:pt x="3737239" y="5516827"/>
                  <a:pt x="4762500" y="5186098"/>
                  <a:pt x="5357812" y="4921515"/>
                </a:cubicBezTo>
                <a:lnTo>
                  <a:pt x="5159375" y="4326202"/>
                </a:lnTo>
                <a:cubicBezTo>
                  <a:pt x="4233333" y="4789223"/>
                  <a:pt x="3340364" y="5119952"/>
                  <a:pt x="2480469" y="5318390"/>
                </a:cubicBezTo>
                <a:cubicBezTo>
                  <a:pt x="2017448" y="5450681"/>
                  <a:pt x="1719791" y="5351463"/>
                  <a:pt x="1587500" y="5020733"/>
                </a:cubicBezTo>
                <a:cubicBezTo>
                  <a:pt x="1653646" y="4954588"/>
                  <a:pt x="2315104" y="4756150"/>
                  <a:pt x="3571875" y="4425421"/>
                </a:cubicBezTo>
                <a:cubicBezTo>
                  <a:pt x="3968750" y="4293129"/>
                  <a:pt x="4431771" y="4094692"/>
                  <a:pt x="4960937" y="3830108"/>
                </a:cubicBezTo>
                <a:close/>
                <a:moveTo>
                  <a:pt x="5853906" y="66146"/>
                </a:moveTo>
                <a:cubicBezTo>
                  <a:pt x="6052344" y="66146"/>
                  <a:pt x="6250781" y="132292"/>
                  <a:pt x="6449219" y="264583"/>
                </a:cubicBezTo>
                <a:cubicBezTo>
                  <a:pt x="6449219" y="595313"/>
                  <a:pt x="6482292" y="826823"/>
                  <a:pt x="6548437" y="959115"/>
                </a:cubicBezTo>
                <a:cubicBezTo>
                  <a:pt x="7408465" y="959115"/>
                  <a:pt x="8268494" y="992055"/>
                  <a:pt x="9128522" y="1057937"/>
                </a:cubicBezTo>
                <a:cubicBezTo>
                  <a:pt x="9459383" y="992055"/>
                  <a:pt x="9724033" y="892969"/>
                  <a:pt x="9922470" y="760677"/>
                </a:cubicBezTo>
                <a:cubicBezTo>
                  <a:pt x="10451769" y="694532"/>
                  <a:pt x="10716419" y="1024202"/>
                  <a:pt x="10716419" y="1749690"/>
                </a:cubicBezTo>
                <a:cubicBezTo>
                  <a:pt x="10716419" y="2344473"/>
                  <a:pt x="10650273" y="2840302"/>
                  <a:pt x="10517981" y="3237177"/>
                </a:cubicBezTo>
                <a:cubicBezTo>
                  <a:pt x="10385689" y="3435615"/>
                  <a:pt x="10253398" y="3435615"/>
                  <a:pt x="10121106" y="3237177"/>
                </a:cubicBezTo>
                <a:cubicBezTo>
                  <a:pt x="10054960" y="2708011"/>
                  <a:pt x="9955742" y="2278063"/>
                  <a:pt x="9823450" y="1947333"/>
                </a:cubicBezTo>
                <a:cubicBezTo>
                  <a:pt x="9823450" y="1619250"/>
                  <a:pt x="9029634" y="1455208"/>
                  <a:pt x="7442001" y="1455208"/>
                </a:cubicBezTo>
                <a:lnTo>
                  <a:pt x="4663479" y="1455208"/>
                </a:lnTo>
                <a:cubicBezTo>
                  <a:pt x="3869729" y="1455208"/>
                  <a:pt x="3142059" y="1488149"/>
                  <a:pt x="2480469" y="1554030"/>
                </a:cubicBezTo>
                <a:cubicBezTo>
                  <a:pt x="1951302" y="1751806"/>
                  <a:pt x="1686719" y="2312062"/>
                  <a:pt x="1686719" y="3234796"/>
                </a:cubicBezTo>
                <a:cubicBezTo>
                  <a:pt x="1554427" y="3433233"/>
                  <a:pt x="1389062" y="3433233"/>
                  <a:pt x="1190625" y="3234796"/>
                </a:cubicBezTo>
                <a:cubicBezTo>
                  <a:pt x="1058333" y="2772966"/>
                  <a:pt x="992187" y="2278195"/>
                  <a:pt x="992187" y="1750483"/>
                </a:cubicBezTo>
                <a:cubicBezTo>
                  <a:pt x="1058333" y="1024070"/>
                  <a:pt x="1289844" y="693936"/>
                  <a:pt x="1686719" y="760082"/>
                </a:cubicBezTo>
                <a:cubicBezTo>
                  <a:pt x="2414323" y="1024136"/>
                  <a:pt x="3472656" y="1057143"/>
                  <a:pt x="4861719" y="859102"/>
                </a:cubicBezTo>
                <a:cubicBezTo>
                  <a:pt x="4927864" y="726943"/>
                  <a:pt x="4960937" y="561843"/>
                  <a:pt x="4960937" y="363802"/>
                </a:cubicBezTo>
                <a:cubicBezTo>
                  <a:pt x="5093229" y="99219"/>
                  <a:pt x="5390885" y="0"/>
                  <a:pt x="5853906" y="66146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7" name="Freeform 817"/>
          <p:cNvSpPr/>
          <p:nvPr/>
        </p:nvSpPr>
        <p:spPr>
          <a:xfrm rot="0" flipH="0" flipV="0">
            <a:off x="8194798" y="436004"/>
            <a:ext cx="45839" cy="292990"/>
          </a:xfrm>
          <a:custGeom>
            <a:pathLst>
              <a:path w="1389063" h="8878491">
                <a:moveTo>
                  <a:pt x="694531" y="8878491"/>
                </a:moveTo>
                <a:cubicBezTo>
                  <a:pt x="496094" y="8878491"/>
                  <a:pt x="330729" y="8812345"/>
                  <a:pt x="198438" y="8680054"/>
                </a:cubicBezTo>
                <a:cubicBezTo>
                  <a:pt x="66146" y="8547762"/>
                  <a:pt x="0" y="8382397"/>
                  <a:pt x="0" y="8183960"/>
                </a:cubicBezTo>
                <a:cubicBezTo>
                  <a:pt x="0" y="7985522"/>
                  <a:pt x="66146" y="7820158"/>
                  <a:pt x="198438" y="7687866"/>
                </a:cubicBezTo>
                <a:cubicBezTo>
                  <a:pt x="330729" y="7555574"/>
                  <a:pt x="496094" y="7489429"/>
                  <a:pt x="694531" y="7489429"/>
                </a:cubicBezTo>
                <a:cubicBezTo>
                  <a:pt x="892969" y="7489429"/>
                  <a:pt x="1058333" y="7555574"/>
                  <a:pt x="1190625" y="7687866"/>
                </a:cubicBezTo>
                <a:cubicBezTo>
                  <a:pt x="1322917" y="7820158"/>
                  <a:pt x="1389063" y="7985522"/>
                  <a:pt x="1389063" y="8183960"/>
                </a:cubicBezTo>
                <a:cubicBezTo>
                  <a:pt x="1389063" y="8382397"/>
                  <a:pt x="1322917" y="8547762"/>
                  <a:pt x="1190625" y="8680054"/>
                </a:cubicBezTo>
                <a:cubicBezTo>
                  <a:pt x="1058333" y="8812345"/>
                  <a:pt x="892969" y="8878491"/>
                  <a:pt x="694531" y="8878491"/>
                </a:cubicBezTo>
                <a:close/>
                <a:moveTo>
                  <a:pt x="892969" y="5556250"/>
                </a:moveTo>
                <a:lnTo>
                  <a:pt x="892969" y="6052344"/>
                </a:lnTo>
                <a:lnTo>
                  <a:pt x="496094" y="6052344"/>
                </a:lnTo>
                <a:lnTo>
                  <a:pt x="496094" y="5556250"/>
                </a:lnTo>
                <a:cubicBezTo>
                  <a:pt x="496094" y="4663282"/>
                  <a:pt x="438216" y="3762045"/>
                  <a:pt x="322461" y="2852540"/>
                </a:cubicBezTo>
                <a:cubicBezTo>
                  <a:pt x="206706" y="1943035"/>
                  <a:pt x="148828" y="1273308"/>
                  <a:pt x="148828" y="843360"/>
                </a:cubicBezTo>
                <a:cubicBezTo>
                  <a:pt x="148828" y="578777"/>
                  <a:pt x="190169" y="372071"/>
                  <a:pt x="272852" y="223243"/>
                </a:cubicBezTo>
                <a:cubicBezTo>
                  <a:pt x="355534" y="74415"/>
                  <a:pt x="496094" y="0"/>
                  <a:pt x="694531" y="0"/>
                </a:cubicBezTo>
                <a:cubicBezTo>
                  <a:pt x="926042" y="0"/>
                  <a:pt x="1074870" y="82683"/>
                  <a:pt x="1141016" y="248047"/>
                </a:cubicBezTo>
                <a:cubicBezTo>
                  <a:pt x="1207162" y="413412"/>
                  <a:pt x="1240234" y="611849"/>
                  <a:pt x="1240234" y="843360"/>
                </a:cubicBezTo>
                <a:cubicBezTo>
                  <a:pt x="1240234" y="1273308"/>
                  <a:pt x="1182357" y="1943035"/>
                  <a:pt x="1066602" y="2852540"/>
                </a:cubicBezTo>
                <a:cubicBezTo>
                  <a:pt x="950846" y="3762045"/>
                  <a:pt x="892969" y="4663282"/>
                  <a:pt x="892969" y="555625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8" name="Rectangle 818"/>
          <p:cNvSpPr/>
          <p:nvPr/>
        </p:nvSpPr>
        <p:spPr>
          <a:xfrm rot="0" flipH="0" flipV="0">
            <a:off x="776611" y="1120464"/>
            <a:ext cx="4891331" cy="62229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897" baseline="0" b="1" i="0" dirty="0" spc="0">
                <a:solidFill>
                  <a:srgbClr val="336565"/>
                </a:solidFill>
                <a:latin typeface="Arial Black" pitchFamily="0" charset="1"/>
              </a:rPr>
              <a:t>1.4 Java</a:t>
            </a:r>
            <a:r>
              <a:rPr lang="en-US" sz="2897" baseline="0" b="0" i="0" dirty="0" spc="0">
                <a:solidFill>
                  <a:srgbClr val="336565"/>
                </a:solidFill>
                <a:latin typeface="宋体" pitchFamily="0" charset="1"/>
              </a:rPr>
              <a:t>程序开发体验</a:t>
            </a:r>
            <a:r>
              <a:rPr lang="en-US" sz="2897" baseline="0" b="1" i="0" dirty="0" spc="0">
                <a:solidFill>
                  <a:srgbClr val="336565"/>
                </a:solidFill>
                <a:latin typeface="Arial Black" pitchFamily="0" charset="1"/>
              </a:rPr>
              <a:t>--</a:t>
            </a:r>
            <a:r>
              <a:rPr lang="en-US" sz="2897" baseline="0" b="0" i="0" dirty="0" spc="0">
                <a:solidFill>
                  <a:srgbClr val="336565"/>
                </a:solidFill>
                <a:latin typeface="宋体" pitchFamily="0" charset="1"/>
              </a:rPr>
              <a:t>编写</a:t>
            </a:r>
          </a:p>
        </p:txBody>
      </p:sp>
      <p:sp>
        <p:nvSpPr>
          <p:cNvPr id="819" name="Rectangle 819"/>
          <p:cNvSpPr/>
          <p:nvPr/>
        </p:nvSpPr>
        <p:spPr>
          <a:xfrm rot="0" flipH="0" flipV="0">
            <a:off x="848239" y="2022679"/>
            <a:ext cx="2706623" cy="96773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1055">
                <a:latin typeface="Wingdings" pitchFamily="0" charset="1"/>
              </a:rPr>
              <a:t></a:t>
            </a:r>
            <a:r>
              <a:rPr lang="en-US" sz="3102" baseline="0" b="0" i="0" dirty="0" spc="0">
                <a:latin typeface="宋体" pitchFamily="0" charset="1"/>
              </a:rPr>
              <a:t>步骤一：编写</a:t>
            </a:r>
          </a:p>
          <a:p>
            <a:pPr marL="457200">
              <a:lnSpc>
                <a:spcPts val="3873"/>
              </a:lnSpc>
              <a:tabLst>
                <a:tab pos="983543" algn="l"/>
              </a:tabLst>
            </a:pPr>
            <a:r>
              <a:rPr lang="en-US" sz="5454" baseline="-22630" b="0" i="0" dirty="0" spc="0">
                <a:solidFill>
                  <a:srgbClr val="97CDCC"/>
                </a:solidFill>
                <a:latin typeface="Arial" pitchFamily="0" charset="1"/>
              </a:rPr>
              <a:t>• 	</a:t>
            </a:r>
            <a:r>
              <a:rPr lang="en-US" sz="22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820" name="Rectangle 820"/>
          <p:cNvSpPr/>
          <p:nvPr/>
        </p:nvSpPr>
        <p:spPr>
          <a:xfrm rot="0" flipH="0" flipV="0">
            <a:off x="1305439" y="2571227"/>
            <a:ext cx="4248150" cy="85734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285750"/>
            <a:r>
              <a:rPr lang="en-US" sz="2400" baseline="0" b="0" i="0" dirty="0" spc="0">
                <a:latin typeface="宋体" pitchFamily="0" charset="1"/>
              </a:rPr>
              <a:t>选择最简单的编辑器记事本。</a:t>
            </a:r>
          </a:p>
          <a:p>
            <a:pPr marL="0">
              <a:lnSpc>
                <a:spcPts val="3873"/>
              </a:lnSpc>
            </a:pPr>
            <a:r>
              <a:rPr lang="en-US" sz="3600" baseline="0" b="0" i="0" dirty="0" spc="0">
                <a:solidFill>
                  <a:srgbClr val="97CDCC"/>
                </a:solidFill>
                <a:latin typeface="Arial" pitchFamily="0" charset="1"/>
              </a:rPr>
              <a:t>•</a:t>
            </a:r>
            <a:r>
              <a:rPr lang="en-US" sz="3600" baseline="0" b="0" i="0" dirty="0" spc="-10">
                <a:solidFill>
                  <a:srgbClr val="97CDCC"/>
                </a:solidFill>
                <a:latin typeface="Arial" pitchFamily="0" charset="1"/>
              </a:rPr>
              <a:t> </a:t>
            </a:r>
            <a:r>
              <a:rPr lang="en-US" sz="2400" baseline="0" b="0" i="0" dirty="0" spc="0">
                <a:latin typeface="宋体" pitchFamily="0" charset="1"/>
              </a:rPr>
              <a:t>敲入代码</a:t>
            </a:r>
          </a:p>
        </p:txBody>
      </p:sp>
      <p:sp>
        <p:nvSpPr>
          <p:cNvPr id="821" name="Rectangle 821"/>
          <p:cNvSpPr/>
          <p:nvPr/>
        </p:nvSpPr>
        <p:spPr>
          <a:xfrm rot="0" flipH="0" flipV="0">
            <a:off x="1762791" y="3403301"/>
            <a:ext cx="1825843" cy="85234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400" baseline="0" b="0" i="0" dirty="0" spc="0">
                <a:latin typeface="Courier New" pitchFamily="0" charset="1"/>
              </a:rPr>
              <a:t>class Demo</a:t>
            </a:r>
          </a:p>
          <a:p>
            <a:pPr marL="0">
              <a:lnSpc>
                <a:spcPts val="3451"/>
              </a:lnSpc>
            </a:pPr>
            <a:r>
              <a:rPr lang="en-US" sz="2400" baseline="0" b="0" i="0" dirty="0" spc="0">
                <a:latin typeface="Courier New" pitchFamily="0" charset="1"/>
              </a:rPr>
              <a:t>{}</a:t>
            </a:r>
          </a:p>
        </p:txBody>
      </p:sp>
      <p:sp>
        <p:nvSpPr>
          <p:cNvPr id="822" name="Rectangle 822"/>
          <p:cNvSpPr/>
          <p:nvPr/>
        </p:nvSpPr>
        <p:spPr>
          <a:xfrm rot="0" flipH="0" flipV="0">
            <a:off x="1305439" y="4111687"/>
            <a:ext cx="7728661" cy="95990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600" baseline="0" b="0" i="0" dirty="0" spc="0">
                <a:solidFill>
                  <a:srgbClr val="97CDCC"/>
                </a:solidFill>
                <a:latin typeface="Arial" pitchFamily="0" charset="1"/>
              </a:rPr>
              <a:t>•</a:t>
            </a:r>
            <a:r>
              <a:rPr lang="en-US" sz="3600" baseline="0" b="0" i="0" dirty="0" spc="-10">
                <a:solidFill>
                  <a:srgbClr val="97CDCC"/>
                </a:solidFill>
                <a:latin typeface="Arial" pitchFamily="0" charset="1"/>
              </a:rPr>
              <a:t> </a:t>
            </a:r>
            <a:r>
              <a:rPr lang="en-US" sz="2400" baseline="0" b="0" i="0" dirty="0" spc="0">
                <a:latin typeface="宋体" pitchFamily="0" charset="1"/>
              </a:rPr>
              <a:t>将文件保存成</a:t>
            </a:r>
            <a:r>
              <a:rPr lang="en-US" sz="2400" baseline="0" b="0" i="0" dirty="0" spc="0">
                <a:latin typeface="Arial" pitchFamily="0" charset="1"/>
              </a:rPr>
              <a:t>Demo.java</a:t>
            </a:r>
            <a:r>
              <a:rPr lang="en-US" sz="2400" baseline="0" b="0" i="0" dirty="0" spc="0">
                <a:latin typeface="宋体" pitchFamily="0" charset="1"/>
              </a:rPr>
              <a:t>，这个文件是存放</a:t>
            </a:r>
            <a:r>
              <a:rPr lang="en-US" sz="2400" baseline="0" b="0" i="0" dirty="0" spc="0">
                <a:latin typeface="Arial" pitchFamily="0" charset="1"/>
              </a:rPr>
              <a:t>java</a:t>
            </a:r>
            <a:r>
              <a:rPr lang="en-US" sz="2400" baseline="0" b="0" i="0" dirty="0" spc="0">
                <a:latin typeface="宋体" pitchFamily="0" charset="1"/>
              </a:rPr>
              <a:t>代</a:t>
            </a:r>
          </a:p>
          <a:p>
            <a:pPr marL="285750">
              <a:lnSpc>
                <a:spcPts val="2737"/>
              </a:lnSpc>
              <a:tabLst>
                <a:tab pos="7652461" algn="l"/>
              </a:tabLst>
            </a:pPr>
            <a:r>
              <a:rPr lang="en-US" sz="3636" baseline="-11000" b="0" i="0" dirty="0" spc="0">
                <a:latin typeface="宋体" pitchFamily="0" charset="1"/>
              </a:rPr>
              <a:t>码的文件，称为源文件。	</a:t>
            </a:r>
            <a:r>
              <a:rPr lang="en-US" sz="2400" baseline="0" b="0" i="0" dirty="0" spc="0">
                <a:latin typeface="Times New Roman" pitchFamily="0" charset="1"/>
              </a:rPr>
              <a:t>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/>
      </p:grpSpPr>
      <p:sp>
        <p:nvSpPr>
          <p:cNvPr id="823" name="Freeform 823"/>
          <p:cNvSpPr/>
          <p:nvPr/>
        </p:nvSpPr>
        <p:spPr>
          <a:xfrm rot="5400000" flipH="0" flipV="0">
            <a:off x="1531379" y="-1164843"/>
            <a:ext cx="6119621" cy="8823959"/>
          </a:xfrm>
          <a:custGeom>
            <a:pathLst>
              <a:path w="6119621" h="8823959">
                <a:moveTo>
                  <a:pt x="0" y="8147304"/>
                </a:moveTo>
                <a:cubicBezTo>
                  <a:pt x="0" y="8521445"/>
                  <a:pt x="302513" y="8823959"/>
                  <a:pt x="675894" y="8823959"/>
                </a:cubicBezTo>
                <a:lnTo>
                  <a:pt x="5443728" y="8823959"/>
                </a:lnTo>
                <a:cubicBezTo>
                  <a:pt x="5817108" y="8823959"/>
                  <a:pt x="6119621" y="8521445"/>
                  <a:pt x="6119621" y="8147304"/>
                </a:cubicBezTo>
                <a:lnTo>
                  <a:pt x="6119621" y="676657"/>
                </a:lnTo>
                <a:cubicBezTo>
                  <a:pt x="6119621" y="303276"/>
                  <a:pt x="5817108" y="0"/>
                  <a:pt x="5443728" y="0"/>
                </a:cubicBezTo>
                <a:lnTo>
                  <a:pt x="675894" y="0"/>
                </a:lnTo>
                <a:cubicBezTo>
                  <a:pt x="302513" y="0"/>
                  <a:pt x="0" y="303276"/>
                  <a:pt x="0" y="676657"/>
                </a:cubicBezTo>
                <a:close/>
              </a:path>
            </a:pathLst>
          </a:custGeom>
          <a:noFill/>
          <a:ln w="28575" cap="rnd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4" name="Freeform 824"/>
          <p:cNvSpPr/>
          <p:nvPr/>
        </p:nvSpPr>
        <p:spPr>
          <a:xfrm rot="5400000" flipH="0" flipV="0">
            <a:off x="4604143" y="-2004947"/>
            <a:ext cx="0" cy="7696200"/>
          </a:xfrm>
          <a:custGeom>
            <a:pathLst>
              <a:path w="0" h="7696200">
                <a:moveTo>
                  <a:pt x="0" y="7696200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25" name="Picture 102"/>
          <p:cNvPicPr>
            <a:picLocks noChangeAspect="0" noChangeArrowheads="1"/>
          </p:cNvPicPr>
          <p:nvPr/>
        </p:nvPicPr>
        <p:blipFill>
          <a:blip r:embed="rId8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900061" y="332105"/>
            <a:ext cx="1582673" cy="633222"/>
          </a:xfrm>
          <a:prstGeom prst="rect">
            <a:avLst/>
          </a:prstGeom>
          <a:noFill/>
          <a:extLst/>
        </p:spPr>
      </p:pic>
      <p:sp>
        <p:nvSpPr>
          <p:cNvPr id="826" name="Rectangle 826"/>
          <p:cNvSpPr/>
          <p:nvPr/>
        </p:nvSpPr>
        <p:spPr>
          <a:xfrm rot="0" flipH="0" flipV="0">
            <a:off x="3522097" y="6419821"/>
            <a:ext cx="2557727" cy="23776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0" i="0" dirty="0" spc="0">
                <a:latin typeface="宋体" pitchFamily="0" charset="1"/>
              </a:rPr>
              <a:t>北京传智播客教</a:t>
            </a:r>
            <a:r>
              <a:rPr lang="en-US" sz="1397" baseline="0" b="0" i="0" dirty="0" spc="397">
                <a:latin typeface="宋体" pitchFamily="0" charset="1"/>
              </a:rPr>
              <a:t>育</a:t>
            </a:r>
            <a:r>
              <a:rPr lang="en-US" sz="1397" baseline="0" b="0" i="0" dirty="0" spc="0">
                <a:latin typeface="Arial" pitchFamily="0" charset="1"/>
                <a:hlinkClick r:id="rId100"/>
              </a:rPr>
              <a:t>www.itcast.cn</a:t>
            </a:r>
          </a:p>
        </p:txBody>
      </p:sp>
      <p:sp>
        <p:nvSpPr>
          <p:cNvPr id="827" name="Rectangle 827"/>
          <p:cNvSpPr/>
          <p:nvPr/>
        </p:nvSpPr>
        <p:spPr>
          <a:xfrm rot="0" flipH="0" flipV="0">
            <a:off x="2648083" y="151519"/>
            <a:ext cx="5675955" cy="708613"/>
          </a:xfrm>
          <a:prstGeom prst="rect">
            <a:avLst/>
          </a:prstGeom>
        </p:spPr>
      </p:sp>
      <p:sp>
        <p:nvSpPr>
          <p:cNvPr id="828" name="Freeform 828"/>
          <p:cNvSpPr/>
          <p:nvPr/>
        </p:nvSpPr>
        <p:spPr>
          <a:xfrm rot="0" flipH="0" flipV="0">
            <a:off x="2645568" y="598615"/>
            <a:ext cx="424129" cy="45262"/>
          </a:xfrm>
          <a:custGeom>
            <a:pathLst>
              <a:path w="12852400" h="1371600">
                <a:moveTo>
                  <a:pt x="0" y="0"/>
                </a:moveTo>
                <a:lnTo>
                  <a:pt x="12852400" y="0"/>
                </a:lnTo>
                <a:lnTo>
                  <a:pt x="12852400" y="1371600"/>
                </a:lnTo>
                <a:lnTo>
                  <a:pt x="0" y="1371600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41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9" name="Freeform 829"/>
          <p:cNvSpPr/>
          <p:nvPr/>
        </p:nvSpPr>
        <p:spPr>
          <a:xfrm rot="0" flipH="0" flipV="0">
            <a:off x="3077189" y="458963"/>
            <a:ext cx="402728" cy="267315"/>
          </a:xfrm>
          <a:custGeom>
            <a:pathLst>
              <a:path w="12203906" h="8100484">
                <a:moveTo>
                  <a:pt x="4762500" y="892969"/>
                </a:moveTo>
                <a:cubicBezTo>
                  <a:pt x="4828646" y="363802"/>
                  <a:pt x="5060156" y="66146"/>
                  <a:pt x="5457031" y="0"/>
                </a:cubicBezTo>
                <a:cubicBezTo>
                  <a:pt x="5853906" y="66146"/>
                  <a:pt x="6151563" y="198438"/>
                  <a:pt x="6350000" y="396875"/>
                </a:cubicBezTo>
                <a:cubicBezTo>
                  <a:pt x="6482292" y="463021"/>
                  <a:pt x="6581511" y="628386"/>
                  <a:pt x="6647656" y="892969"/>
                </a:cubicBezTo>
                <a:cubicBezTo>
                  <a:pt x="9756511" y="959115"/>
                  <a:pt x="11608594" y="1025261"/>
                  <a:pt x="12203906" y="1091407"/>
                </a:cubicBezTo>
                <a:cubicBezTo>
                  <a:pt x="11542448" y="2215886"/>
                  <a:pt x="10847917" y="2612761"/>
                  <a:pt x="10120313" y="2282032"/>
                </a:cubicBezTo>
                <a:cubicBezTo>
                  <a:pt x="9591146" y="2083594"/>
                  <a:pt x="9061979" y="1918229"/>
                  <a:pt x="8532813" y="1785938"/>
                </a:cubicBezTo>
                <a:cubicBezTo>
                  <a:pt x="7871354" y="1653646"/>
                  <a:pt x="7176823" y="1587500"/>
                  <a:pt x="6449219" y="1587500"/>
                </a:cubicBezTo>
                <a:cubicBezTo>
                  <a:pt x="4398698" y="1587500"/>
                  <a:pt x="2711979" y="1719792"/>
                  <a:pt x="1389063" y="1984375"/>
                </a:cubicBezTo>
                <a:cubicBezTo>
                  <a:pt x="1058333" y="2116667"/>
                  <a:pt x="760677" y="2215886"/>
                  <a:pt x="496094" y="2282032"/>
                </a:cubicBezTo>
                <a:cubicBezTo>
                  <a:pt x="297656" y="2348178"/>
                  <a:pt x="198438" y="2182813"/>
                  <a:pt x="198438" y="1785938"/>
                </a:cubicBezTo>
                <a:cubicBezTo>
                  <a:pt x="396875" y="1389063"/>
                  <a:pt x="661458" y="1124480"/>
                  <a:pt x="992188" y="992188"/>
                </a:cubicBezTo>
                <a:cubicBezTo>
                  <a:pt x="1256771" y="992188"/>
                  <a:pt x="1455208" y="1025261"/>
                  <a:pt x="1587500" y="1091407"/>
                </a:cubicBezTo>
                <a:cubicBezTo>
                  <a:pt x="2315104" y="1091407"/>
                  <a:pt x="3373438" y="1025261"/>
                  <a:pt x="4762500" y="892969"/>
                </a:cubicBezTo>
                <a:close/>
                <a:moveTo>
                  <a:pt x="3472656" y="1984375"/>
                </a:moveTo>
                <a:cubicBezTo>
                  <a:pt x="3671094" y="1984375"/>
                  <a:pt x="3803385" y="2017448"/>
                  <a:pt x="3869531" y="2083594"/>
                </a:cubicBezTo>
                <a:cubicBezTo>
                  <a:pt x="5390885" y="2083594"/>
                  <a:pt x="6515364" y="2116667"/>
                  <a:pt x="7242969" y="2182813"/>
                </a:cubicBezTo>
                <a:cubicBezTo>
                  <a:pt x="7573698" y="2116667"/>
                  <a:pt x="7904427" y="2083594"/>
                  <a:pt x="8235156" y="2083594"/>
                </a:cubicBezTo>
                <a:cubicBezTo>
                  <a:pt x="8698177" y="2215886"/>
                  <a:pt x="8863542" y="2447396"/>
                  <a:pt x="8731250" y="2778125"/>
                </a:cubicBezTo>
                <a:cubicBezTo>
                  <a:pt x="8665104" y="3042709"/>
                  <a:pt x="8598958" y="3307292"/>
                  <a:pt x="8532813" y="3571875"/>
                </a:cubicBezTo>
                <a:cubicBezTo>
                  <a:pt x="8400521" y="3836459"/>
                  <a:pt x="8202083" y="3902604"/>
                  <a:pt x="7937500" y="3770313"/>
                </a:cubicBezTo>
                <a:cubicBezTo>
                  <a:pt x="7606771" y="3704167"/>
                  <a:pt x="7209896" y="3638021"/>
                  <a:pt x="6746875" y="3571875"/>
                </a:cubicBezTo>
                <a:cubicBezTo>
                  <a:pt x="5953125" y="3505729"/>
                  <a:pt x="5192448" y="3505729"/>
                  <a:pt x="4464844" y="3571875"/>
                </a:cubicBezTo>
                <a:cubicBezTo>
                  <a:pt x="4200260" y="3638021"/>
                  <a:pt x="3968750" y="3704167"/>
                  <a:pt x="3770313" y="3770313"/>
                </a:cubicBezTo>
                <a:cubicBezTo>
                  <a:pt x="3439583" y="3902604"/>
                  <a:pt x="3241146" y="3869532"/>
                  <a:pt x="3175000" y="3671094"/>
                </a:cubicBezTo>
                <a:cubicBezTo>
                  <a:pt x="3108854" y="3406511"/>
                  <a:pt x="3042708" y="3042709"/>
                  <a:pt x="2976563" y="2579688"/>
                </a:cubicBezTo>
                <a:cubicBezTo>
                  <a:pt x="2910417" y="2182813"/>
                  <a:pt x="3075781" y="1984375"/>
                  <a:pt x="3472656" y="1984375"/>
                </a:cubicBezTo>
                <a:close/>
                <a:moveTo>
                  <a:pt x="4266406" y="3073400"/>
                </a:moveTo>
                <a:cubicBezTo>
                  <a:pt x="5258594" y="3007254"/>
                  <a:pt x="6316927" y="3007254"/>
                  <a:pt x="7441406" y="3073400"/>
                </a:cubicBezTo>
                <a:cubicBezTo>
                  <a:pt x="7639844" y="2810140"/>
                  <a:pt x="7606771" y="2645569"/>
                  <a:pt x="7342188" y="2579688"/>
                </a:cubicBezTo>
                <a:cubicBezTo>
                  <a:pt x="6350000" y="2513542"/>
                  <a:pt x="5291667" y="2513542"/>
                  <a:pt x="4167188" y="2579688"/>
                </a:cubicBezTo>
                <a:cubicBezTo>
                  <a:pt x="3968750" y="2711318"/>
                  <a:pt x="4001823" y="2875889"/>
                  <a:pt x="4266406" y="3073400"/>
                </a:cubicBezTo>
                <a:close/>
                <a:moveTo>
                  <a:pt x="3571875" y="4164807"/>
                </a:moveTo>
                <a:cubicBezTo>
                  <a:pt x="3902604" y="4098661"/>
                  <a:pt x="4266406" y="4065588"/>
                  <a:pt x="4663281" y="4065588"/>
                </a:cubicBezTo>
                <a:cubicBezTo>
                  <a:pt x="6118490" y="3999442"/>
                  <a:pt x="7507552" y="4032515"/>
                  <a:pt x="8830469" y="4164807"/>
                </a:cubicBezTo>
                <a:cubicBezTo>
                  <a:pt x="8962761" y="4164807"/>
                  <a:pt x="9095052" y="4131734"/>
                  <a:pt x="9227344" y="4065588"/>
                </a:cubicBezTo>
                <a:cubicBezTo>
                  <a:pt x="9293489" y="3999442"/>
                  <a:pt x="9425781" y="3999442"/>
                  <a:pt x="9624219" y="4065588"/>
                </a:cubicBezTo>
                <a:cubicBezTo>
                  <a:pt x="10087239" y="4330171"/>
                  <a:pt x="10252604" y="4561682"/>
                  <a:pt x="10120313" y="4760119"/>
                </a:cubicBezTo>
                <a:cubicBezTo>
                  <a:pt x="9988021" y="5024702"/>
                  <a:pt x="9954948" y="5355432"/>
                  <a:pt x="10021094" y="5752307"/>
                </a:cubicBezTo>
                <a:cubicBezTo>
                  <a:pt x="10021094" y="6413765"/>
                  <a:pt x="10054167" y="6942932"/>
                  <a:pt x="10120313" y="7339807"/>
                </a:cubicBezTo>
                <a:cubicBezTo>
                  <a:pt x="10120313" y="7670536"/>
                  <a:pt x="9954948" y="7902046"/>
                  <a:pt x="9624219" y="8034338"/>
                </a:cubicBezTo>
                <a:cubicBezTo>
                  <a:pt x="9293489" y="8100484"/>
                  <a:pt x="9095052" y="8034338"/>
                  <a:pt x="9028906" y="7835900"/>
                </a:cubicBezTo>
                <a:cubicBezTo>
                  <a:pt x="8962761" y="7372880"/>
                  <a:pt x="8929688" y="6413765"/>
                  <a:pt x="8929688" y="4958557"/>
                </a:cubicBezTo>
                <a:cubicBezTo>
                  <a:pt x="8797396" y="4693973"/>
                  <a:pt x="7705989" y="4561682"/>
                  <a:pt x="5655469" y="4561682"/>
                </a:cubicBezTo>
                <a:cubicBezTo>
                  <a:pt x="4861719" y="4627828"/>
                  <a:pt x="4067969" y="4693973"/>
                  <a:pt x="3274219" y="4760119"/>
                </a:cubicBezTo>
                <a:cubicBezTo>
                  <a:pt x="3141927" y="4826265"/>
                  <a:pt x="3075781" y="4925484"/>
                  <a:pt x="3075781" y="5057775"/>
                </a:cubicBezTo>
                <a:cubicBezTo>
                  <a:pt x="3141927" y="6116109"/>
                  <a:pt x="2910417" y="6909859"/>
                  <a:pt x="2381250" y="7439025"/>
                </a:cubicBezTo>
                <a:cubicBezTo>
                  <a:pt x="1785938" y="7902046"/>
                  <a:pt x="1256771" y="8034338"/>
                  <a:pt x="793750" y="7835900"/>
                </a:cubicBezTo>
                <a:cubicBezTo>
                  <a:pt x="330729" y="7703609"/>
                  <a:pt x="66146" y="7538244"/>
                  <a:pt x="0" y="7339807"/>
                </a:cubicBezTo>
                <a:cubicBezTo>
                  <a:pt x="0" y="7207515"/>
                  <a:pt x="198438" y="7108296"/>
                  <a:pt x="595313" y="7042150"/>
                </a:cubicBezTo>
                <a:cubicBezTo>
                  <a:pt x="1256771" y="6909859"/>
                  <a:pt x="1686719" y="6678348"/>
                  <a:pt x="1885156" y="6347619"/>
                </a:cubicBezTo>
                <a:cubicBezTo>
                  <a:pt x="2215885" y="5620015"/>
                  <a:pt x="2215885" y="5024702"/>
                  <a:pt x="1885156" y="4561682"/>
                </a:cubicBezTo>
                <a:cubicBezTo>
                  <a:pt x="1752865" y="4098661"/>
                  <a:pt x="2050521" y="3933296"/>
                  <a:pt x="2778125" y="4065588"/>
                </a:cubicBezTo>
                <a:cubicBezTo>
                  <a:pt x="2976563" y="4197879"/>
                  <a:pt x="3241146" y="4230953"/>
                  <a:pt x="3571875" y="4164807"/>
                </a:cubicBezTo>
                <a:close/>
                <a:moveTo>
                  <a:pt x="7242969" y="5057775"/>
                </a:moveTo>
                <a:cubicBezTo>
                  <a:pt x="7904427" y="5057775"/>
                  <a:pt x="8135938" y="5289286"/>
                  <a:pt x="7937500" y="5752307"/>
                </a:cubicBezTo>
                <a:cubicBezTo>
                  <a:pt x="7871354" y="6215327"/>
                  <a:pt x="7772136" y="6645275"/>
                  <a:pt x="7639844" y="7042150"/>
                </a:cubicBezTo>
                <a:cubicBezTo>
                  <a:pt x="7573698" y="7240588"/>
                  <a:pt x="7441406" y="7306734"/>
                  <a:pt x="7242969" y="7240588"/>
                </a:cubicBezTo>
                <a:cubicBezTo>
                  <a:pt x="7044531" y="7174442"/>
                  <a:pt x="6879167" y="7108296"/>
                  <a:pt x="6746875" y="7042150"/>
                </a:cubicBezTo>
                <a:cubicBezTo>
                  <a:pt x="6217708" y="6976005"/>
                  <a:pt x="5688542" y="6976005"/>
                  <a:pt x="5159375" y="7042150"/>
                </a:cubicBezTo>
                <a:cubicBezTo>
                  <a:pt x="4762500" y="7306734"/>
                  <a:pt x="4464844" y="7339807"/>
                  <a:pt x="4266406" y="7141369"/>
                </a:cubicBezTo>
                <a:cubicBezTo>
                  <a:pt x="4067969" y="6612202"/>
                  <a:pt x="3968750" y="6083036"/>
                  <a:pt x="3968750" y="5553869"/>
                </a:cubicBezTo>
                <a:cubicBezTo>
                  <a:pt x="4034896" y="5223140"/>
                  <a:pt x="4299479" y="5057775"/>
                  <a:pt x="4762500" y="5057775"/>
                </a:cubicBezTo>
                <a:cubicBezTo>
                  <a:pt x="5291667" y="5190067"/>
                  <a:pt x="6118490" y="5190067"/>
                  <a:pt x="7242969" y="5057775"/>
                </a:cubicBezTo>
                <a:close/>
                <a:moveTo>
                  <a:pt x="5060156" y="5752307"/>
                </a:moveTo>
                <a:cubicBezTo>
                  <a:pt x="4861719" y="6016890"/>
                  <a:pt x="4894792" y="6281473"/>
                  <a:pt x="5159375" y="6546057"/>
                </a:cubicBezTo>
                <a:cubicBezTo>
                  <a:pt x="5688542" y="6479911"/>
                  <a:pt x="6184635" y="6479911"/>
                  <a:pt x="6647656" y="6546057"/>
                </a:cubicBezTo>
                <a:cubicBezTo>
                  <a:pt x="6846094" y="6479911"/>
                  <a:pt x="6945313" y="6380692"/>
                  <a:pt x="6945313" y="6248400"/>
                </a:cubicBezTo>
                <a:cubicBezTo>
                  <a:pt x="7011458" y="5917671"/>
                  <a:pt x="6945313" y="5719234"/>
                  <a:pt x="6746875" y="5653088"/>
                </a:cubicBezTo>
                <a:cubicBezTo>
                  <a:pt x="6217708" y="5586942"/>
                  <a:pt x="5655469" y="5620015"/>
                  <a:pt x="5060156" y="5752307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0" name="Freeform 830"/>
          <p:cNvSpPr/>
          <p:nvPr/>
        </p:nvSpPr>
        <p:spPr>
          <a:xfrm rot="0" flipH="0" flipV="0">
            <a:off x="3500758" y="476347"/>
            <a:ext cx="399454" cy="244383"/>
          </a:xfrm>
          <a:custGeom>
            <a:pathLst>
              <a:path w="12104687" h="7405555">
                <a:moveTo>
                  <a:pt x="6746875" y="2742274"/>
                </a:moveTo>
                <a:cubicBezTo>
                  <a:pt x="7408333" y="3403732"/>
                  <a:pt x="8036719" y="3899826"/>
                  <a:pt x="8632031" y="4230555"/>
                </a:cubicBezTo>
                <a:cubicBezTo>
                  <a:pt x="8764323" y="3965972"/>
                  <a:pt x="8863542" y="3668315"/>
                  <a:pt x="8929687" y="3337586"/>
                </a:cubicBezTo>
                <a:cubicBezTo>
                  <a:pt x="8995833" y="3006857"/>
                  <a:pt x="8896614" y="2841492"/>
                  <a:pt x="8632031" y="2841492"/>
                </a:cubicBezTo>
                <a:cubicBezTo>
                  <a:pt x="8036719" y="2907638"/>
                  <a:pt x="7772135" y="2775545"/>
                  <a:pt x="7838281" y="2445213"/>
                </a:cubicBezTo>
                <a:cubicBezTo>
                  <a:pt x="7970573" y="2115013"/>
                  <a:pt x="8102864" y="1784747"/>
                  <a:pt x="8235156" y="1454414"/>
                </a:cubicBezTo>
                <a:cubicBezTo>
                  <a:pt x="8433594" y="1124214"/>
                  <a:pt x="8334375" y="959114"/>
                  <a:pt x="7937500" y="959114"/>
                </a:cubicBezTo>
                <a:lnTo>
                  <a:pt x="6846094" y="959114"/>
                </a:lnTo>
                <a:cubicBezTo>
                  <a:pt x="6779948" y="1487487"/>
                  <a:pt x="6746875" y="2081874"/>
                  <a:pt x="6746875" y="2742274"/>
                </a:cubicBezTo>
                <a:close/>
                <a:moveTo>
                  <a:pt x="5655469" y="66146"/>
                </a:moveTo>
                <a:cubicBezTo>
                  <a:pt x="5986198" y="264583"/>
                  <a:pt x="6846094" y="330729"/>
                  <a:pt x="8235156" y="264583"/>
                </a:cubicBezTo>
                <a:cubicBezTo>
                  <a:pt x="8433594" y="264583"/>
                  <a:pt x="8665104" y="198438"/>
                  <a:pt x="8929687" y="66146"/>
                </a:cubicBezTo>
                <a:cubicBezTo>
                  <a:pt x="9392708" y="0"/>
                  <a:pt x="9624219" y="198438"/>
                  <a:pt x="9624219" y="661458"/>
                </a:cubicBezTo>
                <a:cubicBezTo>
                  <a:pt x="9491927" y="859499"/>
                  <a:pt x="9359635" y="1057605"/>
                  <a:pt x="9227344" y="1255778"/>
                </a:cubicBezTo>
                <a:cubicBezTo>
                  <a:pt x="8896614" y="1850032"/>
                  <a:pt x="8797395" y="2180167"/>
                  <a:pt x="8929687" y="2246180"/>
                </a:cubicBezTo>
                <a:lnTo>
                  <a:pt x="9525000" y="2246180"/>
                </a:lnTo>
                <a:cubicBezTo>
                  <a:pt x="9921875" y="2246180"/>
                  <a:pt x="10087239" y="2444617"/>
                  <a:pt x="10021094" y="2841492"/>
                </a:cubicBezTo>
                <a:cubicBezTo>
                  <a:pt x="9822656" y="3370659"/>
                  <a:pt x="9591145" y="3965972"/>
                  <a:pt x="9326562" y="4627430"/>
                </a:cubicBezTo>
                <a:cubicBezTo>
                  <a:pt x="10318750" y="5156597"/>
                  <a:pt x="11244792" y="5586545"/>
                  <a:pt x="12104687" y="5917274"/>
                </a:cubicBezTo>
                <a:cubicBezTo>
                  <a:pt x="11310937" y="7107899"/>
                  <a:pt x="10649479" y="7405555"/>
                  <a:pt x="10120312" y="6810242"/>
                </a:cubicBezTo>
                <a:cubicBezTo>
                  <a:pt x="9789583" y="6347222"/>
                  <a:pt x="9326562" y="5884201"/>
                  <a:pt x="8731250" y="5421180"/>
                </a:cubicBezTo>
                <a:cubicBezTo>
                  <a:pt x="8334375" y="5818055"/>
                  <a:pt x="7904427" y="6115711"/>
                  <a:pt x="7441406" y="6314149"/>
                </a:cubicBezTo>
                <a:cubicBezTo>
                  <a:pt x="6515364" y="6644878"/>
                  <a:pt x="5920052" y="6644878"/>
                  <a:pt x="5655469" y="6314149"/>
                </a:cubicBezTo>
                <a:cubicBezTo>
                  <a:pt x="5589323" y="6181857"/>
                  <a:pt x="5622396" y="6115711"/>
                  <a:pt x="5754687" y="6115711"/>
                </a:cubicBezTo>
                <a:cubicBezTo>
                  <a:pt x="5953125" y="6115711"/>
                  <a:pt x="6151562" y="6082638"/>
                  <a:pt x="6350000" y="6016492"/>
                </a:cubicBezTo>
                <a:cubicBezTo>
                  <a:pt x="7276042" y="5685763"/>
                  <a:pt x="7871354" y="5321961"/>
                  <a:pt x="8135937" y="4925086"/>
                </a:cubicBezTo>
                <a:cubicBezTo>
                  <a:pt x="7540625" y="4395920"/>
                  <a:pt x="7011458" y="3899826"/>
                  <a:pt x="6548437" y="3436805"/>
                </a:cubicBezTo>
                <a:cubicBezTo>
                  <a:pt x="6416145" y="4098263"/>
                  <a:pt x="6250781" y="4660503"/>
                  <a:pt x="6052344" y="5123524"/>
                </a:cubicBezTo>
                <a:cubicBezTo>
                  <a:pt x="5853906" y="5520399"/>
                  <a:pt x="5622396" y="5884201"/>
                  <a:pt x="5357812" y="6214930"/>
                </a:cubicBezTo>
                <a:cubicBezTo>
                  <a:pt x="5159375" y="6479513"/>
                  <a:pt x="4894791" y="6711024"/>
                  <a:pt x="4564062" y="6909461"/>
                </a:cubicBezTo>
                <a:cubicBezTo>
                  <a:pt x="3902604" y="7240190"/>
                  <a:pt x="3373437" y="7207117"/>
                  <a:pt x="2976562" y="6810242"/>
                </a:cubicBezTo>
                <a:cubicBezTo>
                  <a:pt x="2910416" y="6677951"/>
                  <a:pt x="2976562" y="6578732"/>
                  <a:pt x="3175000" y="6512586"/>
                </a:cubicBezTo>
                <a:cubicBezTo>
                  <a:pt x="3505729" y="6512586"/>
                  <a:pt x="3968750" y="6281208"/>
                  <a:pt x="4564062" y="5818452"/>
                </a:cubicBezTo>
                <a:cubicBezTo>
                  <a:pt x="4828646" y="5554001"/>
                  <a:pt x="5093229" y="5157324"/>
                  <a:pt x="5357812" y="4628422"/>
                </a:cubicBezTo>
                <a:cubicBezTo>
                  <a:pt x="5556250" y="4165666"/>
                  <a:pt x="5688541" y="3702843"/>
                  <a:pt x="5754687" y="3239955"/>
                </a:cubicBezTo>
                <a:cubicBezTo>
                  <a:pt x="5953125" y="2380588"/>
                  <a:pt x="6019271" y="1620308"/>
                  <a:pt x="5953125" y="959114"/>
                </a:cubicBezTo>
                <a:cubicBezTo>
                  <a:pt x="5622396" y="1025128"/>
                  <a:pt x="5357812" y="1157155"/>
                  <a:pt x="5159375" y="1355196"/>
                </a:cubicBezTo>
                <a:cubicBezTo>
                  <a:pt x="4894791" y="1355196"/>
                  <a:pt x="4762500" y="1256175"/>
                  <a:pt x="4762500" y="1058135"/>
                </a:cubicBezTo>
                <a:cubicBezTo>
                  <a:pt x="4894791" y="595246"/>
                  <a:pt x="5192448" y="264583"/>
                  <a:pt x="5655469" y="66146"/>
                </a:cubicBezTo>
                <a:close/>
                <a:moveTo>
                  <a:pt x="3869531" y="361024"/>
                </a:moveTo>
                <a:cubicBezTo>
                  <a:pt x="4001823" y="559461"/>
                  <a:pt x="3968750" y="757899"/>
                  <a:pt x="3770312" y="956336"/>
                </a:cubicBezTo>
                <a:cubicBezTo>
                  <a:pt x="3175000" y="1419357"/>
                  <a:pt x="2612760" y="1915451"/>
                  <a:pt x="2083594" y="2444617"/>
                </a:cubicBezTo>
                <a:cubicBezTo>
                  <a:pt x="1951302" y="2643055"/>
                  <a:pt x="2149739" y="2742274"/>
                  <a:pt x="2678906" y="2742274"/>
                </a:cubicBezTo>
                <a:cubicBezTo>
                  <a:pt x="3075781" y="2411809"/>
                  <a:pt x="3538802" y="2048272"/>
                  <a:pt x="4067969" y="1651661"/>
                </a:cubicBezTo>
                <a:cubicBezTo>
                  <a:pt x="4398698" y="1585515"/>
                  <a:pt x="4564062" y="1651661"/>
                  <a:pt x="4564062" y="1850099"/>
                </a:cubicBezTo>
                <a:cubicBezTo>
                  <a:pt x="4696354" y="2048536"/>
                  <a:pt x="4597135" y="2279981"/>
                  <a:pt x="4266406" y="2544432"/>
                </a:cubicBezTo>
                <a:cubicBezTo>
                  <a:pt x="3538802" y="2875028"/>
                  <a:pt x="2910416" y="3337851"/>
                  <a:pt x="2381250" y="3932899"/>
                </a:cubicBezTo>
                <a:cubicBezTo>
                  <a:pt x="2315104" y="4065190"/>
                  <a:pt x="2348177" y="4131336"/>
                  <a:pt x="2480469" y="4131336"/>
                </a:cubicBezTo>
                <a:cubicBezTo>
                  <a:pt x="3141927" y="3999045"/>
                  <a:pt x="3770312" y="3767534"/>
                  <a:pt x="4365625" y="3436805"/>
                </a:cubicBezTo>
                <a:cubicBezTo>
                  <a:pt x="4696354" y="3370659"/>
                  <a:pt x="4828646" y="3436805"/>
                  <a:pt x="4762500" y="3635242"/>
                </a:cubicBezTo>
                <a:cubicBezTo>
                  <a:pt x="4762500" y="3767534"/>
                  <a:pt x="4530989" y="3932899"/>
                  <a:pt x="4067969" y="4131336"/>
                </a:cubicBezTo>
                <a:cubicBezTo>
                  <a:pt x="3141927" y="4594357"/>
                  <a:pt x="2282031" y="4892013"/>
                  <a:pt x="1488281" y="5024305"/>
                </a:cubicBezTo>
                <a:cubicBezTo>
                  <a:pt x="1223698" y="5090451"/>
                  <a:pt x="1025260" y="4991232"/>
                  <a:pt x="892969" y="4726649"/>
                </a:cubicBezTo>
                <a:cubicBezTo>
                  <a:pt x="826823" y="4462065"/>
                  <a:pt x="859896" y="4296701"/>
                  <a:pt x="992187" y="4230555"/>
                </a:cubicBezTo>
                <a:cubicBezTo>
                  <a:pt x="1322916" y="4098263"/>
                  <a:pt x="1686719" y="3800607"/>
                  <a:pt x="2083594" y="3337586"/>
                </a:cubicBezTo>
                <a:cubicBezTo>
                  <a:pt x="1752864" y="3271440"/>
                  <a:pt x="1389062" y="3304513"/>
                  <a:pt x="992187" y="3436805"/>
                </a:cubicBezTo>
                <a:cubicBezTo>
                  <a:pt x="661458" y="3436805"/>
                  <a:pt x="496094" y="3271440"/>
                  <a:pt x="496094" y="2940711"/>
                </a:cubicBezTo>
                <a:cubicBezTo>
                  <a:pt x="496094" y="2676128"/>
                  <a:pt x="562239" y="2477690"/>
                  <a:pt x="694531" y="2345399"/>
                </a:cubicBezTo>
                <a:cubicBezTo>
                  <a:pt x="1025260" y="2213107"/>
                  <a:pt x="1322916" y="2047742"/>
                  <a:pt x="1587500" y="1849305"/>
                </a:cubicBezTo>
                <a:cubicBezTo>
                  <a:pt x="2116666" y="1386284"/>
                  <a:pt x="2546614" y="890191"/>
                  <a:pt x="2877344" y="361024"/>
                </a:cubicBezTo>
                <a:cubicBezTo>
                  <a:pt x="3340364" y="30294"/>
                  <a:pt x="3671094" y="30294"/>
                  <a:pt x="3869531" y="361024"/>
                </a:cubicBezTo>
                <a:close/>
                <a:moveTo>
                  <a:pt x="4564062" y="4627430"/>
                </a:moveTo>
                <a:cubicBezTo>
                  <a:pt x="4828646" y="4627430"/>
                  <a:pt x="4894791" y="4726649"/>
                  <a:pt x="4762500" y="4925086"/>
                </a:cubicBezTo>
                <a:cubicBezTo>
                  <a:pt x="4034896" y="5454253"/>
                  <a:pt x="3108854" y="5950347"/>
                  <a:pt x="1984375" y="6413367"/>
                </a:cubicBezTo>
                <a:cubicBezTo>
                  <a:pt x="1587500" y="6545659"/>
                  <a:pt x="1190625" y="6677951"/>
                  <a:pt x="793750" y="6810242"/>
                </a:cubicBezTo>
                <a:cubicBezTo>
                  <a:pt x="330729" y="6942534"/>
                  <a:pt x="66146" y="6777170"/>
                  <a:pt x="0" y="6314149"/>
                </a:cubicBezTo>
                <a:cubicBezTo>
                  <a:pt x="0" y="6049565"/>
                  <a:pt x="99219" y="5884201"/>
                  <a:pt x="297656" y="5818055"/>
                </a:cubicBezTo>
                <a:cubicBezTo>
                  <a:pt x="760677" y="5751909"/>
                  <a:pt x="1223698" y="5652690"/>
                  <a:pt x="1686719" y="5520399"/>
                </a:cubicBezTo>
                <a:cubicBezTo>
                  <a:pt x="2678906" y="5321961"/>
                  <a:pt x="3638021" y="5024305"/>
                  <a:pt x="4564062" y="462743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1" name="Freeform 831"/>
          <p:cNvSpPr/>
          <p:nvPr/>
        </p:nvSpPr>
        <p:spPr>
          <a:xfrm rot="0" flipH="0" flipV="0">
            <a:off x="3921445" y="463237"/>
            <a:ext cx="399297" cy="267305"/>
          </a:xfrm>
          <a:custGeom>
            <a:pathLst>
              <a:path w="12099925" h="8100153">
                <a:moveTo>
                  <a:pt x="3969941" y="4430977"/>
                </a:moveTo>
                <a:lnTo>
                  <a:pt x="3969941" y="5123921"/>
                </a:lnTo>
                <a:lnTo>
                  <a:pt x="5458222" y="5024702"/>
                </a:lnTo>
                <a:cubicBezTo>
                  <a:pt x="5723070" y="5090848"/>
                  <a:pt x="5855494" y="5223007"/>
                  <a:pt x="5855494" y="5421180"/>
                </a:cubicBezTo>
                <a:cubicBezTo>
                  <a:pt x="5789348" y="5553472"/>
                  <a:pt x="5623917" y="5619618"/>
                  <a:pt x="5359202" y="5619618"/>
                </a:cubicBezTo>
                <a:cubicBezTo>
                  <a:pt x="4962327" y="5619618"/>
                  <a:pt x="4499240" y="5652691"/>
                  <a:pt x="3969941" y="5718836"/>
                </a:cubicBezTo>
                <a:lnTo>
                  <a:pt x="3969941" y="7504774"/>
                </a:lnTo>
                <a:cubicBezTo>
                  <a:pt x="3969941" y="7637066"/>
                  <a:pt x="3837583" y="7736284"/>
                  <a:pt x="3572867" y="7802430"/>
                </a:cubicBezTo>
                <a:cubicBezTo>
                  <a:pt x="3175860" y="7868576"/>
                  <a:pt x="2977356" y="7736284"/>
                  <a:pt x="2977356" y="7405555"/>
                </a:cubicBezTo>
                <a:lnTo>
                  <a:pt x="2977356" y="5818055"/>
                </a:lnTo>
                <a:cubicBezTo>
                  <a:pt x="1918626" y="5884201"/>
                  <a:pt x="1091539" y="6049566"/>
                  <a:pt x="496094" y="6314149"/>
                </a:cubicBezTo>
                <a:cubicBezTo>
                  <a:pt x="231510" y="6314149"/>
                  <a:pt x="66146" y="6181857"/>
                  <a:pt x="0" y="5917274"/>
                </a:cubicBezTo>
                <a:cubicBezTo>
                  <a:pt x="66146" y="5520399"/>
                  <a:pt x="231510" y="5288888"/>
                  <a:pt x="496094" y="5222743"/>
                </a:cubicBezTo>
                <a:cubicBezTo>
                  <a:pt x="1157817" y="5288888"/>
                  <a:pt x="1984904" y="5288888"/>
                  <a:pt x="2977356" y="5222743"/>
                </a:cubicBezTo>
                <a:lnTo>
                  <a:pt x="2977356" y="4430977"/>
                </a:lnTo>
                <a:cubicBezTo>
                  <a:pt x="2249488" y="4430977"/>
                  <a:pt x="1653977" y="4496990"/>
                  <a:pt x="1190823" y="4629018"/>
                </a:cubicBezTo>
                <a:cubicBezTo>
                  <a:pt x="860094" y="4430712"/>
                  <a:pt x="760876" y="4166261"/>
                  <a:pt x="893167" y="3835664"/>
                </a:cubicBezTo>
                <a:cubicBezTo>
                  <a:pt x="1025459" y="3703373"/>
                  <a:pt x="1157751" y="3571147"/>
                  <a:pt x="1290042" y="3438988"/>
                </a:cubicBezTo>
                <a:cubicBezTo>
                  <a:pt x="1620904" y="3108391"/>
                  <a:pt x="1885619" y="2645569"/>
                  <a:pt x="2084189" y="2050521"/>
                </a:cubicBezTo>
                <a:cubicBezTo>
                  <a:pt x="1687182" y="2050521"/>
                  <a:pt x="1323247" y="2116667"/>
                  <a:pt x="992386" y="2248958"/>
                </a:cubicBezTo>
                <a:cubicBezTo>
                  <a:pt x="727670" y="2315104"/>
                  <a:pt x="595313" y="2248958"/>
                  <a:pt x="595313" y="2050521"/>
                </a:cubicBezTo>
                <a:cubicBezTo>
                  <a:pt x="595313" y="1653646"/>
                  <a:pt x="793816" y="1355989"/>
                  <a:pt x="1190823" y="1157552"/>
                </a:cubicBezTo>
                <a:cubicBezTo>
                  <a:pt x="1455539" y="1289844"/>
                  <a:pt x="1852546" y="1355989"/>
                  <a:pt x="2381845" y="1355989"/>
                </a:cubicBezTo>
                <a:cubicBezTo>
                  <a:pt x="2580415" y="959114"/>
                  <a:pt x="2712773" y="595313"/>
                  <a:pt x="2778919" y="264583"/>
                </a:cubicBezTo>
                <a:cubicBezTo>
                  <a:pt x="2845065" y="66146"/>
                  <a:pt x="3043568" y="0"/>
                  <a:pt x="3374430" y="66146"/>
                </a:cubicBezTo>
                <a:cubicBezTo>
                  <a:pt x="3837451" y="264583"/>
                  <a:pt x="3903596" y="694531"/>
                  <a:pt x="3572867" y="1355989"/>
                </a:cubicBezTo>
                <a:cubicBezTo>
                  <a:pt x="5027414" y="1355989"/>
                  <a:pt x="5754688" y="1455208"/>
                  <a:pt x="5754688" y="1653646"/>
                </a:cubicBezTo>
                <a:cubicBezTo>
                  <a:pt x="5754688" y="1785937"/>
                  <a:pt x="5655866" y="1885156"/>
                  <a:pt x="5458222" y="1951302"/>
                </a:cubicBezTo>
                <a:lnTo>
                  <a:pt x="3175794" y="1951302"/>
                </a:lnTo>
                <a:cubicBezTo>
                  <a:pt x="2712641" y="2546614"/>
                  <a:pt x="2348772" y="3141927"/>
                  <a:pt x="2084189" y="3737239"/>
                </a:cubicBezTo>
                <a:cubicBezTo>
                  <a:pt x="2084189" y="3935677"/>
                  <a:pt x="2381911" y="4001823"/>
                  <a:pt x="2977356" y="3935677"/>
                </a:cubicBezTo>
                <a:cubicBezTo>
                  <a:pt x="2977356" y="3538802"/>
                  <a:pt x="3010429" y="3208073"/>
                  <a:pt x="3076575" y="2943489"/>
                </a:cubicBezTo>
                <a:cubicBezTo>
                  <a:pt x="3208999" y="2678906"/>
                  <a:pt x="3374430" y="2546614"/>
                  <a:pt x="3572867" y="2546614"/>
                </a:cubicBezTo>
                <a:cubicBezTo>
                  <a:pt x="3771437" y="2612760"/>
                  <a:pt x="3903795" y="2745052"/>
                  <a:pt x="3969941" y="2943489"/>
                </a:cubicBezTo>
                <a:lnTo>
                  <a:pt x="3969941" y="3935677"/>
                </a:lnTo>
                <a:lnTo>
                  <a:pt x="5160963" y="3935677"/>
                </a:lnTo>
                <a:cubicBezTo>
                  <a:pt x="5359400" y="4001690"/>
                  <a:pt x="5425546" y="4100777"/>
                  <a:pt x="5359400" y="4232936"/>
                </a:cubicBezTo>
                <a:cubicBezTo>
                  <a:pt x="5359400" y="4431109"/>
                  <a:pt x="4896247" y="4497123"/>
                  <a:pt x="3969941" y="4430977"/>
                </a:cubicBezTo>
                <a:close/>
                <a:moveTo>
                  <a:pt x="7138988" y="2745052"/>
                </a:moveTo>
                <a:cubicBezTo>
                  <a:pt x="7469717" y="2678906"/>
                  <a:pt x="7668154" y="2745052"/>
                  <a:pt x="7734300" y="2943489"/>
                </a:cubicBezTo>
                <a:lnTo>
                  <a:pt x="7734300" y="4034896"/>
                </a:lnTo>
                <a:cubicBezTo>
                  <a:pt x="9520238" y="5356489"/>
                  <a:pt x="10975446" y="6248532"/>
                  <a:pt x="12099925" y="6711024"/>
                </a:cubicBezTo>
                <a:cubicBezTo>
                  <a:pt x="11107738" y="7967795"/>
                  <a:pt x="10280914" y="8100153"/>
                  <a:pt x="9619456" y="7108097"/>
                </a:cubicBezTo>
                <a:cubicBezTo>
                  <a:pt x="8957998" y="6116042"/>
                  <a:pt x="8296539" y="5388636"/>
                  <a:pt x="7635081" y="4925880"/>
                </a:cubicBezTo>
                <a:cubicBezTo>
                  <a:pt x="6974814" y="6248268"/>
                  <a:pt x="6215459" y="7041753"/>
                  <a:pt x="5357019" y="7306336"/>
                </a:cubicBezTo>
                <a:cubicBezTo>
                  <a:pt x="4762765" y="7504774"/>
                  <a:pt x="4399624" y="7405555"/>
                  <a:pt x="4267597" y="7008680"/>
                </a:cubicBezTo>
                <a:cubicBezTo>
                  <a:pt x="4267597" y="6942534"/>
                  <a:pt x="4597532" y="6777302"/>
                  <a:pt x="5257403" y="6512983"/>
                </a:cubicBezTo>
                <a:cubicBezTo>
                  <a:pt x="5587338" y="6314678"/>
                  <a:pt x="5917274" y="6017220"/>
                  <a:pt x="6247209" y="5620610"/>
                </a:cubicBezTo>
                <a:cubicBezTo>
                  <a:pt x="6577145" y="5025694"/>
                  <a:pt x="6742113" y="4496858"/>
                  <a:pt x="6742113" y="4034102"/>
                </a:cubicBezTo>
                <a:lnTo>
                  <a:pt x="6742113" y="3141729"/>
                </a:lnTo>
                <a:cubicBezTo>
                  <a:pt x="6742113" y="2943423"/>
                  <a:pt x="6874404" y="2811198"/>
                  <a:pt x="7138988" y="2745052"/>
                </a:cubicBezTo>
                <a:close/>
                <a:moveTo>
                  <a:pt x="6643688" y="363802"/>
                </a:moveTo>
                <a:cubicBezTo>
                  <a:pt x="6709701" y="165364"/>
                  <a:pt x="6874801" y="66146"/>
                  <a:pt x="7138988" y="66146"/>
                </a:cubicBezTo>
                <a:cubicBezTo>
                  <a:pt x="7602008" y="132291"/>
                  <a:pt x="7800446" y="363802"/>
                  <a:pt x="7734300" y="760677"/>
                </a:cubicBezTo>
                <a:cubicBezTo>
                  <a:pt x="7469717" y="1422135"/>
                  <a:pt x="7568936" y="1752864"/>
                  <a:pt x="8031956" y="1752864"/>
                </a:cubicBezTo>
                <a:cubicBezTo>
                  <a:pt x="8759561" y="1752864"/>
                  <a:pt x="9354873" y="1686719"/>
                  <a:pt x="9817894" y="1554427"/>
                </a:cubicBezTo>
                <a:cubicBezTo>
                  <a:pt x="10214769" y="1686719"/>
                  <a:pt x="10380133" y="1984375"/>
                  <a:pt x="10313988" y="2447396"/>
                </a:cubicBezTo>
                <a:cubicBezTo>
                  <a:pt x="9850967" y="3175000"/>
                  <a:pt x="9288727" y="3704167"/>
                  <a:pt x="8627269" y="4034896"/>
                </a:cubicBezTo>
                <a:cubicBezTo>
                  <a:pt x="8296672" y="4034896"/>
                  <a:pt x="8296672" y="3869531"/>
                  <a:pt x="8627269" y="3538802"/>
                </a:cubicBezTo>
                <a:cubicBezTo>
                  <a:pt x="8825706" y="3274219"/>
                  <a:pt x="8991071" y="3009635"/>
                  <a:pt x="9123363" y="2745052"/>
                </a:cubicBezTo>
                <a:cubicBezTo>
                  <a:pt x="9189508" y="2480469"/>
                  <a:pt x="8991071" y="2348177"/>
                  <a:pt x="8528050" y="2348177"/>
                </a:cubicBezTo>
                <a:cubicBezTo>
                  <a:pt x="7866856" y="2348177"/>
                  <a:pt x="7404034" y="2315104"/>
                  <a:pt x="7139583" y="2248958"/>
                </a:cubicBezTo>
                <a:cubicBezTo>
                  <a:pt x="6941278" y="2381250"/>
                  <a:pt x="6742906" y="2546614"/>
                  <a:pt x="6544469" y="2745052"/>
                </a:cubicBezTo>
                <a:cubicBezTo>
                  <a:pt x="6213739" y="3075781"/>
                  <a:pt x="5849938" y="3340364"/>
                  <a:pt x="5453063" y="3538802"/>
                </a:cubicBezTo>
                <a:cubicBezTo>
                  <a:pt x="5188479" y="3604948"/>
                  <a:pt x="4990042" y="3538802"/>
                  <a:pt x="4857750" y="3340364"/>
                </a:cubicBezTo>
                <a:cubicBezTo>
                  <a:pt x="5386917" y="3009635"/>
                  <a:pt x="5849938" y="2513542"/>
                  <a:pt x="6246813" y="1852083"/>
                </a:cubicBezTo>
                <a:cubicBezTo>
                  <a:pt x="6511396" y="1322916"/>
                  <a:pt x="6643688" y="826823"/>
                  <a:pt x="6643688" y="363802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2" name="Freeform 832"/>
          <p:cNvSpPr/>
          <p:nvPr/>
        </p:nvSpPr>
        <p:spPr>
          <a:xfrm rot="0" flipH="0" flipV="0">
            <a:off x="4342106" y="467681"/>
            <a:ext cx="398337" cy="261937"/>
          </a:xfrm>
          <a:custGeom>
            <a:pathLst>
              <a:path w="12070820" h="7937500">
                <a:moveTo>
                  <a:pt x="6746081" y="2315104"/>
                </a:moveTo>
                <a:lnTo>
                  <a:pt x="5158978" y="2315104"/>
                </a:lnTo>
                <a:cubicBezTo>
                  <a:pt x="4762235" y="2513541"/>
                  <a:pt x="4266274" y="2711979"/>
                  <a:pt x="3671093" y="2910416"/>
                </a:cubicBezTo>
                <a:cubicBezTo>
                  <a:pt x="3472656" y="2976562"/>
                  <a:pt x="3373437" y="2910416"/>
                  <a:pt x="3373437" y="2711979"/>
                </a:cubicBezTo>
                <a:cubicBezTo>
                  <a:pt x="3902471" y="2315104"/>
                  <a:pt x="4332287" y="1918229"/>
                  <a:pt x="4662884" y="1521354"/>
                </a:cubicBezTo>
                <a:cubicBezTo>
                  <a:pt x="4927467" y="1190625"/>
                  <a:pt x="5158978" y="892968"/>
                  <a:pt x="5357415" y="628385"/>
                </a:cubicBezTo>
                <a:cubicBezTo>
                  <a:pt x="5555720" y="496093"/>
                  <a:pt x="5754092" y="496093"/>
                  <a:pt x="5952529" y="628385"/>
                </a:cubicBezTo>
                <a:cubicBezTo>
                  <a:pt x="6283259" y="959115"/>
                  <a:pt x="6217112" y="1322916"/>
                  <a:pt x="5754092" y="1719791"/>
                </a:cubicBezTo>
                <a:lnTo>
                  <a:pt x="6746081" y="1719791"/>
                </a:lnTo>
                <a:lnTo>
                  <a:pt x="6746081" y="727604"/>
                </a:lnTo>
                <a:cubicBezTo>
                  <a:pt x="6746081" y="396875"/>
                  <a:pt x="6812226" y="198437"/>
                  <a:pt x="6944518" y="132291"/>
                </a:cubicBezTo>
                <a:cubicBezTo>
                  <a:pt x="7209101" y="0"/>
                  <a:pt x="7440612" y="0"/>
                  <a:pt x="7639050" y="132291"/>
                </a:cubicBezTo>
                <a:cubicBezTo>
                  <a:pt x="7837487" y="198437"/>
                  <a:pt x="8002851" y="396875"/>
                  <a:pt x="8135143" y="727604"/>
                </a:cubicBezTo>
                <a:cubicBezTo>
                  <a:pt x="8068998" y="926041"/>
                  <a:pt x="8035925" y="1256771"/>
                  <a:pt x="8035925" y="1719791"/>
                </a:cubicBezTo>
                <a:lnTo>
                  <a:pt x="10119518" y="1719791"/>
                </a:lnTo>
                <a:cubicBezTo>
                  <a:pt x="10582539" y="1852083"/>
                  <a:pt x="10615612" y="2050521"/>
                  <a:pt x="10218737" y="2315104"/>
                </a:cubicBezTo>
                <a:lnTo>
                  <a:pt x="8035925" y="2315104"/>
                </a:lnTo>
                <a:lnTo>
                  <a:pt x="8035925" y="3604948"/>
                </a:lnTo>
                <a:cubicBezTo>
                  <a:pt x="9557279" y="3737239"/>
                  <a:pt x="10880195" y="3770312"/>
                  <a:pt x="12004675" y="3704166"/>
                </a:cubicBezTo>
                <a:cubicBezTo>
                  <a:pt x="12070820" y="3770312"/>
                  <a:pt x="12004675" y="4001823"/>
                  <a:pt x="11806237" y="4398698"/>
                </a:cubicBezTo>
                <a:cubicBezTo>
                  <a:pt x="11475508" y="5060156"/>
                  <a:pt x="10979414" y="5258594"/>
                  <a:pt x="10317956" y="4994010"/>
                </a:cubicBezTo>
                <a:cubicBezTo>
                  <a:pt x="9656498" y="4663281"/>
                  <a:pt x="8895820" y="4497916"/>
                  <a:pt x="8035925" y="4497916"/>
                </a:cubicBezTo>
                <a:lnTo>
                  <a:pt x="8035925" y="6680729"/>
                </a:lnTo>
                <a:cubicBezTo>
                  <a:pt x="8168216" y="7408333"/>
                  <a:pt x="7969779" y="7805208"/>
                  <a:pt x="7440612" y="7871354"/>
                </a:cubicBezTo>
                <a:cubicBezTo>
                  <a:pt x="6911445" y="7937500"/>
                  <a:pt x="6679935" y="7573698"/>
                  <a:pt x="6746081" y="6779948"/>
                </a:cubicBezTo>
                <a:lnTo>
                  <a:pt x="6746081" y="4497916"/>
                </a:lnTo>
                <a:cubicBezTo>
                  <a:pt x="5357283" y="4431771"/>
                  <a:pt x="4332287" y="4597135"/>
                  <a:pt x="3671093" y="4994010"/>
                </a:cubicBezTo>
                <a:cubicBezTo>
                  <a:pt x="3406510" y="5060156"/>
                  <a:pt x="3274218" y="4960937"/>
                  <a:pt x="3274218" y="4696354"/>
                </a:cubicBezTo>
                <a:cubicBezTo>
                  <a:pt x="3274218" y="4365625"/>
                  <a:pt x="3373371" y="4101041"/>
                  <a:pt x="3571676" y="3902604"/>
                </a:cubicBezTo>
                <a:cubicBezTo>
                  <a:pt x="3770114" y="3704166"/>
                  <a:pt x="4001624" y="3571875"/>
                  <a:pt x="4266207" y="3505729"/>
                </a:cubicBezTo>
                <a:cubicBezTo>
                  <a:pt x="4662950" y="3704166"/>
                  <a:pt x="5489575" y="3737239"/>
                  <a:pt x="6746081" y="3604948"/>
                </a:cubicBezTo>
                <a:close/>
                <a:moveTo>
                  <a:pt x="4067968" y="628385"/>
                </a:moveTo>
                <a:cubicBezTo>
                  <a:pt x="3803385" y="1091406"/>
                  <a:pt x="3406510" y="1554427"/>
                  <a:pt x="2877343" y="2017448"/>
                </a:cubicBezTo>
                <a:lnTo>
                  <a:pt x="2877343" y="6482291"/>
                </a:lnTo>
                <a:cubicBezTo>
                  <a:pt x="2877343" y="6813021"/>
                  <a:pt x="2844270" y="7110677"/>
                  <a:pt x="2778125" y="7375260"/>
                </a:cubicBezTo>
                <a:cubicBezTo>
                  <a:pt x="2579687" y="7573698"/>
                  <a:pt x="2348177" y="7672916"/>
                  <a:pt x="2083593" y="7672916"/>
                </a:cubicBezTo>
                <a:cubicBezTo>
                  <a:pt x="1819010" y="7672916"/>
                  <a:pt x="1686718" y="7507552"/>
                  <a:pt x="1686718" y="7176823"/>
                </a:cubicBezTo>
                <a:cubicBezTo>
                  <a:pt x="1885156" y="5126302"/>
                  <a:pt x="1918229" y="3571875"/>
                  <a:pt x="1785937" y="2513541"/>
                </a:cubicBezTo>
                <a:cubicBezTo>
                  <a:pt x="992187" y="2910416"/>
                  <a:pt x="496093" y="2910416"/>
                  <a:pt x="297656" y="2513541"/>
                </a:cubicBezTo>
                <a:cubicBezTo>
                  <a:pt x="165364" y="2315104"/>
                  <a:pt x="66145" y="2050521"/>
                  <a:pt x="0" y="1719791"/>
                </a:cubicBezTo>
                <a:cubicBezTo>
                  <a:pt x="66145" y="1587500"/>
                  <a:pt x="330729" y="1488281"/>
                  <a:pt x="793750" y="1422135"/>
                </a:cubicBezTo>
                <a:cubicBezTo>
                  <a:pt x="1852083" y="1223698"/>
                  <a:pt x="2877343" y="859896"/>
                  <a:pt x="3869531" y="330729"/>
                </a:cubicBezTo>
                <a:cubicBezTo>
                  <a:pt x="4067968" y="264583"/>
                  <a:pt x="4134114" y="363802"/>
                  <a:pt x="4067968" y="628385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3" name="Freeform 833"/>
          <p:cNvSpPr/>
          <p:nvPr/>
        </p:nvSpPr>
        <p:spPr>
          <a:xfrm rot="0" flipH="0" flipV="0">
            <a:off x="4760532" y="475242"/>
            <a:ext cx="400546" cy="257571"/>
          </a:xfrm>
          <a:custGeom>
            <a:pathLst>
              <a:path w="12137760" h="7805207">
                <a:moveTo>
                  <a:pt x="5423958" y="0"/>
                </a:moveTo>
                <a:cubicBezTo>
                  <a:pt x="6085416" y="132292"/>
                  <a:pt x="6383072" y="429948"/>
                  <a:pt x="6316927" y="892969"/>
                </a:cubicBezTo>
                <a:cubicBezTo>
                  <a:pt x="6118489" y="1488281"/>
                  <a:pt x="5986198" y="1918229"/>
                  <a:pt x="5920052" y="2182812"/>
                </a:cubicBezTo>
                <a:cubicBezTo>
                  <a:pt x="8433594" y="4630208"/>
                  <a:pt x="10484114" y="5986198"/>
                  <a:pt x="12071614" y="6250781"/>
                </a:cubicBezTo>
                <a:cubicBezTo>
                  <a:pt x="12137760" y="6449219"/>
                  <a:pt x="11906250" y="6813021"/>
                  <a:pt x="11377083" y="7342187"/>
                </a:cubicBezTo>
                <a:cubicBezTo>
                  <a:pt x="10914062" y="7805207"/>
                  <a:pt x="10318750" y="7739062"/>
                  <a:pt x="9591146" y="7143750"/>
                </a:cubicBezTo>
                <a:cubicBezTo>
                  <a:pt x="8797396" y="6416146"/>
                  <a:pt x="8069791" y="5721615"/>
                  <a:pt x="7408333" y="5060156"/>
                </a:cubicBezTo>
                <a:cubicBezTo>
                  <a:pt x="6746875" y="4464844"/>
                  <a:pt x="6151562" y="3902604"/>
                  <a:pt x="5622396" y="3373437"/>
                </a:cubicBezTo>
                <a:cubicBezTo>
                  <a:pt x="5291666" y="4167187"/>
                  <a:pt x="4861718" y="4861719"/>
                  <a:pt x="4332552" y="5457031"/>
                </a:cubicBezTo>
                <a:cubicBezTo>
                  <a:pt x="3208073" y="6515365"/>
                  <a:pt x="2116666" y="7077604"/>
                  <a:pt x="1058333" y="7143750"/>
                </a:cubicBezTo>
                <a:cubicBezTo>
                  <a:pt x="330729" y="7143750"/>
                  <a:pt x="0" y="6813021"/>
                  <a:pt x="66146" y="6151562"/>
                </a:cubicBezTo>
                <a:cubicBezTo>
                  <a:pt x="198437" y="6085417"/>
                  <a:pt x="694531" y="5986198"/>
                  <a:pt x="1554427" y="5853906"/>
                </a:cubicBezTo>
                <a:cubicBezTo>
                  <a:pt x="2612760" y="5589323"/>
                  <a:pt x="3505729" y="4861719"/>
                  <a:pt x="4233333" y="3671094"/>
                </a:cubicBezTo>
                <a:cubicBezTo>
                  <a:pt x="4696354" y="2745052"/>
                  <a:pt x="4894791" y="1951302"/>
                  <a:pt x="4828646" y="1289844"/>
                </a:cubicBezTo>
                <a:cubicBezTo>
                  <a:pt x="4828646" y="429948"/>
                  <a:pt x="5027083" y="0"/>
                  <a:pt x="5423958" y="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4" name="Freeform 834"/>
          <p:cNvSpPr/>
          <p:nvPr/>
        </p:nvSpPr>
        <p:spPr>
          <a:xfrm rot="0" flipH="0" flipV="0">
            <a:off x="5194290" y="465472"/>
            <a:ext cx="385266" cy="267145"/>
          </a:xfrm>
          <a:custGeom>
            <a:pathLst>
              <a:path w="11674740" h="8095323">
                <a:moveTo>
                  <a:pt x="6515365" y="1488281"/>
                </a:moveTo>
                <a:cubicBezTo>
                  <a:pt x="6515365" y="1091406"/>
                  <a:pt x="6482292" y="760677"/>
                  <a:pt x="6416146" y="496094"/>
                </a:cubicBezTo>
                <a:cubicBezTo>
                  <a:pt x="6416146" y="165365"/>
                  <a:pt x="6581510" y="0"/>
                  <a:pt x="6912240" y="0"/>
                </a:cubicBezTo>
                <a:cubicBezTo>
                  <a:pt x="7044532" y="0"/>
                  <a:pt x="7209896" y="33073"/>
                  <a:pt x="7408334" y="99219"/>
                </a:cubicBezTo>
                <a:cubicBezTo>
                  <a:pt x="7739063" y="363802"/>
                  <a:pt x="7871354" y="661458"/>
                  <a:pt x="7805209" y="992188"/>
                </a:cubicBezTo>
                <a:lnTo>
                  <a:pt x="7805209" y="1488281"/>
                </a:lnTo>
                <a:cubicBezTo>
                  <a:pt x="9326563" y="1620573"/>
                  <a:pt x="10616407" y="1653646"/>
                  <a:pt x="11674740" y="1587500"/>
                </a:cubicBezTo>
                <a:cubicBezTo>
                  <a:pt x="11211719" y="2710260"/>
                  <a:pt x="10616407" y="3205560"/>
                  <a:pt x="9888802" y="3073400"/>
                </a:cubicBezTo>
                <a:cubicBezTo>
                  <a:pt x="9293490" y="2875360"/>
                  <a:pt x="8598959" y="2677253"/>
                  <a:pt x="7805209" y="2479080"/>
                </a:cubicBezTo>
                <a:cubicBezTo>
                  <a:pt x="7739063" y="2545093"/>
                  <a:pt x="7739063" y="2875293"/>
                  <a:pt x="7805209" y="3469680"/>
                </a:cubicBezTo>
                <a:cubicBezTo>
                  <a:pt x="7937500" y="5186826"/>
                  <a:pt x="7805209" y="6375929"/>
                  <a:pt x="7408334" y="7036991"/>
                </a:cubicBezTo>
                <a:cubicBezTo>
                  <a:pt x="6482292" y="7963033"/>
                  <a:pt x="5324740" y="8095323"/>
                  <a:pt x="3935677" y="7433866"/>
                </a:cubicBezTo>
                <a:cubicBezTo>
                  <a:pt x="3208073" y="6904699"/>
                  <a:pt x="3009636" y="6573970"/>
                  <a:pt x="3340365" y="6441678"/>
                </a:cubicBezTo>
                <a:cubicBezTo>
                  <a:pt x="3671094" y="6640116"/>
                  <a:pt x="4001823" y="6772408"/>
                  <a:pt x="4332552" y="6838553"/>
                </a:cubicBezTo>
                <a:cubicBezTo>
                  <a:pt x="5457031" y="6838553"/>
                  <a:pt x="6085417" y="6673387"/>
                  <a:pt x="6217709" y="6343055"/>
                </a:cubicBezTo>
                <a:cubicBezTo>
                  <a:pt x="6482292" y="6012723"/>
                  <a:pt x="6581510" y="5054666"/>
                  <a:pt x="6515365" y="3468886"/>
                </a:cubicBezTo>
                <a:cubicBezTo>
                  <a:pt x="5258594" y="4723540"/>
                  <a:pt x="3869531" y="5449888"/>
                  <a:pt x="2348177" y="5647928"/>
                </a:cubicBezTo>
                <a:cubicBezTo>
                  <a:pt x="1951302" y="5647928"/>
                  <a:pt x="1587500" y="5515637"/>
                  <a:pt x="1256771" y="5251053"/>
                </a:cubicBezTo>
                <a:cubicBezTo>
                  <a:pt x="926042" y="4920324"/>
                  <a:pt x="926042" y="4721887"/>
                  <a:pt x="1256771" y="4655741"/>
                </a:cubicBezTo>
                <a:cubicBezTo>
                  <a:pt x="2976563" y="4589595"/>
                  <a:pt x="4729427" y="3798359"/>
                  <a:pt x="6515365" y="2282031"/>
                </a:cubicBezTo>
                <a:cubicBezTo>
                  <a:pt x="3604948" y="2282031"/>
                  <a:pt x="1620573" y="2447396"/>
                  <a:pt x="562240" y="2778125"/>
                </a:cubicBezTo>
                <a:cubicBezTo>
                  <a:pt x="165365" y="2910417"/>
                  <a:pt x="0" y="2811198"/>
                  <a:pt x="66146" y="2480469"/>
                </a:cubicBezTo>
                <a:cubicBezTo>
                  <a:pt x="463021" y="1686719"/>
                  <a:pt x="826823" y="1355990"/>
                  <a:pt x="1157552" y="1488281"/>
                </a:cubicBezTo>
                <a:cubicBezTo>
                  <a:pt x="1951302" y="1620573"/>
                  <a:pt x="3737240" y="1620573"/>
                  <a:pt x="6515365" y="1488281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5" name="Freeform 835"/>
          <p:cNvSpPr/>
          <p:nvPr/>
        </p:nvSpPr>
        <p:spPr>
          <a:xfrm rot="0" flipH="0" flipV="0">
            <a:off x="5603932" y="459963"/>
            <a:ext cx="396180" cy="272864"/>
          </a:xfrm>
          <a:custGeom>
            <a:pathLst>
              <a:path w="12005468" h="8268625">
                <a:moveTo>
                  <a:pt x="6449218" y="264583"/>
                </a:moveTo>
                <a:cubicBezTo>
                  <a:pt x="6647656" y="463021"/>
                  <a:pt x="6813020" y="760677"/>
                  <a:pt x="6945312" y="1157552"/>
                </a:cubicBezTo>
                <a:cubicBezTo>
                  <a:pt x="7474479" y="1223698"/>
                  <a:pt x="8334375" y="1223698"/>
                  <a:pt x="9525000" y="1157552"/>
                </a:cubicBezTo>
                <a:cubicBezTo>
                  <a:pt x="10120312" y="959115"/>
                  <a:pt x="10484114" y="1091208"/>
                  <a:pt x="10616406" y="1553832"/>
                </a:cubicBezTo>
                <a:cubicBezTo>
                  <a:pt x="10748698" y="2610710"/>
                  <a:pt x="10649479" y="3403336"/>
                  <a:pt x="10318750" y="3931708"/>
                </a:cubicBezTo>
                <a:cubicBezTo>
                  <a:pt x="10120312" y="4196292"/>
                  <a:pt x="9954948" y="4196292"/>
                  <a:pt x="9822656" y="3931708"/>
                </a:cubicBezTo>
                <a:cubicBezTo>
                  <a:pt x="9888801" y="2743333"/>
                  <a:pt x="9756510" y="2083131"/>
                  <a:pt x="9425781" y="1951104"/>
                </a:cubicBezTo>
                <a:cubicBezTo>
                  <a:pt x="8565885" y="1885090"/>
                  <a:pt x="7606770" y="1852083"/>
                  <a:pt x="6548437" y="1852083"/>
                </a:cubicBezTo>
                <a:cubicBezTo>
                  <a:pt x="5820833" y="1785938"/>
                  <a:pt x="4530989" y="1818944"/>
                  <a:pt x="2678906" y="1951104"/>
                </a:cubicBezTo>
                <a:cubicBezTo>
                  <a:pt x="2215885" y="2083131"/>
                  <a:pt x="1984375" y="2677187"/>
                  <a:pt x="1984375" y="3733271"/>
                </a:cubicBezTo>
                <a:cubicBezTo>
                  <a:pt x="1852083" y="4064000"/>
                  <a:pt x="1686718" y="4064000"/>
                  <a:pt x="1488281" y="3733271"/>
                </a:cubicBezTo>
                <a:cubicBezTo>
                  <a:pt x="1289843" y="3072871"/>
                  <a:pt x="1223697" y="2379464"/>
                  <a:pt x="1289843" y="1653051"/>
                </a:cubicBezTo>
                <a:cubicBezTo>
                  <a:pt x="1422135" y="1124281"/>
                  <a:pt x="1752864" y="959115"/>
                  <a:pt x="2282031" y="1157552"/>
                </a:cubicBezTo>
                <a:cubicBezTo>
                  <a:pt x="3075781" y="1223698"/>
                  <a:pt x="3935677" y="1223698"/>
                  <a:pt x="4861718" y="1157552"/>
                </a:cubicBezTo>
                <a:cubicBezTo>
                  <a:pt x="5060156" y="628385"/>
                  <a:pt x="5225520" y="330729"/>
                  <a:pt x="5357812" y="264583"/>
                </a:cubicBezTo>
                <a:cubicBezTo>
                  <a:pt x="5688541" y="0"/>
                  <a:pt x="6052343" y="0"/>
                  <a:pt x="6449218" y="264583"/>
                </a:cubicBezTo>
                <a:close/>
                <a:moveTo>
                  <a:pt x="1488281" y="4829043"/>
                </a:moveTo>
                <a:cubicBezTo>
                  <a:pt x="2943489" y="4762897"/>
                  <a:pt x="4431770" y="4729824"/>
                  <a:pt x="5953125" y="4729824"/>
                </a:cubicBezTo>
                <a:cubicBezTo>
                  <a:pt x="6283854" y="4199599"/>
                  <a:pt x="6515364" y="3437467"/>
                  <a:pt x="6647656" y="2443427"/>
                </a:cubicBezTo>
                <a:cubicBezTo>
                  <a:pt x="6647656" y="2179770"/>
                  <a:pt x="6746875" y="2047941"/>
                  <a:pt x="6945312" y="2047941"/>
                </a:cubicBezTo>
                <a:cubicBezTo>
                  <a:pt x="7342187" y="2180365"/>
                  <a:pt x="7573698" y="2412140"/>
                  <a:pt x="7639843" y="2743266"/>
                </a:cubicBezTo>
                <a:cubicBezTo>
                  <a:pt x="7705989" y="3206816"/>
                  <a:pt x="7573698" y="3869002"/>
                  <a:pt x="7242968" y="4729824"/>
                </a:cubicBezTo>
                <a:cubicBezTo>
                  <a:pt x="9491926" y="4729824"/>
                  <a:pt x="11079426" y="4762897"/>
                  <a:pt x="12005468" y="4829043"/>
                </a:cubicBezTo>
                <a:cubicBezTo>
                  <a:pt x="11476301" y="6019668"/>
                  <a:pt x="10847916" y="6449616"/>
                  <a:pt x="10120312" y="6118887"/>
                </a:cubicBezTo>
                <a:cubicBezTo>
                  <a:pt x="8929687" y="5788157"/>
                  <a:pt x="7838281" y="5589720"/>
                  <a:pt x="6846093" y="5523574"/>
                </a:cubicBezTo>
                <a:cubicBezTo>
                  <a:pt x="5523177" y="7574095"/>
                  <a:pt x="3737239" y="8268625"/>
                  <a:pt x="1488281" y="7607168"/>
                </a:cubicBezTo>
                <a:cubicBezTo>
                  <a:pt x="1289843" y="7408730"/>
                  <a:pt x="1289843" y="7243366"/>
                  <a:pt x="1488281" y="7111074"/>
                </a:cubicBezTo>
                <a:cubicBezTo>
                  <a:pt x="3406510" y="6912637"/>
                  <a:pt x="4762500" y="6350397"/>
                  <a:pt x="5556250" y="5424355"/>
                </a:cubicBezTo>
                <a:cubicBezTo>
                  <a:pt x="3042708" y="5490501"/>
                  <a:pt x="1355989" y="5655866"/>
                  <a:pt x="496093" y="5920449"/>
                </a:cubicBezTo>
                <a:cubicBezTo>
                  <a:pt x="231510" y="6118887"/>
                  <a:pt x="66145" y="6052741"/>
                  <a:pt x="0" y="5722012"/>
                </a:cubicBezTo>
                <a:cubicBezTo>
                  <a:pt x="66145" y="5325137"/>
                  <a:pt x="198437" y="5060553"/>
                  <a:pt x="396875" y="4928262"/>
                </a:cubicBezTo>
                <a:cubicBezTo>
                  <a:pt x="727604" y="4729824"/>
                  <a:pt x="1091406" y="4696751"/>
                  <a:pt x="1488281" y="4829043"/>
                </a:cubicBezTo>
                <a:close/>
                <a:moveTo>
                  <a:pt x="5060156" y="2443427"/>
                </a:moveTo>
                <a:cubicBezTo>
                  <a:pt x="5457031" y="2575719"/>
                  <a:pt x="5787760" y="2741083"/>
                  <a:pt x="6052343" y="2939521"/>
                </a:cubicBezTo>
                <a:cubicBezTo>
                  <a:pt x="6184635" y="3071813"/>
                  <a:pt x="6151562" y="3171031"/>
                  <a:pt x="5953125" y="3237177"/>
                </a:cubicBezTo>
                <a:cubicBezTo>
                  <a:pt x="5490104" y="3237177"/>
                  <a:pt x="5060156" y="3204104"/>
                  <a:pt x="4663281" y="3137958"/>
                </a:cubicBezTo>
                <a:cubicBezTo>
                  <a:pt x="3737239" y="3071813"/>
                  <a:pt x="3373437" y="2840302"/>
                  <a:pt x="3571875" y="2443427"/>
                </a:cubicBezTo>
                <a:cubicBezTo>
                  <a:pt x="3638020" y="2244990"/>
                  <a:pt x="3770312" y="2145771"/>
                  <a:pt x="3968750" y="2145771"/>
                </a:cubicBezTo>
                <a:cubicBezTo>
                  <a:pt x="4233333" y="2145771"/>
                  <a:pt x="4597135" y="2244990"/>
                  <a:pt x="5060156" y="2443427"/>
                </a:cubicBezTo>
                <a:close/>
                <a:moveTo>
                  <a:pt x="3274218" y="3336396"/>
                </a:moveTo>
                <a:cubicBezTo>
                  <a:pt x="3472656" y="3402542"/>
                  <a:pt x="3671093" y="3468688"/>
                  <a:pt x="3869531" y="3534833"/>
                </a:cubicBezTo>
                <a:cubicBezTo>
                  <a:pt x="4067968" y="3600979"/>
                  <a:pt x="4299479" y="3667125"/>
                  <a:pt x="4564062" y="3733271"/>
                </a:cubicBezTo>
                <a:lnTo>
                  <a:pt x="5357812" y="4030927"/>
                </a:lnTo>
                <a:cubicBezTo>
                  <a:pt x="5556250" y="4163219"/>
                  <a:pt x="5457031" y="4262438"/>
                  <a:pt x="5060156" y="4328583"/>
                </a:cubicBezTo>
                <a:cubicBezTo>
                  <a:pt x="4332552" y="4328583"/>
                  <a:pt x="3604947" y="4295511"/>
                  <a:pt x="2877343" y="4229365"/>
                </a:cubicBezTo>
                <a:cubicBezTo>
                  <a:pt x="2546614" y="4163219"/>
                  <a:pt x="2447395" y="3931708"/>
                  <a:pt x="2579687" y="3534833"/>
                </a:cubicBezTo>
                <a:cubicBezTo>
                  <a:pt x="2711979" y="3270250"/>
                  <a:pt x="2943489" y="3204104"/>
                  <a:pt x="3274218" y="3336396"/>
                </a:cubicBezTo>
                <a:close/>
                <a:moveTo>
                  <a:pt x="7540625" y="5920449"/>
                </a:moveTo>
                <a:cubicBezTo>
                  <a:pt x="8069791" y="6118887"/>
                  <a:pt x="8632031" y="6383470"/>
                  <a:pt x="9227343" y="6714199"/>
                </a:cubicBezTo>
                <a:cubicBezTo>
                  <a:pt x="9888801" y="7177220"/>
                  <a:pt x="10285676" y="7507949"/>
                  <a:pt x="10417968" y="7706387"/>
                </a:cubicBezTo>
                <a:cubicBezTo>
                  <a:pt x="10550260" y="7904824"/>
                  <a:pt x="10484114" y="8004043"/>
                  <a:pt x="10219531" y="8004043"/>
                </a:cubicBezTo>
                <a:cubicBezTo>
                  <a:pt x="9954948" y="8004043"/>
                  <a:pt x="9657291" y="7937897"/>
                  <a:pt x="9326562" y="7805605"/>
                </a:cubicBezTo>
                <a:cubicBezTo>
                  <a:pt x="8202083" y="7474876"/>
                  <a:pt x="7408333" y="7144147"/>
                  <a:pt x="6945312" y="6813418"/>
                </a:cubicBezTo>
                <a:cubicBezTo>
                  <a:pt x="6746875" y="6614980"/>
                  <a:pt x="6746875" y="6383470"/>
                  <a:pt x="6945312" y="6118887"/>
                </a:cubicBezTo>
                <a:cubicBezTo>
                  <a:pt x="7077604" y="5920449"/>
                  <a:pt x="7276041" y="5854303"/>
                  <a:pt x="7540625" y="5920449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6" name="Freeform 836"/>
          <p:cNvSpPr/>
          <p:nvPr/>
        </p:nvSpPr>
        <p:spPr>
          <a:xfrm rot="0" flipH="0" flipV="0">
            <a:off x="6021293" y="461185"/>
            <a:ext cx="401663" cy="268485"/>
          </a:xfrm>
          <a:custGeom>
            <a:pathLst>
              <a:path w="12171626" h="8135937">
                <a:moveTo>
                  <a:pt x="7938293" y="2214298"/>
                </a:moveTo>
                <a:lnTo>
                  <a:pt x="7938293" y="3303323"/>
                </a:lnTo>
                <a:lnTo>
                  <a:pt x="10418762" y="3303323"/>
                </a:lnTo>
                <a:cubicBezTo>
                  <a:pt x="10683345" y="3369601"/>
                  <a:pt x="10815637" y="3435879"/>
                  <a:pt x="10815637" y="3502157"/>
                </a:cubicBezTo>
                <a:cubicBezTo>
                  <a:pt x="11014075" y="3700859"/>
                  <a:pt x="10947929" y="3833349"/>
                  <a:pt x="10617200" y="3899627"/>
                </a:cubicBezTo>
                <a:cubicBezTo>
                  <a:pt x="9757304" y="4032052"/>
                  <a:pt x="8864335" y="4065191"/>
                  <a:pt x="7938293" y="3999045"/>
                </a:cubicBezTo>
                <a:lnTo>
                  <a:pt x="7938293" y="4893402"/>
                </a:lnTo>
                <a:lnTo>
                  <a:pt x="10319543" y="4893402"/>
                </a:lnTo>
                <a:cubicBezTo>
                  <a:pt x="11113293" y="4959681"/>
                  <a:pt x="11510168" y="5059098"/>
                  <a:pt x="11510168" y="5191654"/>
                </a:cubicBezTo>
                <a:cubicBezTo>
                  <a:pt x="11510168" y="5522912"/>
                  <a:pt x="11179439" y="5688541"/>
                  <a:pt x="10517981" y="5688541"/>
                </a:cubicBezTo>
                <a:cubicBezTo>
                  <a:pt x="9724231" y="5622263"/>
                  <a:pt x="8864335" y="5589124"/>
                  <a:pt x="7938293" y="5589124"/>
                </a:cubicBezTo>
                <a:lnTo>
                  <a:pt x="7938293" y="7573698"/>
                </a:lnTo>
                <a:cubicBezTo>
                  <a:pt x="7938293" y="7904427"/>
                  <a:pt x="7673710" y="8069791"/>
                  <a:pt x="7144543" y="8069791"/>
                </a:cubicBezTo>
                <a:cubicBezTo>
                  <a:pt x="6879960" y="8135937"/>
                  <a:pt x="6714595" y="8003646"/>
                  <a:pt x="6648450" y="7672916"/>
                </a:cubicBezTo>
                <a:lnTo>
                  <a:pt x="6648450" y="1917237"/>
                </a:lnTo>
                <a:cubicBezTo>
                  <a:pt x="5788554" y="2578695"/>
                  <a:pt x="4994804" y="3008643"/>
                  <a:pt x="4267200" y="3207081"/>
                </a:cubicBezTo>
                <a:cubicBezTo>
                  <a:pt x="3936470" y="3273227"/>
                  <a:pt x="3804179" y="3174008"/>
                  <a:pt x="3870325" y="2909424"/>
                </a:cubicBezTo>
                <a:cubicBezTo>
                  <a:pt x="5060950" y="1851620"/>
                  <a:pt x="5821627" y="958982"/>
                  <a:pt x="6152356" y="231510"/>
                </a:cubicBezTo>
                <a:cubicBezTo>
                  <a:pt x="6350793" y="33073"/>
                  <a:pt x="6549231" y="0"/>
                  <a:pt x="6747668" y="132291"/>
                </a:cubicBezTo>
                <a:cubicBezTo>
                  <a:pt x="7409126" y="463021"/>
                  <a:pt x="7574491" y="826823"/>
                  <a:pt x="7243762" y="1223698"/>
                </a:cubicBezTo>
                <a:cubicBezTo>
                  <a:pt x="8632825" y="1355990"/>
                  <a:pt x="10253398" y="1455208"/>
                  <a:pt x="12105481" y="1521354"/>
                </a:cubicBezTo>
                <a:cubicBezTo>
                  <a:pt x="12171626" y="1719395"/>
                  <a:pt x="12039335" y="2049595"/>
                  <a:pt x="11708606" y="2511954"/>
                </a:cubicBezTo>
                <a:cubicBezTo>
                  <a:pt x="11377876" y="2776537"/>
                  <a:pt x="10914856" y="2743464"/>
                  <a:pt x="10319543" y="2412735"/>
                </a:cubicBezTo>
                <a:cubicBezTo>
                  <a:pt x="9525793" y="2280444"/>
                  <a:pt x="8732043" y="2214298"/>
                  <a:pt x="7938293" y="2214298"/>
                </a:cubicBezTo>
                <a:close/>
                <a:moveTo>
                  <a:pt x="4067968" y="330134"/>
                </a:moveTo>
                <a:cubicBezTo>
                  <a:pt x="4597135" y="263988"/>
                  <a:pt x="4696354" y="495498"/>
                  <a:pt x="4365625" y="1024665"/>
                </a:cubicBezTo>
                <a:cubicBezTo>
                  <a:pt x="4101041" y="1289248"/>
                  <a:pt x="3836458" y="1520759"/>
                  <a:pt x="3571875" y="1719196"/>
                </a:cubicBezTo>
                <a:lnTo>
                  <a:pt x="3571875" y="6879166"/>
                </a:lnTo>
                <a:cubicBezTo>
                  <a:pt x="3638020" y="7276041"/>
                  <a:pt x="3472656" y="7540625"/>
                  <a:pt x="3075781" y="7672916"/>
                </a:cubicBezTo>
                <a:cubicBezTo>
                  <a:pt x="2612760" y="7871354"/>
                  <a:pt x="2381250" y="7772135"/>
                  <a:pt x="2381250" y="7375260"/>
                </a:cubicBezTo>
                <a:lnTo>
                  <a:pt x="2381250" y="2313318"/>
                </a:lnTo>
                <a:cubicBezTo>
                  <a:pt x="1653645" y="2710193"/>
                  <a:pt x="1157552" y="2809412"/>
                  <a:pt x="892968" y="2610974"/>
                </a:cubicBezTo>
                <a:cubicBezTo>
                  <a:pt x="165364" y="1884164"/>
                  <a:pt x="0" y="1487686"/>
                  <a:pt x="396875" y="1421540"/>
                </a:cubicBezTo>
                <a:cubicBezTo>
                  <a:pt x="1719791" y="1289248"/>
                  <a:pt x="2943489" y="925446"/>
                  <a:pt x="4067968" y="330134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7" name="Freeform 837"/>
          <p:cNvSpPr/>
          <p:nvPr/>
        </p:nvSpPr>
        <p:spPr>
          <a:xfrm rot="0" flipH="0" flipV="0">
            <a:off x="6442032" y="465525"/>
            <a:ext cx="401611" cy="258414"/>
          </a:xfrm>
          <a:custGeom>
            <a:pathLst>
              <a:path w="12170040" h="7830740">
                <a:moveTo>
                  <a:pt x="7341394" y="0"/>
                </a:moveTo>
                <a:cubicBezTo>
                  <a:pt x="7738269" y="0"/>
                  <a:pt x="8002852" y="165364"/>
                  <a:pt x="8135144" y="496093"/>
                </a:cubicBezTo>
                <a:cubicBezTo>
                  <a:pt x="8201290" y="1025260"/>
                  <a:pt x="8333582" y="1256770"/>
                  <a:pt x="8532019" y="1190625"/>
                </a:cubicBezTo>
                <a:cubicBezTo>
                  <a:pt x="8995040" y="1256770"/>
                  <a:pt x="9590352" y="1289843"/>
                  <a:pt x="10317957" y="1289843"/>
                </a:cubicBezTo>
                <a:cubicBezTo>
                  <a:pt x="10582540" y="1422135"/>
                  <a:pt x="10615613" y="1587500"/>
                  <a:pt x="10417175" y="1785937"/>
                </a:cubicBezTo>
                <a:cubicBezTo>
                  <a:pt x="10218738" y="1852083"/>
                  <a:pt x="10053373" y="1885156"/>
                  <a:pt x="9921082" y="1885156"/>
                </a:cubicBezTo>
                <a:cubicBezTo>
                  <a:pt x="9656498" y="1951302"/>
                  <a:pt x="9325769" y="1984375"/>
                  <a:pt x="8928894" y="1984375"/>
                </a:cubicBezTo>
                <a:cubicBezTo>
                  <a:pt x="9259623" y="2181489"/>
                  <a:pt x="9193477" y="2542844"/>
                  <a:pt x="8730457" y="3068439"/>
                </a:cubicBezTo>
                <a:cubicBezTo>
                  <a:pt x="10053373" y="3134585"/>
                  <a:pt x="11177852" y="3200863"/>
                  <a:pt x="12103894" y="3267273"/>
                </a:cubicBezTo>
                <a:cubicBezTo>
                  <a:pt x="12170040" y="3400226"/>
                  <a:pt x="12070821" y="3666133"/>
                  <a:pt x="11806238" y="4064992"/>
                </a:cubicBezTo>
                <a:cubicBezTo>
                  <a:pt x="11607800" y="4462793"/>
                  <a:pt x="11310144" y="4628621"/>
                  <a:pt x="10913269" y="4562475"/>
                </a:cubicBezTo>
                <a:cubicBezTo>
                  <a:pt x="9325769" y="3831960"/>
                  <a:pt x="7275380" y="3632861"/>
                  <a:pt x="4762103" y="3965178"/>
                </a:cubicBezTo>
                <a:cubicBezTo>
                  <a:pt x="4431374" y="4098131"/>
                  <a:pt x="4100645" y="4231084"/>
                  <a:pt x="3769916" y="4364037"/>
                </a:cubicBezTo>
                <a:cubicBezTo>
                  <a:pt x="3505332" y="4364037"/>
                  <a:pt x="3439187" y="4131468"/>
                  <a:pt x="3571478" y="3666331"/>
                </a:cubicBezTo>
                <a:cubicBezTo>
                  <a:pt x="3637624" y="3400425"/>
                  <a:pt x="3869135" y="3234266"/>
                  <a:pt x="4266010" y="3167856"/>
                </a:cubicBezTo>
                <a:cubicBezTo>
                  <a:pt x="4993482" y="3167856"/>
                  <a:pt x="5588662" y="3134651"/>
                  <a:pt x="6051550" y="3068240"/>
                </a:cubicBezTo>
                <a:cubicBezTo>
                  <a:pt x="5654675" y="2673879"/>
                  <a:pt x="5588529" y="2279518"/>
                  <a:pt x="5853113" y="1885156"/>
                </a:cubicBezTo>
                <a:cubicBezTo>
                  <a:pt x="5390092" y="1885156"/>
                  <a:pt x="4927071" y="1951302"/>
                  <a:pt x="4464050" y="2083593"/>
                </a:cubicBezTo>
                <a:cubicBezTo>
                  <a:pt x="4265613" y="2149739"/>
                  <a:pt x="4199467" y="2017448"/>
                  <a:pt x="4265613" y="1686718"/>
                </a:cubicBezTo>
                <a:cubicBezTo>
                  <a:pt x="4397904" y="1355989"/>
                  <a:pt x="4662488" y="1157552"/>
                  <a:pt x="5059363" y="1091406"/>
                </a:cubicBezTo>
                <a:cubicBezTo>
                  <a:pt x="5323946" y="1157552"/>
                  <a:pt x="5720821" y="1190625"/>
                  <a:pt x="6249988" y="1190625"/>
                </a:cubicBezTo>
                <a:cubicBezTo>
                  <a:pt x="6580717" y="1256770"/>
                  <a:pt x="6746082" y="959114"/>
                  <a:pt x="6746082" y="297656"/>
                </a:cubicBezTo>
                <a:cubicBezTo>
                  <a:pt x="6812227" y="99218"/>
                  <a:pt x="7010665" y="0"/>
                  <a:pt x="7341394" y="0"/>
                </a:cubicBezTo>
                <a:close/>
                <a:moveTo>
                  <a:pt x="8135144" y="1885156"/>
                </a:moveTo>
                <a:lnTo>
                  <a:pt x="6547644" y="1885156"/>
                </a:lnTo>
                <a:cubicBezTo>
                  <a:pt x="6547644" y="2279518"/>
                  <a:pt x="6646863" y="2673879"/>
                  <a:pt x="6845300" y="3068240"/>
                </a:cubicBezTo>
                <a:lnTo>
                  <a:pt x="7936707" y="3068240"/>
                </a:lnTo>
                <a:cubicBezTo>
                  <a:pt x="8068998" y="2673879"/>
                  <a:pt x="8135144" y="2279518"/>
                  <a:pt x="8135144" y="1885156"/>
                </a:cubicBezTo>
                <a:close/>
                <a:moveTo>
                  <a:pt x="2678907" y="297656"/>
                </a:moveTo>
                <a:cubicBezTo>
                  <a:pt x="3009636" y="363802"/>
                  <a:pt x="3208073" y="562239"/>
                  <a:pt x="3274219" y="892968"/>
                </a:cubicBezTo>
                <a:cubicBezTo>
                  <a:pt x="3141927" y="1223301"/>
                  <a:pt x="3075782" y="1685793"/>
                  <a:pt x="3075782" y="2280443"/>
                </a:cubicBezTo>
                <a:lnTo>
                  <a:pt x="3968353" y="2280443"/>
                </a:lnTo>
                <a:cubicBezTo>
                  <a:pt x="3968353" y="2346589"/>
                  <a:pt x="4001426" y="2379662"/>
                  <a:pt x="4067572" y="2379662"/>
                </a:cubicBezTo>
                <a:cubicBezTo>
                  <a:pt x="4199864" y="2710391"/>
                  <a:pt x="4067638" y="2908829"/>
                  <a:pt x="3670896" y="2974975"/>
                </a:cubicBezTo>
                <a:lnTo>
                  <a:pt x="3075782" y="2974975"/>
                </a:lnTo>
                <a:lnTo>
                  <a:pt x="3075782" y="4854178"/>
                </a:lnTo>
                <a:cubicBezTo>
                  <a:pt x="3869532" y="4788032"/>
                  <a:pt x="4365625" y="4788032"/>
                  <a:pt x="4564063" y="4854178"/>
                </a:cubicBezTo>
                <a:cubicBezTo>
                  <a:pt x="4696354" y="4986470"/>
                  <a:pt x="4663282" y="5151834"/>
                  <a:pt x="4464844" y="5350272"/>
                </a:cubicBezTo>
                <a:cubicBezTo>
                  <a:pt x="3208073" y="5681001"/>
                  <a:pt x="1984375" y="6077876"/>
                  <a:pt x="793750" y="6540897"/>
                </a:cubicBezTo>
                <a:cubicBezTo>
                  <a:pt x="264584" y="6607042"/>
                  <a:pt x="0" y="6441678"/>
                  <a:pt x="0" y="6044803"/>
                </a:cubicBezTo>
                <a:cubicBezTo>
                  <a:pt x="132292" y="5581782"/>
                  <a:pt x="429948" y="5317199"/>
                  <a:pt x="892969" y="5251053"/>
                </a:cubicBezTo>
                <a:cubicBezTo>
                  <a:pt x="1289844" y="5184907"/>
                  <a:pt x="1686719" y="5118761"/>
                  <a:pt x="2083594" y="5052615"/>
                </a:cubicBezTo>
                <a:lnTo>
                  <a:pt x="2083594" y="2974975"/>
                </a:lnTo>
                <a:cubicBezTo>
                  <a:pt x="1819011" y="2908829"/>
                  <a:pt x="1422136" y="2973123"/>
                  <a:pt x="892969" y="3167856"/>
                </a:cubicBezTo>
                <a:cubicBezTo>
                  <a:pt x="496094" y="3167856"/>
                  <a:pt x="330729" y="3036358"/>
                  <a:pt x="396875" y="2773362"/>
                </a:cubicBezTo>
                <a:cubicBezTo>
                  <a:pt x="463021" y="2444750"/>
                  <a:pt x="661459" y="2247569"/>
                  <a:pt x="992188" y="2181820"/>
                </a:cubicBezTo>
                <a:cubicBezTo>
                  <a:pt x="1322917" y="2247569"/>
                  <a:pt x="1686719" y="2280443"/>
                  <a:pt x="2083594" y="2280443"/>
                </a:cubicBezTo>
                <a:lnTo>
                  <a:pt x="2083594" y="793750"/>
                </a:lnTo>
                <a:cubicBezTo>
                  <a:pt x="2083594" y="396875"/>
                  <a:pt x="2282032" y="231510"/>
                  <a:pt x="2678907" y="297656"/>
                </a:cubicBezTo>
                <a:close/>
                <a:moveTo>
                  <a:pt x="6547644" y="5251053"/>
                </a:moveTo>
                <a:cubicBezTo>
                  <a:pt x="6150769" y="5184907"/>
                  <a:pt x="5985404" y="5284126"/>
                  <a:pt x="6051550" y="5548709"/>
                </a:cubicBezTo>
                <a:cubicBezTo>
                  <a:pt x="6051550" y="6408605"/>
                  <a:pt x="6150769" y="6805480"/>
                  <a:pt x="6349207" y="6739334"/>
                </a:cubicBezTo>
                <a:cubicBezTo>
                  <a:pt x="7010665" y="6739334"/>
                  <a:pt x="7771342" y="6706261"/>
                  <a:pt x="8631238" y="6640115"/>
                </a:cubicBezTo>
                <a:cubicBezTo>
                  <a:pt x="8829675" y="6309386"/>
                  <a:pt x="8862748" y="5945584"/>
                  <a:pt x="8730457" y="5548709"/>
                </a:cubicBezTo>
                <a:cubicBezTo>
                  <a:pt x="8730457" y="5284126"/>
                  <a:pt x="8002852" y="5184907"/>
                  <a:pt x="6547644" y="5251053"/>
                </a:cubicBezTo>
                <a:close/>
                <a:moveTo>
                  <a:pt x="5853113" y="4457303"/>
                </a:moveTo>
                <a:cubicBezTo>
                  <a:pt x="6514571" y="4589594"/>
                  <a:pt x="7374467" y="4622668"/>
                  <a:pt x="8432800" y="4556522"/>
                </a:cubicBezTo>
                <a:cubicBezTo>
                  <a:pt x="8763530" y="4556522"/>
                  <a:pt x="8995040" y="4524639"/>
                  <a:pt x="9127332" y="4460875"/>
                </a:cubicBezTo>
                <a:cubicBezTo>
                  <a:pt x="9325769" y="4460875"/>
                  <a:pt x="9524207" y="4559961"/>
                  <a:pt x="9722644" y="4758134"/>
                </a:cubicBezTo>
                <a:cubicBezTo>
                  <a:pt x="9921082" y="4956307"/>
                  <a:pt x="9954155" y="5187553"/>
                  <a:pt x="9821863" y="5451872"/>
                </a:cubicBezTo>
                <a:cubicBezTo>
                  <a:pt x="9755717" y="6112404"/>
                  <a:pt x="9689571" y="6739996"/>
                  <a:pt x="9623425" y="7334647"/>
                </a:cubicBezTo>
                <a:cubicBezTo>
                  <a:pt x="9491133" y="7665376"/>
                  <a:pt x="9193477" y="7764595"/>
                  <a:pt x="8730457" y="7632303"/>
                </a:cubicBezTo>
                <a:cubicBezTo>
                  <a:pt x="7870561" y="7433865"/>
                  <a:pt x="6944519" y="7433865"/>
                  <a:pt x="5952332" y="7632303"/>
                </a:cubicBezTo>
                <a:cubicBezTo>
                  <a:pt x="5489311" y="7830740"/>
                  <a:pt x="5224727" y="7698449"/>
                  <a:pt x="5158582" y="7235428"/>
                </a:cubicBezTo>
                <a:cubicBezTo>
                  <a:pt x="5158582" y="6507824"/>
                  <a:pt x="5092436" y="5780220"/>
                  <a:pt x="4960144" y="5052615"/>
                </a:cubicBezTo>
                <a:cubicBezTo>
                  <a:pt x="5092436" y="4589594"/>
                  <a:pt x="5390092" y="4391157"/>
                  <a:pt x="5853113" y="4457303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8" name="Freeform 838"/>
          <p:cNvSpPr/>
          <p:nvPr/>
        </p:nvSpPr>
        <p:spPr>
          <a:xfrm rot="0" flipH="0" flipV="0">
            <a:off x="6865863" y="465472"/>
            <a:ext cx="353707" cy="260846"/>
          </a:xfrm>
          <a:custGeom>
            <a:pathLst>
              <a:path w="10718403" h="7904427">
                <a:moveTo>
                  <a:pt x="2183606" y="297656"/>
                </a:moveTo>
                <a:cubicBezTo>
                  <a:pt x="2382043" y="363802"/>
                  <a:pt x="2580481" y="463021"/>
                  <a:pt x="2778918" y="595313"/>
                </a:cubicBezTo>
                <a:cubicBezTo>
                  <a:pt x="3109647" y="793750"/>
                  <a:pt x="3407304" y="992188"/>
                  <a:pt x="3671887" y="1190625"/>
                </a:cubicBezTo>
                <a:cubicBezTo>
                  <a:pt x="4068762" y="1455208"/>
                  <a:pt x="4267200" y="1620573"/>
                  <a:pt x="4267200" y="1686719"/>
                </a:cubicBezTo>
                <a:cubicBezTo>
                  <a:pt x="4333345" y="1819011"/>
                  <a:pt x="4167981" y="1852084"/>
                  <a:pt x="3771106" y="1785938"/>
                </a:cubicBezTo>
                <a:cubicBezTo>
                  <a:pt x="3308085" y="1719792"/>
                  <a:pt x="2845064" y="1653646"/>
                  <a:pt x="2382043" y="1587500"/>
                </a:cubicBezTo>
                <a:cubicBezTo>
                  <a:pt x="1588293" y="1389063"/>
                  <a:pt x="1290637" y="1025261"/>
                  <a:pt x="1489075" y="496094"/>
                </a:cubicBezTo>
                <a:cubicBezTo>
                  <a:pt x="1621366" y="231511"/>
                  <a:pt x="1852877" y="165365"/>
                  <a:pt x="2183606" y="297656"/>
                </a:cubicBezTo>
                <a:close/>
                <a:moveTo>
                  <a:pt x="0" y="3472656"/>
                </a:moveTo>
                <a:cubicBezTo>
                  <a:pt x="0" y="2877344"/>
                  <a:pt x="231510" y="2546615"/>
                  <a:pt x="694531" y="2480469"/>
                </a:cubicBezTo>
                <a:cubicBezTo>
                  <a:pt x="1157552" y="2678906"/>
                  <a:pt x="1719791" y="2711979"/>
                  <a:pt x="2381250" y="2579688"/>
                </a:cubicBezTo>
                <a:cubicBezTo>
                  <a:pt x="2778125" y="2447396"/>
                  <a:pt x="3075781" y="2480469"/>
                  <a:pt x="3274218" y="2678906"/>
                </a:cubicBezTo>
                <a:cubicBezTo>
                  <a:pt x="3472656" y="2811198"/>
                  <a:pt x="3538802" y="3009636"/>
                  <a:pt x="3472656" y="3274219"/>
                </a:cubicBezTo>
                <a:cubicBezTo>
                  <a:pt x="3274218" y="3869531"/>
                  <a:pt x="3175000" y="4564063"/>
                  <a:pt x="3175000" y="5357813"/>
                </a:cubicBezTo>
                <a:cubicBezTo>
                  <a:pt x="3241145" y="5423959"/>
                  <a:pt x="3373437" y="5390886"/>
                  <a:pt x="3571875" y="5258594"/>
                </a:cubicBezTo>
                <a:cubicBezTo>
                  <a:pt x="3770312" y="5060156"/>
                  <a:pt x="4001822" y="4861719"/>
                  <a:pt x="4266406" y="4663281"/>
                </a:cubicBezTo>
                <a:cubicBezTo>
                  <a:pt x="4530989" y="4597136"/>
                  <a:pt x="4597135" y="4729427"/>
                  <a:pt x="4464843" y="5060156"/>
                </a:cubicBezTo>
                <a:cubicBezTo>
                  <a:pt x="4001822" y="5721615"/>
                  <a:pt x="3472656" y="6350000"/>
                  <a:pt x="2877343" y="6945313"/>
                </a:cubicBezTo>
                <a:cubicBezTo>
                  <a:pt x="2414322" y="7408334"/>
                  <a:pt x="1984375" y="7474479"/>
                  <a:pt x="1587500" y="7143750"/>
                </a:cubicBezTo>
                <a:cubicBezTo>
                  <a:pt x="1389062" y="6945313"/>
                  <a:pt x="1355989" y="6746875"/>
                  <a:pt x="1488281" y="6548438"/>
                </a:cubicBezTo>
                <a:cubicBezTo>
                  <a:pt x="2083593" y="5953125"/>
                  <a:pt x="2381250" y="4994011"/>
                  <a:pt x="2381250" y="3671094"/>
                </a:cubicBezTo>
                <a:cubicBezTo>
                  <a:pt x="2447395" y="3340365"/>
                  <a:pt x="1819010" y="3340365"/>
                  <a:pt x="496093" y="3671094"/>
                </a:cubicBezTo>
                <a:cubicBezTo>
                  <a:pt x="231510" y="3803386"/>
                  <a:pt x="66145" y="3737240"/>
                  <a:pt x="0" y="3472656"/>
                </a:cubicBezTo>
                <a:close/>
                <a:moveTo>
                  <a:pt x="5557837" y="99219"/>
                </a:moveTo>
                <a:cubicBezTo>
                  <a:pt x="6087400" y="99219"/>
                  <a:pt x="6319109" y="330730"/>
                  <a:pt x="6252964" y="793750"/>
                </a:cubicBezTo>
                <a:cubicBezTo>
                  <a:pt x="6319109" y="2116667"/>
                  <a:pt x="6352182" y="3075781"/>
                  <a:pt x="6352182" y="3671094"/>
                </a:cubicBezTo>
                <a:cubicBezTo>
                  <a:pt x="6286037" y="4927865"/>
                  <a:pt x="6120540" y="5787761"/>
                  <a:pt x="5855692" y="6250781"/>
                </a:cubicBezTo>
                <a:cubicBezTo>
                  <a:pt x="5326393" y="7110677"/>
                  <a:pt x="4565650" y="7474479"/>
                  <a:pt x="3573462" y="7342188"/>
                </a:cubicBezTo>
                <a:cubicBezTo>
                  <a:pt x="3110441" y="7209896"/>
                  <a:pt x="3143514" y="7011459"/>
                  <a:pt x="3672681" y="6746875"/>
                </a:cubicBezTo>
                <a:cubicBezTo>
                  <a:pt x="4532577" y="6151563"/>
                  <a:pt x="5028670" y="5523177"/>
                  <a:pt x="5160962" y="4861719"/>
                </a:cubicBezTo>
                <a:cubicBezTo>
                  <a:pt x="5359400" y="3737240"/>
                  <a:pt x="5326327" y="2414323"/>
                  <a:pt x="5061743" y="892969"/>
                </a:cubicBezTo>
                <a:cubicBezTo>
                  <a:pt x="4995597" y="429948"/>
                  <a:pt x="5160962" y="165365"/>
                  <a:pt x="5557837" y="99219"/>
                </a:cubicBezTo>
                <a:close/>
                <a:moveTo>
                  <a:pt x="7741840" y="694531"/>
                </a:moveTo>
                <a:cubicBezTo>
                  <a:pt x="8072570" y="760677"/>
                  <a:pt x="8271007" y="959115"/>
                  <a:pt x="8337153" y="1289844"/>
                </a:cubicBezTo>
                <a:cubicBezTo>
                  <a:pt x="8204861" y="3075781"/>
                  <a:pt x="8204861" y="4894792"/>
                  <a:pt x="8337153" y="6746875"/>
                </a:cubicBezTo>
                <a:cubicBezTo>
                  <a:pt x="8337153" y="7011459"/>
                  <a:pt x="8171788" y="7176823"/>
                  <a:pt x="7841059" y="7242969"/>
                </a:cubicBezTo>
                <a:cubicBezTo>
                  <a:pt x="7510329" y="7242969"/>
                  <a:pt x="7311892" y="7077604"/>
                  <a:pt x="7245746" y="6746875"/>
                </a:cubicBezTo>
                <a:cubicBezTo>
                  <a:pt x="7378038" y="4960938"/>
                  <a:pt x="7378038" y="3141927"/>
                  <a:pt x="7245746" y="1289844"/>
                </a:cubicBezTo>
                <a:cubicBezTo>
                  <a:pt x="7245746" y="892969"/>
                  <a:pt x="7411111" y="694531"/>
                  <a:pt x="7741840" y="694531"/>
                </a:cubicBezTo>
                <a:close/>
                <a:moveTo>
                  <a:pt x="10321528" y="198438"/>
                </a:moveTo>
                <a:cubicBezTo>
                  <a:pt x="10519965" y="264583"/>
                  <a:pt x="10619184" y="496094"/>
                  <a:pt x="10619184" y="892969"/>
                </a:cubicBezTo>
                <a:cubicBezTo>
                  <a:pt x="10486892" y="2943490"/>
                  <a:pt x="10519965" y="5027084"/>
                  <a:pt x="10718403" y="7143750"/>
                </a:cubicBezTo>
                <a:cubicBezTo>
                  <a:pt x="10718403" y="7540625"/>
                  <a:pt x="10553038" y="7772136"/>
                  <a:pt x="10222309" y="7838281"/>
                </a:cubicBezTo>
                <a:cubicBezTo>
                  <a:pt x="9891579" y="7904427"/>
                  <a:pt x="9660070" y="7838281"/>
                  <a:pt x="9527778" y="7639844"/>
                </a:cubicBezTo>
                <a:cubicBezTo>
                  <a:pt x="9395486" y="7507552"/>
                  <a:pt x="9362413" y="5754688"/>
                  <a:pt x="9428559" y="2381250"/>
                </a:cubicBezTo>
                <a:cubicBezTo>
                  <a:pt x="9428559" y="1785938"/>
                  <a:pt x="9395486" y="1289844"/>
                  <a:pt x="9329340" y="892969"/>
                </a:cubicBezTo>
                <a:cubicBezTo>
                  <a:pt x="9263195" y="562240"/>
                  <a:pt x="9296267" y="330730"/>
                  <a:pt x="9428559" y="198438"/>
                </a:cubicBezTo>
                <a:cubicBezTo>
                  <a:pt x="9626996" y="0"/>
                  <a:pt x="9924653" y="0"/>
                  <a:pt x="10321528" y="198438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9" name="Freeform 839"/>
          <p:cNvSpPr/>
          <p:nvPr/>
        </p:nvSpPr>
        <p:spPr>
          <a:xfrm rot="0" flipH="0" flipV="0">
            <a:off x="7282002" y="456715"/>
            <a:ext cx="397271" cy="276125"/>
          </a:xfrm>
          <a:custGeom>
            <a:pathLst>
              <a:path w="12038542" h="8367447">
                <a:moveTo>
                  <a:pt x="4795573" y="2050521"/>
                </a:moveTo>
                <a:cubicBezTo>
                  <a:pt x="3803385" y="2116667"/>
                  <a:pt x="2877344" y="2248958"/>
                  <a:pt x="2017448" y="2447396"/>
                </a:cubicBezTo>
                <a:cubicBezTo>
                  <a:pt x="1686719" y="2579688"/>
                  <a:pt x="1521354" y="2480469"/>
                  <a:pt x="1521354" y="2149740"/>
                </a:cubicBezTo>
                <a:cubicBezTo>
                  <a:pt x="1719792" y="1620573"/>
                  <a:pt x="2083594" y="1355990"/>
                  <a:pt x="2612760" y="1355990"/>
                </a:cubicBezTo>
                <a:cubicBezTo>
                  <a:pt x="3141927" y="1488282"/>
                  <a:pt x="3869531" y="1521354"/>
                  <a:pt x="4795573" y="1455208"/>
                </a:cubicBezTo>
                <a:cubicBezTo>
                  <a:pt x="4795573" y="1124479"/>
                  <a:pt x="4762500" y="859896"/>
                  <a:pt x="4696354" y="661458"/>
                </a:cubicBezTo>
                <a:cubicBezTo>
                  <a:pt x="4696354" y="198438"/>
                  <a:pt x="4894792" y="0"/>
                  <a:pt x="5291667" y="66146"/>
                </a:cubicBezTo>
                <a:cubicBezTo>
                  <a:pt x="5820833" y="132292"/>
                  <a:pt x="6151562" y="297657"/>
                  <a:pt x="6283854" y="562240"/>
                </a:cubicBezTo>
                <a:cubicBezTo>
                  <a:pt x="6350000" y="694532"/>
                  <a:pt x="6316927" y="992188"/>
                  <a:pt x="6184635" y="1455208"/>
                </a:cubicBezTo>
                <a:lnTo>
                  <a:pt x="9359635" y="1455208"/>
                </a:lnTo>
                <a:cubicBezTo>
                  <a:pt x="9690365" y="1653646"/>
                  <a:pt x="9690365" y="1852083"/>
                  <a:pt x="9359635" y="2050521"/>
                </a:cubicBezTo>
                <a:lnTo>
                  <a:pt x="6184635" y="2050521"/>
                </a:lnTo>
                <a:cubicBezTo>
                  <a:pt x="6118489" y="2381250"/>
                  <a:pt x="6085417" y="2678906"/>
                  <a:pt x="6085417" y="2943490"/>
                </a:cubicBezTo>
                <a:cubicBezTo>
                  <a:pt x="9194271" y="3075781"/>
                  <a:pt x="11178646" y="3175000"/>
                  <a:pt x="12038542" y="3241146"/>
                </a:cubicBezTo>
                <a:cubicBezTo>
                  <a:pt x="11575521" y="4497917"/>
                  <a:pt x="10914062" y="4894792"/>
                  <a:pt x="10054167" y="4431771"/>
                </a:cubicBezTo>
                <a:cubicBezTo>
                  <a:pt x="8995833" y="4034896"/>
                  <a:pt x="7639843" y="3803386"/>
                  <a:pt x="5986198" y="3737240"/>
                </a:cubicBezTo>
                <a:cubicBezTo>
                  <a:pt x="5787760" y="4332552"/>
                  <a:pt x="5787760" y="4630208"/>
                  <a:pt x="5986198" y="4630208"/>
                </a:cubicBezTo>
                <a:cubicBezTo>
                  <a:pt x="6713802" y="4630208"/>
                  <a:pt x="7507552" y="4597136"/>
                  <a:pt x="8367448" y="4530990"/>
                </a:cubicBezTo>
                <a:cubicBezTo>
                  <a:pt x="8698177" y="4464844"/>
                  <a:pt x="8962760" y="4696354"/>
                  <a:pt x="9161198" y="5225521"/>
                </a:cubicBezTo>
                <a:cubicBezTo>
                  <a:pt x="9161198" y="5490104"/>
                  <a:pt x="9028906" y="5655469"/>
                  <a:pt x="8764323" y="5721615"/>
                </a:cubicBezTo>
                <a:cubicBezTo>
                  <a:pt x="7838281" y="6250781"/>
                  <a:pt x="7077604" y="6680729"/>
                  <a:pt x="6482292" y="7011458"/>
                </a:cubicBezTo>
                <a:lnTo>
                  <a:pt x="7276042" y="7309115"/>
                </a:lnTo>
                <a:cubicBezTo>
                  <a:pt x="8202083" y="7705990"/>
                  <a:pt x="8665104" y="7937500"/>
                  <a:pt x="8665104" y="8003646"/>
                </a:cubicBezTo>
                <a:cubicBezTo>
                  <a:pt x="8995833" y="8268229"/>
                  <a:pt x="8797396" y="8367447"/>
                  <a:pt x="8069792" y="8301301"/>
                </a:cubicBezTo>
                <a:cubicBezTo>
                  <a:pt x="6746875" y="7970573"/>
                  <a:pt x="5324739" y="7507552"/>
                  <a:pt x="3803385" y="6912240"/>
                </a:cubicBezTo>
                <a:cubicBezTo>
                  <a:pt x="3208073" y="6713802"/>
                  <a:pt x="3042708" y="6416146"/>
                  <a:pt x="3307292" y="6019271"/>
                </a:cubicBezTo>
                <a:cubicBezTo>
                  <a:pt x="3571875" y="5754688"/>
                  <a:pt x="3902604" y="5721615"/>
                  <a:pt x="4299479" y="5920052"/>
                </a:cubicBezTo>
                <a:cubicBezTo>
                  <a:pt x="4828646" y="6184636"/>
                  <a:pt x="5357812" y="6449219"/>
                  <a:pt x="5886979" y="6713802"/>
                </a:cubicBezTo>
                <a:cubicBezTo>
                  <a:pt x="6350000" y="6316927"/>
                  <a:pt x="6779948" y="5920052"/>
                  <a:pt x="7176823" y="5523177"/>
                </a:cubicBezTo>
                <a:cubicBezTo>
                  <a:pt x="7441406" y="5192448"/>
                  <a:pt x="6713802" y="5159375"/>
                  <a:pt x="4994010" y="5423958"/>
                </a:cubicBezTo>
                <a:cubicBezTo>
                  <a:pt x="4332552" y="5556250"/>
                  <a:pt x="4067969" y="5390886"/>
                  <a:pt x="4200260" y="4927865"/>
                </a:cubicBezTo>
                <a:cubicBezTo>
                  <a:pt x="4464844" y="4530990"/>
                  <a:pt x="4597135" y="4134115"/>
                  <a:pt x="4597135" y="3737240"/>
                </a:cubicBezTo>
                <a:cubicBezTo>
                  <a:pt x="3075781" y="3803386"/>
                  <a:pt x="1719792" y="4001823"/>
                  <a:pt x="529167" y="4332552"/>
                </a:cubicBezTo>
                <a:cubicBezTo>
                  <a:pt x="132292" y="4464844"/>
                  <a:pt x="0" y="4233333"/>
                  <a:pt x="132292" y="3638021"/>
                </a:cubicBezTo>
                <a:cubicBezTo>
                  <a:pt x="396875" y="3241146"/>
                  <a:pt x="727604" y="3042708"/>
                  <a:pt x="1124479" y="3042708"/>
                </a:cubicBezTo>
                <a:cubicBezTo>
                  <a:pt x="1852083" y="3108854"/>
                  <a:pt x="3042708" y="3075781"/>
                  <a:pt x="4696354" y="294349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0" name="Freeform 840"/>
          <p:cNvSpPr/>
          <p:nvPr/>
        </p:nvSpPr>
        <p:spPr>
          <a:xfrm rot="0" flipH="0" flipV="0">
            <a:off x="7706950" y="460068"/>
            <a:ext cx="396206" cy="266093"/>
          </a:xfrm>
          <a:custGeom>
            <a:pathLst>
              <a:path w="12006262" h="8063442">
                <a:moveTo>
                  <a:pt x="4762500" y="3532452"/>
                </a:moveTo>
                <a:cubicBezTo>
                  <a:pt x="3770312" y="3863181"/>
                  <a:pt x="2976562" y="4094692"/>
                  <a:pt x="2381250" y="4226983"/>
                </a:cubicBezTo>
                <a:cubicBezTo>
                  <a:pt x="1918229" y="4226983"/>
                  <a:pt x="1686719" y="4094692"/>
                  <a:pt x="1686719" y="3830108"/>
                </a:cubicBezTo>
                <a:cubicBezTo>
                  <a:pt x="2877344" y="3565525"/>
                  <a:pt x="4101041" y="3201723"/>
                  <a:pt x="5357812" y="2738702"/>
                </a:cubicBezTo>
                <a:cubicBezTo>
                  <a:pt x="4101041" y="2672556"/>
                  <a:pt x="3241146" y="2705629"/>
                  <a:pt x="2778125" y="2837921"/>
                </a:cubicBezTo>
                <a:cubicBezTo>
                  <a:pt x="2381250" y="2705762"/>
                  <a:pt x="2381250" y="2474516"/>
                  <a:pt x="2778125" y="2144183"/>
                </a:cubicBezTo>
                <a:cubicBezTo>
                  <a:pt x="3108854" y="2144183"/>
                  <a:pt x="3406510" y="2176992"/>
                  <a:pt x="3671094" y="2242608"/>
                </a:cubicBezTo>
                <a:lnTo>
                  <a:pt x="8930283" y="2242608"/>
                </a:lnTo>
                <a:cubicBezTo>
                  <a:pt x="9261012" y="2374900"/>
                  <a:pt x="9294084" y="2540265"/>
                  <a:pt x="9029501" y="2738702"/>
                </a:cubicBezTo>
                <a:lnTo>
                  <a:pt x="6449219" y="2738702"/>
                </a:lnTo>
                <a:cubicBezTo>
                  <a:pt x="6184635" y="2937140"/>
                  <a:pt x="5920052" y="3102504"/>
                  <a:pt x="5655469" y="3234796"/>
                </a:cubicBezTo>
                <a:lnTo>
                  <a:pt x="6350000" y="4028546"/>
                </a:lnTo>
                <a:cubicBezTo>
                  <a:pt x="6945445" y="3763963"/>
                  <a:pt x="7408531" y="3400161"/>
                  <a:pt x="7739261" y="2937140"/>
                </a:cubicBezTo>
                <a:cubicBezTo>
                  <a:pt x="8202281" y="2804848"/>
                  <a:pt x="8466865" y="2970213"/>
                  <a:pt x="8533011" y="3433233"/>
                </a:cubicBezTo>
                <a:cubicBezTo>
                  <a:pt x="8599156" y="3565525"/>
                  <a:pt x="8533011" y="3697817"/>
                  <a:pt x="8334573" y="3830108"/>
                </a:cubicBezTo>
                <a:cubicBezTo>
                  <a:pt x="7937698" y="4028546"/>
                  <a:pt x="7540823" y="4160838"/>
                  <a:pt x="7143948" y="4226983"/>
                </a:cubicBezTo>
                <a:cubicBezTo>
                  <a:pt x="8996296" y="5219171"/>
                  <a:pt x="10617067" y="5715265"/>
                  <a:pt x="12006262" y="5715265"/>
                </a:cubicBezTo>
                <a:cubicBezTo>
                  <a:pt x="11940117" y="6178286"/>
                  <a:pt x="11675467" y="6608233"/>
                  <a:pt x="11212314" y="7005108"/>
                </a:cubicBezTo>
                <a:cubicBezTo>
                  <a:pt x="10749293" y="7401983"/>
                  <a:pt x="10186987" y="7335838"/>
                  <a:pt x="9525397" y="6806671"/>
                </a:cubicBezTo>
                <a:cubicBezTo>
                  <a:pt x="8533077" y="6012921"/>
                  <a:pt x="7540757" y="5318390"/>
                  <a:pt x="6548437" y="4723077"/>
                </a:cubicBezTo>
                <a:cubicBezTo>
                  <a:pt x="6879167" y="5384536"/>
                  <a:pt x="6879167" y="6178286"/>
                  <a:pt x="6548437" y="7104327"/>
                </a:cubicBezTo>
                <a:cubicBezTo>
                  <a:pt x="6350000" y="7567348"/>
                  <a:pt x="5953125" y="7865004"/>
                  <a:pt x="5357812" y="7997296"/>
                </a:cubicBezTo>
                <a:cubicBezTo>
                  <a:pt x="4233333" y="8063442"/>
                  <a:pt x="3472656" y="7732713"/>
                  <a:pt x="3075781" y="7005108"/>
                </a:cubicBezTo>
                <a:cubicBezTo>
                  <a:pt x="3075781" y="6938963"/>
                  <a:pt x="3108854" y="6905890"/>
                  <a:pt x="3175000" y="6905890"/>
                </a:cubicBezTo>
                <a:cubicBezTo>
                  <a:pt x="3770312" y="7170473"/>
                  <a:pt x="4332552" y="7203546"/>
                  <a:pt x="4861719" y="7005108"/>
                </a:cubicBezTo>
                <a:cubicBezTo>
                  <a:pt x="5126302" y="6872817"/>
                  <a:pt x="5291666" y="6707452"/>
                  <a:pt x="5357812" y="6509015"/>
                </a:cubicBezTo>
                <a:cubicBezTo>
                  <a:pt x="5490104" y="6178286"/>
                  <a:pt x="5523177" y="5847556"/>
                  <a:pt x="5457031" y="5516827"/>
                </a:cubicBezTo>
                <a:cubicBezTo>
                  <a:pt x="4663281" y="5847556"/>
                  <a:pt x="3803385" y="6145213"/>
                  <a:pt x="2877344" y="6409796"/>
                </a:cubicBezTo>
                <a:cubicBezTo>
                  <a:pt x="2282031" y="6608233"/>
                  <a:pt x="1686719" y="6740525"/>
                  <a:pt x="1091406" y="6806671"/>
                </a:cubicBezTo>
                <a:cubicBezTo>
                  <a:pt x="562239" y="6938963"/>
                  <a:pt x="198437" y="6806671"/>
                  <a:pt x="0" y="6409796"/>
                </a:cubicBezTo>
                <a:cubicBezTo>
                  <a:pt x="0" y="6343650"/>
                  <a:pt x="198437" y="6277504"/>
                  <a:pt x="595312" y="6211358"/>
                </a:cubicBezTo>
                <a:cubicBezTo>
                  <a:pt x="1124479" y="6145213"/>
                  <a:pt x="1686719" y="6045994"/>
                  <a:pt x="2282031" y="5913702"/>
                </a:cubicBezTo>
                <a:cubicBezTo>
                  <a:pt x="3737239" y="5516827"/>
                  <a:pt x="4762500" y="5186098"/>
                  <a:pt x="5357812" y="4921515"/>
                </a:cubicBezTo>
                <a:lnTo>
                  <a:pt x="5159375" y="4326202"/>
                </a:lnTo>
                <a:cubicBezTo>
                  <a:pt x="4233333" y="4789223"/>
                  <a:pt x="3340364" y="5119952"/>
                  <a:pt x="2480469" y="5318390"/>
                </a:cubicBezTo>
                <a:cubicBezTo>
                  <a:pt x="2017448" y="5450681"/>
                  <a:pt x="1719791" y="5351463"/>
                  <a:pt x="1587500" y="5020733"/>
                </a:cubicBezTo>
                <a:cubicBezTo>
                  <a:pt x="1653646" y="4954588"/>
                  <a:pt x="2315104" y="4756150"/>
                  <a:pt x="3571875" y="4425421"/>
                </a:cubicBezTo>
                <a:cubicBezTo>
                  <a:pt x="3968750" y="4293129"/>
                  <a:pt x="4431771" y="4094692"/>
                  <a:pt x="4960937" y="3830108"/>
                </a:cubicBezTo>
                <a:close/>
                <a:moveTo>
                  <a:pt x="5853906" y="66146"/>
                </a:moveTo>
                <a:cubicBezTo>
                  <a:pt x="6052344" y="66146"/>
                  <a:pt x="6250781" y="132292"/>
                  <a:pt x="6449219" y="264583"/>
                </a:cubicBezTo>
                <a:cubicBezTo>
                  <a:pt x="6449219" y="595313"/>
                  <a:pt x="6482292" y="826823"/>
                  <a:pt x="6548437" y="959115"/>
                </a:cubicBezTo>
                <a:cubicBezTo>
                  <a:pt x="7408465" y="959115"/>
                  <a:pt x="8268494" y="992055"/>
                  <a:pt x="9128522" y="1057937"/>
                </a:cubicBezTo>
                <a:cubicBezTo>
                  <a:pt x="9459383" y="992055"/>
                  <a:pt x="9724033" y="892969"/>
                  <a:pt x="9922470" y="760677"/>
                </a:cubicBezTo>
                <a:cubicBezTo>
                  <a:pt x="10451769" y="694532"/>
                  <a:pt x="10716419" y="1024202"/>
                  <a:pt x="10716419" y="1749690"/>
                </a:cubicBezTo>
                <a:cubicBezTo>
                  <a:pt x="10716419" y="2344473"/>
                  <a:pt x="10650273" y="2840302"/>
                  <a:pt x="10517981" y="3237177"/>
                </a:cubicBezTo>
                <a:cubicBezTo>
                  <a:pt x="10385689" y="3435615"/>
                  <a:pt x="10253398" y="3435615"/>
                  <a:pt x="10121106" y="3237177"/>
                </a:cubicBezTo>
                <a:cubicBezTo>
                  <a:pt x="10054960" y="2708011"/>
                  <a:pt x="9955742" y="2278063"/>
                  <a:pt x="9823450" y="1947333"/>
                </a:cubicBezTo>
                <a:cubicBezTo>
                  <a:pt x="9823450" y="1619250"/>
                  <a:pt x="9029634" y="1455208"/>
                  <a:pt x="7442001" y="1455208"/>
                </a:cubicBezTo>
                <a:lnTo>
                  <a:pt x="4663479" y="1455208"/>
                </a:lnTo>
                <a:cubicBezTo>
                  <a:pt x="3869729" y="1455208"/>
                  <a:pt x="3142059" y="1488149"/>
                  <a:pt x="2480469" y="1554030"/>
                </a:cubicBezTo>
                <a:cubicBezTo>
                  <a:pt x="1951302" y="1751806"/>
                  <a:pt x="1686719" y="2312062"/>
                  <a:pt x="1686719" y="3234796"/>
                </a:cubicBezTo>
                <a:cubicBezTo>
                  <a:pt x="1554427" y="3433233"/>
                  <a:pt x="1389062" y="3433233"/>
                  <a:pt x="1190625" y="3234796"/>
                </a:cubicBezTo>
                <a:cubicBezTo>
                  <a:pt x="1058333" y="2772966"/>
                  <a:pt x="992187" y="2278195"/>
                  <a:pt x="992187" y="1750483"/>
                </a:cubicBezTo>
                <a:cubicBezTo>
                  <a:pt x="1058333" y="1024070"/>
                  <a:pt x="1289844" y="693936"/>
                  <a:pt x="1686719" y="760082"/>
                </a:cubicBezTo>
                <a:cubicBezTo>
                  <a:pt x="2414323" y="1024136"/>
                  <a:pt x="3472656" y="1057143"/>
                  <a:pt x="4861719" y="859102"/>
                </a:cubicBezTo>
                <a:cubicBezTo>
                  <a:pt x="4927864" y="726943"/>
                  <a:pt x="4960937" y="561843"/>
                  <a:pt x="4960937" y="363802"/>
                </a:cubicBezTo>
                <a:cubicBezTo>
                  <a:pt x="5093229" y="99219"/>
                  <a:pt x="5390885" y="0"/>
                  <a:pt x="5853906" y="66146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1" name="Freeform 841"/>
          <p:cNvSpPr/>
          <p:nvPr/>
        </p:nvSpPr>
        <p:spPr>
          <a:xfrm rot="0" flipH="0" flipV="0">
            <a:off x="8194798" y="436004"/>
            <a:ext cx="45839" cy="292990"/>
          </a:xfrm>
          <a:custGeom>
            <a:pathLst>
              <a:path w="1389063" h="8878491">
                <a:moveTo>
                  <a:pt x="694531" y="8878491"/>
                </a:moveTo>
                <a:cubicBezTo>
                  <a:pt x="496094" y="8878491"/>
                  <a:pt x="330729" y="8812345"/>
                  <a:pt x="198438" y="8680054"/>
                </a:cubicBezTo>
                <a:cubicBezTo>
                  <a:pt x="66146" y="8547762"/>
                  <a:pt x="0" y="8382397"/>
                  <a:pt x="0" y="8183960"/>
                </a:cubicBezTo>
                <a:cubicBezTo>
                  <a:pt x="0" y="7985522"/>
                  <a:pt x="66146" y="7820158"/>
                  <a:pt x="198438" y="7687866"/>
                </a:cubicBezTo>
                <a:cubicBezTo>
                  <a:pt x="330729" y="7555574"/>
                  <a:pt x="496094" y="7489429"/>
                  <a:pt x="694531" y="7489429"/>
                </a:cubicBezTo>
                <a:cubicBezTo>
                  <a:pt x="892969" y="7489429"/>
                  <a:pt x="1058333" y="7555574"/>
                  <a:pt x="1190625" y="7687866"/>
                </a:cubicBezTo>
                <a:cubicBezTo>
                  <a:pt x="1322917" y="7820158"/>
                  <a:pt x="1389063" y="7985522"/>
                  <a:pt x="1389063" y="8183960"/>
                </a:cubicBezTo>
                <a:cubicBezTo>
                  <a:pt x="1389063" y="8382397"/>
                  <a:pt x="1322917" y="8547762"/>
                  <a:pt x="1190625" y="8680054"/>
                </a:cubicBezTo>
                <a:cubicBezTo>
                  <a:pt x="1058333" y="8812345"/>
                  <a:pt x="892969" y="8878491"/>
                  <a:pt x="694531" y="8878491"/>
                </a:cubicBezTo>
                <a:close/>
                <a:moveTo>
                  <a:pt x="892969" y="5556250"/>
                </a:moveTo>
                <a:lnTo>
                  <a:pt x="892969" y="6052344"/>
                </a:lnTo>
                <a:lnTo>
                  <a:pt x="496094" y="6052344"/>
                </a:lnTo>
                <a:lnTo>
                  <a:pt x="496094" y="5556250"/>
                </a:lnTo>
                <a:cubicBezTo>
                  <a:pt x="496094" y="4663282"/>
                  <a:pt x="438216" y="3762045"/>
                  <a:pt x="322461" y="2852540"/>
                </a:cubicBezTo>
                <a:cubicBezTo>
                  <a:pt x="206706" y="1943035"/>
                  <a:pt x="148828" y="1273308"/>
                  <a:pt x="148828" y="843360"/>
                </a:cubicBezTo>
                <a:cubicBezTo>
                  <a:pt x="148828" y="578777"/>
                  <a:pt x="190169" y="372071"/>
                  <a:pt x="272852" y="223243"/>
                </a:cubicBezTo>
                <a:cubicBezTo>
                  <a:pt x="355534" y="74415"/>
                  <a:pt x="496094" y="0"/>
                  <a:pt x="694531" y="0"/>
                </a:cubicBezTo>
                <a:cubicBezTo>
                  <a:pt x="926042" y="0"/>
                  <a:pt x="1074870" y="82683"/>
                  <a:pt x="1141016" y="248047"/>
                </a:cubicBezTo>
                <a:cubicBezTo>
                  <a:pt x="1207162" y="413412"/>
                  <a:pt x="1240234" y="611849"/>
                  <a:pt x="1240234" y="843360"/>
                </a:cubicBezTo>
                <a:cubicBezTo>
                  <a:pt x="1240234" y="1273308"/>
                  <a:pt x="1182357" y="1943035"/>
                  <a:pt x="1066602" y="2852540"/>
                </a:cubicBezTo>
                <a:cubicBezTo>
                  <a:pt x="950846" y="3762045"/>
                  <a:pt x="892969" y="4663282"/>
                  <a:pt x="892969" y="555625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2" name="Rectangle 842"/>
          <p:cNvSpPr/>
          <p:nvPr/>
        </p:nvSpPr>
        <p:spPr>
          <a:xfrm rot="0" flipH="0" flipV="0">
            <a:off x="776611" y="1120464"/>
            <a:ext cx="4891331" cy="62229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897" baseline="0" b="1" i="0" dirty="0" spc="0">
                <a:solidFill>
                  <a:srgbClr val="336565"/>
                </a:solidFill>
                <a:latin typeface="Arial Black" pitchFamily="0" charset="1"/>
              </a:rPr>
              <a:t>1.4 Java</a:t>
            </a:r>
            <a:r>
              <a:rPr lang="en-US" sz="2897" baseline="0" b="0" i="0" dirty="0" spc="0">
                <a:solidFill>
                  <a:srgbClr val="336565"/>
                </a:solidFill>
                <a:latin typeface="宋体" pitchFamily="0" charset="1"/>
              </a:rPr>
              <a:t>程序开发体验</a:t>
            </a:r>
            <a:r>
              <a:rPr lang="en-US" sz="2897" baseline="0" b="1" i="0" dirty="0" spc="0">
                <a:solidFill>
                  <a:srgbClr val="336565"/>
                </a:solidFill>
                <a:latin typeface="Arial Black" pitchFamily="0" charset="1"/>
              </a:rPr>
              <a:t>--</a:t>
            </a:r>
            <a:r>
              <a:rPr lang="en-US" sz="2897" baseline="0" b="0" i="0" dirty="0" spc="0">
                <a:solidFill>
                  <a:srgbClr val="336565"/>
                </a:solidFill>
                <a:latin typeface="宋体" pitchFamily="0" charset="1"/>
              </a:rPr>
              <a:t>编译</a:t>
            </a:r>
          </a:p>
        </p:txBody>
      </p:sp>
      <p:sp>
        <p:nvSpPr>
          <p:cNvPr id="843" name="Rectangle 843"/>
          <p:cNvSpPr/>
          <p:nvPr/>
        </p:nvSpPr>
        <p:spPr>
          <a:xfrm rot="0" flipH="0" flipV="0">
            <a:off x="848239" y="2026443"/>
            <a:ext cx="2400300" cy="87287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902" baseline="0" b="0" i="0" dirty="0" spc="1279">
                <a:latin typeface="Wingdings" pitchFamily="0" charset="1"/>
              </a:rPr>
              <a:t></a:t>
            </a:r>
            <a:r>
              <a:rPr lang="en-US" sz="2700" baseline="0" b="0" i="0" dirty="0" spc="0">
                <a:latin typeface="宋体" pitchFamily="0" charset="1"/>
              </a:rPr>
              <a:t>步骤二：编译</a:t>
            </a:r>
          </a:p>
          <a:p>
            <a:pPr marL="457200">
              <a:lnSpc>
                <a:spcPts val="3614"/>
              </a:lnSpc>
              <a:tabLst>
                <a:tab pos="955104" algn="l"/>
              </a:tabLst>
            </a:pPr>
            <a:r>
              <a:rPr lang="en-US" sz="5000" baseline="-16857" b="0" i="0" dirty="0" spc="0">
                <a:solidFill>
                  <a:srgbClr val="97CDCC"/>
                </a:solidFill>
                <a:latin typeface="Arial" pitchFamily="0" charset="1"/>
              </a:rPr>
              <a:t>• 	</a:t>
            </a:r>
            <a:r>
              <a:rPr lang="en-US" sz="19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844" name="Rectangle 844"/>
          <p:cNvSpPr/>
          <p:nvPr/>
        </p:nvSpPr>
        <p:spPr>
          <a:xfrm rot="0" flipH="0" flipV="0">
            <a:off x="1591189" y="2495386"/>
            <a:ext cx="6379215" cy="3745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0">
                <a:latin typeface="宋体" pitchFamily="0" charset="1"/>
              </a:rPr>
              <a:t>有了</a:t>
            </a:r>
            <a:r>
              <a:rPr lang="en-US" sz="2202" baseline="0" b="0" i="0" dirty="0" spc="0">
                <a:latin typeface="Arial" pitchFamily="0" charset="1"/>
              </a:rPr>
              <a:t>java</a:t>
            </a:r>
            <a:r>
              <a:rPr lang="en-US" sz="2202" baseline="0" b="0" i="0" dirty="0" spc="0">
                <a:latin typeface="宋体" pitchFamily="0" charset="1"/>
              </a:rPr>
              <a:t>源文件，将其编译成</a:t>
            </a:r>
            <a:r>
              <a:rPr lang="en-US" sz="2202" baseline="0" b="0" i="0" dirty="0" spc="0">
                <a:latin typeface="Arial" pitchFamily="0" charset="1"/>
              </a:rPr>
              <a:t>JVM</a:t>
            </a:r>
            <a:r>
              <a:rPr lang="en-US" sz="2202" baseline="0" b="0" i="0" dirty="0" spc="0">
                <a:latin typeface="宋体" pitchFamily="0" charset="1"/>
              </a:rPr>
              <a:t>可以识别的文件。</a:t>
            </a:r>
          </a:p>
        </p:txBody>
      </p:sp>
      <p:sp>
        <p:nvSpPr>
          <p:cNvPr id="845" name="Rectangle 845"/>
          <p:cNvSpPr/>
          <p:nvPr/>
        </p:nvSpPr>
        <p:spPr>
          <a:xfrm rot="0" flipH="0" flipV="0">
            <a:off x="1305439" y="2773165"/>
            <a:ext cx="7023174" cy="56125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300" baseline="0" b="0" i="0" dirty="0" spc="0">
                <a:solidFill>
                  <a:srgbClr val="97CDCC"/>
                </a:solidFill>
                <a:latin typeface="Arial" pitchFamily="0" charset="1"/>
              </a:rPr>
              <a:t>•</a:t>
            </a:r>
            <a:r>
              <a:rPr lang="en-US" sz="3300" baseline="0" b="0" i="0" dirty="0" spc="177">
                <a:solidFill>
                  <a:srgbClr val="97CDCC"/>
                </a:solidFill>
                <a:latin typeface="Arial" pitchFamily="0" charset="1"/>
              </a:rPr>
              <a:t> </a:t>
            </a:r>
            <a:r>
              <a:rPr lang="en-US" sz="2202" baseline="0" b="0" i="0" dirty="0" spc="0">
                <a:latin typeface="宋体" pitchFamily="0" charset="1"/>
              </a:rPr>
              <a:t>在该源文件目录下，通过</a:t>
            </a:r>
            <a:r>
              <a:rPr lang="en-US" sz="2202" baseline="0" b="0" i="0" dirty="0" spc="0">
                <a:latin typeface="Arial" pitchFamily="0" charset="1"/>
              </a:rPr>
              <a:t>javac</a:t>
            </a:r>
            <a:r>
              <a:rPr lang="en-US" sz="2202" baseline="0" b="0" i="0" dirty="0" spc="0">
                <a:latin typeface="宋体" pitchFamily="0" charset="1"/>
              </a:rPr>
              <a:t>编译工具对</a:t>
            </a:r>
            <a:r>
              <a:rPr lang="en-US" sz="2202" baseline="0" b="0" i="0" dirty="0" spc="0">
                <a:latin typeface="Arial" pitchFamily="0" charset="1"/>
              </a:rPr>
              <a:t>Demo.java</a:t>
            </a:r>
            <a:r>
              <a:rPr lang="en-US" sz="2202" baseline="0" b="0" i="0" dirty="0" spc="0">
                <a:latin typeface="宋体" pitchFamily="0" charset="1"/>
              </a:rPr>
              <a:t>文</a:t>
            </a:r>
          </a:p>
        </p:txBody>
      </p:sp>
      <p:sp>
        <p:nvSpPr>
          <p:cNvPr id="846" name="Rectangle 846"/>
          <p:cNvSpPr/>
          <p:nvPr/>
        </p:nvSpPr>
        <p:spPr>
          <a:xfrm rot="0" flipH="0" flipV="0">
            <a:off x="1305439" y="3241575"/>
            <a:ext cx="7868009" cy="91352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285750">
              <a:tabLst>
                <a:tab pos="7798096" algn="l"/>
              </a:tabLst>
            </a:pPr>
            <a:r>
              <a:rPr lang="en-US" sz="3336" baseline="-12800" b="0" i="0" dirty="0" spc="0">
                <a:latin typeface="宋体" pitchFamily="0" charset="1"/>
              </a:rPr>
              <a:t>件进行编译。	</a:t>
            </a:r>
            <a:r>
              <a:rPr lang="en-US" sz="2202" baseline="0" b="0" i="0" dirty="0" spc="0">
                <a:latin typeface="Times New Roman" pitchFamily="0" charset="1"/>
              </a:rPr>
              <a:t> </a:t>
            </a:r>
          </a:p>
          <a:p>
            <a:pPr marL="0">
              <a:lnSpc>
                <a:spcPts val="3720"/>
              </a:lnSpc>
            </a:pPr>
            <a:r>
              <a:rPr lang="en-US" sz="3300" baseline="0" b="0" i="0" dirty="0" spc="0">
                <a:solidFill>
                  <a:srgbClr val="97CDCC"/>
                </a:solidFill>
                <a:latin typeface="Arial" pitchFamily="0" charset="1"/>
              </a:rPr>
              <a:t>•</a:t>
            </a:r>
            <a:r>
              <a:rPr lang="en-US" sz="3300" baseline="0" b="0" i="0" dirty="0" spc="177">
                <a:solidFill>
                  <a:srgbClr val="97CDCC"/>
                </a:solidFill>
                <a:latin typeface="Arial" pitchFamily="0" charset="1"/>
              </a:rPr>
              <a:t> </a:t>
            </a:r>
            <a:r>
              <a:rPr lang="en-US" sz="2202" baseline="0" b="0" i="0" dirty="0" spc="0">
                <a:latin typeface="宋体" pitchFamily="0" charset="1"/>
              </a:rPr>
              <a:t>如果程序没有错误，没有任何提示，但在当前目录下会</a:t>
            </a:r>
          </a:p>
        </p:txBody>
      </p:sp>
      <p:sp>
        <p:nvSpPr>
          <p:cNvPr id="847" name="Rectangle 847"/>
          <p:cNvSpPr/>
          <p:nvPr/>
        </p:nvSpPr>
        <p:spPr>
          <a:xfrm rot="0" flipH="0" flipV="0">
            <a:off x="1591189" y="4062808"/>
            <a:ext cx="7612181" cy="7916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tabLst>
                <a:tab pos="7478227" algn="l"/>
              </a:tabLst>
            </a:pPr>
            <a:r>
              <a:rPr lang="en-US" sz="2202" baseline="0" b="0" i="0" dirty="0" spc="0">
                <a:latin typeface="宋体" pitchFamily="0" charset="1"/>
              </a:rPr>
              <a:t>出现一个</a:t>
            </a:r>
            <a:r>
              <a:rPr lang="en-US" sz="2202" baseline="0" b="0" i="0" dirty="0" spc="0">
                <a:latin typeface="Arial" pitchFamily="0" charset="1"/>
              </a:rPr>
              <a:t>Demo.class</a:t>
            </a:r>
            <a:r>
              <a:rPr lang="en-US" sz="2202" baseline="0" b="0" i="0" dirty="0" spc="0">
                <a:latin typeface="宋体" pitchFamily="0" charset="1"/>
              </a:rPr>
              <a:t>文件，该文件称为字节码文件，也	</a:t>
            </a:r>
            <a:r>
              <a:rPr lang="en-US" sz="2202" baseline="0" b="0" i="0" dirty="0" spc="0">
                <a:latin typeface="Times New Roman" pitchFamily="0" charset="1"/>
              </a:rPr>
              <a:t> </a:t>
            </a:r>
          </a:p>
          <a:p>
            <a:pPr marL="0">
              <a:lnSpc>
                <a:spcPts val="2765"/>
              </a:lnSpc>
              <a:tabLst>
                <a:tab pos="7542268" algn="l"/>
              </a:tabLst>
            </a:pPr>
            <a:r>
              <a:rPr lang="en-US" sz="3336" baseline="-6199" b="0" i="0" dirty="0" spc="0">
                <a:latin typeface="宋体" pitchFamily="0" charset="1"/>
              </a:rPr>
              <a:t>是可以执行的</a:t>
            </a:r>
            <a:r>
              <a:rPr lang="en-US" sz="3336" baseline="-6199" b="0" i="0" dirty="0" spc="0">
                <a:latin typeface="Arial" pitchFamily="0" charset="1"/>
              </a:rPr>
              <a:t>java</a:t>
            </a:r>
            <a:r>
              <a:rPr lang="en-US" sz="3336" baseline="-6199" b="0" i="0" dirty="0" spc="0">
                <a:latin typeface="宋体" pitchFamily="0" charset="1"/>
              </a:rPr>
              <a:t>的程序。	</a:t>
            </a:r>
            <a:r>
              <a:rPr lang="en-US" sz="2202" baseline="0" b="0" i="0" dirty="0" spc="0">
                <a:latin typeface="Times New Roman" pitchFamily="0" charset="1"/>
              </a:rPr>
              <a:t>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/>
      </p:grpSpPr>
      <p:sp>
        <p:nvSpPr>
          <p:cNvPr id="848" name="Freeform 848"/>
          <p:cNvSpPr/>
          <p:nvPr/>
        </p:nvSpPr>
        <p:spPr>
          <a:xfrm rot="5400000" flipH="0" flipV="0">
            <a:off x="1531379" y="-1164843"/>
            <a:ext cx="6119621" cy="8823959"/>
          </a:xfrm>
          <a:custGeom>
            <a:pathLst>
              <a:path w="6119621" h="8823959">
                <a:moveTo>
                  <a:pt x="0" y="8147304"/>
                </a:moveTo>
                <a:cubicBezTo>
                  <a:pt x="0" y="8521445"/>
                  <a:pt x="302513" y="8823959"/>
                  <a:pt x="675894" y="8823959"/>
                </a:cubicBezTo>
                <a:lnTo>
                  <a:pt x="5443728" y="8823959"/>
                </a:lnTo>
                <a:cubicBezTo>
                  <a:pt x="5817108" y="8823959"/>
                  <a:pt x="6119621" y="8521445"/>
                  <a:pt x="6119621" y="8147304"/>
                </a:cubicBezTo>
                <a:lnTo>
                  <a:pt x="6119621" y="676657"/>
                </a:lnTo>
                <a:cubicBezTo>
                  <a:pt x="6119621" y="303276"/>
                  <a:pt x="5817108" y="0"/>
                  <a:pt x="5443728" y="0"/>
                </a:cubicBezTo>
                <a:lnTo>
                  <a:pt x="675894" y="0"/>
                </a:lnTo>
                <a:cubicBezTo>
                  <a:pt x="302513" y="0"/>
                  <a:pt x="0" y="303276"/>
                  <a:pt x="0" y="676657"/>
                </a:cubicBezTo>
                <a:close/>
              </a:path>
            </a:pathLst>
          </a:custGeom>
          <a:noFill/>
          <a:ln w="28575" cap="rnd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9" name="Freeform 849"/>
          <p:cNvSpPr/>
          <p:nvPr/>
        </p:nvSpPr>
        <p:spPr>
          <a:xfrm rot="5400000" flipH="0" flipV="0">
            <a:off x="4604143" y="-2004947"/>
            <a:ext cx="0" cy="7696200"/>
          </a:xfrm>
          <a:custGeom>
            <a:pathLst>
              <a:path w="0" h="7696200">
                <a:moveTo>
                  <a:pt x="0" y="7696200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50" name="Picture 102"/>
          <p:cNvPicPr>
            <a:picLocks noChangeAspect="0" noChangeArrowheads="1"/>
          </p:cNvPicPr>
          <p:nvPr/>
        </p:nvPicPr>
        <p:blipFill>
          <a:blip r:embed="rId8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900061" y="332105"/>
            <a:ext cx="1582673" cy="633222"/>
          </a:xfrm>
          <a:prstGeom prst="rect">
            <a:avLst/>
          </a:prstGeom>
          <a:noFill/>
          <a:extLst/>
        </p:spPr>
      </p:pic>
      <p:pic>
        <p:nvPicPr>
          <p:cNvPr id="851" name="Picture 851"/>
          <p:cNvPicPr>
            <a:picLocks noChangeAspect="0" noChangeArrowheads="1"/>
          </p:cNvPicPr>
          <p:nvPr/>
        </p:nvPicPr>
        <p:blipFill>
          <a:blip r:embed="rId8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1260487" y="3355721"/>
            <a:ext cx="7397495" cy="576072"/>
          </a:xfrm>
          <a:prstGeom prst="rect">
            <a:avLst/>
          </a:prstGeom>
          <a:noFill/>
          <a:extLst/>
        </p:spPr>
      </p:pic>
      <p:sp>
        <p:nvSpPr>
          <p:cNvPr id="852" name="Rectangle 852"/>
          <p:cNvSpPr/>
          <p:nvPr/>
        </p:nvSpPr>
        <p:spPr>
          <a:xfrm rot="0" flipH="0" flipV="0">
            <a:off x="3522097" y="6419821"/>
            <a:ext cx="2557727" cy="23776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0" i="0" dirty="0" spc="0">
                <a:latin typeface="宋体" pitchFamily="0" charset="1"/>
              </a:rPr>
              <a:t>北京传智播客教</a:t>
            </a:r>
            <a:r>
              <a:rPr lang="en-US" sz="1397" baseline="0" b="0" i="0" dirty="0" spc="397">
                <a:latin typeface="宋体" pitchFamily="0" charset="1"/>
              </a:rPr>
              <a:t>育</a:t>
            </a:r>
            <a:r>
              <a:rPr lang="en-US" sz="1397" baseline="0" b="0" i="0" dirty="0" spc="0">
                <a:latin typeface="Arial" pitchFamily="0" charset="1"/>
                <a:hlinkClick r:id="rId100"/>
              </a:rPr>
              <a:t>www.itcast.cn</a:t>
            </a:r>
          </a:p>
        </p:txBody>
      </p:sp>
      <p:sp>
        <p:nvSpPr>
          <p:cNvPr id="853" name="Rectangle 853"/>
          <p:cNvSpPr/>
          <p:nvPr/>
        </p:nvSpPr>
        <p:spPr>
          <a:xfrm rot="0" flipH="0" flipV="0">
            <a:off x="2648083" y="151519"/>
            <a:ext cx="5675955" cy="708613"/>
          </a:xfrm>
          <a:prstGeom prst="rect">
            <a:avLst/>
          </a:prstGeom>
        </p:spPr>
      </p:sp>
      <p:sp>
        <p:nvSpPr>
          <p:cNvPr id="854" name="Freeform 854"/>
          <p:cNvSpPr/>
          <p:nvPr/>
        </p:nvSpPr>
        <p:spPr>
          <a:xfrm rot="0" flipH="0" flipV="0">
            <a:off x="2645568" y="598615"/>
            <a:ext cx="424129" cy="45262"/>
          </a:xfrm>
          <a:custGeom>
            <a:pathLst>
              <a:path w="12852400" h="1371600">
                <a:moveTo>
                  <a:pt x="0" y="0"/>
                </a:moveTo>
                <a:lnTo>
                  <a:pt x="12852400" y="0"/>
                </a:lnTo>
                <a:lnTo>
                  <a:pt x="12852400" y="1371600"/>
                </a:lnTo>
                <a:lnTo>
                  <a:pt x="0" y="1371600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41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5" name="Freeform 855"/>
          <p:cNvSpPr/>
          <p:nvPr/>
        </p:nvSpPr>
        <p:spPr>
          <a:xfrm rot="0" flipH="0" flipV="0">
            <a:off x="3077189" y="458963"/>
            <a:ext cx="402728" cy="267315"/>
          </a:xfrm>
          <a:custGeom>
            <a:pathLst>
              <a:path w="12203906" h="8100484">
                <a:moveTo>
                  <a:pt x="4762500" y="892969"/>
                </a:moveTo>
                <a:cubicBezTo>
                  <a:pt x="4828646" y="363802"/>
                  <a:pt x="5060156" y="66146"/>
                  <a:pt x="5457031" y="0"/>
                </a:cubicBezTo>
                <a:cubicBezTo>
                  <a:pt x="5853906" y="66146"/>
                  <a:pt x="6151563" y="198438"/>
                  <a:pt x="6350000" y="396875"/>
                </a:cubicBezTo>
                <a:cubicBezTo>
                  <a:pt x="6482292" y="463021"/>
                  <a:pt x="6581511" y="628386"/>
                  <a:pt x="6647656" y="892969"/>
                </a:cubicBezTo>
                <a:cubicBezTo>
                  <a:pt x="9756511" y="959115"/>
                  <a:pt x="11608594" y="1025261"/>
                  <a:pt x="12203906" y="1091407"/>
                </a:cubicBezTo>
                <a:cubicBezTo>
                  <a:pt x="11542448" y="2215886"/>
                  <a:pt x="10847917" y="2612761"/>
                  <a:pt x="10120313" y="2282032"/>
                </a:cubicBezTo>
                <a:cubicBezTo>
                  <a:pt x="9591146" y="2083594"/>
                  <a:pt x="9061979" y="1918229"/>
                  <a:pt x="8532813" y="1785938"/>
                </a:cubicBezTo>
                <a:cubicBezTo>
                  <a:pt x="7871354" y="1653646"/>
                  <a:pt x="7176823" y="1587500"/>
                  <a:pt x="6449219" y="1587500"/>
                </a:cubicBezTo>
                <a:cubicBezTo>
                  <a:pt x="4398698" y="1587500"/>
                  <a:pt x="2711979" y="1719792"/>
                  <a:pt x="1389063" y="1984375"/>
                </a:cubicBezTo>
                <a:cubicBezTo>
                  <a:pt x="1058333" y="2116667"/>
                  <a:pt x="760677" y="2215886"/>
                  <a:pt x="496094" y="2282032"/>
                </a:cubicBezTo>
                <a:cubicBezTo>
                  <a:pt x="297656" y="2348178"/>
                  <a:pt x="198438" y="2182813"/>
                  <a:pt x="198438" y="1785938"/>
                </a:cubicBezTo>
                <a:cubicBezTo>
                  <a:pt x="396875" y="1389063"/>
                  <a:pt x="661458" y="1124480"/>
                  <a:pt x="992188" y="992188"/>
                </a:cubicBezTo>
                <a:cubicBezTo>
                  <a:pt x="1256771" y="992188"/>
                  <a:pt x="1455208" y="1025261"/>
                  <a:pt x="1587500" y="1091407"/>
                </a:cubicBezTo>
                <a:cubicBezTo>
                  <a:pt x="2315104" y="1091407"/>
                  <a:pt x="3373438" y="1025261"/>
                  <a:pt x="4762500" y="892969"/>
                </a:cubicBezTo>
                <a:close/>
                <a:moveTo>
                  <a:pt x="3472656" y="1984375"/>
                </a:moveTo>
                <a:cubicBezTo>
                  <a:pt x="3671094" y="1984375"/>
                  <a:pt x="3803385" y="2017448"/>
                  <a:pt x="3869531" y="2083594"/>
                </a:cubicBezTo>
                <a:cubicBezTo>
                  <a:pt x="5390885" y="2083594"/>
                  <a:pt x="6515364" y="2116667"/>
                  <a:pt x="7242969" y="2182813"/>
                </a:cubicBezTo>
                <a:cubicBezTo>
                  <a:pt x="7573698" y="2116667"/>
                  <a:pt x="7904427" y="2083594"/>
                  <a:pt x="8235156" y="2083594"/>
                </a:cubicBezTo>
                <a:cubicBezTo>
                  <a:pt x="8698177" y="2215886"/>
                  <a:pt x="8863542" y="2447396"/>
                  <a:pt x="8731250" y="2778125"/>
                </a:cubicBezTo>
                <a:cubicBezTo>
                  <a:pt x="8665104" y="3042709"/>
                  <a:pt x="8598958" y="3307292"/>
                  <a:pt x="8532813" y="3571875"/>
                </a:cubicBezTo>
                <a:cubicBezTo>
                  <a:pt x="8400521" y="3836459"/>
                  <a:pt x="8202083" y="3902604"/>
                  <a:pt x="7937500" y="3770313"/>
                </a:cubicBezTo>
                <a:cubicBezTo>
                  <a:pt x="7606771" y="3704167"/>
                  <a:pt x="7209896" y="3638021"/>
                  <a:pt x="6746875" y="3571875"/>
                </a:cubicBezTo>
                <a:cubicBezTo>
                  <a:pt x="5953125" y="3505729"/>
                  <a:pt x="5192448" y="3505729"/>
                  <a:pt x="4464844" y="3571875"/>
                </a:cubicBezTo>
                <a:cubicBezTo>
                  <a:pt x="4200260" y="3638021"/>
                  <a:pt x="3968750" y="3704167"/>
                  <a:pt x="3770313" y="3770313"/>
                </a:cubicBezTo>
                <a:cubicBezTo>
                  <a:pt x="3439583" y="3902604"/>
                  <a:pt x="3241146" y="3869532"/>
                  <a:pt x="3175000" y="3671094"/>
                </a:cubicBezTo>
                <a:cubicBezTo>
                  <a:pt x="3108854" y="3406511"/>
                  <a:pt x="3042708" y="3042709"/>
                  <a:pt x="2976563" y="2579688"/>
                </a:cubicBezTo>
                <a:cubicBezTo>
                  <a:pt x="2910417" y="2182813"/>
                  <a:pt x="3075781" y="1984375"/>
                  <a:pt x="3472656" y="1984375"/>
                </a:cubicBezTo>
                <a:close/>
                <a:moveTo>
                  <a:pt x="4266406" y="3073400"/>
                </a:moveTo>
                <a:cubicBezTo>
                  <a:pt x="5258594" y="3007254"/>
                  <a:pt x="6316927" y="3007254"/>
                  <a:pt x="7441406" y="3073400"/>
                </a:cubicBezTo>
                <a:cubicBezTo>
                  <a:pt x="7639844" y="2810140"/>
                  <a:pt x="7606771" y="2645569"/>
                  <a:pt x="7342188" y="2579688"/>
                </a:cubicBezTo>
                <a:cubicBezTo>
                  <a:pt x="6350000" y="2513542"/>
                  <a:pt x="5291667" y="2513542"/>
                  <a:pt x="4167188" y="2579688"/>
                </a:cubicBezTo>
                <a:cubicBezTo>
                  <a:pt x="3968750" y="2711318"/>
                  <a:pt x="4001823" y="2875889"/>
                  <a:pt x="4266406" y="3073400"/>
                </a:cubicBezTo>
                <a:close/>
                <a:moveTo>
                  <a:pt x="3571875" y="4164807"/>
                </a:moveTo>
                <a:cubicBezTo>
                  <a:pt x="3902604" y="4098661"/>
                  <a:pt x="4266406" y="4065588"/>
                  <a:pt x="4663281" y="4065588"/>
                </a:cubicBezTo>
                <a:cubicBezTo>
                  <a:pt x="6118490" y="3999442"/>
                  <a:pt x="7507552" y="4032515"/>
                  <a:pt x="8830469" y="4164807"/>
                </a:cubicBezTo>
                <a:cubicBezTo>
                  <a:pt x="8962761" y="4164807"/>
                  <a:pt x="9095052" y="4131734"/>
                  <a:pt x="9227344" y="4065588"/>
                </a:cubicBezTo>
                <a:cubicBezTo>
                  <a:pt x="9293489" y="3999442"/>
                  <a:pt x="9425781" y="3999442"/>
                  <a:pt x="9624219" y="4065588"/>
                </a:cubicBezTo>
                <a:cubicBezTo>
                  <a:pt x="10087239" y="4330171"/>
                  <a:pt x="10252604" y="4561682"/>
                  <a:pt x="10120313" y="4760119"/>
                </a:cubicBezTo>
                <a:cubicBezTo>
                  <a:pt x="9988021" y="5024702"/>
                  <a:pt x="9954948" y="5355432"/>
                  <a:pt x="10021094" y="5752307"/>
                </a:cubicBezTo>
                <a:cubicBezTo>
                  <a:pt x="10021094" y="6413765"/>
                  <a:pt x="10054167" y="6942932"/>
                  <a:pt x="10120313" y="7339807"/>
                </a:cubicBezTo>
                <a:cubicBezTo>
                  <a:pt x="10120313" y="7670536"/>
                  <a:pt x="9954948" y="7902046"/>
                  <a:pt x="9624219" y="8034338"/>
                </a:cubicBezTo>
                <a:cubicBezTo>
                  <a:pt x="9293489" y="8100484"/>
                  <a:pt x="9095052" y="8034338"/>
                  <a:pt x="9028906" y="7835900"/>
                </a:cubicBezTo>
                <a:cubicBezTo>
                  <a:pt x="8962761" y="7372880"/>
                  <a:pt x="8929688" y="6413765"/>
                  <a:pt x="8929688" y="4958557"/>
                </a:cubicBezTo>
                <a:cubicBezTo>
                  <a:pt x="8797396" y="4693973"/>
                  <a:pt x="7705989" y="4561682"/>
                  <a:pt x="5655469" y="4561682"/>
                </a:cubicBezTo>
                <a:cubicBezTo>
                  <a:pt x="4861719" y="4627828"/>
                  <a:pt x="4067969" y="4693973"/>
                  <a:pt x="3274219" y="4760119"/>
                </a:cubicBezTo>
                <a:cubicBezTo>
                  <a:pt x="3141927" y="4826265"/>
                  <a:pt x="3075781" y="4925484"/>
                  <a:pt x="3075781" y="5057775"/>
                </a:cubicBezTo>
                <a:cubicBezTo>
                  <a:pt x="3141927" y="6116109"/>
                  <a:pt x="2910417" y="6909859"/>
                  <a:pt x="2381250" y="7439025"/>
                </a:cubicBezTo>
                <a:cubicBezTo>
                  <a:pt x="1785938" y="7902046"/>
                  <a:pt x="1256771" y="8034338"/>
                  <a:pt x="793750" y="7835900"/>
                </a:cubicBezTo>
                <a:cubicBezTo>
                  <a:pt x="330729" y="7703609"/>
                  <a:pt x="66146" y="7538244"/>
                  <a:pt x="0" y="7339807"/>
                </a:cubicBezTo>
                <a:cubicBezTo>
                  <a:pt x="0" y="7207515"/>
                  <a:pt x="198438" y="7108296"/>
                  <a:pt x="595313" y="7042150"/>
                </a:cubicBezTo>
                <a:cubicBezTo>
                  <a:pt x="1256771" y="6909859"/>
                  <a:pt x="1686719" y="6678348"/>
                  <a:pt x="1885156" y="6347619"/>
                </a:cubicBezTo>
                <a:cubicBezTo>
                  <a:pt x="2215885" y="5620015"/>
                  <a:pt x="2215885" y="5024702"/>
                  <a:pt x="1885156" y="4561682"/>
                </a:cubicBezTo>
                <a:cubicBezTo>
                  <a:pt x="1752865" y="4098661"/>
                  <a:pt x="2050521" y="3933296"/>
                  <a:pt x="2778125" y="4065588"/>
                </a:cubicBezTo>
                <a:cubicBezTo>
                  <a:pt x="2976563" y="4197879"/>
                  <a:pt x="3241146" y="4230953"/>
                  <a:pt x="3571875" y="4164807"/>
                </a:cubicBezTo>
                <a:close/>
                <a:moveTo>
                  <a:pt x="7242969" y="5057775"/>
                </a:moveTo>
                <a:cubicBezTo>
                  <a:pt x="7904427" y="5057775"/>
                  <a:pt x="8135938" y="5289286"/>
                  <a:pt x="7937500" y="5752307"/>
                </a:cubicBezTo>
                <a:cubicBezTo>
                  <a:pt x="7871354" y="6215327"/>
                  <a:pt x="7772136" y="6645275"/>
                  <a:pt x="7639844" y="7042150"/>
                </a:cubicBezTo>
                <a:cubicBezTo>
                  <a:pt x="7573698" y="7240588"/>
                  <a:pt x="7441406" y="7306734"/>
                  <a:pt x="7242969" y="7240588"/>
                </a:cubicBezTo>
                <a:cubicBezTo>
                  <a:pt x="7044531" y="7174442"/>
                  <a:pt x="6879167" y="7108296"/>
                  <a:pt x="6746875" y="7042150"/>
                </a:cubicBezTo>
                <a:cubicBezTo>
                  <a:pt x="6217708" y="6976005"/>
                  <a:pt x="5688542" y="6976005"/>
                  <a:pt x="5159375" y="7042150"/>
                </a:cubicBezTo>
                <a:cubicBezTo>
                  <a:pt x="4762500" y="7306734"/>
                  <a:pt x="4464844" y="7339807"/>
                  <a:pt x="4266406" y="7141369"/>
                </a:cubicBezTo>
                <a:cubicBezTo>
                  <a:pt x="4067969" y="6612202"/>
                  <a:pt x="3968750" y="6083036"/>
                  <a:pt x="3968750" y="5553869"/>
                </a:cubicBezTo>
                <a:cubicBezTo>
                  <a:pt x="4034896" y="5223140"/>
                  <a:pt x="4299479" y="5057775"/>
                  <a:pt x="4762500" y="5057775"/>
                </a:cubicBezTo>
                <a:cubicBezTo>
                  <a:pt x="5291667" y="5190067"/>
                  <a:pt x="6118490" y="5190067"/>
                  <a:pt x="7242969" y="5057775"/>
                </a:cubicBezTo>
                <a:close/>
                <a:moveTo>
                  <a:pt x="5060156" y="5752307"/>
                </a:moveTo>
                <a:cubicBezTo>
                  <a:pt x="4861719" y="6016890"/>
                  <a:pt x="4894792" y="6281473"/>
                  <a:pt x="5159375" y="6546057"/>
                </a:cubicBezTo>
                <a:cubicBezTo>
                  <a:pt x="5688542" y="6479911"/>
                  <a:pt x="6184635" y="6479911"/>
                  <a:pt x="6647656" y="6546057"/>
                </a:cubicBezTo>
                <a:cubicBezTo>
                  <a:pt x="6846094" y="6479911"/>
                  <a:pt x="6945313" y="6380692"/>
                  <a:pt x="6945313" y="6248400"/>
                </a:cubicBezTo>
                <a:cubicBezTo>
                  <a:pt x="7011458" y="5917671"/>
                  <a:pt x="6945313" y="5719234"/>
                  <a:pt x="6746875" y="5653088"/>
                </a:cubicBezTo>
                <a:cubicBezTo>
                  <a:pt x="6217708" y="5586942"/>
                  <a:pt x="5655469" y="5620015"/>
                  <a:pt x="5060156" y="5752307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6" name="Freeform 856"/>
          <p:cNvSpPr/>
          <p:nvPr/>
        </p:nvSpPr>
        <p:spPr>
          <a:xfrm rot="0" flipH="0" flipV="0">
            <a:off x="3500758" y="476347"/>
            <a:ext cx="399454" cy="244383"/>
          </a:xfrm>
          <a:custGeom>
            <a:pathLst>
              <a:path w="12104687" h="7405555">
                <a:moveTo>
                  <a:pt x="6746875" y="2742274"/>
                </a:moveTo>
                <a:cubicBezTo>
                  <a:pt x="7408333" y="3403732"/>
                  <a:pt x="8036719" y="3899826"/>
                  <a:pt x="8632031" y="4230555"/>
                </a:cubicBezTo>
                <a:cubicBezTo>
                  <a:pt x="8764323" y="3965972"/>
                  <a:pt x="8863542" y="3668315"/>
                  <a:pt x="8929687" y="3337586"/>
                </a:cubicBezTo>
                <a:cubicBezTo>
                  <a:pt x="8995833" y="3006857"/>
                  <a:pt x="8896614" y="2841492"/>
                  <a:pt x="8632031" y="2841492"/>
                </a:cubicBezTo>
                <a:cubicBezTo>
                  <a:pt x="8036719" y="2907638"/>
                  <a:pt x="7772135" y="2775545"/>
                  <a:pt x="7838281" y="2445213"/>
                </a:cubicBezTo>
                <a:cubicBezTo>
                  <a:pt x="7970573" y="2115013"/>
                  <a:pt x="8102864" y="1784747"/>
                  <a:pt x="8235156" y="1454414"/>
                </a:cubicBezTo>
                <a:cubicBezTo>
                  <a:pt x="8433594" y="1124214"/>
                  <a:pt x="8334375" y="959114"/>
                  <a:pt x="7937500" y="959114"/>
                </a:cubicBezTo>
                <a:lnTo>
                  <a:pt x="6846094" y="959114"/>
                </a:lnTo>
                <a:cubicBezTo>
                  <a:pt x="6779948" y="1487487"/>
                  <a:pt x="6746875" y="2081874"/>
                  <a:pt x="6746875" y="2742274"/>
                </a:cubicBezTo>
                <a:close/>
                <a:moveTo>
                  <a:pt x="5655469" y="66146"/>
                </a:moveTo>
                <a:cubicBezTo>
                  <a:pt x="5986198" y="264583"/>
                  <a:pt x="6846094" y="330729"/>
                  <a:pt x="8235156" y="264583"/>
                </a:cubicBezTo>
                <a:cubicBezTo>
                  <a:pt x="8433594" y="264583"/>
                  <a:pt x="8665104" y="198438"/>
                  <a:pt x="8929687" y="66146"/>
                </a:cubicBezTo>
                <a:cubicBezTo>
                  <a:pt x="9392708" y="0"/>
                  <a:pt x="9624219" y="198438"/>
                  <a:pt x="9624219" y="661458"/>
                </a:cubicBezTo>
                <a:cubicBezTo>
                  <a:pt x="9491927" y="859499"/>
                  <a:pt x="9359635" y="1057605"/>
                  <a:pt x="9227344" y="1255778"/>
                </a:cubicBezTo>
                <a:cubicBezTo>
                  <a:pt x="8896614" y="1850032"/>
                  <a:pt x="8797395" y="2180167"/>
                  <a:pt x="8929687" y="2246180"/>
                </a:cubicBezTo>
                <a:lnTo>
                  <a:pt x="9525000" y="2246180"/>
                </a:lnTo>
                <a:cubicBezTo>
                  <a:pt x="9921875" y="2246180"/>
                  <a:pt x="10087239" y="2444617"/>
                  <a:pt x="10021094" y="2841492"/>
                </a:cubicBezTo>
                <a:cubicBezTo>
                  <a:pt x="9822656" y="3370659"/>
                  <a:pt x="9591145" y="3965972"/>
                  <a:pt x="9326562" y="4627430"/>
                </a:cubicBezTo>
                <a:cubicBezTo>
                  <a:pt x="10318750" y="5156597"/>
                  <a:pt x="11244792" y="5586545"/>
                  <a:pt x="12104687" y="5917274"/>
                </a:cubicBezTo>
                <a:cubicBezTo>
                  <a:pt x="11310937" y="7107899"/>
                  <a:pt x="10649479" y="7405555"/>
                  <a:pt x="10120312" y="6810242"/>
                </a:cubicBezTo>
                <a:cubicBezTo>
                  <a:pt x="9789583" y="6347222"/>
                  <a:pt x="9326562" y="5884201"/>
                  <a:pt x="8731250" y="5421180"/>
                </a:cubicBezTo>
                <a:cubicBezTo>
                  <a:pt x="8334375" y="5818055"/>
                  <a:pt x="7904427" y="6115711"/>
                  <a:pt x="7441406" y="6314149"/>
                </a:cubicBezTo>
                <a:cubicBezTo>
                  <a:pt x="6515364" y="6644878"/>
                  <a:pt x="5920052" y="6644878"/>
                  <a:pt x="5655469" y="6314149"/>
                </a:cubicBezTo>
                <a:cubicBezTo>
                  <a:pt x="5589323" y="6181857"/>
                  <a:pt x="5622396" y="6115711"/>
                  <a:pt x="5754687" y="6115711"/>
                </a:cubicBezTo>
                <a:cubicBezTo>
                  <a:pt x="5953125" y="6115711"/>
                  <a:pt x="6151562" y="6082638"/>
                  <a:pt x="6350000" y="6016492"/>
                </a:cubicBezTo>
                <a:cubicBezTo>
                  <a:pt x="7276042" y="5685763"/>
                  <a:pt x="7871354" y="5321961"/>
                  <a:pt x="8135937" y="4925086"/>
                </a:cubicBezTo>
                <a:cubicBezTo>
                  <a:pt x="7540625" y="4395920"/>
                  <a:pt x="7011458" y="3899826"/>
                  <a:pt x="6548437" y="3436805"/>
                </a:cubicBezTo>
                <a:cubicBezTo>
                  <a:pt x="6416145" y="4098263"/>
                  <a:pt x="6250781" y="4660503"/>
                  <a:pt x="6052344" y="5123524"/>
                </a:cubicBezTo>
                <a:cubicBezTo>
                  <a:pt x="5853906" y="5520399"/>
                  <a:pt x="5622396" y="5884201"/>
                  <a:pt x="5357812" y="6214930"/>
                </a:cubicBezTo>
                <a:cubicBezTo>
                  <a:pt x="5159375" y="6479513"/>
                  <a:pt x="4894791" y="6711024"/>
                  <a:pt x="4564062" y="6909461"/>
                </a:cubicBezTo>
                <a:cubicBezTo>
                  <a:pt x="3902604" y="7240190"/>
                  <a:pt x="3373437" y="7207117"/>
                  <a:pt x="2976562" y="6810242"/>
                </a:cubicBezTo>
                <a:cubicBezTo>
                  <a:pt x="2910416" y="6677951"/>
                  <a:pt x="2976562" y="6578732"/>
                  <a:pt x="3175000" y="6512586"/>
                </a:cubicBezTo>
                <a:cubicBezTo>
                  <a:pt x="3505729" y="6512586"/>
                  <a:pt x="3968750" y="6281208"/>
                  <a:pt x="4564062" y="5818452"/>
                </a:cubicBezTo>
                <a:cubicBezTo>
                  <a:pt x="4828646" y="5554001"/>
                  <a:pt x="5093229" y="5157324"/>
                  <a:pt x="5357812" y="4628422"/>
                </a:cubicBezTo>
                <a:cubicBezTo>
                  <a:pt x="5556250" y="4165666"/>
                  <a:pt x="5688541" y="3702843"/>
                  <a:pt x="5754687" y="3239955"/>
                </a:cubicBezTo>
                <a:cubicBezTo>
                  <a:pt x="5953125" y="2380588"/>
                  <a:pt x="6019271" y="1620308"/>
                  <a:pt x="5953125" y="959114"/>
                </a:cubicBezTo>
                <a:cubicBezTo>
                  <a:pt x="5622396" y="1025128"/>
                  <a:pt x="5357812" y="1157155"/>
                  <a:pt x="5159375" y="1355196"/>
                </a:cubicBezTo>
                <a:cubicBezTo>
                  <a:pt x="4894791" y="1355196"/>
                  <a:pt x="4762500" y="1256175"/>
                  <a:pt x="4762500" y="1058135"/>
                </a:cubicBezTo>
                <a:cubicBezTo>
                  <a:pt x="4894791" y="595246"/>
                  <a:pt x="5192448" y="264583"/>
                  <a:pt x="5655469" y="66146"/>
                </a:cubicBezTo>
                <a:close/>
                <a:moveTo>
                  <a:pt x="3869531" y="361024"/>
                </a:moveTo>
                <a:cubicBezTo>
                  <a:pt x="4001823" y="559461"/>
                  <a:pt x="3968750" y="757899"/>
                  <a:pt x="3770312" y="956336"/>
                </a:cubicBezTo>
                <a:cubicBezTo>
                  <a:pt x="3175000" y="1419357"/>
                  <a:pt x="2612760" y="1915451"/>
                  <a:pt x="2083594" y="2444617"/>
                </a:cubicBezTo>
                <a:cubicBezTo>
                  <a:pt x="1951302" y="2643055"/>
                  <a:pt x="2149739" y="2742274"/>
                  <a:pt x="2678906" y="2742274"/>
                </a:cubicBezTo>
                <a:cubicBezTo>
                  <a:pt x="3075781" y="2411809"/>
                  <a:pt x="3538802" y="2048272"/>
                  <a:pt x="4067969" y="1651661"/>
                </a:cubicBezTo>
                <a:cubicBezTo>
                  <a:pt x="4398698" y="1585515"/>
                  <a:pt x="4564062" y="1651661"/>
                  <a:pt x="4564062" y="1850099"/>
                </a:cubicBezTo>
                <a:cubicBezTo>
                  <a:pt x="4696354" y="2048536"/>
                  <a:pt x="4597135" y="2279981"/>
                  <a:pt x="4266406" y="2544432"/>
                </a:cubicBezTo>
                <a:cubicBezTo>
                  <a:pt x="3538802" y="2875028"/>
                  <a:pt x="2910416" y="3337851"/>
                  <a:pt x="2381250" y="3932899"/>
                </a:cubicBezTo>
                <a:cubicBezTo>
                  <a:pt x="2315104" y="4065190"/>
                  <a:pt x="2348177" y="4131336"/>
                  <a:pt x="2480469" y="4131336"/>
                </a:cubicBezTo>
                <a:cubicBezTo>
                  <a:pt x="3141927" y="3999045"/>
                  <a:pt x="3770312" y="3767534"/>
                  <a:pt x="4365625" y="3436805"/>
                </a:cubicBezTo>
                <a:cubicBezTo>
                  <a:pt x="4696354" y="3370659"/>
                  <a:pt x="4828646" y="3436805"/>
                  <a:pt x="4762500" y="3635242"/>
                </a:cubicBezTo>
                <a:cubicBezTo>
                  <a:pt x="4762500" y="3767534"/>
                  <a:pt x="4530989" y="3932899"/>
                  <a:pt x="4067969" y="4131336"/>
                </a:cubicBezTo>
                <a:cubicBezTo>
                  <a:pt x="3141927" y="4594357"/>
                  <a:pt x="2282031" y="4892013"/>
                  <a:pt x="1488281" y="5024305"/>
                </a:cubicBezTo>
                <a:cubicBezTo>
                  <a:pt x="1223698" y="5090451"/>
                  <a:pt x="1025260" y="4991232"/>
                  <a:pt x="892969" y="4726649"/>
                </a:cubicBezTo>
                <a:cubicBezTo>
                  <a:pt x="826823" y="4462065"/>
                  <a:pt x="859896" y="4296701"/>
                  <a:pt x="992187" y="4230555"/>
                </a:cubicBezTo>
                <a:cubicBezTo>
                  <a:pt x="1322916" y="4098263"/>
                  <a:pt x="1686719" y="3800607"/>
                  <a:pt x="2083594" y="3337586"/>
                </a:cubicBezTo>
                <a:cubicBezTo>
                  <a:pt x="1752864" y="3271440"/>
                  <a:pt x="1389062" y="3304513"/>
                  <a:pt x="992187" y="3436805"/>
                </a:cubicBezTo>
                <a:cubicBezTo>
                  <a:pt x="661458" y="3436805"/>
                  <a:pt x="496094" y="3271440"/>
                  <a:pt x="496094" y="2940711"/>
                </a:cubicBezTo>
                <a:cubicBezTo>
                  <a:pt x="496094" y="2676128"/>
                  <a:pt x="562239" y="2477690"/>
                  <a:pt x="694531" y="2345399"/>
                </a:cubicBezTo>
                <a:cubicBezTo>
                  <a:pt x="1025260" y="2213107"/>
                  <a:pt x="1322916" y="2047742"/>
                  <a:pt x="1587500" y="1849305"/>
                </a:cubicBezTo>
                <a:cubicBezTo>
                  <a:pt x="2116666" y="1386284"/>
                  <a:pt x="2546614" y="890191"/>
                  <a:pt x="2877344" y="361024"/>
                </a:cubicBezTo>
                <a:cubicBezTo>
                  <a:pt x="3340364" y="30294"/>
                  <a:pt x="3671094" y="30294"/>
                  <a:pt x="3869531" y="361024"/>
                </a:cubicBezTo>
                <a:close/>
                <a:moveTo>
                  <a:pt x="4564062" y="4627430"/>
                </a:moveTo>
                <a:cubicBezTo>
                  <a:pt x="4828646" y="4627430"/>
                  <a:pt x="4894791" y="4726649"/>
                  <a:pt x="4762500" y="4925086"/>
                </a:cubicBezTo>
                <a:cubicBezTo>
                  <a:pt x="4034896" y="5454253"/>
                  <a:pt x="3108854" y="5950347"/>
                  <a:pt x="1984375" y="6413367"/>
                </a:cubicBezTo>
                <a:cubicBezTo>
                  <a:pt x="1587500" y="6545659"/>
                  <a:pt x="1190625" y="6677951"/>
                  <a:pt x="793750" y="6810242"/>
                </a:cubicBezTo>
                <a:cubicBezTo>
                  <a:pt x="330729" y="6942534"/>
                  <a:pt x="66146" y="6777170"/>
                  <a:pt x="0" y="6314149"/>
                </a:cubicBezTo>
                <a:cubicBezTo>
                  <a:pt x="0" y="6049565"/>
                  <a:pt x="99219" y="5884201"/>
                  <a:pt x="297656" y="5818055"/>
                </a:cubicBezTo>
                <a:cubicBezTo>
                  <a:pt x="760677" y="5751909"/>
                  <a:pt x="1223698" y="5652690"/>
                  <a:pt x="1686719" y="5520399"/>
                </a:cubicBezTo>
                <a:cubicBezTo>
                  <a:pt x="2678906" y="5321961"/>
                  <a:pt x="3638021" y="5024305"/>
                  <a:pt x="4564062" y="462743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7" name="Freeform 857"/>
          <p:cNvSpPr/>
          <p:nvPr/>
        </p:nvSpPr>
        <p:spPr>
          <a:xfrm rot="0" flipH="0" flipV="0">
            <a:off x="3921445" y="463237"/>
            <a:ext cx="399297" cy="267305"/>
          </a:xfrm>
          <a:custGeom>
            <a:pathLst>
              <a:path w="12099925" h="8100153">
                <a:moveTo>
                  <a:pt x="3969941" y="4430977"/>
                </a:moveTo>
                <a:lnTo>
                  <a:pt x="3969941" y="5123921"/>
                </a:lnTo>
                <a:lnTo>
                  <a:pt x="5458222" y="5024702"/>
                </a:lnTo>
                <a:cubicBezTo>
                  <a:pt x="5723070" y="5090848"/>
                  <a:pt x="5855494" y="5223007"/>
                  <a:pt x="5855494" y="5421180"/>
                </a:cubicBezTo>
                <a:cubicBezTo>
                  <a:pt x="5789348" y="5553472"/>
                  <a:pt x="5623917" y="5619618"/>
                  <a:pt x="5359202" y="5619618"/>
                </a:cubicBezTo>
                <a:cubicBezTo>
                  <a:pt x="4962327" y="5619618"/>
                  <a:pt x="4499240" y="5652691"/>
                  <a:pt x="3969941" y="5718836"/>
                </a:cubicBezTo>
                <a:lnTo>
                  <a:pt x="3969941" y="7504774"/>
                </a:lnTo>
                <a:cubicBezTo>
                  <a:pt x="3969941" y="7637066"/>
                  <a:pt x="3837583" y="7736284"/>
                  <a:pt x="3572867" y="7802430"/>
                </a:cubicBezTo>
                <a:cubicBezTo>
                  <a:pt x="3175860" y="7868576"/>
                  <a:pt x="2977356" y="7736284"/>
                  <a:pt x="2977356" y="7405555"/>
                </a:cubicBezTo>
                <a:lnTo>
                  <a:pt x="2977356" y="5818055"/>
                </a:lnTo>
                <a:cubicBezTo>
                  <a:pt x="1918626" y="5884201"/>
                  <a:pt x="1091539" y="6049566"/>
                  <a:pt x="496094" y="6314149"/>
                </a:cubicBezTo>
                <a:cubicBezTo>
                  <a:pt x="231510" y="6314149"/>
                  <a:pt x="66146" y="6181857"/>
                  <a:pt x="0" y="5917274"/>
                </a:cubicBezTo>
                <a:cubicBezTo>
                  <a:pt x="66146" y="5520399"/>
                  <a:pt x="231510" y="5288888"/>
                  <a:pt x="496094" y="5222743"/>
                </a:cubicBezTo>
                <a:cubicBezTo>
                  <a:pt x="1157817" y="5288888"/>
                  <a:pt x="1984904" y="5288888"/>
                  <a:pt x="2977356" y="5222743"/>
                </a:cubicBezTo>
                <a:lnTo>
                  <a:pt x="2977356" y="4430977"/>
                </a:lnTo>
                <a:cubicBezTo>
                  <a:pt x="2249488" y="4430977"/>
                  <a:pt x="1653977" y="4496990"/>
                  <a:pt x="1190823" y="4629018"/>
                </a:cubicBezTo>
                <a:cubicBezTo>
                  <a:pt x="860094" y="4430712"/>
                  <a:pt x="760876" y="4166261"/>
                  <a:pt x="893167" y="3835664"/>
                </a:cubicBezTo>
                <a:cubicBezTo>
                  <a:pt x="1025459" y="3703373"/>
                  <a:pt x="1157751" y="3571147"/>
                  <a:pt x="1290042" y="3438988"/>
                </a:cubicBezTo>
                <a:cubicBezTo>
                  <a:pt x="1620904" y="3108391"/>
                  <a:pt x="1885619" y="2645569"/>
                  <a:pt x="2084189" y="2050521"/>
                </a:cubicBezTo>
                <a:cubicBezTo>
                  <a:pt x="1687182" y="2050521"/>
                  <a:pt x="1323247" y="2116667"/>
                  <a:pt x="992386" y="2248958"/>
                </a:cubicBezTo>
                <a:cubicBezTo>
                  <a:pt x="727670" y="2315104"/>
                  <a:pt x="595313" y="2248958"/>
                  <a:pt x="595313" y="2050521"/>
                </a:cubicBezTo>
                <a:cubicBezTo>
                  <a:pt x="595313" y="1653646"/>
                  <a:pt x="793816" y="1355989"/>
                  <a:pt x="1190823" y="1157552"/>
                </a:cubicBezTo>
                <a:cubicBezTo>
                  <a:pt x="1455539" y="1289844"/>
                  <a:pt x="1852546" y="1355989"/>
                  <a:pt x="2381845" y="1355989"/>
                </a:cubicBezTo>
                <a:cubicBezTo>
                  <a:pt x="2580415" y="959114"/>
                  <a:pt x="2712773" y="595313"/>
                  <a:pt x="2778919" y="264583"/>
                </a:cubicBezTo>
                <a:cubicBezTo>
                  <a:pt x="2845065" y="66146"/>
                  <a:pt x="3043568" y="0"/>
                  <a:pt x="3374430" y="66146"/>
                </a:cubicBezTo>
                <a:cubicBezTo>
                  <a:pt x="3837451" y="264583"/>
                  <a:pt x="3903596" y="694531"/>
                  <a:pt x="3572867" y="1355989"/>
                </a:cubicBezTo>
                <a:cubicBezTo>
                  <a:pt x="5027414" y="1355989"/>
                  <a:pt x="5754688" y="1455208"/>
                  <a:pt x="5754688" y="1653646"/>
                </a:cubicBezTo>
                <a:cubicBezTo>
                  <a:pt x="5754688" y="1785937"/>
                  <a:pt x="5655866" y="1885156"/>
                  <a:pt x="5458222" y="1951302"/>
                </a:cubicBezTo>
                <a:lnTo>
                  <a:pt x="3175794" y="1951302"/>
                </a:lnTo>
                <a:cubicBezTo>
                  <a:pt x="2712641" y="2546614"/>
                  <a:pt x="2348772" y="3141927"/>
                  <a:pt x="2084189" y="3737239"/>
                </a:cubicBezTo>
                <a:cubicBezTo>
                  <a:pt x="2084189" y="3935677"/>
                  <a:pt x="2381911" y="4001823"/>
                  <a:pt x="2977356" y="3935677"/>
                </a:cubicBezTo>
                <a:cubicBezTo>
                  <a:pt x="2977356" y="3538802"/>
                  <a:pt x="3010429" y="3208073"/>
                  <a:pt x="3076575" y="2943489"/>
                </a:cubicBezTo>
                <a:cubicBezTo>
                  <a:pt x="3208999" y="2678906"/>
                  <a:pt x="3374430" y="2546614"/>
                  <a:pt x="3572867" y="2546614"/>
                </a:cubicBezTo>
                <a:cubicBezTo>
                  <a:pt x="3771437" y="2612760"/>
                  <a:pt x="3903795" y="2745052"/>
                  <a:pt x="3969941" y="2943489"/>
                </a:cubicBezTo>
                <a:lnTo>
                  <a:pt x="3969941" y="3935677"/>
                </a:lnTo>
                <a:lnTo>
                  <a:pt x="5160963" y="3935677"/>
                </a:lnTo>
                <a:cubicBezTo>
                  <a:pt x="5359400" y="4001690"/>
                  <a:pt x="5425546" y="4100777"/>
                  <a:pt x="5359400" y="4232936"/>
                </a:cubicBezTo>
                <a:cubicBezTo>
                  <a:pt x="5359400" y="4431109"/>
                  <a:pt x="4896247" y="4497123"/>
                  <a:pt x="3969941" y="4430977"/>
                </a:cubicBezTo>
                <a:close/>
                <a:moveTo>
                  <a:pt x="7138988" y="2745052"/>
                </a:moveTo>
                <a:cubicBezTo>
                  <a:pt x="7469717" y="2678906"/>
                  <a:pt x="7668154" y="2745052"/>
                  <a:pt x="7734300" y="2943489"/>
                </a:cubicBezTo>
                <a:lnTo>
                  <a:pt x="7734300" y="4034896"/>
                </a:lnTo>
                <a:cubicBezTo>
                  <a:pt x="9520238" y="5356489"/>
                  <a:pt x="10975446" y="6248532"/>
                  <a:pt x="12099925" y="6711024"/>
                </a:cubicBezTo>
                <a:cubicBezTo>
                  <a:pt x="11107738" y="7967795"/>
                  <a:pt x="10280914" y="8100153"/>
                  <a:pt x="9619456" y="7108097"/>
                </a:cubicBezTo>
                <a:cubicBezTo>
                  <a:pt x="8957998" y="6116042"/>
                  <a:pt x="8296539" y="5388636"/>
                  <a:pt x="7635081" y="4925880"/>
                </a:cubicBezTo>
                <a:cubicBezTo>
                  <a:pt x="6974814" y="6248268"/>
                  <a:pt x="6215459" y="7041753"/>
                  <a:pt x="5357019" y="7306336"/>
                </a:cubicBezTo>
                <a:cubicBezTo>
                  <a:pt x="4762765" y="7504774"/>
                  <a:pt x="4399624" y="7405555"/>
                  <a:pt x="4267597" y="7008680"/>
                </a:cubicBezTo>
                <a:cubicBezTo>
                  <a:pt x="4267597" y="6942534"/>
                  <a:pt x="4597532" y="6777302"/>
                  <a:pt x="5257403" y="6512983"/>
                </a:cubicBezTo>
                <a:cubicBezTo>
                  <a:pt x="5587338" y="6314678"/>
                  <a:pt x="5917274" y="6017220"/>
                  <a:pt x="6247209" y="5620610"/>
                </a:cubicBezTo>
                <a:cubicBezTo>
                  <a:pt x="6577145" y="5025694"/>
                  <a:pt x="6742113" y="4496858"/>
                  <a:pt x="6742113" y="4034102"/>
                </a:cubicBezTo>
                <a:lnTo>
                  <a:pt x="6742113" y="3141729"/>
                </a:lnTo>
                <a:cubicBezTo>
                  <a:pt x="6742113" y="2943423"/>
                  <a:pt x="6874404" y="2811198"/>
                  <a:pt x="7138988" y="2745052"/>
                </a:cubicBezTo>
                <a:close/>
                <a:moveTo>
                  <a:pt x="6643688" y="363802"/>
                </a:moveTo>
                <a:cubicBezTo>
                  <a:pt x="6709701" y="165364"/>
                  <a:pt x="6874801" y="66146"/>
                  <a:pt x="7138988" y="66146"/>
                </a:cubicBezTo>
                <a:cubicBezTo>
                  <a:pt x="7602008" y="132291"/>
                  <a:pt x="7800446" y="363802"/>
                  <a:pt x="7734300" y="760677"/>
                </a:cubicBezTo>
                <a:cubicBezTo>
                  <a:pt x="7469717" y="1422135"/>
                  <a:pt x="7568936" y="1752864"/>
                  <a:pt x="8031956" y="1752864"/>
                </a:cubicBezTo>
                <a:cubicBezTo>
                  <a:pt x="8759561" y="1752864"/>
                  <a:pt x="9354873" y="1686719"/>
                  <a:pt x="9817894" y="1554427"/>
                </a:cubicBezTo>
                <a:cubicBezTo>
                  <a:pt x="10214769" y="1686719"/>
                  <a:pt x="10380133" y="1984375"/>
                  <a:pt x="10313988" y="2447396"/>
                </a:cubicBezTo>
                <a:cubicBezTo>
                  <a:pt x="9850967" y="3175000"/>
                  <a:pt x="9288727" y="3704167"/>
                  <a:pt x="8627269" y="4034896"/>
                </a:cubicBezTo>
                <a:cubicBezTo>
                  <a:pt x="8296672" y="4034896"/>
                  <a:pt x="8296672" y="3869531"/>
                  <a:pt x="8627269" y="3538802"/>
                </a:cubicBezTo>
                <a:cubicBezTo>
                  <a:pt x="8825706" y="3274219"/>
                  <a:pt x="8991071" y="3009635"/>
                  <a:pt x="9123363" y="2745052"/>
                </a:cubicBezTo>
                <a:cubicBezTo>
                  <a:pt x="9189508" y="2480469"/>
                  <a:pt x="8991071" y="2348177"/>
                  <a:pt x="8528050" y="2348177"/>
                </a:cubicBezTo>
                <a:cubicBezTo>
                  <a:pt x="7866856" y="2348177"/>
                  <a:pt x="7404034" y="2315104"/>
                  <a:pt x="7139583" y="2248958"/>
                </a:cubicBezTo>
                <a:cubicBezTo>
                  <a:pt x="6941278" y="2381250"/>
                  <a:pt x="6742906" y="2546614"/>
                  <a:pt x="6544469" y="2745052"/>
                </a:cubicBezTo>
                <a:cubicBezTo>
                  <a:pt x="6213739" y="3075781"/>
                  <a:pt x="5849938" y="3340364"/>
                  <a:pt x="5453063" y="3538802"/>
                </a:cubicBezTo>
                <a:cubicBezTo>
                  <a:pt x="5188479" y="3604948"/>
                  <a:pt x="4990042" y="3538802"/>
                  <a:pt x="4857750" y="3340364"/>
                </a:cubicBezTo>
                <a:cubicBezTo>
                  <a:pt x="5386917" y="3009635"/>
                  <a:pt x="5849938" y="2513542"/>
                  <a:pt x="6246813" y="1852083"/>
                </a:cubicBezTo>
                <a:cubicBezTo>
                  <a:pt x="6511396" y="1322916"/>
                  <a:pt x="6643688" y="826823"/>
                  <a:pt x="6643688" y="363802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8" name="Freeform 858"/>
          <p:cNvSpPr/>
          <p:nvPr/>
        </p:nvSpPr>
        <p:spPr>
          <a:xfrm rot="0" flipH="0" flipV="0">
            <a:off x="4342106" y="467681"/>
            <a:ext cx="398337" cy="261937"/>
          </a:xfrm>
          <a:custGeom>
            <a:pathLst>
              <a:path w="12070820" h="7937500">
                <a:moveTo>
                  <a:pt x="6746081" y="2315104"/>
                </a:moveTo>
                <a:lnTo>
                  <a:pt x="5158978" y="2315104"/>
                </a:lnTo>
                <a:cubicBezTo>
                  <a:pt x="4762235" y="2513541"/>
                  <a:pt x="4266274" y="2711979"/>
                  <a:pt x="3671093" y="2910416"/>
                </a:cubicBezTo>
                <a:cubicBezTo>
                  <a:pt x="3472656" y="2976562"/>
                  <a:pt x="3373437" y="2910416"/>
                  <a:pt x="3373437" y="2711979"/>
                </a:cubicBezTo>
                <a:cubicBezTo>
                  <a:pt x="3902471" y="2315104"/>
                  <a:pt x="4332287" y="1918229"/>
                  <a:pt x="4662884" y="1521354"/>
                </a:cubicBezTo>
                <a:cubicBezTo>
                  <a:pt x="4927467" y="1190625"/>
                  <a:pt x="5158978" y="892968"/>
                  <a:pt x="5357415" y="628385"/>
                </a:cubicBezTo>
                <a:cubicBezTo>
                  <a:pt x="5555720" y="496093"/>
                  <a:pt x="5754092" y="496093"/>
                  <a:pt x="5952529" y="628385"/>
                </a:cubicBezTo>
                <a:cubicBezTo>
                  <a:pt x="6283259" y="959115"/>
                  <a:pt x="6217112" y="1322916"/>
                  <a:pt x="5754092" y="1719791"/>
                </a:cubicBezTo>
                <a:lnTo>
                  <a:pt x="6746081" y="1719791"/>
                </a:lnTo>
                <a:lnTo>
                  <a:pt x="6746081" y="727604"/>
                </a:lnTo>
                <a:cubicBezTo>
                  <a:pt x="6746081" y="396875"/>
                  <a:pt x="6812226" y="198437"/>
                  <a:pt x="6944518" y="132291"/>
                </a:cubicBezTo>
                <a:cubicBezTo>
                  <a:pt x="7209101" y="0"/>
                  <a:pt x="7440612" y="0"/>
                  <a:pt x="7639050" y="132291"/>
                </a:cubicBezTo>
                <a:cubicBezTo>
                  <a:pt x="7837487" y="198437"/>
                  <a:pt x="8002851" y="396875"/>
                  <a:pt x="8135143" y="727604"/>
                </a:cubicBezTo>
                <a:cubicBezTo>
                  <a:pt x="8068998" y="926041"/>
                  <a:pt x="8035925" y="1256771"/>
                  <a:pt x="8035925" y="1719791"/>
                </a:cubicBezTo>
                <a:lnTo>
                  <a:pt x="10119518" y="1719791"/>
                </a:lnTo>
                <a:cubicBezTo>
                  <a:pt x="10582539" y="1852083"/>
                  <a:pt x="10615612" y="2050521"/>
                  <a:pt x="10218737" y="2315104"/>
                </a:cubicBezTo>
                <a:lnTo>
                  <a:pt x="8035925" y="2315104"/>
                </a:lnTo>
                <a:lnTo>
                  <a:pt x="8035925" y="3604948"/>
                </a:lnTo>
                <a:cubicBezTo>
                  <a:pt x="9557279" y="3737239"/>
                  <a:pt x="10880195" y="3770312"/>
                  <a:pt x="12004675" y="3704166"/>
                </a:cubicBezTo>
                <a:cubicBezTo>
                  <a:pt x="12070820" y="3770312"/>
                  <a:pt x="12004675" y="4001823"/>
                  <a:pt x="11806237" y="4398698"/>
                </a:cubicBezTo>
                <a:cubicBezTo>
                  <a:pt x="11475508" y="5060156"/>
                  <a:pt x="10979414" y="5258594"/>
                  <a:pt x="10317956" y="4994010"/>
                </a:cubicBezTo>
                <a:cubicBezTo>
                  <a:pt x="9656498" y="4663281"/>
                  <a:pt x="8895820" y="4497916"/>
                  <a:pt x="8035925" y="4497916"/>
                </a:cubicBezTo>
                <a:lnTo>
                  <a:pt x="8035925" y="6680729"/>
                </a:lnTo>
                <a:cubicBezTo>
                  <a:pt x="8168216" y="7408333"/>
                  <a:pt x="7969779" y="7805208"/>
                  <a:pt x="7440612" y="7871354"/>
                </a:cubicBezTo>
                <a:cubicBezTo>
                  <a:pt x="6911445" y="7937500"/>
                  <a:pt x="6679935" y="7573698"/>
                  <a:pt x="6746081" y="6779948"/>
                </a:cubicBezTo>
                <a:lnTo>
                  <a:pt x="6746081" y="4497916"/>
                </a:lnTo>
                <a:cubicBezTo>
                  <a:pt x="5357283" y="4431771"/>
                  <a:pt x="4332287" y="4597135"/>
                  <a:pt x="3671093" y="4994010"/>
                </a:cubicBezTo>
                <a:cubicBezTo>
                  <a:pt x="3406510" y="5060156"/>
                  <a:pt x="3274218" y="4960937"/>
                  <a:pt x="3274218" y="4696354"/>
                </a:cubicBezTo>
                <a:cubicBezTo>
                  <a:pt x="3274218" y="4365625"/>
                  <a:pt x="3373371" y="4101041"/>
                  <a:pt x="3571676" y="3902604"/>
                </a:cubicBezTo>
                <a:cubicBezTo>
                  <a:pt x="3770114" y="3704166"/>
                  <a:pt x="4001624" y="3571875"/>
                  <a:pt x="4266207" y="3505729"/>
                </a:cubicBezTo>
                <a:cubicBezTo>
                  <a:pt x="4662950" y="3704166"/>
                  <a:pt x="5489575" y="3737239"/>
                  <a:pt x="6746081" y="3604948"/>
                </a:cubicBezTo>
                <a:close/>
                <a:moveTo>
                  <a:pt x="4067968" y="628385"/>
                </a:moveTo>
                <a:cubicBezTo>
                  <a:pt x="3803385" y="1091406"/>
                  <a:pt x="3406510" y="1554427"/>
                  <a:pt x="2877343" y="2017448"/>
                </a:cubicBezTo>
                <a:lnTo>
                  <a:pt x="2877343" y="6482291"/>
                </a:lnTo>
                <a:cubicBezTo>
                  <a:pt x="2877343" y="6813021"/>
                  <a:pt x="2844270" y="7110677"/>
                  <a:pt x="2778125" y="7375260"/>
                </a:cubicBezTo>
                <a:cubicBezTo>
                  <a:pt x="2579687" y="7573698"/>
                  <a:pt x="2348177" y="7672916"/>
                  <a:pt x="2083593" y="7672916"/>
                </a:cubicBezTo>
                <a:cubicBezTo>
                  <a:pt x="1819010" y="7672916"/>
                  <a:pt x="1686718" y="7507552"/>
                  <a:pt x="1686718" y="7176823"/>
                </a:cubicBezTo>
                <a:cubicBezTo>
                  <a:pt x="1885156" y="5126302"/>
                  <a:pt x="1918229" y="3571875"/>
                  <a:pt x="1785937" y="2513541"/>
                </a:cubicBezTo>
                <a:cubicBezTo>
                  <a:pt x="992187" y="2910416"/>
                  <a:pt x="496093" y="2910416"/>
                  <a:pt x="297656" y="2513541"/>
                </a:cubicBezTo>
                <a:cubicBezTo>
                  <a:pt x="165364" y="2315104"/>
                  <a:pt x="66145" y="2050521"/>
                  <a:pt x="0" y="1719791"/>
                </a:cubicBezTo>
                <a:cubicBezTo>
                  <a:pt x="66145" y="1587500"/>
                  <a:pt x="330729" y="1488281"/>
                  <a:pt x="793750" y="1422135"/>
                </a:cubicBezTo>
                <a:cubicBezTo>
                  <a:pt x="1852083" y="1223698"/>
                  <a:pt x="2877343" y="859896"/>
                  <a:pt x="3869531" y="330729"/>
                </a:cubicBezTo>
                <a:cubicBezTo>
                  <a:pt x="4067968" y="264583"/>
                  <a:pt x="4134114" y="363802"/>
                  <a:pt x="4067968" y="628385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9" name="Freeform 859"/>
          <p:cNvSpPr/>
          <p:nvPr/>
        </p:nvSpPr>
        <p:spPr>
          <a:xfrm rot="0" flipH="0" flipV="0">
            <a:off x="4760532" y="475242"/>
            <a:ext cx="400546" cy="257571"/>
          </a:xfrm>
          <a:custGeom>
            <a:pathLst>
              <a:path w="12137760" h="7805207">
                <a:moveTo>
                  <a:pt x="5423958" y="0"/>
                </a:moveTo>
                <a:cubicBezTo>
                  <a:pt x="6085416" y="132292"/>
                  <a:pt x="6383072" y="429948"/>
                  <a:pt x="6316927" y="892969"/>
                </a:cubicBezTo>
                <a:cubicBezTo>
                  <a:pt x="6118489" y="1488281"/>
                  <a:pt x="5986198" y="1918229"/>
                  <a:pt x="5920052" y="2182812"/>
                </a:cubicBezTo>
                <a:cubicBezTo>
                  <a:pt x="8433594" y="4630208"/>
                  <a:pt x="10484114" y="5986198"/>
                  <a:pt x="12071614" y="6250781"/>
                </a:cubicBezTo>
                <a:cubicBezTo>
                  <a:pt x="12137760" y="6449219"/>
                  <a:pt x="11906250" y="6813021"/>
                  <a:pt x="11377083" y="7342187"/>
                </a:cubicBezTo>
                <a:cubicBezTo>
                  <a:pt x="10914062" y="7805207"/>
                  <a:pt x="10318750" y="7739062"/>
                  <a:pt x="9591146" y="7143750"/>
                </a:cubicBezTo>
                <a:cubicBezTo>
                  <a:pt x="8797396" y="6416146"/>
                  <a:pt x="8069791" y="5721615"/>
                  <a:pt x="7408333" y="5060156"/>
                </a:cubicBezTo>
                <a:cubicBezTo>
                  <a:pt x="6746875" y="4464844"/>
                  <a:pt x="6151562" y="3902604"/>
                  <a:pt x="5622396" y="3373437"/>
                </a:cubicBezTo>
                <a:cubicBezTo>
                  <a:pt x="5291666" y="4167187"/>
                  <a:pt x="4861718" y="4861719"/>
                  <a:pt x="4332552" y="5457031"/>
                </a:cubicBezTo>
                <a:cubicBezTo>
                  <a:pt x="3208073" y="6515365"/>
                  <a:pt x="2116666" y="7077604"/>
                  <a:pt x="1058333" y="7143750"/>
                </a:cubicBezTo>
                <a:cubicBezTo>
                  <a:pt x="330729" y="7143750"/>
                  <a:pt x="0" y="6813021"/>
                  <a:pt x="66146" y="6151562"/>
                </a:cubicBezTo>
                <a:cubicBezTo>
                  <a:pt x="198437" y="6085417"/>
                  <a:pt x="694531" y="5986198"/>
                  <a:pt x="1554427" y="5853906"/>
                </a:cubicBezTo>
                <a:cubicBezTo>
                  <a:pt x="2612760" y="5589323"/>
                  <a:pt x="3505729" y="4861719"/>
                  <a:pt x="4233333" y="3671094"/>
                </a:cubicBezTo>
                <a:cubicBezTo>
                  <a:pt x="4696354" y="2745052"/>
                  <a:pt x="4894791" y="1951302"/>
                  <a:pt x="4828646" y="1289844"/>
                </a:cubicBezTo>
                <a:cubicBezTo>
                  <a:pt x="4828646" y="429948"/>
                  <a:pt x="5027083" y="0"/>
                  <a:pt x="5423958" y="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0" name="Freeform 860"/>
          <p:cNvSpPr/>
          <p:nvPr/>
        </p:nvSpPr>
        <p:spPr>
          <a:xfrm rot="0" flipH="0" flipV="0">
            <a:off x="5194290" y="465472"/>
            <a:ext cx="385266" cy="267145"/>
          </a:xfrm>
          <a:custGeom>
            <a:pathLst>
              <a:path w="11674740" h="8095323">
                <a:moveTo>
                  <a:pt x="6515365" y="1488281"/>
                </a:moveTo>
                <a:cubicBezTo>
                  <a:pt x="6515365" y="1091406"/>
                  <a:pt x="6482292" y="760677"/>
                  <a:pt x="6416146" y="496094"/>
                </a:cubicBezTo>
                <a:cubicBezTo>
                  <a:pt x="6416146" y="165365"/>
                  <a:pt x="6581510" y="0"/>
                  <a:pt x="6912240" y="0"/>
                </a:cubicBezTo>
                <a:cubicBezTo>
                  <a:pt x="7044532" y="0"/>
                  <a:pt x="7209896" y="33073"/>
                  <a:pt x="7408334" y="99219"/>
                </a:cubicBezTo>
                <a:cubicBezTo>
                  <a:pt x="7739063" y="363802"/>
                  <a:pt x="7871354" y="661458"/>
                  <a:pt x="7805209" y="992188"/>
                </a:cubicBezTo>
                <a:lnTo>
                  <a:pt x="7805209" y="1488281"/>
                </a:lnTo>
                <a:cubicBezTo>
                  <a:pt x="9326563" y="1620573"/>
                  <a:pt x="10616407" y="1653646"/>
                  <a:pt x="11674740" y="1587500"/>
                </a:cubicBezTo>
                <a:cubicBezTo>
                  <a:pt x="11211719" y="2710260"/>
                  <a:pt x="10616407" y="3205560"/>
                  <a:pt x="9888802" y="3073400"/>
                </a:cubicBezTo>
                <a:cubicBezTo>
                  <a:pt x="9293490" y="2875360"/>
                  <a:pt x="8598959" y="2677253"/>
                  <a:pt x="7805209" y="2479080"/>
                </a:cubicBezTo>
                <a:cubicBezTo>
                  <a:pt x="7739063" y="2545093"/>
                  <a:pt x="7739063" y="2875293"/>
                  <a:pt x="7805209" y="3469680"/>
                </a:cubicBezTo>
                <a:cubicBezTo>
                  <a:pt x="7937500" y="5186826"/>
                  <a:pt x="7805209" y="6375929"/>
                  <a:pt x="7408334" y="7036991"/>
                </a:cubicBezTo>
                <a:cubicBezTo>
                  <a:pt x="6482292" y="7963033"/>
                  <a:pt x="5324740" y="8095323"/>
                  <a:pt x="3935677" y="7433866"/>
                </a:cubicBezTo>
                <a:cubicBezTo>
                  <a:pt x="3208073" y="6904699"/>
                  <a:pt x="3009636" y="6573970"/>
                  <a:pt x="3340365" y="6441678"/>
                </a:cubicBezTo>
                <a:cubicBezTo>
                  <a:pt x="3671094" y="6640116"/>
                  <a:pt x="4001823" y="6772408"/>
                  <a:pt x="4332552" y="6838553"/>
                </a:cubicBezTo>
                <a:cubicBezTo>
                  <a:pt x="5457031" y="6838553"/>
                  <a:pt x="6085417" y="6673387"/>
                  <a:pt x="6217709" y="6343055"/>
                </a:cubicBezTo>
                <a:cubicBezTo>
                  <a:pt x="6482292" y="6012723"/>
                  <a:pt x="6581510" y="5054666"/>
                  <a:pt x="6515365" y="3468886"/>
                </a:cubicBezTo>
                <a:cubicBezTo>
                  <a:pt x="5258594" y="4723540"/>
                  <a:pt x="3869531" y="5449888"/>
                  <a:pt x="2348177" y="5647928"/>
                </a:cubicBezTo>
                <a:cubicBezTo>
                  <a:pt x="1951302" y="5647928"/>
                  <a:pt x="1587500" y="5515637"/>
                  <a:pt x="1256771" y="5251053"/>
                </a:cubicBezTo>
                <a:cubicBezTo>
                  <a:pt x="926042" y="4920324"/>
                  <a:pt x="926042" y="4721887"/>
                  <a:pt x="1256771" y="4655741"/>
                </a:cubicBezTo>
                <a:cubicBezTo>
                  <a:pt x="2976563" y="4589595"/>
                  <a:pt x="4729427" y="3798359"/>
                  <a:pt x="6515365" y="2282031"/>
                </a:cubicBezTo>
                <a:cubicBezTo>
                  <a:pt x="3604948" y="2282031"/>
                  <a:pt x="1620573" y="2447396"/>
                  <a:pt x="562240" y="2778125"/>
                </a:cubicBezTo>
                <a:cubicBezTo>
                  <a:pt x="165365" y="2910417"/>
                  <a:pt x="0" y="2811198"/>
                  <a:pt x="66146" y="2480469"/>
                </a:cubicBezTo>
                <a:cubicBezTo>
                  <a:pt x="463021" y="1686719"/>
                  <a:pt x="826823" y="1355990"/>
                  <a:pt x="1157552" y="1488281"/>
                </a:cubicBezTo>
                <a:cubicBezTo>
                  <a:pt x="1951302" y="1620573"/>
                  <a:pt x="3737240" y="1620573"/>
                  <a:pt x="6515365" y="1488281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1" name="Freeform 861"/>
          <p:cNvSpPr/>
          <p:nvPr/>
        </p:nvSpPr>
        <p:spPr>
          <a:xfrm rot="0" flipH="0" flipV="0">
            <a:off x="5603932" y="459963"/>
            <a:ext cx="396180" cy="272864"/>
          </a:xfrm>
          <a:custGeom>
            <a:pathLst>
              <a:path w="12005468" h="8268625">
                <a:moveTo>
                  <a:pt x="6449218" y="264583"/>
                </a:moveTo>
                <a:cubicBezTo>
                  <a:pt x="6647656" y="463021"/>
                  <a:pt x="6813020" y="760677"/>
                  <a:pt x="6945312" y="1157552"/>
                </a:cubicBezTo>
                <a:cubicBezTo>
                  <a:pt x="7474479" y="1223698"/>
                  <a:pt x="8334375" y="1223698"/>
                  <a:pt x="9525000" y="1157552"/>
                </a:cubicBezTo>
                <a:cubicBezTo>
                  <a:pt x="10120312" y="959115"/>
                  <a:pt x="10484114" y="1091208"/>
                  <a:pt x="10616406" y="1553832"/>
                </a:cubicBezTo>
                <a:cubicBezTo>
                  <a:pt x="10748698" y="2610710"/>
                  <a:pt x="10649479" y="3403336"/>
                  <a:pt x="10318750" y="3931708"/>
                </a:cubicBezTo>
                <a:cubicBezTo>
                  <a:pt x="10120312" y="4196292"/>
                  <a:pt x="9954948" y="4196292"/>
                  <a:pt x="9822656" y="3931708"/>
                </a:cubicBezTo>
                <a:cubicBezTo>
                  <a:pt x="9888801" y="2743333"/>
                  <a:pt x="9756510" y="2083131"/>
                  <a:pt x="9425781" y="1951104"/>
                </a:cubicBezTo>
                <a:cubicBezTo>
                  <a:pt x="8565885" y="1885090"/>
                  <a:pt x="7606770" y="1852083"/>
                  <a:pt x="6548437" y="1852083"/>
                </a:cubicBezTo>
                <a:cubicBezTo>
                  <a:pt x="5820833" y="1785938"/>
                  <a:pt x="4530989" y="1818944"/>
                  <a:pt x="2678906" y="1951104"/>
                </a:cubicBezTo>
                <a:cubicBezTo>
                  <a:pt x="2215885" y="2083131"/>
                  <a:pt x="1984375" y="2677187"/>
                  <a:pt x="1984375" y="3733271"/>
                </a:cubicBezTo>
                <a:cubicBezTo>
                  <a:pt x="1852083" y="4064000"/>
                  <a:pt x="1686718" y="4064000"/>
                  <a:pt x="1488281" y="3733271"/>
                </a:cubicBezTo>
                <a:cubicBezTo>
                  <a:pt x="1289843" y="3072871"/>
                  <a:pt x="1223697" y="2379464"/>
                  <a:pt x="1289843" y="1653051"/>
                </a:cubicBezTo>
                <a:cubicBezTo>
                  <a:pt x="1422135" y="1124281"/>
                  <a:pt x="1752864" y="959115"/>
                  <a:pt x="2282031" y="1157552"/>
                </a:cubicBezTo>
                <a:cubicBezTo>
                  <a:pt x="3075781" y="1223698"/>
                  <a:pt x="3935677" y="1223698"/>
                  <a:pt x="4861718" y="1157552"/>
                </a:cubicBezTo>
                <a:cubicBezTo>
                  <a:pt x="5060156" y="628385"/>
                  <a:pt x="5225520" y="330729"/>
                  <a:pt x="5357812" y="264583"/>
                </a:cubicBezTo>
                <a:cubicBezTo>
                  <a:pt x="5688541" y="0"/>
                  <a:pt x="6052343" y="0"/>
                  <a:pt x="6449218" y="264583"/>
                </a:cubicBezTo>
                <a:close/>
                <a:moveTo>
                  <a:pt x="1488281" y="4829043"/>
                </a:moveTo>
                <a:cubicBezTo>
                  <a:pt x="2943489" y="4762897"/>
                  <a:pt x="4431770" y="4729824"/>
                  <a:pt x="5953125" y="4729824"/>
                </a:cubicBezTo>
                <a:cubicBezTo>
                  <a:pt x="6283854" y="4199599"/>
                  <a:pt x="6515364" y="3437467"/>
                  <a:pt x="6647656" y="2443427"/>
                </a:cubicBezTo>
                <a:cubicBezTo>
                  <a:pt x="6647656" y="2179770"/>
                  <a:pt x="6746875" y="2047941"/>
                  <a:pt x="6945312" y="2047941"/>
                </a:cubicBezTo>
                <a:cubicBezTo>
                  <a:pt x="7342187" y="2180365"/>
                  <a:pt x="7573698" y="2412140"/>
                  <a:pt x="7639843" y="2743266"/>
                </a:cubicBezTo>
                <a:cubicBezTo>
                  <a:pt x="7705989" y="3206816"/>
                  <a:pt x="7573698" y="3869002"/>
                  <a:pt x="7242968" y="4729824"/>
                </a:cubicBezTo>
                <a:cubicBezTo>
                  <a:pt x="9491926" y="4729824"/>
                  <a:pt x="11079426" y="4762897"/>
                  <a:pt x="12005468" y="4829043"/>
                </a:cubicBezTo>
                <a:cubicBezTo>
                  <a:pt x="11476301" y="6019668"/>
                  <a:pt x="10847916" y="6449616"/>
                  <a:pt x="10120312" y="6118887"/>
                </a:cubicBezTo>
                <a:cubicBezTo>
                  <a:pt x="8929687" y="5788157"/>
                  <a:pt x="7838281" y="5589720"/>
                  <a:pt x="6846093" y="5523574"/>
                </a:cubicBezTo>
                <a:cubicBezTo>
                  <a:pt x="5523177" y="7574095"/>
                  <a:pt x="3737239" y="8268625"/>
                  <a:pt x="1488281" y="7607168"/>
                </a:cubicBezTo>
                <a:cubicBezTo>
                  <a:pt x="1289843" y="7408730"/>
                  <a:pt x="1289843" y="7243366"/>
                  <a:pt x="1488281" y="7111074"/>
                </a:cubicBezTo>
                <a:cubicBezTo>
                  <a:pt x="3406510" y="6912637"/>
                  <a:pt x="4762500" y="6350397"/>
                  <a:pt x="5556250" y="5424355"/>
                </a:cubicBezTo>
                <a:cubicBezTo>
                  <a:pt x="3042708" y="5490501"/>
                  <a:pt x="1355989" y="5655866"/>
                  <a:pt x="496093" y="5920449"/>
                </a:cubicBezTo>
                <a:cubicBezTo>
                  <a:pt x="231510" y="6118887"/>
                  <a:pt x="66145" y="6052741"/>
                  <a:pt x="0" y="5722012"/>
                </a:cubicBezTo>
                <a:cubicBezTo>
                  <a:pt x="66145" y="5325137"/>
                  <a:pt x="198437" y="5060553"/>
                  <a:pt x="396875" y="4928262"/>
                </a:cubicBezTo>
                <a:cubicBezTo>
                  <a:pt x="727604" y="4729824"/>
                  <a:pt x="1091406" y="4696751"/>
                  <a:pt x="1488281" y="4829043"/>
                </a:cubicBezTo>
                <a:close/>
                <a:moveTo>
                  <a:pt x="5060156" y="2443427"/>
                </a:moveTo>
                <a:cubicBezTo>
                  <a:pt x="5457031" y="2575719"/>
                  <a:pt x="5787760" y="2741083"/>
                  <a:pt x="6052343" y="2939521"/>
                </a:cubicBezTo>
                <a:cubicBezTo>
                  <a:pt x="6184635" y="3071813"/>
                  <a:pt x="6151562" y="3171031"/>
                  <a:pt x="5953125" y="3237177"/>
                </a:cubicBezTo>
                <a:cubicBezTo>
                  <a:pt x="5490104" y="3237177"/>
                  <a:pt x="5060156" y="3204104"/>
                  <a:pt x="4663281" y="3137958"/>
                </a:cubicBezTo>
                <a:cubicBezTo>
                  <a:pt x="3737239" y="3071813"/>
                  <a:pt x="3373437" y="2840302"/>
                  <a:pt x="3571875" y="2443427"/>
                </a:cubicBezTo>
                <a:cubicBezTo>
                  <a:pt x="3638020" y="2244990"/>
                  <a:pt x="3770312" y="2145771"/>
                  <a:pt x="3968750" y="2145771"/>
                </a:cubicBezTo>
                <a:cubicBezTo>
                  <a:pt x="4233333" y="2145771"/>
                  <a:pt x="4597135" y="2244990"/>
                  <a:pt x="5060156" y="2443427"/>
                </a:cubicBezTo>
                <a:close/>
                <a:moveTo>
                  <a:pt x="3274218" y="3336396"/>
                </a:moveTo>
                <a:cubicBezTo>
                  <a:pt x="3472656" y="3402542"/>
                  <a:pt x="3671093" y="3468688"/>
                  <a:pt x="3869531" y="3534833"/>
                </a:cubicBezTo>
                <a:cubicBezTo>
                  <a:pt x="4067968" y="3600979"/>
                  <a:pt x="4299479" y="3667125"/>
                  <a:pt x="4564062" y="3733271"/>
                </a:cubicBezTo>
                <a:lnTo>
                  <a:pt x="5357812" y="4030927"/>
                </a:lnTo>
                <a:cubicBezTo>
                  <a:pt x="5556250" y="4163219"/>
                  <a:pt x="5457031" y="4262438"/>
                  <a:pt x="5060156" y="4328583"/>
                </a:cubicBezTo>
                <a:cubicBezTo>
                  <a:pt x="4332552" y="4328583"/>
                  <a:pt x="3604947" y="4295511"/>
                  <a:pt x="2877343" y="4229365"/>
                </a:cubicBezTo>
                <a:cubicBezTo>
                  <a:pt x="2546614" y="4163219"/>
                  <a:pt x="2447395" y="3931708"/>
                  <a:pt x="2579687" y="3534833"/>
                </a:cubicBezTo>
                <a:cubicBezTo>
                  <a:pt x="2711979" y="3270250"/>
                  <a:pt x="2943489" y="3204104"/>
                  <a:pt x="3274218" y="3336396"/>
                </a:cubicBezTo>
                <a:close/>
                <a:moveTo>
                  <a:pt x="7540625" y="5920449"/>
                </a:moveTo>
                <a:cubicBezTo>
                  <a:pt x="8069791" y="6118887"/>
                  <a:pt x="8632031" y="6383470"/>
                  <a:pt x="9227343" y="6714199"/>
                </a:cubicBezTo>
                <a:cubicBezTo>
                  <a:pt x="9888801" y="7177220"/>
                  <a:pt x="10285676" y="7507949"/>
                  <a:pt x="10417968" y="7706387"/>
                </a:cubicBezTo>
                <a:cubicBezTo>
                  <a:pt x="10550260" y="7904824"/>
                  <a:pt x="10484114" y="8004043"/>
                  <a:pt x="10219531" y="8004043"/>
                </a:cubicBezTo>
                <a:cubicBezTo>
                  <a:pt x="9954948" y="8004043"/>
                  <a:pt x="9657291" y="7937897"/>
                  <a:pt x="9326562" y="7805605"/>
                </a:cubicBezTo>
                <a:cubicBezTo>
                  <a:pt x="8202083" y="7474876"/>
                  <a:pt x="7408333" y="7144147"/>
                  <a:pt x="6945312" y="6813418"/>
                </a:cubicBezTo>
                <a:cubicBezTo>
                  <a:pt x="6746875" y="6614980"/>
                  <a:pt x="6746875" y="6383470"/>
                  <a:pt x="6945312" y="6118887"/>
                </a:cubicBezTo>
                <a:cubicBezTo>
                  <a:pt x="7077604" y="5920449"/>
                  <a:pt x="7276041" y="5854303"/>
                  <a:pt x="7540625" y="5920449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2" name="Freeform 862"/>
          <p:cNvSpPr/>
          <p:nvPr/>
        </p:nvSpPr>
        <p:spPr>
          <a:xfrm rot="0" flipH="0" flipV="0">
            <a:off x="6021293" y="461185"/>
            <a:ext cx="401663" cy="268485"/>
          </a:xfrm>
          <a:custGeom>
            <a:pathLst>
              <a:path w="12171626" h="8135937">
                <a:moveTo>
                  <a:pt x="7938293" y="2214298"/>
                </a:moveTo>
                <a:lnTo>
                  <a:pt x="7938293" y="3303323"/>
                </a:lnTo>
                <a:lnTo>
                  <a:pt x="10418762" y="3303323"/>
                </a:lnTo>
                <a:cubicBezTo>
                  <a:pt x="10683345" y="3369601"/>
                  <a:pt x="10815637" y="3435879"/>
                  <a:pt x="10815637" y="3502157"/>
                </a:cubicBezTo>
                <a:cubicBezTo>
                  <a:pt x="11014075" y="3700859"/>
                  <a:pt x="10947929" y="3833349"/>
                  <a:pt x="10617200" y="3899627"/>
                </a:cubicBezTo>
                <a:cubicBezTo>
                  <a:pt x="9757304" y="4032052"/>
                  <a:pt x="8864335" y="4065191"/>
                  <a:pt x="7938293" y="3999045"/>
                </a:cubicBezTo>
                <a:lnTo>
                  <a:pt x="7938293" y="4893402"/>
                </a:lnTo>
                <a:lnTo>
                  <a:pt x="10319543" y="4893402"/>
                </a:lnTo>
                <a:cubicBezTo>
                  <a:pt x="11113293" y="4959681"/>
                  <a:pt x="11510168" y="5059098"/>
                  <a:pt x="11510168" y="5191654"/>
                </a:cubicBezTo>
                <a:cubicBezTo>
                  <a:pt x="11510168" y="5522912"/>
                  <a:pt x="11179439" y="5688541"/>
                  <a:pt x="10517981" y="5688541"/>
                </a:cubicBezTo>
                <a:cubicBezTo>
                  <a:pt x="9724231" y="5622263"/>
                  <a:pt x="8864335" y="5589124"/>
                  <a:pt x="7938293" y="5589124"/>
                </a:cubicBezTo>
                <a:lnTo>
                  <a:pt x="7938293" y="7573698"/>
                </a:lnTo>
                <a:cubicBezTo>
                  <a:pt x="7938293" y="7904427"/>
                  <a:pt x="7673710" y="8069791"/>
                  <a:pt x="7144543" y="8069791"/>
                </a:cubicBezTo>
                <a:cubicBezTo>
                  <a:pt x="6879960" y="8135937"/>
                  <a:pt x="6714595" y="8003646"/>
                  <a:pt x="6648450" y="7672916"/>
                </a:cubicBezTo>
                <a:lnTo>
                  <a:pt x="6648450" y="1917237"/>
                </a:lnTo>
                <a:cubicBezTo>
                  <a:pt x="5788554" y="2578695"/>
                  <a:pt x="4994804" y="3008643"/>
                  <a:pt x="4267200" y="3207081"/>
                </a:cubicBezTo>
                <a:cubicBezTo>
                  <a:pt x="3936470" y="3273227"/>
                  <a:pt x="3804179" y="3174008"/>
                  <a:pt x="3870325" y="2909424"/>
                </a:cubicBezTo>
                <a:cubicBezTo>
                  <a:pt x="5060950" y="1851620"/>
                  <a:pt x="5821627" y="958982"/>
                  <a:pt x="6152356" y="231510"/>
                </a:cubicBezTo>
                <a:cubicBezTo>
                  <a:pt x="6350793" y="33073"/>
                  <a:pt x="6549231" y="0"/>
                  <a:pt x="6747668" y="132291"/>
                </a:cubicBezTo>
                <a:cubicBezTo>
                  <a:pt x="7409126" y="463021"/>
                  <a:pt x="7574491" y="826823"/>
                  <a:pt x="7243762" y="1223698"/>
                </a:cubicBezTo>
                <a:cubicBezTo>
                  <a:pt x="8632825" y="1355990"/>
                  <a:pt x="10253398" y="1455208"/>
                  <a:pt x="12105481" y="1521354"/>
                </a:cubicBezTo>
                <a:cubicBezTo>
                  <a:pt x="12171626" y="1719395"/>
                  <a:pt x="12039335" y="2049595"/>
                  <a:pt x="11708606" y="2511954"/>
                </a:cubicBezTo>
                <a:cubicBezTo>
                  <a:pt x="11377876" y="2776537"/>
                  <a:pt x="10914856" y="2743464"/>
                  <a:pt x="10319543" y="2412735"/>
                </a:cubicBezTo>
                <a:cubicBezTo>
                  <a:pt x="9525793" y="2280444"/>
                  <a:pt x="8732043" y="2214298"/>
                  <a:pt x="7938293" y="2214298"/>
                </a:cubicBezTo>
                <a:close/>
                <a:moveTo>
                  <a:pt x="4067968" y="330134"/>
                </a:moveTo>
                <a:cubicBezTo>
                  <a:pt x="4597135" y="263988"/>
                  <a:pt x="4696354" y="495498"/>
                  <a:pt x="4365625" y="1024665"/>
                </a:cubicBezTo>
                <a:cubicBezTo>
                  <a:pt x="4101041" y="1289248"/>
                  <a:pt x="3836458" y="1520759"/>
                  <a:pt x="3571875" y="1719196"/>
                </a:cubicBezTo>
                <a:lnTo>
                  <a:pt x="3571875" y="6879166"/>
                </a:lnTo>
                <a:cubicBezTo>
                  <a:pt x="3638020" y="7276041"/>
                  <a:pt x="3472656" y="7540625"/>
                  <a:pt x="3075781" y="7672916"/>
                </a:cubicBezTo>
                <a:cubicBezTo>
                  <a:pt x="2612760" y="7871354"/>
                  <a:pt x="2381250" y="7772135"/>
                  <a:pt x="2381250" y="7375260"/>
                </a:cubicBezTo>
                <a:lnTo>
                  <a:pt x="2381250" y="2313318"/>
                </a:lnTo>
                <a:cubicBezTo>
                  <a:pt x="1653645" y="2710193"/>
                  <a:pt x="1157552" y="2809412"/>
                  <a:pt x="892968" y="2610974"/>
                </a:cubicBezTo>
                <a:cubicBezTo>
                  <a:pt x="165364" y="1884164"/>
                  <a:pt x="0" y="1487686"/>
                  <a:pt x="396875" y="1421540"/>
                </a:cubicBezTo>
                <a:cubicBezTo>
                  <a:pt x="1719791" y="1289248"/>
                  <a:pt x="2943489" y="925446"/>
                  <a:pt x="4067968" y="330134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3" name="Freeform 863"/>
          <p:cNvSpPr/>
          <p:nvPr/>
        </p:nvSpPr>
        <p:spPr>
          <a:xfrm rot="0" flipH="0" flipV="0">
            <a:off x="6442032" y="465525"/>
            <a:ext cx="401611" cy="258414"/>
          </a:xfrm>
          <a:custGeom>
            <a:pathLst>
              <a:path w="12170040" h="7830740">
                <a:moveTo>
                  <a:pt x="7341394" y="0"/>
                </a:moveTo>
                <a:cubicBezTo>
                  <a:pt x="7738269" y="0"/>
                  <a:pt x="8002852" y="165364"/>
                  <a:pt x="8135144" y="496093"/>
                </a:cubicBezTo>
                <a:cubicBezTo>
                  <a:pt x="8201290" y="1025260"/>
                  <a:pt x="8333582" y="1256770"/>
                  <a:pt x="8532019" y="1190625"/>
                </a:cubicBezTo>
                <a:cubicBezTo>
                  <a:pt x="8995040" y="1256770"/>
                  <a:pt x="9590352" y="1289843"/>
                  <a:pt x="10317957" y="1289843"/>
                </a:cubicBezTo>
                <a:cubicBezTo>
                  <a:pt x="10582540" y="1422135"/>
                  <a:pt x="10615613" y="1587500"/>
                  <a:pt x="10417175" y="1785937"/>
                </a:cubicBezTo>
                <a:cubicBezTo>
                  <a:pt x="10218738" y="1852083"/>
                  <a:pt x="10053373" y="1885156"/>
                  <a:pt x="9921082" y="1885156"/>
                </a:cubicBezTo>
                <a:cubicBezTo>
                  <a:pt x="9656498" y="1951302"/>
                  <a:pt x="9325769" y="1984375"/>
                  <a:pt x="8928894" y="1984375"/>
                </a:cubicBezTo>
                <a:cubicBezTo>
                  <a:pt x="9259623" y="2181489"/>
                  <a:pt x="9193477" y="2542844"/>
                  <a:pt x="8730457" y="3068439"/>
                </a:cubicBezTo>
                <a:cubicBezTo>
                  <a:pt x="10053373" y="3134585"/>
                  <a:pt x="11177852" y="3200863"/>
                  <a:pt x="12103894" y="3267273"/>
                </a:cubicBezTo>
                <a:cubicBezTo>
                  <a:pt x="12170040" y="3400226"/>
                  <a:pt x="12070821" y="3666133"/>
                  <a:pt x="11806238" y="4064992"/>
                </a:cubicBezTo>
                <a:cubicBezTo>
                  <a:pt x="11607800" y="4462793"/>
                  <a:pt x="11310144" y="4628621"/>
                  <a:pt x="10913269" y="4562475"/>
                </a:cubicBezTo>
                <a:cubicBezTo>
                  <a:pt x="9325769" y="3831960"/>
                  <a:pt x="7275380" y="3632861"/>
                  <a:pt x="4762103" y="3965178"/>
                </a:cubicBezTo>
                <a:cubicBezTo>
                  <a:pt x="4431374" y="4098131"/>
                  <a:pt x="4100645" y="4231084"/>
                  <a:pt x="3769916" y="4364037"/>
                </a:cubicBezTo>
                <a:cubicBezTo>
                  <a:pt x="3505332" y="4364037"/>
                  <a:pt x="3439187" y="4131468"/>
                  <a:pt x="3571478" y="3666331"/>
                </a:cubicBezTo>
                <a:cubicBezTo>
                  <a:pt x="3637624" y="3400425"/>
                  <a:pt x="3869135" y="3234266"/>
                  <a:pt x="4266010" y="3167856"/>
                </a:cubicBezTo>
                <a:cubicBezTo>
                  <a:pt x="4993482" y="3167856"/>
                  <a:pt x="5588662" y="3134651"/>
                  <a:pt x="6051550" y="3068240"/>
                </a:cubicBezTo>
                <a:cubicBezTo>
                  <a:pt x="5654675" y="2673879"/>
                  <a:pt x="5588529" y="2279518"/>
                  <a:pt x="5853113" y="1885156"/>
                </a:cubicBezTo>
                <a:cubicBezTo>
                  <a:pt x="5390092" y="1885156"/>
                  <a:pt x="4927071" y="1951302"/>
                  <a:pt x="4464050" y="2083593"/>
                </a:cubicBezTo>
                <a:cubicBezTo>
                  <a:pt x="4265613" y="2149739"/>
                  <a:pt x="4199467" y="2017448"/>
                  <a:pt x="4265613" y="1686718"/>
                </a:cubicBezTo>
                <a:cubicBezTo>
                  <a:pt x="4397904" y="1355989"/>
                  <a:pt x="4662488" y="1157552"/>
                  <a:pt x="5059363" y="1091406"/>
                </a:cubicBezTo>
                <a:cubicBezTo>
                  <a:pt x="5323946" y="1157552"/>
                  <a:pt x="5720821" y="1190625"/>
                  <a:pt x="6249988" y="1190625"/>
                </a:cubicBezTo>
                <a:cubicBezTo>
                  <a:pt x="6580717" y="1256770"/>
                  <a:pt x="6746082" y="959114"/>
                  <a:pt x="6746082" y="297656"/>
                </a:cubicBezTo>
                <a:cubicBezTo>
                  <a:pt x="6812227" y="99218"/>
                  <a:pt x="7010665" y="0"/>
                  <a:pt x="7341394" y="0"/>
                </a:cubicBezTo>
                <a:close/>
                <a:moveTo>
                  <a:pt x="8135144" y="1885156"/>
                </a:moveTo>
                <a:lnTo>
                  <a:pt x="6547644" y="1885156"/>
                </a:lnTo>
                <a:cubicBezTo>
                  <a:pt x="6547644" y="2279518"/>
                  <a:pt x="6646863" y="2673879"/>
                  <a:pt x="6845300" y="3068240"/>
                </a:cubicBezTo>
                <a:lnTo>
                  <a:pt x="7936707" y="3068240"/>
                </a:lnTo>
                <a:cubicBezTo>
                  <a:pt x="8068998" y="2673879"/>
                  <a:pt x="8135144" y="2279518"/>
                  <a:pt x="8135144" y="1885156"/>
                </a:cubicBezTo>
                <a:close/>
                <a:moveTo>
                  <a:pt x="2678907" y="297656"/>
                </a:moveTo>
                <a:cubicBezTo>
                  <a:pt x="3009636" y="363802"/>
                  <a:pt x="3208073" y="562239"/>
                  <a:pt x="3274219" y="892968"/>
                </a:cubicBezTo>
                <a:cubicBezTo>
                  <a:pt x="3141927" y="1223301"/>
                  <a:pt x="3075782" y="1685793"/>
                  <a:pt x="3075782" y="2280443"/>
                </a:cubicBezTo>
                <a:lnTo>
                  <a:pt x="3968353" y="2280443"/>
                </a:lnTo>
                <a:cubicBezTo>
                  <a:pt x="3968353" y="2346589"/>
                  <a:pt x="4001426" y="2379662"/>
                  <a:pt x="4067572" y="2379662"/>
                </a:cubicBezTo>
                <a:cubicBezTo>
                  <a:pt x="4199864" y="2710391"/>
                  <a:pt x="4067638" y="2908829"/>
                  <a:pt x="3670896" y="2974975"/>
                </a:cubicBezTo>
                <a:lnTo>
                  <a:pt x="3075782" y="2974975"/>
                </a:lnTo>
                <a:lnTo>
                  <a:pt x="3075782" y="4854178"/>
                </a:lnTo>
                <a:cubicBezTo>
                  <a:pt x="3869532" y="4788032"/>
                  <a:pt x="4365625" y="4788032"/>
                  <a:pt x="4564063" y="4854178"/>
                </a:cubicBezTo>
                <a:cubicBezTo>
                  <a:pt x="4696354" y="4986470"/>
                  <a:pt x="4663282" y="5151834"/>
                  <a:pt x="4464844" y="5350272"/>
                </a:cubicBezTo>
                <a:cubicBezTo>
                  <a:pt x="3208073" y="5681001"/>
                  <a:pt x="1984375" y="6077876"/>
                  <a:pt x="793750" y="6540897"/>
                </a:cubicBezTo>
                <a:cubicBezTo>
                  <a:pt x="264584" y="6607042"/>
                  <a:pt x="0" y="6441678"/>
                  <a:pt x="0" y="6044803"/>
                </a:cubicBezTo>
                <a:cubicBezTo>
                  <a:pt x="132292" y="5581782"/>
                  <a:pt x="429948" y="5317199"/>
                  <a:pt x="892969" y="5251053"/>
                </a:cubicBezTo>
                <a:cubicBezTo>
                  <a:pt x="1289844" y="5184907"/>
                  <a:pt x="1686719" y="5118761"/>
                  <a:pt x="2083594" y="5052615"/>
                </a:cubicBezTo>
                <a:lnTo>
                  <a:pt x="2083594" y="2974975"/>
                </a:lnTo>
                <a:cubicBezTo>
                  <a:pt x="1819011" y="2908829"/>
                  <a:pt x="1422136" y="2973123"/>
                  <a:pt x="892969" y="3167856"/>
                </a:cubicBezTo>
                <a:cubicBezTo>
                  <a:pt x="496094" y="3167856"/>
                  <a:pt x="330729" y="3036358"/>
                  <a:pt x="396875" y="2773362"/>
                </a:cubicBezTo>
                <a:cubicBezTo>
                  <a:pt x="463021" y="2444750"/>
                  <a:pt x="661459" y="2247569"/>
                  <a:pt x="992188" y="2181820"/>
                </a:cubicBezTo>
                <a:cubicBezTo>
                  <a:pt x="1322917" y="2247569"/>
                  <a:pt x="1686719" y="2280443"/>
                  <a:pt x="2083594" y="2280443"/>
                </a:cubicBezTo>
                <a:lnTo>
                  <a:pt x="2083594" y="793750"/>
                </a:lnTo>
                <a:cubicBezTo>
                  <a:pt x="2083594" y="396875"/>
                  <a:pt x="2282032" y="231510"/>
                  <a:pt x="2678907" y="297656"/>
                </a:cubicBezTo>
                <a:close/>
                <a:moveTo>
                  <a:pt x="6547644" y="5251053"/>
                </a:moveTo>
                <a:cubicBezTo>
                  <a:pt x="6150769" y="5184907"/>
                  <a:pt x="5985404" y="5284126"/>
                  <a:pt x="6051550" y="5548709"/>
                </a:cubicBezTo>
                <a:cubicBezTo>
                  <a:pt x="6051550" y="6408605"/>
                  <a:pt x="6150769" y="6805480"/>
                  <a:pt x="6349207" y="6739334"/>
                </a:cubicBezTo>
                <a:cubicBezTo>
                  <a:pt x="7010665" y="6739334"/>
                  <a:pt x="7771342" y="6706261"/>
                  <a:pt x="8631238" y="6640115"/>
                </a:cubicBezTo>
                <a:cubicBezTo>
                  <a:pt x="8829675" y="6309386"/>
                  <a:pt x="8862748" y="5945584"/>
                  <a:pt x="8730457" y="5548709"/>
                </a:cubicBezTo>
                <a:cubicBezTo>
                  <a:pt x="8730457" y="5284126"/>
                  <a:pt x="8002852" y="5184907"/>
                  <a:pt x="6547644" y="5251053"/>
                </a:cubicBezTo>
                <a:close/>
                <a:moveTo>
                  <a:pt x="5853113" y="4457303"/>
                </a:moveTo>
                <a:cubicBezTo>
                  <a:pt x="6514571" y="4589594"/>
                  <a:pt x="7374467" y="4622668"/>
                  <a:pt x="8432800" y="4556522"/>
                </a:cubicBezTo>
                <a:cubicBezTo>
                  <a:pt x="8763530" y="4556522"/>
                  <a:pt x="8995040" y="4524639"/>
                  <a:pt x="9127332" y="4460875"/>
                </a:cubicBezTo>
                <a:cubicBezTo>
                  <a:pt x="9325769" y="4460875"/>
                  <a:pt x="9524207" y="4559961"/>
                  <a:pt x="9722644" y="4758134"/>
                </a:cubicBezTo>
                <a:cubicBezTo>
                  <a:pt x="9921082" y="4956307"/>
                  <a:pt x="9954155" y="5187553"/>
                  <a:pt x="9821863" y="5451872"/>
                </a:cubicBezTo>
                <a:cubicBezTo>
                  <a:pt x="9755717" y="6112404"/>
                  <a:pt x="9689571" y="6739996"/>
                  <a:pt x="9623425" y="7334647"/>
                </a:cubicBezTo>
                <a:cubicBezTo>
                  <a:pt x="9491133" y="7665376"/>
                  <a:pt x="9193477" y="7764595"/>
                  <a:pt x="8730457" y="7632303"/>
                </a:cubicBezTo>
                <a:cubicBezTo>
                  <a:pt x="7870561" y="7433865"/>
                  <a:pt x="6944519" y="7433865"/>
                  <a:pt x="5952332" y="7632303"/>
                </a:cubicBezTo>
                <a:cubicBezTo>
                  <a:pt x="5489311" y="7830740"/>
                  <a:pt x="5224727" y="7698449"/>
                  <a:pt x="5158582" y="7235428"/>
                </a:cubicBezTo>
                <a:cubicBezTo>
                  <a:pt x="5158582" y="6507824"/>
                  <a:pt x="5092436" y="5780220"/>
                  <a:pt x="4960144" y="5052615"/>
                </a:cubicBezTo>
                <a:cubicBezTo>
                  <a:pt x="5092436" y="4589594"/>
                  <a:pt x="5390092" y="4391157"/>
                  <a:pt x="5853113" y="4457303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4" name="Freeform 864"/>
          <p:cNvSpPr/>
          <p:nvPr/>
        </p:nvSpPr>
        <p:spPr>
          <a:xfrm rot="0" flipH="0" flipV="0">
            <a:off x="6865863" y="465472"/>
            <a:ext cx="353707" cy="260846"/>
          </a:xfrm>
          <a:custGeom>
            <a:pathLst>
              <a:path w="10718403" h="7904427">
                <a:moveTo>
                  <a:pt x="2183606" y="297656"/>
                </a:moveTo>
                <a:cubicBezTo>
                  <a:pt x="2382043" y="363802"/>
                  <a:pt x="2580481" y="463021"/>
                  <a:pt x="2778918" y="595313"/>
                </a:cubicBezTo>
                <a:cubicBezTo>
                  <a:pt x="3109647" y="793750"/>
                  <a:pt x="3407304" y="992188"/>
                  <a:pt x="3671887" y="1190625"/>
                </a:cubicBezTo>
                <a:cubicBezTo>
                  <a:pt x="4068762" y="1455208"/>
                  <a:pt x="4267200" y="1620573"/>
                  <a:pt x="4267200" y="1686719"/>
                </a:cubicBezTo>
                <a:cubicBezTo>
                  <a:pt x="4333345" y="1819011"/>
                  <a:pt x="4167981" y="1852084"/>
                  <a:pt x="3771106" y="1785938"/>
                </a:cubicBezTo>
                <a:cubicBezTo>
                  <a:pt x="3308085" y="1719792"/>
                  <a:pt x="2845064" y="1653646"/>
                  <a:pt x="2382043" y="1587500"/>
                </a:cubicBezTo>
                <a:cubicBezTo>
                  <a:pt x="1588293" y="1389063"/>
                  <a:pt x="1290637" y="1025261"/>
                  <a:pt x="1489075" y="496094"/>
                </a:cubicBezTo>
                <a:cubicBezTo>
                  <a:pt x="1621366" y="231511"/>
                  <a:pt x="1852877" y="165365"/>
                  <a:pt x="2183606" y="297656"/>
                </a:cubicBezTo>
                <a:close/>
                <a:moveTo>
                  <a:pt x="0" y="3472656"/>
                </a:moveTo>
                <a:cubicBezTo>
                  <a:pt x="0" y="2877344"/>
                  <a:pt x="231510" y="2546615"/>
                  <a:pt x="694531" y="2480469"/>
                </a:cubicBezTo>
                <a:cubicBezTo>
                  <a:pt x="1157552" y="2678906"/>
                  <a:pt x="1719791" y="2711979"/>
                  <a:pt x="2381250" y="2579688"/>
                </a:cubicBezTo>
                <a:cubicBezTo>
                  <a:pt x="2778125" y="2447396"/>
                  <a:pt x="3075781" y="2480469"/>
                  <a:pt x="3274218" y="2678906"/>
                </a:cubicBezTo>
                <a:cubicBezTo>
                  <a:pt x="3472656" y="2811198"/>
                  <a:pt x="3538802" y="3009636"/>
                  <a:pt x="3472656" y="3274219"/>
                </a:cubicBezTo>
                <a:cubicBezTo>
                  <a:pt x="3274218" y="3869531"/>
                  <a:pt x="3175000" y="4564063"/>
                  <a:pt x="3175000" y="5357813"/>
                </a:cubicBezTo>
                <a:cubicBezTo>
                  <a:pt x="3241145" y="5423959"/>
                  <a:pt x="3373437" y="5390886"/>
                  <a:pt x="3571875" y="5258594"/>
                </a:cubicBezTo>
                <a:cubicBezTo>
                  <a:pt x="3770312" y="5060156"/>
                  <a:pt x="4001822" y="4861719"/>
                  <a:pt x="4266406" y="4663281"/>
                </a:cubicBezTo>
                <a:cubicBezTo>
                  <a:pt x="4530989" y="4597136"/>
                  <a:pt x="4597135" y="4729427"/>
                  <a:pt x="4464843" y="5060156"/>
                </a:cubicBezTo>
                <a:cubicBezTo>
                  <a:pt x="4001822" y="5721615"/>
                  <a:pt x="3472656" y="6350000"/>
                  <a:pt x="2877343" y="6945313"/>
                </a:cubicBezTo>
                <a:cubicBezTo>
                  <a:pt x="2414322" y="7408334"/>
                  <a:pt x="1984375" y="7474479"/>
                  <a:pt x="1587500" y="7143750"/>
                </a:cubicBezTo>
                <a:cubicBezTo>
                  <a:pt x="1389062" y="6945313"/>
                  <a:pt x="1355989" y="6746875"/>
                  <a:pt x="1488281" y="6548438"/>
                </a:cubicBezTo>
                <a:cubicBezTo>
                  <a:pt x="2083593" y="5953125"/>
                  <a:pt x="2381250" y="4994011"/>
                  <a:pt x="2381250" y="3671094"/>
                </a:cubicBezTo>
                <a:cubicBezTo>
                  <a:pt x="2447395" y="3340365"/>
                  <a:pt x="1819010" y="3340365"/>
                  <a:pt x="496093" y="3671094"/>
                </a:cubicBezTo>
                <a:cubicBezTo>
                  <a:pt x="231510" y="3803386"/>
                  <a:pt x="66145" y="3737240"/>
                  <a:pt x="0" y="3472656"/>
                </a:cubicBezTo>
                <a:close/>
                <a:moveTo>
                  <a:pt x="5557837" y="99219"/>
                </a:moveTo>
                <a:cubicBezTo>
                  <a:pt x="6087400" y="99219"/>
                  <a:pt x="6319109" y="330730"/>
                  <a:pt x="6252964" y="793750"/>
                </a:cubicBezTo>
                <a:cubicBezTo>
                  <a:pt x="6319109" y="2116667"/>
                  <a:pt x="6352182" y="3075781"/>
                  <a:pt x="6352182" y="3671094"/>
                </a:cubicBezTo>
                <a:cubicBezTo>
                  <a:pt x="6286037" y="4927865"/>
                  <a:pt x="6120540" y="5787761"/>
                  <a:pt x="5855692" y="6250781"/>
                </a:cubicBezTo>
                <a:cubicBezTo>
                  <a:pt x="5326393" y="7110677"/>
                  <a:pt x="4565650" y="7474479"/>
                  <a:pt x="3573462" y="7342188"/>
                </a:cubicBezTo>
                <a:cubicBezTo>
                  <a:pt x="3110441" y="7209896"/>
                  <a:pt x="3143514" y="7011459"/>
                  <a:pt x="3672681" y="6746875"/>
                </a:cubicBezTo>
                <a:cubicBezTo>
                  <a:pt x="4532577" y="6151563"/>
                  <a:pt x="5028670" y="5523177"/>
                  <a:pt x="5160962" y="4861719"/>
                </a:cubicBezTo>
                <a:cubicBezTo>
                  <a:pt x="5359400" y="3737240"/>
                  <a:pt x="5326327" y="2414323"/>
                  <a:pt x="5061743" y="892969"/>
                </a:cubicBezTo>
                <a:cubicBezTo>
                  <a:pt x="4995597" y="429948"/>
                  <a:pt x="5160962" y="165365"/>
                  <a:pt x="5557837" y="99219"/>
                </a:cubicBezTo>
                <a:close/>
                <a:moveTo>
                  <a:pt x="7741840" y="694531"/>
                </a:moveTo>
                <a:cubicBezTo>
                  <a:pt x="8072570" y="760677"/>
                  <a:pt x="8271007" y="959115"/>
                  <a:pt x="8337153" y="1289844"/>
                </a:cubicBezTo>
                <a:cubicBezTo>
                  <a:pt x="8204861" y="3075781"/>
                  <a:pt x="8204861" y="4894792"/>
                  <a:pt x="8337153" y="6746875"/>
                </a:cubicBezTo>
                <a:cubicBezTo>
                  <a:pt x="8337153" y="7011459"/>
                  <a:pt x="8171788" y="7176823"/>
                  <a:pt x="7841059" y="7242969"/>
                </a:cubicBezTo>
                <a:cubicBezTo>
                  <a:pt x="7510329" y="7242969"/>
                  <a:pt x="7311892" y="7077604"/>
                  <a:pt x="7245746" y="6746875"/>
                </a:cubicBezTo>
                <a:cubicBezTo>
                  <a:pt x="7378038" y="4960938"/>
                  <a:pt x="7378038" y="3141927"/>
                  <a:pt x="7245746" y="1289844"/>
                </a:cubicBezTo>
                <a:cubicBezTo>
                  <a:pt x="7245746" y="892969"/>
                  <a:pt x="7411111" y="694531"/>
                  <a:pt x="7741840" y="694531"/>
                </a:cubicBezTo>
                <a:close/>
                <a:moveTo>
                  <a:pt x="10321528" y="198438"/>
                </a:moveTo>
                <a:cubicBezTo>
                  <a:pt x="10519965" y="264583"/>
                  <a:pt x="10619184" y="496094"/>
                  <a:pt x="10619184" y="892969"/>
                </a:cubicBezTo>
                <a:cubicBezTo>
                  <a:pt x="10486892" y="2943490"/>
                  <a:pt x="10519965" y="5027084"/>
                  <a:pt x="10718403" y="7143750"/>
                </a:cubicBezTo>
                <a:cubicBezTo>
                  <a:pt x="10718403" y="7540625"/>
                  <a:pt x="10553038" y="7772136"/>
                  <a:pt x="10222309" y="7838281"/>
                </a:cubicBezTo>
                <a:cubicBezTo>
                  <a:pt x="9891579" y="7904427"/>
                  <a:pt x="9660070" y="7838281"/>
                  <a:pt x="9527778" y="7639844"/>
                </a:cubicBezTo>
                <a:cubicBezTo>
                  <a:pt x="9395486" y="7507552"/>
                  <a:pt x="9362413" y="5754688"/>
                  <a:pt x="9428559" y="2381250"/>
                </a:cubicBezTo>
                <a:cubicBezTo>
                  <a:pt x="9428559" y="1785938"/>
                  <a:pt x="9395486" y="1289844"/>
                  <a:pt x="9329340" y="892969"/>
                </a:cubicBezTo>
                <a:cubicBezTo>
                  <a:pt x="9263195" y="562240"/>
                  <a:pt x="9296267" y="330730"/>
                  <a:pt x="9428559" y="198438"/>
                </a:cubicBezTo>
                <a:cubicBezTo>
                  <a:pt x="9626996" y="0"/>
                  <a:pt x="9924653" y="0"/>
                  <a:pt x="10321528" y="198438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5" name="Freeform 865"/>
          <p:cNvSpPr/>
          <p:nvPr/>
        </p:nvSpPr>
        <p:spPr>
          <a:xfrm rot="0" flipH="0" flipV="0">
            <a:off x="7282002" y="456715"/>
            <a:ext cx="397271" cy="276125"/>
          </a:xfrm>
          <a:custGeom>
            <a:pathLst>
              <a:path w="12038542" h="8367447">
                <a:moveTo>
                  <a:pt x="4795573" y="2050521"/>
                </a:moveTo>
                <a:cubicBezTo>
                  <a:pt x="3803385" y="2116667"/>
                  <a:pt x="2877344" y="2248958"/>
                  <a:pt x="2017448" y="2447396"/>
                </a:cubicBezTo>
                <a:cubicBezTo>
                  <a:pt x="1686719" y="2579688"/>
                  <a:pt x="1521354" y="2480469"/>
                  <a:pt x="1521354" y="2149740"/>
                </a:cubicBezTo>
                <a:cubicBezTo>
                  <a:pt x="1719792" y="1620573"/>
                  <a:pt x="2083594" y="1355990"/>
                  <a:pt x="2612760" y="1355990"/>
                </a:cubicBezTo>
                <a:cubicBezTo>
                  <a:pt x="3141927" y="1488282"/>
                  <a:pt x="3869531" y="1521354"/>
                  <a:pt x="4795573" y="1455208"/>
                </a:cubicBezTo>
                <a:cubicBezTo>
                  <a:pt x="4795573" y="1124479"/>
                  <a:pt x="4762500" y="859896"/>
                  <a:pt x="4696354" y="661458"/>
                </a:cubicBezTo>
                <a:cubicBezTo>
                  <a:pt x="4696354" y="198438"/>
                  <a:pt x="4894792" y="0"/>
                  <a:pt x="5291667" y="66146"/>
                </a:cubicBezTo>
                <a:cubicBezTo>
                  <a:pt x="5820833" y="132292"/>
                  <a:pt x="6151562" y="297657"/>
                  <a:pt x="6283854" y="562240"/>
                </a:cubicBezTo>
                <a:cubicBezTo>
                  <a:pt x="6350000" y="694532"/>
                  <a:pt x="6316927" y="992188"/>
                  <a:pt x="6184635" y="1455208"/>
                </a:cubicBezTo>
                <a:lnTo>
                  <a:pt x="9359635" y="1455208"/>
                </a:lnTo>
                <a:cubicBezTo>
                  <a:pt x="9690365" y="1653646"/>
                  <a:pt x="9690365" y="1852083"/>
                  <a:pt x="9359635" y="2050521"/>
                </a:cubicBezTo>
                <a:lnTo>
                  <a:pt x="6184635" y="2050521"/>
                </a:lnTo>
                <a:cubicBezTo>
                  <a:pt x="6118489" y="2381250"/>
                  <a:pt x="6085417" y="2678906"/>
                  <a:pt x="6085417" y="2943490"/>
                </a:cubicBezTo>
                <a:cubicBezTo>
                  <a:pt x="9194271" y="3075781"/>
                  <a:pt x="11178646" y="3175000"/>
                  <a:pt x="12038542" y="3241146"/>
                </a:cubicBezTo>
                <a:cubicBezTo>
                  <a:pt x="11575521" y="4497917"/>
                  <a:pt x="10914062" y="4894792"/>
                  <a:pt x="10054167" y="4431771"/>
                </a:cubicBezTo>
                <a:cubicBezTo>
                  <a:pt x="8995833" y="4034896"/>
                  <a:pt x="7639843" y="3803386"/>
                  <a:pt x="5986198" y="3737240"/>
                </a:cubicBezTo>
                <a:cubicBezTo>
                  <a:pt x="5787760" y="4332552"/>
                  <a:pt x="5787760" y="4630208"/>
                  <a:pt x="5986198" y="4630208"/>
                </a:cubicBezTo>
                <a:cubicBezTo>
                  <a:pt x="6713802" y="4630208"/>
                  <a:pt x="7507552" y="4597136"/>
                  <a:pt x="8367448" y="4530990"/>
                </a:cubicBezTo>
                <a:cubicBezTo>
                  <a:pt x="8698177" y="4464844"/>
                  <a:pt x="8962760" y="4696354"/>
                  <a:pt x="9161198" y="5225521"/>
                </a:cubicBezTo>
                <a:cubicBezTo>
                  <a:pt x="9161198" y="5490104"/>
                  <a:pt x="9028906" y="5655469"/>
                  <a:pt x="8764323" y="5721615"/>
                </a:cubicBezTo>
                <a:cubicBezTo>
                  <a:pt x="7838281" y="6250781"/>
                  <a:pt x="7077604" y="6680729"/>
                  <a:pt x="6482292" y="7011458"/>
                </a:cubicBezTo>
                <a:lnTo>
                  <a:pt x="7276042" y="7309115"/>
                </a:lnTo>
                <a:cubicBezTo>
                  <a:pt x="8202083" y="7705990"/>
                  <a:pt x="8665104" y="7937500"/>
                  <a:pt x="8665104" y="8003646"/>
                </a:cubicBezTo>
                <a:cubicBezTo>
                  <a:pt x="8995833" y="8268229"/>
                  <a:pt x="8797396" y="8367447"/>
                  <a:pt x="8069792" y="8301301"/>
                </a:cubicBezTo>
                <a:cubicBezTo>
                  <a:pt x="6746875" y="7970573"/>
                  <a:pt x="5324739" y="7507552"/>
                  <a:pt x="3803385" y="6912240"/>
                </a:cubicBezTo>
                <a:cubicBezTo>
                  <a:pt x="3208073" y="6713802"/>
                  <a:pt x="3042708" y="6416146"/>
                  <a:pt x="3307292" y="6019271"/>
                </a:cubicBezTo>
                <a:cubicBezTo>
                  <a:pt x="3571875" y="5754688"/>
                  <a:pt x="3902604" y="5721615"/>
                  <a:pt x="4299479" y="5920052"/>
                </a:cubicBezTo>
                <a:cubicBezTo>
                  <a:pt x="4828646" y="6184636"/>
                  <a:pt x="5357812" y="6449219"/>
                  <a:pt x="5886979" y="6713802"/>
                </a:cubicBezTo>
                <a:cubicBezTo>
                  <a:pt x="6350000" y="6316927"/>
                  <a:pt x="6779948" y="5920052"/>
                  <a:pt x="7176823" y="5523177"/>
                </a:cubicBezTo>
                <a:cubicBezTo>
                  <a:pt x="7441406" y="5192448"/>
                  <a:pt x="6713802" y="5159375"/>
                  <a:pt x="4994010" y="5423958"/>
                </a:cubicBezTo>
                <a:cubicBezTo>
                  <a:pt x="4332552" y="5556250"/>
                  <a:pt x="4067969" y="5390886"/>
                  <a:pt x="4200260" y="4927865"/>
                </a:cubicBezTo>
                <a:cubicBezTo>
                  <a:pt x="4464844" y="4530990"/>
                  <a:pt x="4597135" y="4134115"/>
                  <a:pt x="4597135" y="3737240"/>
                </a:cubicBezTo>
                <a:cubicBezTo>
                  <a:pt x="3075781" y="3803386"/>
                  <a:pt x="1719792" y="4001823"/>
                  <a:pt x="529167" y="4332552"/>
                </a:cubicBezTo>
                <a:cubicBezTo>
                  <a:pt x="132292" y="4464844"/>
                  <a:pt x="0" y="4233333"/>
                  <a:pt x="132292" y="3638021"/>
                </a:cubicBezTo>
                <a:cubicBezTo>
                  <a:pt x="396875" y="3241146"/>
                  <a:pt x="727604" y="3042708"/>
                  <a:pt x="1124479" y="3042708"/>
                </a:cubicBezTo>
                <a:cubicBezTo>
                  <a:pt x="1852083" y="3108854"/>
                  <a:pt x="3042708" y="3075781"/>
                  <a:pt x="4696354" y="294349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6" name="Freeform 866"/>
          <p:cNvSpPr/>
          <p:nvPr/>
        </p:nvSpPr>
        <p:spPr>
          <a:xfrm rot="0" flipH="0" flipV="0">
            <a:off x="7706950" y="460068"/>
            <a:ext cx="396206" cy="266093"/>
          </a:xfrm>
          <a:custGeom>
            <a:pathLst>
              <a:path w="12006262" h="8063442">
                <a:moveTo>
                  <a:pt x="4762500" y="3532452"/>
                </a:moveTo>
                <a:cubicBezTo>
                  <a:pt x="3770312" y="3863181"/>
                  <a:pt x="2976562" y="4094692"/>
                  <a:pt x="2381250" y="4226983"/>
                </a:cubicBezTo>
                <a:cubicBezTo>
                  <a:pt x="1918229" y="4226983"/>
                  <a:pt x="1686719" y="4094692"/>
                  <a:pt x="1686719" y="3830108"/>
                </a:cubicBezTo>
                <a:cubicBezTo>
                  <a:pt x="2877344" y="3565525"/>
                  <a:pt x="4101041" y="3201723"/>
                  <a:pt x="5357812" y="2738702"/>
                </a:cubicBezTo>
                <a:cubicBezTo>
                  <a:pt x="4101041" y="2672556"/>
                  <a:pt x="3241146" y="2705629"/>
                  <a:pt x="2778125" y="2837921"/>
                </a:cubicBezTo>
                <a:cubicBezTo>
                  <a:pt x="2381250" y="2705762"/>
                  <a:pt x="2381250" y="2474516"/>
                  <a:pt x="2778125" y="2144183"/>
                </a:cubicBezTo>
                <a:cubicBezTo>
                  <a:pt x="3108854" y="2144183"/>
                  <a:pt x="3406510" y="2176992"/>
                  <a:pt x="3671094" y="2242608"/>
                </a:cubicBezTo>
                <a:lnTo>
                  <a:pt x="8930283" y="2242608"/>
                </a:lnTo>
                <a:cubicBezTo>
                  <a:pt x="9261012" y="2374900"/>
                  <a:pt x="9294084" y="2540265"/>
                  <a:pt x="9029501" y="2738702"/>
                </a:cubicBezTo>
                <a:lnTo>
                  <a:pt x="6449219" y="2738702"/>
                </a:lnTo>
                <a:cubicBezTo>
                  <a:pt x="6184635" y="2937140"/>
                  <a:pt x="5920052" y="3102504"/>
                  <a:pt x="5655469" y="3234796"/>
                </a:cubicBezTo>
                <a:lnTo>
                  <a:pt x="6350000" y="4028546"/>
                </a:lnTo>
                <a:cubicBezTo>
                  <a:pt x="6945445" y="3763963"/>
                  <a:pt x="7408531" y="3400161"/>
                  <a:pt x="7739261" y="2937140"/>
                </a:cubicBezTo>
                <a:cubicBezTo>
                  <a:pt x="8202281" y="2804848"/>
                  <a:pt x="8466865" y="2970213"/>
                  <a:pt x="8533011" y="3433233"/>
                </a:cubicBezTo>
                <a:cubicBezTo>
                  <a:pt x="8599156" y="3565525"/>
                  <a:pt x="8533011" y="3697817"/>
                  <a:pt x="8334573" y="3830108"/>
                </a:cubicBezTo>
                <a:cubicBezTo>
                  <a:pt x="7937698" y="4028546"/>
                  <a:pt x="7540823" y="4160838"/>
                  <a:pt x="7143948" y="4226983"/>
                </a:cubicBezTo>
                <a:cubicBezTo>
                  <a:pt x="8996296" y="5219171"/>
                  <a:pt x="10617067" y="5715265"/>
                  <a:pt x="12006262" y="5715265"/>
                </a:cubicBezTo>
                <a:cubicBezTo>
                  <a:pt x="11940117" y="6178286"/>
                  <a:pt x="11675467" y="6608233"/>
                  <a:pt x="11212314" y="7005108"/>
                </a:cubicBezTo>
                <a:cubicBezTo>
                  <a:pt x="10749293" y="7401983"/>
                  <a:pt x="10186987" y="7335838"/>
                  <a:pt x="9525397" y="6806671"/>
                </a:cubicBezTo>
                <a:cubicBezTo>
                  <a:pt x="8533077" y="6012921"/>
                  <a:pt x="7540757" y="5318390"/>
                  <a:pt x="6548437" y="4723077"/>
                </a:cubicBezTo>
                <a:cubicBezTo>
                  <a:pt x="6879167" y="5384536"/>
                  <a:pt x="6879167" y="6178286"/>
                  <a:pt x="6548437" y="7104327"/>
                </a:cubicBezTo>
                <a:cubicBezTo>
                  <a:pt x="6350000" y="7567348"/>
                  <a:pt x="5953125" y="7865004"/>
                  <a:pt x="5357812" y="7997296"/>
                </a:cubicBezTo>
                <a:cubicBezTo>
                  <a:pt x="4233333" y="8063442"/>
                  <a:pt x="3472656" y="7732713"/>
                  <a:pt x="3075781" y="7005108"/>
                </a:cubicBezTo>
                <a:cubicBezTo>
                  <a:pt x="3075781" y="6938963"/>
                  <a:pt x="3108854" y="6905890"/>
                  <a:pt x="3175000" y="6905890"/>
                </a:cubicBezTo>
                <a:cubicBezTo>
                  <a:pt x="3770312" y="7170473"/>
                  <a:pt x="4332552" y="7203546"/>
                  <a:pt x="4861719" y="7005108"/>
                </a:cubicBezTo>
                <a:cubicBezTo>
                  <a:pt x="5126302" y="6872817"/>
                  <a:pt x="5291666" y="6707452"/>
                  <a:pt x="5357812" y="6509015"/>
                </a:cubicBezTo>
                <a:cubicBezTo>
                  <a:pt x="5490104" y="6178286"/>
                  <a:pt x="5523177" y="5847556"/>
                  <a:pt x="5457031" y="5516827"/>
                </a:cubicBezTo>
                <a:cubicBezTo>
                  <a:pt x="4663281" y="5847556"/>
                  <a:pt x="3803385" y="6145213"/>
                  <a:pt x="2877344" y="6409796"/>
                </a:cubicBezTo>
                <a:cubicBezTo>
                  <a:pt x="2282031" y="6608233"/>
                  <a:pt x="1686719" y="6740525"/>
                  <a:pt x="1091406" y="6806671"/>
                </a:cubicBezTo>
                <a:cubicBezTo>
                  <a:pt x="562239" y="6938963"/>
                  <a:pt x="198437" y="6806671"/>
                  <a:pt x="0" y="6409796"/>
                </a:cubicBezTo>
                <a:cubicBezTo>
                  <a:pt x="0" y="6343650"/>
                  <a:pt x="198437" y="6277504"/>
                  <a:pt x="595312" y="6211358"/>
                </a:cubicBezTo>
                <a:cubicBezTo>
                  <a:pt x="1124479" y="6145213"/>
                  <a:pt x="1686719" y="6045994"/>
                  <a:pt x="2282031" y="5913702"/>
                </a:cubicBezTo>
                <a:cubicBezTo>
                  <a:pt x="3737239" y="5516827"/>
                  <a:pt x="4762500" y="5186098"/>
                  <a:pt x="5357812" y="4921515"/>
                </a:cubicBezTo>
                <a:lnTo>
                  <a:pt x="5159375" y="4326202"/>
                </a:lnTo>
                <a:cubicBezTo>
                  <a:pt x="4233333" y="4789223"/>
                  <a:pt x="3340364" y="5119952"/>
                  <a:pt x="2480469" y="5318390"/>
                </a:cubicBezTo>
                <a:cubicBezTo>
                  <a:pt x="2017448" y="5450681"/>
                  <a:pt x="1719791" y="5351463"/>
                  <a:pt x="1587500" y="5020733"/>
                </a:cubicBezTo>
                <a:cubicBezTo>
                  <a:pt x="1653646" y="4954588"/>
                  <a:pt x="2315104" y="4756150"/>
                  <a:pt x="3571875" y="4425421"/>
                </a:cubicBezTo>
                <a:cubicBezTo>
                  <a:pt x="3968750" y="4293129"/>
                  <a:pt x="4431771" y="4094692"/>
                  <a:pt x="4960937" y="3830108"/>
                </a:cubicBezTo>
                <a:close/>
                <a:moveTo>
                  <a:pt x="5853906" y="66146"/>
                </a:moveTo>
                <a:cubicBezTo>
                  <a:pt x="6052344" y="66146"/>
                  <a:pt x="6250781" y="132292"/>
                  <a:pt x="6449219" y="264583"/>
                </a:cubicBezTo>
                <a:cubicBezTo>
                  <a:pt x="6449219" y="595313"/>
                  <a:pt x="6482292" y="826823"/>
                  <a:pt x="6548437" y="959115"/>
                </a:cubicBezTo>
                <a:cubicBezTo>
                  <a:pt x="7408465" y="959115"/>
                  <a:pt x="8268494" y="992055"/>
                  <a:pt x="9128522" y="1057937"/>
                </a:cubicBezTo>
                <a:cubicBezTo>
                  <a:pt x="9459383" y="992055"/>
                  <a:pt x="9724033" y="892969"/>
                  <a:pt x="9922470" y="760677"/>
                </a:cubicBezTo>
                <a:cubicBezTo>
                  <a:pt x="10451769" y="694532"/>
                  <a:pt x="10716419" y="1024202"/>
                  <a:pt x="10716419" y="1749690"/>
                </a:cubicBezTo>
                <a:cubicBezTo>
                  <a:pt x="10716419" y="2344473"/>
                  <a:pt x="10650273" y="2840302"/>
                  <a:pt x="10517981" y="3237177"/>
                </a:cubicBezTo>
                <a:cubicBezTo>
                  <a:pt x="10385689" y="3435615"/>
                  <a:pt x="10253398" y="3435615"/>
                  <a:pt x="10121106" y="3237177"/>
                </a:cubicBezTo>
                <a:cubicBezTo>
                  <a:pt x="10054960" y="2708011"/>
                  <a:pt x="9955742" y="2278063"/>
                  <a:pt x="9823450" y="1947333"/>
                </a:cubicBezTo>
                <a:cubicBezTo>
                  <a:pt x="9823450" y="1619250"/>
                  <a:pt x="9029634" y="1455208"/>
                  <a:pt x="7442001" y="1455208"/>
                </a:cubicBezTo>
                <a:lnTo>
                  <a:pt x="4663479" y="1455208"/>
                </a:lnTo>
                <a:cubicBezTo>
                  <a:pt x="3869729" y="1455208"/>
                  <a:pt x="3142059" y="1488149"/>
                  <a:pt x="2480469" y="1554030"/>
                </a:cubicBezTo>
                <a:cubicBezTo>
                  <a:pt x="1951302" y="1751806"/>
                  <a:pt x="1686719" y="2312062"/>
                  <a:pt x="1686719" y="3234796"/>
                </a:cubicBezTo>
                <a:cubicBezTo>
                  <a:pt x="1554427" y="3433233"/>
                  <a:pt x="1389062" y="3433233"/>
                  <a:pt x="1190625" y="3234796"/>
                </a:cubicBezTo>
                <a:cubicBezTo>
                  <a:pt x="1058333" y="2772966"/>
                  <a:pt x="992187" y="2278195"/>
                  <a:pt x="992187" y="1750483"/>
                </a:cubicBezTo>
                <a:cubicBezTo>
                  <a:pt x="1058333" y="1024070"/>
                  <a:pt x="1289844" y="693936"/>
                  <a:pt x="1686719" y="760082"/>
                </a:cubicBezTo>
                <a:cubicBezTo>
                  <a:pt x="2414323" y="1024136"/>
                  <a:pt x="3472656" y="1057143"/>
                  <a:pt x="4861719" y="859102"/>
                </a:cubicBezTo>
                <a:cubicBezTo>
                  <a:pt x="4927864" y="726943"/>
                  <a:pt x="4960937" y="561843"/>
                  <a:pt x="4960937" y="363802"/>
                </a:cubicBezTo>
                <a:cubicBezTo>
                  <a:pt x="5093229" y="99219"/>
                  <a:pt x="5390885" y="0"/>
                  <a:pt x="5853906" y="66146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7" name="Freeform 867"/>
          <p:cNvSpPr/>
          <p:nvPr/>
        </p:nvSpPr>
        <p:spPr>
          <a:xfrm rot="0" flipH="0" flipV="0">
            <a:off x="8194798" y="436004"/>
            <a:ext cx="45839" cy="292990"/>
          </a:xfrm>
          <a:custGeom>
            <a:pathLst>
              <a:path w="1389063" h="8878491">
                <a:moveTo>
                  <a:pt x="694531" y="8878491"/>
                </a:moveTo>
                <a:cubicBezTo>
                  <a:pt x="496094" y="8878491"/>
                  <a:pt x="330729" y="8812345"/>
                  <a:pt x="198438" y="8680054"/>
                </a:cubicBezTo>
                <a:cubicBezTo>
                  <a:pt x="66146" y="8547762"/>
                  <a:pt x="0" y="8382397"/>
                  <a:pt x="0" y="8183960"/>
                </a:cubicBezTo>
                <a:cubicBezTo>
                  <a:pt x="0" y="7985522"/>
                  <a:pt x="66146" y="7820158"/>
                  <a:pt x="198438" y="7687866"/>
                </a:cubicBezTo>
                <a:cubicBezTo>
                  <a:pt x="330729" y="7555574"/>
                  <a:pt x="496094" y="7489429"/>
                  <a:pt x="694531" y="7489429"/>
                </a:cubicBezTo>
                <a:cubicBezTo>
                  <a:pt x="892969" y="7489429"/>
                  <a:pt x="1058333" y="7555574"/>
                  <a:pt x="1190625" y="7687866"/>
                </a:cubicBezTo>
                <a:cubicBezTo>
                  <a:pt x="1322917" y="7820158"/>
                  <a:pt x="1389063" y="7985522"/>
                  <a:pt x="1389063" y="8183960"/>
                </a:cubicBezTo>
                <a:cubicBezTo>
                  <a:pt x="1389063" y="8382397"/>
                  <a:pt x="1322917" y="8547762"/>
                  <a:pt x="1190625" y="8680054"/>
                </a:cubicBezTo>
                <a:cubicBezTo>
                  <a:pt x="1058333" y="8812345"/>
                  <a:pt x="892969" y="8878491"/>
                  <a:pt x="694531" y="8878491"/>
                </a:cubicBezTo>
                <a:close/>
                <a:moveTo>
                  <a:pt x="892969" y="5556250"/>
                </a:moveTo>
                <a:lnTo>
                  <a:pt x="892969" y="6052344"/>
                </a:lnTo>
                <a:lnTo>
                  <a:pt x="496094" y="6052344"/>
                </a:lnTo>
                <a:lnTo>
                  <a:pt x="496094" y="5556250"/>
                </a:lnTo>
                <a:cubicBezTo>
                  <a:pt x="496094" y="4663282"/>
                  <a:pt x="438216" y="3762045"/>
                  <a:pt x="322461" y="2852540"/>
                </a:cubicBezTo>
                <a:cubicBezTo>
                  <a:pt x="206706" y="1943035"/>
                  <a:pt x="148828" y="1273308"/>
                  <a:pt x="148828" y="843360"/>
                </a:cubicBezTo>
                <a:cubicBezTo>
                  <a:pt x="148828" y="578777"/>
                  <a:pt x="190169" y="372071"/>
                  <a:pt x="272852" y="223243"/>
                </a:cubicBezTo>
                <a:cubicBezTo>
                  <a:pt x="355534" y="74415"/>
                  <a:pt x="496094" y="0"/>
                  <a:pt x="694531" y="0"/>
                </a:cubicBezTo>
                <a:cubicBezTo>
                  <a:pt x="926042" y="0"/>
                  <a:pt x="1074870" y="82683"/>
                  <a:pt x="1141016" y="248047"/>
                </a:cubicBezTo>
                <a:cubicBezTo>
                  <a:pt x="1207162" y="413412"/>
                  <a:pt x="1240234" y="611849"/>
                  <a:pt x="1240234" y="843360"/>
                </a:cubicBezTo>
                <a:cubicBezTo>
                  <a:pt x="1240234" y="1273308"/>
                  <a:pt x="1182357" y="1943035"/>
                  <a:pt x="1066602" y="2852540"/>
                </a:cubicBezTo>
                <a:cubicBezTo>
                  <a:pt x="950846" y="3762045"/>
                  <a:pt x="892969" y="4663282"/>
                  <a:pt x="892969" y="555625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8" name="Rectangle 868"/>
          <p:cNvSpPr/>
          <p:nvPr/>
        </p:nvSpPr>
        <p:spPr>
          <a:xfrm rot="0" flipH="0" flipV="0">
            <a:off x="776611" y="1120464"/>
            <a:ext cx="4891331" cy="62229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897" baseline="0" b="1" i="0" dirty="0" spc="0">
                <a:solidFill>
                  <a:srgbClr val="336565"/>
                </a:solidFill>
                <a:latin typeface="Arial Black" pitchFamily="0" charset="1"/>
              </a:rPr>
              <a:t>1.4 Java</a:t>
            </a:r>
            <a:r>
              <a:rPr lang="en-US" sz="2897" baseline="0" b="0" i="0" dirty="0" spc="0">
                <a:solidFill>
                  <a:srgbClr val="336565"/>
                </a:solidFill>
                <a:latin typeface="宋体" pitchFamily="0" charset="1"/>
              </a:rPr>
              <a:t>程序开发体验</a:t>
            </a:r>
            <a:r>
              <a:rPr lang="en-US" sz="2897" baseline="0" b="1" i="0" dirty="0" spc="0">
                <a:solidFill>
                  <a:srgbClr val="336565"/>
                </a:solidFill>
                <a:latin typeface="Arial Black" pitchFamily="0" charset="1"/>
              </a:rPr>
              <a:t>--</a:t>
            </a:r>
            <a:r>
              <a:rPr lang="en-US" sz="2897" baseline="0" b="0" i="0" dirty="0" spc="0">
                <a:solidFill>
                  <a:srgbClr val="336565"/>
                </a:solidFill>
                <a:latin typeface="宋体" pitchFamily="0" charset="1"/>
              </a:rPr>
              <a:t>运行</a:t>
            </a:r>
          </a:p>
        </p:txBody>
      </p:sp>
      <p:sp>
        <p:nvSpPr>
          <p:cNvPr id="869" name="Rectangle 869"/>
          <p:cNvSpPr/>
          <p:nvPr/>
        </p:nvSpPr>
        <p:spPr>
          <a:xfrm rot="0" flipH="0" flipV="0">
            <a:off x="848239" y="1969247"/>
            <a:ext cx="2095289" cy="72201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602" baseline="0" b="0" i="0" dirty="0" spc="1503">
                <a:latin typeface="Wingdings" pitchFamily="0" charset="1"/>
              </a:rPr>
              <a:t></a:t>
            </a:r>
            <a:r>
              <a:rPr lang="en-US" sz="2297" baseline="0" b="0" i="0" dirty="0" spc="0">
                <a:latin typeface="宋体" pitchFamily="0" charset="1"/>
              </a:rPr>
              <a:t>步骤三：运行</a:t>
            </a:r>
          </a:p>
          <a:p>
            <a:pPr marL="457200">
              <a:lnSpc>
                <a:spcPts val="2915"/>
              </a:lnSpc>
              <a:tabLst>
                <a:tab pos="926732" algn="l"/>
              </a:tabLst>
            </a:pPr>
            <a:r>
              <a:rPr lang="en-US" sz="4090" baseline="9786" b="0" i="0" dirty="0" spc="0">
                <a:solidFill>
                  <a:srgbClr val="97CDCC"/>
                </a:solidFill>
                <a:latin typeface="Arial" pitchFamily="0" charset="1"/>
              </a:rPr>
              <a:t>• 	</a:t>
            </a:r>
            <a:r>
              <a:rPr lang="en-US" sz="16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870" name="Rectangle 870"/>
          <p:cNvSpPr/>
          <p:nvPr/>
        </p:nvSpPr>
        <p:spPr>
          <a:xfrm rot="0" flipH="0" flipV="0">
            <a:off x="1305439" y="2337339"/>
            <a:ext cx="5023027" cy="9909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285750"/>
            <a:r>
              <a:rPr lang="en-US" sz="1800" baseline="0" b="0" i="0" dirty="0" spc="0">
                <a:latin typeface="宋体" pitchFamily="0" charset="1"/>
              </a:rPr>
              <a:t>有了可执行的</a:t>
            </a:r>
            <a:r>
              <a:rPr lang="en-US" sz="1800" baseline="0" b="0" i="0" dirty="0" spc="0">
                <a:latin typeface="Arial" pitchFamily="0" charset="1"/>
              </a:rPr>
              <a:t>java</a:t>
            </a:r>
            <a:r>
              <a:rPr lang="en-US" sz="1800" baseline="0" b="0" i="0" dirty="0" spc="0">
                <a:latin typeface="宋体" pitchFamily="0" charset="1"/>
              </a:rPr>
              <a:t>程序</a:t>
            </a:r>
            <a:r>
              <a:rPr lang="en-US" sz="1800" baseline="0" b="0" i="0" dirty="0" spc="0">
                <a:latin typeface="Arial" pitchFamily="0" charset="1"/>
              </a:rPr>
              <a:t>(Demo.class</a:t>
            </a:r>
            <a:r>
              <a:rPr lang="en-US" sz="1800" baseline="0" b="0" i="0" dirty="0" spc="0">
                <a:latin typeface="宋体" pitchFamily="0" charset="1"/>
              </a:rPr>
              <a:t>字节码文件</a:t>
            </a:r>
            <a:r>
              <a:rPr lang="en-US" sz="1800" baseline="0" b="0" i="0" dirty="0" spc="0">
                <a:latin typeface="Arial" pitchFamily="0" charset="1"/>
              </a:rPr>
              <a:t>)</a:t>
            </a:r>
          </a:p>
          <a:p>
            <a:pPr marL="0">
              <a:lnSpc>
                <a:spcPts val="2787"/>
              </a:lnSpc>
            </a:pPr>
            <a:r>
              <a:rPr lang="en-US" sz="2700" baseline="0" b="0" i="0" dirty="0" spc="0">
                <a:solidFill>
                  <a:srgbClr val="97CDCC"/>
                </a:solidFill>
                <a:latin typeface="Arial" pitchFamily="0" charset="1"/>
              </a:rPr>
              <a:t>•</a:t>
            </a:r>
            <a:r>
              <a:rPr lang="en-US" sz="2700" baseline="0" b="0" i="0" dirty="0" spc="554">
                <a:solidFill>
                  <a:srgbClr val="97CDCC"/>
                </a:solidFill>
                <a:latin typeface="Arial" pitchFamily="0" charset="1"/>
              </a:rPr>
              <a:t> </a:t>
            </a:r>
            <a:r>
              <a:rPr lang="en-US" sz="1800" baseline="0" b="0" i="0" dirty="0" spc="0">
                <a:latin typeface="宋体" pitchFamily="0" charset="1"/>
              </a:rPr>
              <a:t>通过运行工具</a:t>
            </a:r>
            <a:r>
              <a:rPr lang="en-US" sz="1800" baseline="0" b="0" i="0" dirty="0" spc="0">
                <a:latin typeface="Arial" pitchFamily="0" charset="1"/>
              </a:rPr>
              <a:t>java.exe</a:t>
            </a:r>
            <a:r>
              <a:rPr lang="en-US" sz="1800" baseline="0" b="0" i="0" dirty="0" spc="0">
                <a:latin typeface="宋体" pitchFamily="0" charset="1"/>
              </a:rPr>
              <a:t>对字节码文件进行执行。</a:t>
            </a:r>
          </a:p>
          <a:p>
            <a:pPr marL="0">
              <a:lnSpc>
                <a:spcPts val="2604"/>
              </a:lnSpc>
            </a:pPr>
            <a:r>
              <a:rPr lang="en-US" sz="2700" baseline="0" b="0" i="0" dirty="0" spc="0">
                <a:solidFill>
                  <a:srgbClr val="97CDCC"/>
                </a:solidFill>
                <a:latin typeface="Arial" pitchFamily="0" charset="1"/>
              </a:rPr>
              <a:t>•</a:t>
            </a:r>
            <a:r>
              <a:rPr lang="en-US" sz="2700" baseline="0" b="0" i="0" dirty="0" spc="554">
                <a:solidFill>
                  <a:srgbClr val="97CDCC"/>
                </a:solidFill>
                <a:latin typeface="Arial" pitchFamily="0" charset="1"/>
              </a:rPr>
              <a:t> </a:t>
            </a:r>
            <a:r>
              <a:rPr lang="en-US" sz="1800" baseline="0" b="0" i="0" dirty="0" spc="0">
                <a:latin typeface="宋体" pitchFamily="0" charset="1"/>
              </a:rPr>
              <a:t>出现提示：缺少一个名称为</a:t>
            </a:r>
            <a:r>
              <a:rPr lang="en-US" sz="1800" baseline="0" b="0" i="0" dirty="0" spc="0">
                <a:latin typeface="Arial" pitchFamily="0" charset="1"/>
              </a:rPr>
              <a:t>main</a:t>
            </a:r>
            <a:r>
              <a:rPr lang="en-US" sz="1800" baseline="0" b="0" i="0" dirty="0" spc="0">
                <a:latin typeface="宋体" pitchFamily="0" charset="1"/>
              </a:rPr>
              <a:t>的方法。</a:t>
            </a:r>
          </a:p>
        </p:txBody>
      </p:sp>
      <p:sp>
        <p:nvSpPr>
          <p:cNvPr id="871" name="Rectangle 871"/>
          <p:cNvSpPr/>
          <p:nvPr/>
        </p:nvSpPr>
        <p:spPr>
          <a:xfrm rot="0" flipH="0" flipV="0">
            <a:off x="1305439" y="3813158"/>
            <a:ext cx="7296225" cy="4592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700" baseline="0" b="0" i="0" dirty="0" spc="0">
                <a:solidFill>
                  <a:srgbClr val="97CDCC"/>
                </a:solidFill>
                <a:latin typeface="Arial" pitchFamily="0" charset="1"/>
              </a:rPr>
              <a:t>•</a:t>
            </a:r>
            <a:r>
              <a:rPr lang="en-US" sz="2700" baseline="0" b="0" i="0" dirty="0" spc="554">
                <a:solidFill>
                  <a:srgbClr val="97CDCC"/>
                </a:solidFill>
                <a:latin typeface="Arial" pitchFamily="0" charset="1"/>
              </a:rPr>
              <a:t> </a:t>
            </a:r>
            <a:r>
              <a:rPr lang="en-US" sz="1800" baseline="0" b="0" i="0" dirty="0" spc="0">
                <a:latin typeface="宋体" pitchFamily="0" charset="1"/>
              </a:rPr>
              <a:t>因为一个程序的执行需要一个起始点或者入口，所以在</a:t>
            </a:r>
            <a:r>
              <a:rPr lang="en-US" sz="1800" baseline="0" b="0" i="0" dirty="0" spc="0">
                <a:latin typeface="Arial" pitchFamily="0" charset="1"/>
              </a:rPr>
              <a:t>Demo</a:t>
            </a:r>
            <a:r>
              <a:rPr lang="en-US" sz="1800" baseline="0" b="0" i="0" dirty="0" spc="0">
                <a:latin typeface="宋体" pitchFamily="0" charset="1"/>
              </a:rPr>
              <a:t>类中的加</a:t>
            </a:r>
          </a:p>
        </p:txBody>
      </p:sp>
      <p:sp>
        <p:nvSpPr>
          <p:cNvPr id="872" name="Rectangle 872"/>
          <p:cNvSpPr/>
          <p:nvPr/>
        </p:nvSpPr>
        <p:spPr>
          <a:xfrm rot="0" flipH="0" flipV="0">
            <a:off x="1591189" y="4260414"/>
            <a:ext cx="7842352" cy="36045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tabLst>
                <a:tab pos="7785202" algn="l"/>
              </a:tabLst>
            </a:pPr>
            <a:r>
              <a:rPr lang="en-US" sz="2727" baseline="33100" b="0" i="0" dirty="0" spc="0">
                <a:latin typeface="宋体" pitchFamily="0" charset="1"/>
              </a:rPr>
              <a:t>入</a:t>
            </a:r>
            <a:r>
              <a:rPr lang="en-US" sz="2727" baseline="33100" b="0" i="0" dirty="0" spc="0">
                <a:solidFill>
                  <a:srgbClr val="FF0000"/>
                </a:solidFill>
                <a:latin typeface="Arial" pitchFamily="0" charset="1"/>
              </a:rPr>
              <a:t>public static void main(String[] args){}	</a:t>
            </a:r>
            <a:r>
              <a:rPr lang="en-US" sz="1800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873" name="Rectangle 873"/>
          <p:cNvSpPr/>
          <p:nvPr/>
        </p:nvSpPr>
        <p:spPr>
          <a:xfrm rot="0" flipH="0" flipV="0">
            <a:off x="1305439" y="4418186"/>
            <a:ext cx="8216341" cy="8077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700" baseline="0" b="0" i="0" dirty="0" spc="0">
                <a:solidFill>
                  <a:srgbClr val="97CDCC"/>
                </a:solidFill>
                <a:latin typeface="Arial" pitchFamily="0" charset="1"/>
              </a:rPr>
              <a:t>•</a:t>
            </a:r>
            <a:r>
              <a:rPr lang="en-US" sz="2700" baseline="0" b="0" i="0" dirty="0" spc="554">
                <a:solidFill>
                  <a:srgbClr val="97CDCC"/>
                </a:solidFill>
                <a:latin typeface="Arial" pitchFamily="0" charset="1"/>
              </a:rPr>
              <a:t> </a:t>
            </a:r>
            <a:r>
              <a:rPr lang="en-US" sz="1800" baseline="0" b="0" i="0" dirty="0" spc="0">
                <a:latin typeface="宋体" pitchFamily="0" charset="1"/>
              </a:rPr>
              <a:t>对修改后的</a:t>
            </a:r>
            <a:r>
              <a:rPr lang="en-US" sz="1800" baseline="0" b="0" i="0" dirty="0" spc="0">
                <a:latin typeface="Arial" pitchFamily="0" charset="1"/>
              </a:rPr>
              <a:t>Demo.java</a:t>
            </a:r>
            <a:r>
              <a:rPr lang="en-US" sz="1800" baseline="0" b="0" i="0" dirty="0" spc="0">
                <a:latin typeface="宋体" pitchFamily="0" charset="1"/>
              </a:rPr>
              <a:t>源文件需要重新编译，生成新的</a:t>
            </a:r>
            <a:r>
              <a:rPr lang="en-US" sz="1800" baseline="0" b="0" i="0" dirty="0" spc="0">
                <a:latin typeface="Arial" pitchFamily="0" charset="1"/>
              </a:rPr>
              <a:t>class</a:t>
            </a:r>
            <a:r>
              <a:rPr lang="en-US" sz="1800" baseline="0" b="0" i="0" dirty="0" spc="0">
                <a:latin typeface="宋体" pitchFamily="0" charset="1"/>
              </a:rPr>
              <a:t>文件后，在</a:t>
            </a:r>
          </a:p>
          <a:p>
            <a:pPr marL="285750">
              <a:lnSpc>
                <a:spcPts val="2744"/>
              </a:lnSpc>
              <a:tabLst>
                <a:tab pos="8159191" algn="l"/>
              </a:tabLst>
            </a:pPr>
            <a:r>
              <a:rPr lang="en-US" sz="2727" baseline="26699" b="0" i="0" dirty="0" spc="0">
                <a:latin typeface="宋体" pitchFamily="0" charset="1"/>
              </a:rPr>
              <a:t>进行执行。	</a:t>
            </a:r>
            <a:r>
              <a:rPr lang="en-US" sz="1800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874" name="Rectangle 874"/>
          <p:cNvSpPr/>
          <p:nvPr/>
        </p:nvSpPr>
        <p:spPr>
          <a:xfrm rot="0" flipH="0" flipV="0">
            <a:off x="1305439" y="5023214"/>
            <a:ext cx="8204224" cy="8077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700" baseline="0" b="0" i="0" dirty="0" spc="0">
                <a:solidFill>
                  <a:srgbClr val="97CDCC"/>
                </a:solidFill>
                <a:latin typeface="Arial" pitchFamily="0" charset="1"/>
              </a:rPr>
              <a:t>•</a:t>
            </a:r>
            <a:r>
              <a:rPr lang="en-US" sz="2700" baseline="0" b="0" i="0" dirty="0" spc="554">
                <a:solidFill>
                  <a:srgbClr val="97CDCC"/>
                </a:solidFill>
                <a:latin typeface="Arial" pitchFamily="0" charset="1"/>
              </a:rPr>
              <a:t> </a:t>
            </a:r>
            <a:r>
              <a:rPr lang="en-US" sz="1800" baseline="0" b="0" i="0" dirty="0" spc="0">
                <a:latin typeface="宋体" pitchFamily="0" charset="1"/>
              </a:rPr>
              <a:t>发现没有编译失败，但也没有任何效果，因为并没有告诉</a:t>
            </a:r>
            <a:r>
              <a:rPr lang="en-US" sz="1800" baseline="0" b="0" i="0" dirty="0" spc="0">
                <a:latin typeface="Arial" pitchFamily="0" charset="1"/>
              </a:rPr>
              <a:t>JVM</a:t>
            </a:r>
            <a:r>
              <a:rPr lang="en-US" sz="1800" baseline="0" b="0" i="0" dirty="0" spc="0">
                <a:latin typeface="宋体" pitchFamily="0" charset="1"/>
              </a:rPr>
              <a:t>要帮我们</a:t>
            </a:r>
          </a:p>
          <a:p>
            <a:pPr marL="285750">
              <a:lnSpc>
                <a:spcPts val="2744"/>
              </a:lnSpc>
              <a:tabLst>
                <a:tab pos="8147074" algn="l"/>
              </a:tabLst>
            </a:pPr>
            <a:r>
              <a:rPr lang="en-US" sz="2727" baseline="27099" b="0" i="0" dirty="0" spc="0">
                <a:latin typeface="宋体" pitchFamily="0" charset="1"/>
              </a:rPr>
              <a:t>做什么事情，也就是没有可以具体执行的语句。	</a:t>
            </a:r>
            <a:r>
              <a:rPr lang="en-US" sz="1800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875" name="Rectangle 875"/>
          <p:cNvSpPr/>
          <p:nvPr/>
        </p:nvSpPr>
        <p:spPr>
          <a:xfrm rot="0" flipH="0" flipV="0">
            <a:off x="1305439" y="5628242"/>
            <a:ext cx="5353126" cy="4592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700" baseline="0" b="0" i="0" dirty="0" spc="0">
                <a:solidFill>
                  <a:srgbClr val="97CDCC"/>
                </a:solidFill>
                <a:latin typeface="Arial" pitchFamily="0" charset="1"/>
              </a:rPr>
              <a:t>•</a:t>
            </a:r>
            <a:r>
              <a:rPr lang="en-US" sz="2700" baseline="0" b="0" i="0" dirty="0" spc="554">
                <a:solidFill>
                  <a:srgbClr val="97CDCC"/>
                </a:solidFill>
                <a:latin typeface="Arial" pitchFamily="0" charset="1"/>
              </a:rPr>
              <a:t> </a:t>
            </a:r>
            <a:r>
              <a:rPr lang="en-US" sz="1800" baseline="0" b="0" i="0" dirty="0" spc="0">
                <a:latin typeface="宋体" pitchFamily="0" charset="1"/>
              </a:rPr>
              <a:t>想要和</a:t>
            </a:r>
            <a:r>
              <a:rPr lang="en-US" sz="1800" baseline="0" b="0" i="0" dirty="0" spc="0">
                <a:latin typeface="Arial" pitchFamily="0" charset="1"/>
              </a:rPr>
              <a:t>JVM</a:t>
            </a:r>
            <a:r>
              <a:rPr lang="en-US" sz="1800" baseline="0" b="0" i="0" dirty="0" spc="0">
                <a:latin typeface="宋体" pitchFamily="0" charset="1"/>
              </a:rPr>
              <a:t>来个互动，只要在</a:t>
            </a:r>
            <a:r>
              <a:rPr lang="en-US" sz="1800" baseline="0" b="0" i="0" dirty="0" spc="0">
                <a:latin typeface="Arial" pitchFamily="0" charset="1"/>
              </a:rPr>
              <a:t>main</a:t>
            </a:r>
            <a:r>
              <a:rPr lang="en-US" sz="1800" baseline="0" b="0" i="0" dirty="0" spc="0">
                <a:latin typeface="宋体" pitchFamily="0" charset="1"/>
              </a:rPr>
              <a:t>方法中加入一句</a:t>
            </a:r>
          </a:p>
        </p:txBody>
      </p:sp>
      <p:sp>
        <p:nvSpPr>
          <p:cNvPr id="876" name="Rectangle 876"/>
          <p:cNvSpPr/>
          <p:nvPr/>
        </p:nvSpPr>
        <p:spPr>
          <a:xfrm rot="0" flipH="0" flipV="0">
            <a:off x="1305439" y="5958187"/>
            <a:ext cx="5972495" cy="4592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700" baseline="0" b="0" i="0" dirty="0" spc="0">
                <a:solidFill>
                  <a:srgbClr val="97CDCC"/>
                </a:solidFill>
                <a:latin typeface="Arial" pitchFamily="0" charset="1"/>
              </a:rPr>
              <a:t>•</a:t>
            </a:r>
            <a:r>
              <a:rPr lang="en-US" sz="2700" baseline="0" b="0" i="0" dirty="0" spc="554">
                <a:solidFill>
                  <a:srgbClr val="97CDCC"/>
                </a:solidFill>
                <a:latin typeface="Arial" pitchFamily="0" charset="1"/>
              </a:rPr>
              <a:t> </a:t>
            </a:r>
            <a:r>
              <a:rPr lang="en-US" sz="1800" baseline="0" b="0" i="0" dirty="0" spc="0">
                <a:solidFill>
                  <a:srgbClr val="FF0000"/>
                </a:solidFill>
                <a:latin typeface="Arial" pitchFamily="0" charset="1"/>
              </a:rPr>
              <a:t>System.out.println("hello java");</a:t>
            </a:r>
            <a:r>
              <a:rPr lang="en-US" sz="1800" baseline="0" b="0" i="0" dirty="0" spc="0">
                <a:latin typeface="宋体" pitchFamily="0" charset="1"/>
              </a:rPr>
              <a:t>在重新编译，运行即可。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/>
      </p:grpSpPr>
      <p:sp>
        <p:nvSpPr>
          <p:cNvPr id="877" name="Freeform 877"/>
          <p:cNvSpPr/>
          <p:nvPr/>
        </p:nvSpPr>
        <p:spPr>
          <a:xfrm rot="5400000" flipH="0" flipV="0">
            <a:off x="1531379" y="-1164843"/>
            <a:ext cx="6119621" cy="8823959"/>
          </a:xfrm>
          <a:custGeom>
            <a:pathLst>
              <a:path w="6119621" h="8823959">
                <a:moveTo>
                  <a:pt x="0" y="8147304"/>
                </a:moveTo>
                <a:cubicBezTo>
                  <a:pt x="0" y="8521445"/>
                  <a:pt x="302513" y="8823959"/>
                  <a:pt x="675894" y="8823959"/>
                </a:cubicBezTo>
                <a:lnTo>
                  <a:pt x="5443728" y="8823959"/>
                </a:lnTo>
                <a:cubicBezTo>
                  <a:pt x="5817108" y="8823959"/>
                  <a:pt x="6119621" y="8521445"/>
                  <a:pt x="6119621" y="8147304"/>
                </a:cubicBezTo>
                <a:lnTo>
                  <a:pt x="6119621" y="676657"/>
                </a:lnTo>
                <a:cubicBezTo>
                  <a:pt x="6119621" y="303276"/>
                  <a:pt x="5817108" y="0"/>
                  <a:pt x="5443728" y="0"/>
                </a:cubicBezTo>
                <a:lnTo>
                  <a:pt x="675894" y="0"/>
                </a:lnTo>
                <a:cubicBezTo>
                  <a:pt x="302513" y="0"/>
                  <a:pt x="0" y="303276"/>
                  <a:pt x="0" y="676657"/>
                </a:cubicBezTo>
                <a:close/>
              </a:path>
            </a:pathLst>
          </a:custGeom>
          <a:noFill/>
          <a:ln w="28575" cap="rnd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8" name="Freeform 878"/>
          <p:cNvSpPr/>
          <p:nvPr/>
        </p:nvSpPr>
        <p:spPr>
          <a:xfrm rot="5400000" flipH="0" flipV="0">
            <a:off x="4604143" y="-2004947"/>
            <a:ext cx="0" cy="7696200"/>
          </a:xfrm>
          <a:custGeom>
            <a:pathLst>
              <a:path w="0" h="7696200">
                <a:moveTo>
                  <a:pt x="0" y="7696200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79" name="Picture 102"/>
          <p:cNvPicPr>
            <a:picLocks noChangeAspect="0" noChangeArrowheads="1"/>
          </p:cNvPicPr>
          <p:nvPr/>
        </p:nvPicPr>
        <p:blipFill>
          <a:blip r:embed="rId87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900061" y="332105"/>
            <a:ext cx="1582673" cy="633222"/>
          </a:xfrm>
          <a:prstGeom prst="rect">
            <a:avLst/>
          </a:prstGeom>
          <a:noFill/>
          <a:extLst/>
        </p:spPr>
      </p:pic>
      <p:sp>
        <p:nvSpPr>
          <p:cNvPr id="880" name="Rectangle 880"/>
          <p:cNvSpPr/>
          <p:nvPr/>
        </p:nvSpPr>
        <p:spPr>
          <a:xfrm rot="0" flipH="0" flipV="0">
            <a:off x="3522097" y="6419821"/>
            <a:ext cx="2557727" cy="23776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0" i="0" dirty="0" spc="0">
                <a:latin typeface="宋体" pitchFamily="0" charset="1"/>
              </a:rPr>
              <a:t>北京传智播客教</a:t>
            </a:r>
            <a:r>
              <a:rPr lang="en-US" sz="1397" baseline="0" b="0" i="0" dirty="0" spc="397">
                <a:latin typeface="宋体" pitchFamily="0" charset="1"/>
              </a:rPr>
              <a:t>育</a:t>
            </a:r>
            <a:r>
              <a:rPr lang="en-US" sz="1397" baseline="0" b="0" i="0" dirty="0" spc="0">
                <a:latin typeface="Arial" pitchFamily="0" charset="1"/>
                <a:hlinkClick r:id="rId100"/>
              </a:rPr>
              <a:t>www.itcast.cn</a:t>
            </a:r>
          </a:p>
        </p:txBody>
      </p:sp>
      <p:sp>
        <p:nvSpPr>
          <p:cNvPr id="881" name="Rectangle 881"/>
          <p:cNvSpPr/>
          <p:nvPr/>
        </p:nvSpPr>
        <p:spPr>
          <a:xfrm rot="0" flipH="0" flipV="0">
            <a:off x="776611" y="151519"/>
            <a:ext cx="7547427" cy="15925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lnSpc>
                <a:spcPts val="6960"/>
              </a:lnSpc>
            </a:pPr>
            <a:r>
              <a:rPr lang="en-US" sz="3300" baseline="0" b="1" i="0" dirty="0" spc="0">
                <a:solidFill>
                  <a:srgbClr val="336565"/>
                </a:solidFill>
                <a:latin typeface="Arial Black" pitchFamily="0" charset="1"/>
              </a:rPr>
              <a:t>1.5 </a:t>
            </a:r>
            <a:r>
              <a:rPr lang="en-US" sz="3300" baseline="0" b="0" i="0" dirty="0" spc="0">
                <a:solidFill>
                  <a:srgbClr val="336565"/>
                </a:solidFill>
                <a:latin typeface="宋体" pitchFamily="0" charset="1"/>
              </a:rPr>
              <a:t>配置</a:t>
            </a:r>
            <a:r>
              <a:rPr lang="en-US" sz="3300" baseline="0" b="1" i="0" dirty="0" spc="0">
                <a:solidFill>
                  <a:srgbClr val="336565"/>
                </a:solidFill>
                <a:latin typeface="Arial Black" pitchFamily="0" charset="1"/>
              </a:rPr>
              <a:t>classpath(1)</a:t>
            </a:r>
          </a:p>
        </p:txBody>
      </p:sp>
      <p:sp>
        <p:nvSpPr>
          <p:cNvPr id="882" name="Freeform 882"/>
          <p:cNvSpPr/>
          <p:nvPr/>
        </p:nvSpPr>
        <p:spPr>
          <a:xfrm rot="0" flipH="0" flipV="0">
            <a:off x="2645568" y="598615"/>
            <a:ext cx="424129" cy="45262"/>
          </a:xfrm>
          <a:custGeom>
            <a:pathLst>
              <a:path w="12852400" h="1371600">
                <a:moveTo>
                  <a:pt x="0" y="0"/>
                </a:moveTo>
                <a:lnTo>
                  <a:pt x="12852400" y="0"/>
                </a:lnTo>
                <a:lnTo>
                  <a:pt x="12852400" y="1371600"/>
                </a:lnTo>
                <a:lnTo>
                  <a:pt x="0" y="1371600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41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3" name="Freeform 883"/>
          <p:cNvSpPr/>
          <p:nvPr/>
        </p:nvSpPr>
        <p:spPr>
          <a:xfrm rot="0" flipH="0" flipV="0">
            <a:off x="3077189" y="458963"/>
            <a:ext cx="402728" cy="267315"/>
          </a:xfrm>
          <a:custGeom>
            <a:pathLst>
              <a:path w="12203906" h="8100484">
                <a:moveTo>
                  <a:pt x="4762500" y="892969"/>
                </a:moveTo>
                <a:cubicBezTo>
                  <a:pt x="4828646" y="363802"/>
                  <a:pt x="5060156" y="66146"/>
                  <a:pt x="5457031" y="0"/>
                </a:cubicBezTo>
                <a:cubicBezTo>
                  <a:pt x="5853906" y="66146"/>
                  <a:pt x="6151563" y="198438"/>
                  <a:pt x="6350000" y="396875"/>
                </a:cubicBezTo>
                <a:cubicBezTo>
                  <a:pt x="6482292" y="463021"/>
                  <a:pt x="6581511" y="628386"/>
                  <a:pt x="6647656" y="892969"/>
                </a:cubicBezTo>
                <a:cubicBezTo>
                  <a:pt x="9756511" y="959115"/>
                  <a:pt x="11608594" y="1025261"/>
                  <a:pt x="12203906" y="1091407"/>
                </a:cubicBezTo>
                <a:cubicBezTo>
                  <a:pt x="11542448" y="2215886"/>
                  <a:pt x="10847917" y="2612761"/>
                  <a:pt x="10120313" y="2282032"/>
                </a:cubicBezTo>
                <a:cubicBezTo>
                  <a:pt x="9591146" y="2083594"/>
                  <a:pt x="9061979" y="1918229"/>
                  <a:pt x="8532813" y="1785938"/>
                </a:cubicBezTo>
                <a:cubicBezTo>
                  <a:pt x="7871354" y="1653646"/>
                  <a:pt x="7176823" y="1587500"/>
                  <a:pt x="6449219" y="1587500"/>
                </a:cubicBezTo>
                <a:cubicBezTo>
                  <a:pt x="4398698" y="1587500"/>
                  <a:pt x="2711979" y="1719792"/>
                  <a:pt x="1389063" y="1984375"/>
                </a:cubicBezTo>
                <a:cubicBezTo>
                  <a:pt x="1058333" y="2116667"/>
                  <a:pt x="760677" y="2215886"/>
                  <a:pt x="496094" y="2282032"/>
                </a:cubicBezTo>
                <a:cubicBezTo>
                  <a:pt x="297656" y="2348178"/>
                  <a:pt x="198438" y="2182813"/>
                  <a:pt x="198438" y="1785938"/>
                </a:cubicBezTo>
                <a:cubicBezTo>
                  <a:pt x="396875" y="1389063"/>
                  <a:pt x="661458" y="1124480"/>
                  <a:pt x="992188" y="992188"/>
                </a:cubicBezTo>
                <a:cubicBezTo>
                  <a:pt x="1256771" y="992188"/>
                  <a:pt x="1455208" y="1025261"/>
                  <a:pt x="1587500" y="1091407"/>
                </a:cubicBezTo>
                <a:cubicBezTo>
                  <a:pt x="2315104" y="1091407"/>
                  <a:pt x="3373438" y="1025261"/>
                  <a:pt x="4762500" y="892969"/>
                </a:cubicBezTo>
                <a:close/>
                <a:moveTo>
                  <a:pt x="3472656" y="1984375"/>
                </a:moveTo>
                <a:cubicBezTo>
                  <a:pt x="3671094" y="1984375"/>
                  <a:pt x="3803385" y="2017448"/>
                  <a:pt x="3869531" y="2083594"/>
                </a:cubicBezTo>
                <a:cubicBezTo>
                  <a:pt x="5390885" y="2083594"/>
                  <a:pt x="6515364" y="2116667"/>
                  <a:pt x="7242969" y="2182813"/>
                </a:cubicBezTo>
                <a:cubicBezTo>
                  <a:pt x="7573698" y="2116667"/>
                  <a:pt x="7904427" y="2083594"/>
                  <a:pt x="8235156" y="2083594"/>
                </a:cubicBezTo>
                <a:cubicBezTo>
                  <a:pt x="8698177" y="2215886"/>
                  <a:pt x="8863542" y="2447396"/>
                  <a:pt x="8731250" y="2778125"/>
                </a:cubicBezTo>
                <a:cubicBezTo>
                  <a:pt x="8665104" y="3042709"/>
                  <a:pt x="8598958" y="3307292"/>
                  <a:pt x="8532813" y="3571875"/>
                </a:cubicBezTo>
                <a:cubicBezTo>
                  <a:pt x="8400521" y="3836459"/>
                  <a:pt x="8202083" y="3902604"/>
                  <a:pt x="7937500" y="3770313"/>
                </a:cubicBezTo>
                <a:cubicBezTo>
                  <a:pt x="7606771" y="3704167"/>
                  <a:pt x="7209896" y="3638021"/>
                  <a:pt x="6746875" y="3571875"/>
                </a:cubicBezTo>
                <a:cubicBezTo>
                  <a:pt x="5953125" y="3505729"/>
                  <a:pt x="5192448" y="3505729"/>
                  <a:pt x="4464844" y="3571875"/>
                </a:cubicBezTo>
                <a:cubicBezTo>
                  <a:pt x="4200260" y="3638021"/>
                  <a:pt x="3968750" y="3704167"/>
                  <a:pt x="3770313" y="3770313"/>
                </a:cubicBezTo>
                <a:cubicBezTo>
                  <a:pt x="3439583" y="3902604"/>
                  <a:pt x="3241146" y="3869532"/>
                  <a:pt x="3175000" y="3671094"/>
                </a:cubicBezTo>
                <a:cubicBezTo>
                  <a:pt x="3108854" y="3406511"/>
                  <a:pt x="3042708" y="3042709"/>
                  <a:pt x="2976563" y="2579688"/>
                </a:cubicBezTo>
                <a:cubicBezTo>
                  <a:pt x="2910417" y="2182813"/>
                  <a:pt x="3075781" y="1984375"/>
                  <a:pt x="3472656" y="1984375"/>
                </a:cubicBezTo>
                <a:close/>
                <a:moveTo>
                  <a:pt x="4266406" y="3073400"/>
                </a:moveTo>
                <a:cubicBezTo>
                  <a:pt x="5258594" y="3007254"/>
                  <a:pt x="6316927" y="3007254"/>
                  <a:pt x="7441406" y="3073400"/>
                </a:cubicBezTo>
                <a:cubicBezTo>
                  <a:pt x="7639844" y="2810140"/>
                  <a:pt x="7606771" y="2645569"/>
                  <a:pt x="7342188" y="2579688"/>
                </a:cubicBezTo>
                <a:cubicBezTo>
                  <a:pt x="6350000" y="2513542"/>
                  <a:pt x="5291667" y="2513542"/>
                  <a:pt x="4167188" y="2579688"/>
                </a:cubicBezTo>
                <a:cubicBezTo>
                  <a:pt x="3968750" y="2711318"/>
                  <a:pt x="4001823" y="2875889"/>
                  <a:pt x="4266406" y="3073400"/>
                </a:cubicBezTo>
                <a:close/>
                <a:moveTo>
                  <a:pt x="3571875" y="4164807"/>
                </a:moveTo>
                <a:cubicBezTo>
                  <a:pt x="3902604" y="4098661"/>
                  <a:pt x="4266406" y="4065588"/>
                  <a:pt x="4663281" y="4065588"/>
                </a:cubicBezTo>
                <a:cubicBezTo>
                  <a:pt x="6118490" y="3999442"/>
                  <a:pt x="7507552" y="4032515"/>
                  <a:pt x="8830469" y="4164807"/>
                </a:cubicBezTo>
                <a:cubicBezTo>
                  <a:pt x="8962761" y="4164807"/>
                  <a:pt x="9095052" y="4131734"/>
                  <a:pt x="9227344" y="4065588"/>
                </a:cubicBezTo>
                <a:cubicBezTo>
                  <a:pt x="9293489" y="3999442"/>
                  <a:pt x="9425781" y="3999442"/>
                  <a:pt x="9624219" y="4065588"/>
                </a:cubicBezTo>
                <a:cubicBezTo>
                  <a:pt x="10087239" y="4330171"/>
                  <a:pt x="10252604" y="4561682"/>
                  <a:pt x="10120313" y="4760119"/>
                </a:cubicBezTo>
                <a:cubicBezTo>
                  <a:pt x="9988021" y="5024702"/>
                  <a:pt x="9954948" y="5355432"/>
                  <a:pt x="10021094" y="5752307"/>
                </a:cubicBezTo>
                <a:cubicBezTo>
                  <a:pt x="10021094" y="6413765"/>
                  <a:pt x="10054167" y="6942932"/>
                  <a:pt x="10120313" y="7339807"/>
                </a:cubicBezTo>
                <a:cubicBezTo>
                  <a:pt x="10120313" y="7670536"/>
                  <a:pt x="9954948" y="7902046"/>
                  <a:pt x="9624219" y="8034338"/>
                </a:cubicBezTo>
                <a:cubicBezTo>
                  <a:pt x="9293489" y="8100484"/>
                  <a:pt x="9095052" y="8034338"/>
                  <a:pt x="9028906" y="7835900"/>
                </a:cubicBezTo>
                <a:cubicBezTo>
                  <a:pt x="8962761" y="7372880"/>
                  <a:pt x="8929688" y="6413765"/>
                  <a:pt x="8929688" y="4958557"/>
                </a:cubicBezTo>
                <a:cubicBezTo>
                  <a:pt x="8797396" y="4693973"/>
                  <a:pt x="7705989" y="4561682"/>
                  <a:pt x="5655469" y="4561682"/>
                </a:cubicBezTo>
                <a:cubicBezTo>
                  <a:pt x="4861719" y="4627828"/>
                  <a:pt x="4067969" y="4693973"/>
                  <a:pt x="3274219" y="4760119"/>
                </a:cubicBezTo>
                <a:cubicBezTo>
                  <a:pt x="3141927" y="4826265"/>
                  <a:pt x="3075781" y="4925484"/>
                  <a:pt x="3075781" y="5057775"/>
                </a:cubicBezTo>
                <a:cubicBezTo>
                  <a:pt x="3141927" y="6116109"/>
                  <a:pt x="2910417" y="6909859"/>
                  <a:pt x="2381250" y="7439025"/>
                </a:cubicBezTo>
                <a:cubicBezTo>
                  <a:pt x="1785938" y="7902046"/>
                  <a:pt x="1256771" y="8034338"/>
                  <a:pt x="793750" y="7835900"/>
                </a:cubicBezTo>
                <a:cubicBezTo>
                  <a:pt x="330729" y="7703609"/>
                  <a:pt x="66146" y="7538244"/>
                  <a:pt x="0" y="7339807"/>
                </a:cubicBezTo>
                <a:cubicBezTo>
                  <a:pt x="0" y="7207515"/>
                  <a:pt x="198438" y="7108296"/>
                  <a:pt x="595313" y="7042150"/>
                </a:cubicBezTo>
                <a:cubicBezTo>
                  <a:pt x="1256771" y="6909859"/>
                  <a:pt x="1686719" y="6678348"/>
                  <a:pt x="1885156" y="6347619"/>
                </a:cubicBezTo>
                <a:cubicBezTo>
                  <a:pt x="2215885" y="5620015"/>
                  <a:pt x="2215885" y="5024702"/>
                  <a:pt x="1885156" y="4561682"/>
                </a:cubicBezTo>
                <a:cubicBezTo>
                  <a:pt x="1752865" y="4098661"/>
                  <a:pt x="2050521" y="3933296"/>
                  <a:pt x="2778125" y="4065588"/>
                </a:cubicBezTo>
                <a:cubicBezTo>
                  <a:pt x="2976563" y="4197879"/>
                  <a:pt x="3241146" y="4230953"/>
                  <a:pt x="3571875" y="4164807"/>
                </a:cubicBezTo>
                <a:close/>
                <a:moveTo>
                  <a:pt x="7242969" y="5057775"/>
                </a:moveTo>
                <a:cubicBezTo>
                  <a:pt x="7904427" y="5057775"/>
                  <a:pt x="8135938" y="5289286"/>
                  <a:pt x="7937500" y="5752307"/>
                </a:cubicBezTo>
                <a:cubicBezTo>
                  <a:pt x="7871354" y="6215327"/>
                  <a:pt x="7772136" y="6645275"/>
                  <a:pt x="7639844" y="7042150"/>
                </a:cubicBezTo>
                <a:cubicBezTo>
                  <a:pt x="7573698" y="7240588"/>
                  <a:pt x="7441406" y="7306734"/>
                  <a:pt x="7242969" y="7240588"/>
                </a:cubicBezTo>
                <a:cubicBezTo>
                  <a:pt x="7044531" y="7174442"/>
                  <a:pt x="6879167" y="7108296"/>
                  <a:pt x="6746875" y="7042150"/>
                </a:cubicBezTo>
                <a:cubicBezTo>
                  <a:pt x="6217708" y="6976005"/>
                  <a:pt x="5688542" y="6976005"/>
                  <a:pt x="5159375" y="7042150"/>
                </a:cubicBezTo>
                <a:cubicBezTo>
                  <a:pt x="4762500" y="7306734"/>
                  <a:pt x="4464844" y="7339807"/>
                  <a:pt x="4266406" y="7141369"/>
                </a:cubicBezTo>
                <a:cubicBezTo>
                  <a:pt x="4067969" y="6612202"/>
                  <a:pt x="3968750" y="6083036"/>
                  <a:pt x="3968750" y="5553869"/>
                </a:cubicBezTo>
                <a:cubicBezTo>
                  <a:pt x="4034896" y="5223140"/>
                  <a:pt x="4299479" y="5057775"/>
                  <a:pt x="4762500" y="5057775"/>
                </a:cubicBezTo>
                <a:cubicBezTo>
                  <a:pt x="5291667" y="5190067"/>
                  <a:pt x="6118490" y="5190067"/>
                  <a:pt x="7242969" y="5057775"/>
                </a:cubicBezTo>
                <a:close/>
                <a:moveTo>
                  <a:pt x="5060156" y="5752307"/>
                </a:moveTo>
                <a:cubicBezTo>
                  <a:pt x="4861719" y="6016890"/>
                  <a:pt x="4894792" y="6281473"/>
                  <a:pt x="5159375" y="6546057"/>
                </a:cubicBezTo>
                <a:cubicBezTo>
                  <a:pt x="5688542" y="6479911"/>
                  <a:pt x="6184635" y="6479911"/>
                  <a:pt x="6647656" y="6546057"/>
                </a:cubicBezTo>
                <a:cubicBezTo>
                  <a:pt x="6846094" y="6479911"/>
                  <a:pt x="6945313" y="6380692"/>
                  <a:pt x="6945313" y="6248400"/>
                </a:cubicBezTo>
                <a:cubicBezTo>
                  <a:pt x="7011458" y="5917671"/>
                  <a:pt x="6945313" y="5719234"/>
                  <a:pt x="6746875" y="5653088"/>
                </a:cubicBezTo>
                <a:cubicBezTo>
                  <a:pt x="6217708" y="5586942"/>
                  <a:pt x="5655469" y="5620015"/>
                  <a:pt x="5060156" y="5752307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4" name="Freeform 884"/>
          <p:cNvSpPr/>
          <p:nvPr/>
        </p:nvSpPr>
        <p:spPr>
          <a:xfrm rot="0" flipH="0" flipV="0">
            <a:off x="3500758" y="476347"/>
            <a:ext cx="399454" cy="244383"/>
          </a:xfrm>
          <a:custGeom>
            <a:pathLst>
              <a:path w="12104687" h="7405555">
                <a:moveTo>
                  <a:pt x="6746875" y="2742274"/>
                </a:moveTo>
                <a:cubicBezTo>
                  <a:pt x="7408333" y="3403732"/>
                  <a:pt x="8036719" y="3899826"/>
                  <a:pt x="8632031" y="4230555"/>
                </a:cubicBezTo>
                <a:cubicBezTo>
                  <a:pt x="8764323" y="3965972"/>
                  <a:pt x="8863542" y="3668315"/>
                  <a:pt x="8929687" y="3337586"/>
                </a:cubicBezTo>
                <a:cubicBezTo>
                  <a:pt x="8995833" y="3006857"/>
                  <a:pt x="8896614" y="2841492"/>
                  <a:pt x="8632031" y="2841492"/>
                </a:cubicBezTo>
                <a:cubicBezTo>
                  <a:pt x="8036719" y="2907638"/>
                  <a:pt x="7772135" y="2775545"/>
                  <a:pt x="7838281" y="2445213"/>
                </a:cubicBezTo>
                <a:cubicBezTo>
                  <a:pt x="7970573" y="2115013"/>
                  <a:pt x="8102864" y="1784747"/>
                  <a:pt x="8235156" y="1454414"/>
                </a:cubicBezTo>
                <a:cubicBezTo>
                  <a:pt x="8433594" y="1124214"/>
                  <a:pt x="8334375" y="959114"/>
                  <a:pt x="7937500" y="959114"/>
                </a:cubicBezTo>
                <a:lnTo>
                  <a:pt x="6846094" y="959114"/>
                </a:lnTo>
                <a:cubicBezTo>
                  <a:pt x="6779948" y="1487487"/>
                  <a:pt x="6746875" y="2081874"/>
                  <a:pt x="6746875" y="2742274"/>
                </a:cubicBezTo>
                <a:close/>
                <a:moveTo>
                  <a:pt x="5655469" y="66146"/>
                </a:moveTo>
                <a:cubicBezTo>
                  <a:pt x="5986198" y="264583"/>
                  <a:pt x="6846094" y="330729"/>
                  <a:pt x="8235156" y="264583"/>
                </a:cubicBezTo>
                <a:cubicBezTo>
                  <a:pt x="8433594" y="264583"/>
                  <a:pt x="8665104" y="198438"/>
                  <a:pt x="8929687" y="66146"/>
                </a:cubicBezTo>
                <a:cubicBezTo>
                  <a:pt x="9392708" y="0"/>
                  <a:pt x="9624219" y="198438"/>
                  <a:pt x="9624219" y="661458"/>
                </a:cubicBezTo>
                <a:cubicBezTo>
                  <a:pt x="9491927" y="859499"/>
                  <a:pt x="9359635" y="1057605"/>
                  <a:pt x="9227344" y="1255778"/>
                </a:cubicBezTo>
                <a:cubicBezTo>
                  <a:pt x="8896614" y="1850032"/>
                  <a:pt x="8797395" y="2180167"/>
                  <a:pt x="8929687" y="2246180"/>
                </a:cubicBezTo>
                <a:lnTo>
                  <a:pt x="9525000" y="2246180"/>
                </a:lnTo>
                <a:cubicBezTo>
                  <a:pt x="9921875" y="2246180"/>
                  <a:pt x="10087239" y="2444617"/>
                  <a:pt x="10021094" y="2841492"/>
                </a:cubicBezTo>
                <a:cubicBezTo>
                  <a:pt x="9822656" y="3370659"/>
                  <a:pt x="9591145" y="3965972"/>
                  <a:pt x="9326562" y="4627430"/>
                </a:cubicBezTo>
                <a:cubicBezTo>
                  <a:pt x="10318750" y="5156597"/>
                  <a:pt x="11244792" y="5586545"/>
                  <a:pt x="12104687" y="5917274"/>
                </a:cubicBezTo>
                <a:cubicBezTo>
                  <a:pt x="11310937" y="7107899"/>
                  <a:pt x="10649479" y="7405555"/>
                  <a:pt x="10120312" y="6810242"/>
                </a:cubicBezTo>
                <a:cubicBezTo>
                  <a:pt x="9789583" y="6347222"/>
                  <a:pt x="9326562" y="5884201"/>
                  <a:pt x="8731250" y="5421180"/>
                </a:cubicBezTo>
                <a:cubicBezTo>
                  <a:pt x="8334375" y="5818055"/>
                  <a:pt x="7904427" y="6115711"/>
                  <a:pt x="7441406" y="6314149"/>
                </a:cubicBezTo>
                <a:cubicBezTo>
                  <a:pt x="6515364" y="6644878"/>
                  <a:pt x="5920052" y="6644878"/>
                  <a:pt x="5655469" y="6314149"/>
                </a:cubicBezTo>
                <a:cubicBezTo>
                  <a:pt x="5589323" y="6181857"/>
                  <a:pt x="5622396" y="6115711"/>
                  <a:pt x="5754687" y="6115711"/>
                </a:cubicBezTo>
                <a:cubicBezTo>
                  <a:pt x="5953125" y="6115711"/>
                  <a:pt x="6151562" y="6082638"/>
                  <a:pt x="6350000" y="6016492"/>
                </a:cubicBezTo>
                <a:cubicBezTo>
                  <a:pt x="7276042" y="5685763"/>
                  <a:pt x="7871354" y="5321961"/>
                  <a:pt x="8135937" y="4925086"/>
                </a:cubicBezTo>
                <a:cubicBezTo>
                  <a:pt x="7540625" y="4395920"/>
                  <a:pt x="7011458" y="3899826"/>
                  <a:pt x="6548437" y="3436805"/>
                </a:cubicBezTo>
                <a:cubicBezTo>
                  <a:pt x="6416145" y="4098263"/>
                  <a:pt x="6250781" y="4660503"/>
                  <a:pt x="6052344" y="5123524"/>
                </a:cubicBezTo>
                <a:cubicBezTo>
                  <a:pt x="5853906" y="5520399"/>
                  <a:pt x="5622396" y="5884201"/>
                  <a:pt x="5357812" y="6214930"/>
                </a:cubicBezTo>
                <a:cubicBezTo>
                  <a:pt x="5159375" y="6479513"/>
                  <a:pt x="4894791" y="6711024"/>
                  <a:pt x="4564062" y="6909461"/>
                </a:cubicBezTo>
                <a:cubicBezTo>
                  <a:pt x="3902604" y="7240190"/>
                  <a:pt x="3373437" y="7207117"/>
                  <a:pt x="2976562" y="6810242"/>
                </a:cubicBezTo>
                <a:cubicBezTo>
                  <a:pt x="2910416" y="6677951"/>
                  <a:pt x="2976562" y="6578732"/>
                  <a:pt x="3175000" y="6512586"/>
                </a:cubicBezTo>
                <a:cubicBezTo>
                  <a:pt x="3505729" y="6512586"/>
                  <a:pt x="3968750" y="6281208"/>
                  <a:pt x="4564062" y="5818452"/>
                </a:cubicBezTo>
                <a:cubicBezTo>
                  <a:pt x="4828646" y="5554001"/>
                  <a:pt x="5093229" y="5157324"/>
                  <a:pt x="5357812" y="4628422"/>
                </a:cubicBezTo>
                <a:cubicBezTo>
                  <a:pt x="5556250" y="4165666"/>
                  <a:pt x="5688541" y="3702843"/>
                  <a:pt x="5754687" y="3239955"/>
                </a:cubicBezTo>
                <a:cubicBezTo>
                  <a:pt x="5953125" y="2380588"/>
                  <a:pt x="6019271" y="1620308"/>
                  <a:pt x="5953125" y="959114"/>
                </a:cubicBezTo>
                <a:cubicBezTo>
                  <a:pt x="5622396" y="1025128"/>
                  <a:pt x="5357812" y="1157155"/>
                  <a:pt x="5159375" y="1355196"/>
                </a:cubicBezTo>
                <a:cubicBezTo>
                  <a:pt x="4894791" y="1355196"/>
                  <a:pt x="4762500" y="1256175"/>
                  <a:pt x="4762500" y="1058135"/>
                </a:cubicBezTo>
                <a:cubicBezTo>
                  <a:pt x="4894791" y="595246"/>
                  <a:pt x="5192448" y="264583"/>
                  <a:pt x="5655469" y="66146"/>
                </a:cubicBezTo>
                <a:close/>
                <a:moveTo>
                  <a:pt x="3869531" y="361024"/>
                </a:moveTo>
                <a:cubicBezTo>
                  <a:pt x="4001823" y="559461"/>
                  <a:pt x="3968750" y="757899"/>
                  <a:pt x="3770312" y="956336"/>
                </a:cubicBezTo>
                <a:cubicBezTo>
                  <a:pt x="3175000" y="1419357"/>
                  <a:pt x="2612760" y="1915451"/>
                  <a:pt x="2083594" y="2444617"/>
                </a:cubicBezTo>
                <a:cubicBezTo>
                  <a:pt x="1951302" y="2643055"/>
                  <a:pt x="2149739" y="2742274"/>
                  <a:pt x="2678906" y="2742274"/>
                </a:cubicBezTo>
                <a:cubicBezTo>
                  <a:pt x="3075781" y="2411809"/>
                  <a:pt x="3538802" y="2048272"/>
                  <a:pt x="4067969" y="1651661"/>
                </a:cubicBezTo>
                <a:cubicBezTo>
                  <a:pt x="4398698" y="1585515"/>
                  <a:pt x="4564062" y="1651661"/>
                  <a:pt x="4564062" y="1850099"/>
                </a:cubicBezTo>
                <a:cubicBezTo>
                  <a:pt x="4696354" y="2048536"/>
                  <a:pt x="4597135" y="2279981"/>
                  <a:pt x="4266406" y="2544432"/>
                </a:cubicBezTo>
                <a:cubicBezTo>
                  <a:pt x="3538802" y="2875028"/>
                  <a:pt x="2910416" y="3337851"/>
                  <a:pt x="2381250" y="3932899"/>
                </a:cubicBezTo>
                <a:cubicBezTo>
                  <a:pt x="2315104" y="4065190"/>
                  <a:pt x="2348177" y="4131336"/>
                  <a:pt x="2480469" y="4131336"/>
                </a:cubicBezTo>
                <a:cubicBezTo>
                  <a:pt x="3141927" y="3999045"/>
                  <a:pt x="3770312" y="3767534"/>
                  <a:pt x="4365625" y="3436805"/>
                </a:cubicBezTo>
                <a:cubicBezTo>
                  <a:pt x="4696354" y="3370659"/>
                  <a:pt x="4828646" y="3436805"/>
                  <a:pt x="4762500" y="3635242"/>
                </a:cubicBezTo>
                <a:cubicBezTo>
                  <a:pt x="4762500" y="3767534"/>
                  <a:pt x="4530989" y="3932899"/>
                  <a:pt x="4067969" y="4131336"/>
                </a:cubicBezTo>
                <a:cubicBezTo>
                  <a:pt x="3141927" y="4594357"/>
                  <a:pt x="2282031" y="4892013"/>
                  <a:pt x="1488281" y="5024305"/>
                </a:cubicBezTo>
                <a:cubicBezTo>
                  <a:pt x="1223698" y="5090451"/>
                  <a:pt x="1025260" y="4991232"/>
                  <a:pt x="892969" y="4726649"/>
                </a:cubicBezTo>
                <a:cubicBezTo>
                  <a:pt x="826823" y="4462065"/>
                  <a:pt x="859896" y="4296701"/>
                  <a:pt x="992187" y="4230555"/>
                </a:cubicBezTo>
                <a:cubicBezTo>
                  <a:pt x="1322916" y="4098263"/>
                  <a:pt x="1686719" y="3800607"/>
                  <a:pt x="2083594" y="3337586"/>
                </a:cubicBezTo>
                <a:cubicBezTo>
                  <a:pt x="1752864" y="3271440"/>
                  <a:pt x="1389062" y="3304513"/>
                  <a:pt x="992187" y="3436805"/>
                </a:cubicBezTo>
                <a:cubicBezTo>
                  <a:pt x="661458" y="3436805"/>
                  <a:pt x="496094" y="3271440"/>
                  <a:pt x="496094" y="2940711"/>
                </a:cubicBezTo>
                <a:cubicBezTo>
                  <a:pt x="496094" y="2676128"/>
                  <a:pt x="562239" y="2477690"/>
                  <a:pt x="694531" y="2345399"/>
                </a:cubicBezTo>
                <a:cubicBezTo>
                  <a:pt x="1025260" y="2213107"/>
                  <a:pt x="1322916" y="2047742"/>
                  <a:pt x="1587500" y="1849305"/>
                </a:cubicBezTo>
                <a:cubicBezTo>
                  <a:pt x="2116666" y="1386284"/>
                  <a:pt x="2546614" y="890191"/>
                  <a:pt x="2877344" y="361024"/>
                </a:cubicBezTo>
                <a:cubicBezTo>
                  <a:pt x="3340364" y="30294"/>
                  <a:pt x="3671094" y="30294"/>
                  <a:pt x="3869531" y="361024"/>
                </a:cubicBezTo>
                <a:close/>
                <a:moveTo>
                  <a:pt x="4564062" y="4627430"/>
                </a:moveTo>
                <a:cubicBezTo>
                  <a:pt x="4828646" y="4627430"/>
                  <a:pt x="4894791" y="4726649"/>
                  <a:pt x="4762500" y="4925086"/>
                </a:cubicBezTo>
                <a:cubicBezTo>
                  <a:pt x="4034896" y="5454253"/>
                  <a:pt x="3108854" y="5950347"/>
                  <a:pt x="1984375" y="6413367"/>
                </a:cubicBezTo>
                <a:cubicBezTo>
                  <a:pt x="1587500" y="6545659"/>
                  <a:pt x="1190625" y="6677951"/>
                  <a:pt x="793750" y="6810242"/>
                </a:cubicBezTo>
                <a:cubicBezTo>
                  <a:pt x="330729" y="6942534"/>
                  <a:pt x="66146" y="6777170"/>
                  <a:pt x="0" y="6314149"/>
                </a:cubicBezTo>
                <a:cubicBezTo>
                  <a:pt x="0" y="6049565"/>
                  <a:pt x="99219" y="5884201"/>
                  <a:pt x="297656" y="5818055"/>
                </a:cubicBezTo>
                <a:cubicBezTo>
                  <a:pt x="760677" y="5751909"/>
                  <a:pt x="1223698" y="5652690"/>
                  <a:pt x="1686719" y="5520399"/>
                </a:cubicBezTo>
                <a:cubicBezTo>
                  <a:pt x="2678906" y="5321961"/>
                  <a:pt x="3638021" y="5024305"/>
                  <a:pt x="4564062" y="462743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5" name="Freeform 885"/>
          <p:cNvSpPr/>
          <p:nvPr/>
        </p:nvSpPr>
        <p:spPr>
          <a:xfrm rot="0" flipH="0" flipV="0">
            <a:off x="3921445" y="463237"/>
            <a:ext cx="399297" cy="267305"/>
          </a:xfrm>
          <a:custGeom>
            <a:pathLst>
              <a:path w="12099925" h="8100153">
                <a:moveTo>
                  <a:pt x="3969941" y="4430977"/>
                </a:moveTo>
                <a:lnTo>
                  <a:pt x="3969941" y="5123921"/>
                </a:lnTo>
                <a:lnTo>
                  <a:pt x="5458222" y="5024702"/>
                </a:lnTo>
                <a:cubicBezTo>
                  <a:pt x="5723070" y="5090848"/>
                  <a:pt x="5855494" y="5223007"/>
                  <a:pt x="5855494" y="5421180"/>
                </a:cubicBezTo>
                <a:cubicBezTo>
                  <a:pt x="5789348" y="5553472"/>
                  <a:pt x="5623917" y="5619618"/>
                  <a:pt x="5359202" y="5619618"/>
                </a:cubicBezTo>
                <a:cubicBezTo>
                  <a:pt x="4962327" y="5619618"/>
                  <a:pt x="4499240" y="5652691"/>
                  <a:pt x="3969941" y="5718836"/>
                </a:cubicBezTo>
                <a:lnTo>
                  <a:pt x="3969941" y="7504774"/>
                </a:lnTo>
                <a:cubicBezTo>
                  <a:pt x="3969941" y="7637066"/>
                  <a:pt x="3837583" y="7736284"/>
                  <a:pt x="3572867" y="7802430"/>
                </a:cubicBezTo>
                <a:cubicBezTo>
                  <a:pt x="3175860" y="7868576"/>
                  <a:pt x="2977356" y="7736284"/>
                  <a:pt x="2977356" y="7405555"/>
                </a:cubicBezTo>
                <a:lnTo>
                  <a:pt x="2977356" y="5818055"/>
                </a:lnTo>
                <a:cubicBezTo>
                  <a:pt x="1918626" y="5884201"/>
                  <a:pt x="1091539" y="6049566"/>
                  <a:pt x="496094" y="6314149"/>
                </a:cubicBezTo>
                <a:cubicBezTo>
                  <a:pt x="231510" y="6314149"/>
                  <a:pt x="66146" y="6181857"/>
                  <a:pt x="0" y="5917274"/>
                </a:cubicBezTo>
                <a:cubicBezTo>
                  <a:pt x="66146" y="5520399"/>
                  <a:pt x="231510" y="5288888"/>
                  <a:pt x="496094" y="5222743"/>
                </a:cubicBezTo>
                <a:cubicBezTo>
                  <a:pt x="1157817" y="5288888"/>
                  <a:pt x="1984904" y="5288888"/>
                  <a:pt x="2977356" y="5222743"/>
                </a:cubicBezTo>
                <a:lnTo>
                  <a:pt x="2977356" y="4430977"/>
                </a:lnTo>
                <a:cubicBezTo>
                  <a:pt x="2249488" y="4430977"/>
                  <a:pt x="1653977" y="4496990"/>
                  <a:pt x="1190823" y="4629018"/>
                </a:cubicBezTo>
                <a:cubicBezTo>
                  <a:pt x="860094" y="4430712"/>
                  <a:pt x="760876" y="4166261"/>
                  <a:pt x="893167" y="3835664"/>
                </a:cubicBezTo>
                <a:cubicBezTo>
                  <a:pt x="1025459" y="3703373"/>
                  <a:pt x="1157751" y="3571147"/>
                  <a:pt x="1290042" y="3438988"/>
                </a:cubicBezTo>
                <a:cubicBezTo>
                  <a:pt x="1620904" y="3108391"/>
                  <a:pt x="1885619" y="2645569"/>
                  <a:pt x="2084189" y="2050521"/>
                </a:cubicBezTo>
                <a:cubicBezTo>
                  <a:pt x="1687182" y="2050521"/>
                  <a:pt x="1323247" y="2116667"/>
                  <a:pt x="992386" y="2248958"/>
                </a:cubicBezTo>
                <a:cubicBezTo>
                  <a:pt x="727670" y="2315104"/>
                  <a:pt x="595313" y="2248958"/>
                  <a:pt x="595313" y="2050521"/>
                </a:cubicBezTo>
                <a:cubicBezTo>
                  <a:pt x="595313" y="1653646"/>
                  <a:pt x="793816" y="1355989"/>
                  <a:pt x="1190823" y="1157552"/>
                </a:cubicBezTo>
                <a:cubicBezTo>
                  <a:pt x="1455539" y="1289844"/>
                  <a:pt x="1852546" y="1355989"/>
                  <a:pt x="2381845" y="1355989"/>
                </a:cubicBezTo>
                <a:cubicBezTo>
                  <a:pt x="2580415" y="959114"/>
                  <a:pt x="2712773" y="595313"/>
                  <a:pt x="2778919" y="264583"/>
                </a:cubicBezTo>
                <a:cubicBezTo>
                  <a:pt x="2845065" y="66146"/>
                  <a:pt x="3043568" y="0"/>
                  <a:pt x="3374430" y="66146"/>
                </a:cubicBezTo>
                <a:cubicBezTo>
                  <a:pt x="3837451" y="264583"/>
                  <a:pt x="3903596" y="694531"/>
                  <a:pt x="3572867" y="1355989"/>
                </a:cubicBezTo>
                <a:cubicBezTo>
                  <a:pt x="5027414" y="1355989"/>
                  <a:pt x="5754688" y="1455208"/>
                  <a:pt x="5754688" y="1653646"/>
                </a:cubicBezTo>
                <a:cubicBezTo>
                  <a:pt x="5754688" y="1785937"/>
                  <a:pt x="5655866" y="1885156"/>
                  <a:pt x="5458222" y="1951302"/>
                </a:cubicBezTo>
                <a:lnTo>
                  <a:pt x="3175794" y="1951302"/>
                </a:lnTo>
                <a:cubicBezTo>
                  <a:pt x="2712641" y="2546614"/>
                  <a:pt x="2348772" y="3141927"/>
                  <a:pt x="2084189" y="3737239"/>
                </a:cubicBezTo>
                <a:cubicBezTo>
                  <a:pt x="2084189" y="3935677"/>
                  <a:pt x="2381911" y="4001823"/>
                  <a:pt x="2977356" y="3935677"/>
                </a:cubicBezTo>
                <a:cubicBezTo>
                  <a:pt x="2977356" y="3538802"/>
                  <a:pt x="3010429" y="3208073"/>
                  <a:pt x="3076575" y="2943489"/>
                </a:cubicBezTo>
                <a:cubicBezTo>
                  <a:pt x="3208999" y="2678906"/>
                  <a:pt x="3374430" y="2546614"/>
                  <a:pt x="3572867" y="2546614"/>
                </a:cubicBezTo>
                <a:cubicBezTo>
                  <a:pt x="3771437" y="2612760"/>
                  <a:pt x="3903795" y="2745052"/>
                  <a:pt x="3969941" y="2943489"/>
                </a:cubicBezTo>
                <a:lnTo>
                  <a:pt x="3969941" y="3935677"/>
                </a:lnTo>
                <a:lnTo>
                  <a:pt x="5160963" y="3935677"/>
                </a:lnTo>
                <a:cubicBezTo>
                  <a:pt x="5359400" y="4001690"/>
                  <a:pt x="5425546" y="4100777"/>
                  <a:pt x="5359400" y="4232936"/>
                </a:cubicBezTo>
                <a:cubicBezTo>
                  <a:pt x="5359400" y="4431109"/>
                  <a:pt x="4896247" y="4497123"/>
                  <a:pt x="3969941" y="4430977"/>
                </a:cubicBezTo>
                <a:close/>
                <a:moveTo>
                  <a:pt x="7138988" y="2745052"/>
                </a:moveTo>
                <a:cubicBezTo>
                  <a:pt x="7469717" y="2678906"/>
                  <a:pt x="7668154" y="2745052"/>
                  <a:pt x="7734300" y="2943489"/>
                </a:cubicBezTo>
                <a:lnTo>
                  <a:pt x="7734300" y="4034896"/>
                </a:lnTo>
                <a:cubicBezTo>
                  <a:pt x="9520238" y="5356489"/>
                  <a:pt x="10975446" y="6248532"/>
                  <a:pt x="12099925" y="6711024"/>
                </a:cubicBezTo>
                <a:cubicBezTo>
                  <a:pt x="11107738" y="7967795"/>
                  <a:pt x="10280914" y="8100153"/>
                  <a:pt x="9619456" y="7108097"/>
                </a:cubicBezTo>
                <a:cubicBezTo>
                  <a:pt x="8957998" y="6116042"/>
                  <a:pt x="8296539" y="5388636"/>
                  <a:pt x="7635081" y="4925880"/>
                </a:cubicBezTo>
                <a:cubicBezTo>
                  <a:pt x="6974814" y="6248268"/>
                  <a:pt x="6215459" y="7041753"/>
                  <a:pt x="5357019" y="7306336"/>
                </a:cubicBezTo>
                <a:cubicBezTo>
                  <a:pt x="4762765" y="7504774"/>
                  <a:pt x="4399624" y="7405555"/>
                  <a:pt x="4267597" y="7008680"/>
                </a:cubicBezTo>
                <a:cubicBezTo>
                  <a:pt x="4267597" y="6942534"/>
                  <a:pt x="4597532" y="6777302"/>
                  <a:pt x="5257403" y="6512983"/>
                </a:cubicBezTo>
                <a:cubicBezTo>
                  <a:pt x="5587338" y="6314678"/>
                  <a:pt x="5917274" y="6017220"/>
                  <a:pt x="6247209" y="5620610"/>
                </a:cubicBezTo>
                <a:cubicBezTo>
                  <a:pt x="6577145" y="5025694"/>
                  <a:pt x="6742113" y="4496858"/>
                  <a:pt x="6742113" y="4034102"/>
                </a:cubicBezTo>
                <a:lnTo>
                  <a:pt x="6742113" y="3141729"/>
                </a:lnTo>
                <a:cubicBezTo>
                  <a:pt x="6742113" y="2943423"/>
                  <a:pt x="6874404" y="2811198"/>
                  <a:pt x="7138988" y="2745052"/>
                </a:cubicBezTo>
                <a:close/>
                <a:moveTo>
                  <a:pt x="6643688" y="363802"/>
                </a:moveTo>
                <a:cubicBezTo>
                  <a:pt x="6709701" y="165364"/>
                  <a:pt x="6874801" y="66146"/>
                  <a:pt x="7138988" y="66146"/>
                </a:cubicBezTo>
                <a:cubicBezTo>
                  <a:pt x="7602008" y="132291"/>
                  <a:pt x="7800446" y="363802"/>
                  <a:pt x="7734300" y="760677"/>
                </a:cubicBezTo>
                <a:cubicBezTo>
                  <a:pt x="7469717" y="1422135"/>
                  <a:pt x="7568936" y="1752864"/>
                  <a:pt x="8031956" y="1752864"/>
                </a:cubicBezTo>
                <a:cubicBezTo>
                  <a:pt x="8759561" y="1752864"/>
                  <a:pt x="9354873" y="1686719"/>
                  <a:pt x="9817894" y="1554427"/>
                </a:cubicBezTo>
                <a:cubicBezTo>
                  <a:pt x="10214769" y="1686719"/>
                  <a:pt x="10380133" y="1984375"/>
                  <a:pt x="10313988" y="2447396"/>
                </a:cubicBezTo>
                <a:cubicBezTo>
                  <a:pt x="9850967" y="3175000"/>
                  <a:pt x="9288727" y="3704167"/>
                  <a:pt x="8627269" y="4034896"/>
                </a:cubicBezTo>
                <a:cubicBezTo>
                  <a:pt x="8296672" y="4034896"/>
                  <a:pt x="8296672" y="3869531"/>
                  <a:pt x="8627269" y="3538802"/>
                </a:cubicBezTo>
                <a:cubicBezTo>
                  <a:pt x="8825706" y="3274219"/>
                  <a:pt x="8991071" y="3009635"/>
                  <a:pt x="9123363" y="2745052"/>
                </a:cubicBezTo>
                <a:cubicBezTo>
                  <a:pt x="9189508" y="2480469"/>
                  <a:pt x="8991071" y="2348177"/>
                  <a:pt x="8528050" y="2348177"/>
                </a:cubicBezTo>
                <a:cubicBezTo>
                  <a:pt x="7866856" y="2348177"/>
                  <a:pt x="7404034" y="2315104"/>
                  <a:pt x="7139583" y="2248958"/>
                </a:cubicBezTo>
                <a:cubicBezTo>
                  <a:pt x="6941278" y="2381250"/>
                  <a:pt x="6742906" y="2546614"/>
                  <a:pt x="6544469" y="2745052"/>
                </a:cubicBezTo>
                <a:cubicBezTo>
                  <a:pt x="6213739" y="3075781"/>
                  <a:pt x="5849938" y="3340364"/>
                  <a:pt x="5453063" y="3538802"/>
                </a:cubicBezTo>
                <a:cubicBezTo>
                  <a:pt x="5188479" y="3604948"/>
                  <a:pt x="4990042" y="3538802"/>
                  <a:pt x="4857750" y="3340364"/>
                </a:cubicBezTo>
                <a:cubicBezTo>
                  <a:pt x="5386917" y="3009635"/>
                  <a:pt x="5849938" y="2513542"/>
                  <a:pt x="6246813" y="1852083"/>
                </a:cubicBezTo>
                <a:cubicBezTo>
                  <a:pt x="6511396" y="1322916"/>
                  <a:pt x="6643688" y="826823"/>
                  <a:pt x="6643688" y="363802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6" name="Freeform 886"/>
          <p:cNvSpPr/>
          <p:nvPr/>
        </p:nvSpPr>
        <p:spPr>
          <a:xfrm rot="0" flipH="0" flipV="0">
            <a:off x="4342106" y="467681"/>
            <a:ext cx="398337" cy="261937"/>
          </a:xfrm>
          <a:custGeom>
            <a:pathLst>
              <a:path w="12070820" h="7937500">
                <a:moveTo>
                  <a:pt x="6746081" y="2315104"/>
                </a:moveTo>
                <a:lnTo>
                  <a:pt x="5158978" y="2315104"/>
                </a:lnTo>
                <a:cubicBezTo>
                  <a:pt x="4762235" y="2513541"/>
                  <a:pt x="4266274" y="2711979"/>
                  <a:pt x="3671093" y="2910416"/>
                </a:cubicBezTo>
                <a:cubicBezTo>
                  <a:pt x="3472656" y="2976562"/>
                  <a:pt x="3373437" y="2910416"/>
                  <a:pt x="3373437" y="2711979"/>
                </a:cubicBezTo>
                <a:cubicBezTo>
                  <a:pt x="3902471" y="2315104"/>
                  <a:pt x="4332287" y="1918229"/>
                  <a:pt x="4662884" y="1521354"/>
                </a:cubicBezTo>
                <a:cubicBezTo>
                  <a:pt x="4927467" y="1190625"/>
                  <a:pt x="5158978" y="892968"/>
                  <a:pt x="5357415" y="628385"/>
                </a:cubicBezTo>
                <a:cubicBezTo>
                  <a:pt x="5555720" y="496093"/>
                  <a:pt x="5754092" y="496093"/>
                  <a:pt x="5952529" y="628385"/>
                </a:cubicBezTo>
                <a:cubicBezTo>
                  <a:pt x="6283259" y="959115"/>
                  <a:pt x="6217112" y="1322916"/>
                  <a:pt x="5754092" y="1719791"/>
                </a:cubicBezTo>
                <a:lnTo>
                  <a:pt x="6746081" y="1719791"/>
                </a:lnTo>
                <a:lnTo>
                  <a:pt x="6746081" y="727604"/>
                </a:lnTo>
                <a:cubicBezTo>
                  <a:pt x="6746081" y="396875"/>
                  <a:pt x="6812226" y="198437"/>
                  <a:pt x="6944518" y="132291"/>
                </a:cubicBezTo>
                <a:cubicBezTo>
                  <a:pt x="7209101" y="0"/>
                  <a:pt x="7440612" y="0"/>
                  <a:pt x="7639050" y="132291"/>
                </a:cubicBezTo>
                <a:cubicBezTo>
                  <a:pt x="7837487" y="198437"/>
                  <a:pt x="8002851" y="396875"/>
                  <a:pt x="8135143" y="727604"/>
                </a:cubicBezTo>
                <a:cubicBezTo>
                  <a:pt x="8068998" y="926041"/>
                  <a:pt x="8035925" y="1256771"/>
                  <a:pt x="8035925" y="1719791"/>
                </a:cubicBezTo>
                <a:lnTo>
                  <a:pt x="10119518" y="1719791"/>
                </a:lnTo>
                <a:cubicBezTo>
                  <a:pt x="10582539" y="1852083"/>
                  <a:pt x="10615612" y="2050521"/>
                  <a:pt x="10218737" y="2315104"/>
                </a:cubicBezTo>
                <a:lnTo>
                  <a:pt x="8035925" y="2315104"/>
                </a:lnTo>
                <a:lnTo>
                  <a:pt x="8035925" y="3604948"/>
                </a:lnTo>
                <a:cubicBezTo>
                  <a:pt x="9557279" y="3737239"/>
                  <a:pt x="10880195" y="3770312"/>
                  <a:pt x="12004675" y="3704166"/>
                </a:cubicBezTo>
                <a:cubicBezTo>
                  <a:pt x="12070820" y="3770312"/>
                  <a:pt x="12004675" y="4001823"/>
                  <a:pt x="11806237" y="4398698"/>
                </a:cubicBezTo>
                <a:cubicBezTo>
                  <a:pt x="11475508" y="5060156"/>
                  <a:pt x="10979414" y="5258594"/>
                  <a:pt x="10317956" y="4994010"/>
                </a:cubicBezTo>
                <a:cubicBezTo>
                  <a:pt x="9656498" y="4663281"/>
                  <a:pt x="8895820" y="4497916"/>
                  <a:pt x="8035925" y="4497916"/>
                </a:cubicBezTo>
                <a:lnTo>
                  <a:pt x="8035925" y="6680729"/>
                </a:lnTo>
                <a:cubicBezTo>
                  <a:pt x="8168216" y="7408333"/>
                  <a:pt x="7969779" y="7805208"/>
                  <a:pt x="7440612" y="7871354"/>
                </a:cubicBezTo>
                <a:cubicBezTo>
                  <a:pt x="6911445" y="7937500"/>
                  <a:pt x="6679935" y="7573698"/>
                  <a:pt x="6746081" y="6779948"/>
                </a:cubicBezTo>
                <a:lnTo>
                  <a:pt x="6746081" y="4497916"/>
                </a:lnTo>
                <a:cubicBezTo>
                  <a:pt x="5357283" y="4431771"/>
                  <a:pt x="4332287" y="4597135"/>
                  <a:pt x="3671093" y="4994010"/>
                </a:cubicBezTo>
                <a:cubicBezTo>
                  <a:pt x="3406510" y="5060156"/>
                  <a:pt x="3274218" y="4960937"/>
                  <a:pt x="3274218" y="4696354"/>
                </a:cubicBezTo>
                <a:cubicBezTo>
                  <a:pt x="3274218" y="4365625"/>
                  <a:pt x="3373371" y="4101041"/>
                  <a:pt x="3571676" y="3902604"/>
                </a:cubicBezTo>
                <a:cubicBezTo>
                  <a:pt x="3770114" y="3704166"/>
                  <a:pt x="4001624" y="3571875"/>
                  <a:pt x="4266207" y="3505729"/>
                </a:cubicBezTo>
                <a:cubicBezTo>
                  <a:pt x="4662950" y="3704166"/>
                  <a:pt x="5489575" y="3737239"/>
                  <a:pt x="6746081" y="3604948"/>
                </a:cubicBezTo>
                <a:close/>
                <a:moveTo>
                  <a:pt x="4067968" y="628385"/>
                </a:moveTo>
                <a:cubicBezTo>
                  <a:pt x="3803385" y="1091406"/>
                  <a:pt x="3406510" y="1554427"/>
                  <a:pt x="2877343" y="2017448"/>
                </a:cubicBezTo>
                <a:lnTo>
                  <a:pt x="2877343" y="6482291"/>
                </a:lnTo>
                <a:cubicBezTo>
                  <a:pt x="2877343" y="6813021"/>
                  <a:pt x="2844270" y="7110677"/>
                  <a:pt x="2778125" y="7375260"/>
                </a:cubicBezTo>
                <a:cubicBezTo>
                  <a:pt x="2579687" y="7573698"/>
                  <a:pt x="2348177" y="7672916"/>
                  <a:pt x="2083593" y="7672916"/>
                </a:cubicBezTo>
                <a:cubicBezTo>
                  <a:pt x="1819010" y="7672916"/>
                  <a:pt x="1686718" y="7507552"/>
                  <a:pt x="1686718" y="7176823"/>
                </a:cubicBezTo>
                <a:cubicBezTo>
                  <a:pt x="1885156" y="5126302"/>
                  <a:pt x="1918229" y="3571875"/>
                  <a:pt x="1785937" y="2513541"/>
                </a:cubicBezTo>
                <a:cubicBezTo>
                  <a:pt x="992187" y="2910416"/>
                  <a:pt x="496093" y="2910416"/>
                  <a:pt x="297656" y="2513541"/>
                </a:cubicBezTo>
                <a:cubicBezTo>
                  <a:pt x="165364" y="2315104"/>
                  <a:pt x="66145" y="2050521"/>
                  <a:pt x="0" y="1719791"/>
                </a:cubicBezTo>
                <a:cubicBezTo>
                  <a:pt x="66145" y="1587500"/>
                  <a:pt x="330729" y="1488281"/>
                  <a:pt x="793750" y="1422135"/>
                </a:cubicBezTo>
                <a:cubicBezTo>
                  <a:pt x="1852083" y="1223698"/>
                  <a:pt x="2877343" y="859896"/>
                  <a:pt x="3869531" y="330729"/>
                </a:cubicBezTo>
                <a:cubicBezTo>
                  <a:pt x="4067968" y="264583"/>
                  <a:pt x="4134114" y="363802"/>
                  <a:pt x="4067968" y="628385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7" name="Freeform 887"/>
          <p:cNvSpPr/>
          <p:nvPr/>
        </p:nvSpPr>
        <p:spPr>
          <a:xfrm rot="0" flipH="0" flipV="0">
            <a:off x="4760532" y="475242"/>
            <a:ext cx="400546" cy="257571"/>
          </a:xfrm>
          <a:custGeom>
            <a:pathLst>
              <a:path w="12137760" h="7805207">
                <a:moveTo>
                  <a:pt x="5423958" y="0"/>
                </a:moveTo>
                <a:cubicBezTo>
                  <a:pt x="6085416" y="132292"/>
                  <a:pt x="6383072" y="429948"/>
                  <a:pt x="6316927" y="892969"/>
                </a:cubicBezTo>
                <a:cubicBezTo>
                  <a:pt x="6118489" y="1488281"/>
                  <a:pt x="5986198" y="1918229"/>
                  <a:pt x="5920052" y="2182812"/>
                </a:cubicBezTo>
                <a:cubicBezTo>
                  <a:pt x="8433594" y="4630208"/>
                  <a:pt x="10484114" y="5986198"/>
                  <a:pt x="12071614" y="6250781"/>
                </a:cubicBezTo>
                <a:cubicBezTo>
                  <a:pt x="12137760" y="6449219"/>
                  <a:pt x="11906250" y="6813021"/>
                  <a:pt x="11377083" y="7342187"/>
                </a:cubicBezTo>
                <a:cubicBezTo>
                  <a:pt x="10914062" y="7805207"/>
                  <a:pt x="10318750" y="7739062"/>
                  <a:pt x="9591146" y="7143750"/>
                </a:cubicBezTo>
                <a:cubicBezTo>
                  <a:pt x="8797396" y="6416146"/>
                  <a:pt x="8069791" y="5721615"/>
                  <a:pt x="7408333" y="5060156"/>
                </a:cubicBezTo>
                <a:cubicBezTo>
                  <a:pt x="6746875" y="4464844"/>
                  <a:pt x="6151562" y="3902604"/>
                  <a:pt x="5622396" y="3373437"/>
                </a:cubicBezTo>
                <a:cubicBezTo>
                  <a:pt x="5291666" y="4167187"/>
                  <a:pt x="4861718" y="4861719"/>
                  <a:pt x="4332552" y="5457031"/>
                </a:cubicBezTo>
                <a:cubicBezTo>
                  <a:pt x="3208073" y="6515365"/>
                  <a:pt x="2116666" y="7077604"/>
                  <a:pt x="1058333" y="7143750"/>
                </a:cubicBezTo>
                <a:cubicBezTo>
                  <a:pt x="330729" y="7143750"/>
                  <a:pt x="0" y="6813021"/>
                  <a:pt x="66146" y="6151562"/>
                </a:cubicBezTo>
                <a:cubicBezTo>
                  <a:pt x="198437" y="6085417"/>
                  <a:pt x="694531" y="5986198"/>
                  <a:pt x="1554427" y="5853906"/>
                </a:cubicBezTo>
                <a:cubicBezTo>
                  <a:pt x="2612760" y="5589323"/>
                  <a:pt x="3505729" y="4861719"/>
                  <a:pt x="4233333" y="3671094"/>
                </a:cubicBezTo>
                <a:cubicBezTo>
                  <a:pt x="4696354" y="2745052"/>
                  <a:pt x="4894791" y="1951302"/>
                  <a:pt x="4828646" y="1289844"/>
                </a:cubicBezTo>
                <a:cubicBezTo>
                  <a:pt x="4828646" y="429948"/>
                  <a:pt x="5027083" y="0"/>
                  <a:pt x="5423958" y="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8" name="Freeform 888"/>
          <p:cNvSpPr/>
          <p:nvPr/>
        </p:nvSpPr>
        <p:spPr>
          <a:xfrm rot="0" flipH="0" flipV="0">
            <a:off x="5194290" y="465472"/>
            <a:ext cx="385266" cy="267145"/>
          </a:xfrm>
          <a:custGeom>
            <a:pathLst>
              <a:path w="11674740" h="8095323">
                <a:moveTo>
                  <a:pt x="6515365" y="1488281"/>
                </a:moveTo>
                <a:cubicBezTo>
                  <a:pt x="6515365" y="1091406"/>
                  <a:pt x="6482292" y="760677"/>
                  <a:pt x="6416146" y="496094"/>
                </a:cubicBezTo>
                <a:cubicBezTo>
                  <a:pt x="6416146" y="165365"/>
                  <a:pt x="6581510" y="0"/>
                  <a:pt x="6912240" y="0"/>
                </a:cubicBezTo>
                <a:cubicBezTo>
                  <a:pt x="7044532" y="0"/>
                  <a:pt x="7209896" y="33073"/>
                  <a:pt x="7408334" y="99219"/>
                </a:cubicBezTo>
                <a:cubicBezTo>
                  <a:pt x="7739063" y="363802"/>
                  <a:pt x="7871354" y="661458"/>
                  <a:pt x="7805209" y="992188"/>
                </a:cubicBezTo>
                <a:lnTo>
                  <a:pt x="7805209" y="1488281"/>
                </a:lnTo>
                <a:cubicBezTo>
                  <a:pt x="9326563" y="1620573"/>
                  <a:pt x="10616407" y="1653646"/>
                  <a:pt x="11674740" y="1587500"/>
                </a:cubicBezTo>
                <a:cubicBezTo>
                  <a:pt x="11211719" y="2710260"/>
                  <a:pt x="10616407" y="3205560"/>
                  <a:pt x="9888802" y="3073400"/>
                </a:cubicBezTo>
                <a:cubicBezTo>
                  <a:pt x="9293490" y="2875360"/>
                  <a:pt x="8598959" y="2677253"/>
                  <a:pt x="7805209" y="2479080"/>
                </a:cubicBezTo>
                <a:cubicBezTo>
                  <a:pt x="7739063" y="2545093"/>
                  <a:pt x="7739063" y="2875293"/>
                  <a:pt x="7805209" y="3469680"/>
                </a:cubicBezTo>
                <a:cubicBezTo>
                  <a:pt x="7937500" y="5186826"/>
                  <a:pt x="7805209" y="6375929"/>
                  <a:pt x="7408334" y="7036991"/>
                </a:cubicBezTo>
                <a:cubicBezTo>
                  <a:pt x="6482292" y="7963033"/>
                  <a:pt x="5324740" y="8095323"/>
                  <a:pt x="3935677" y="7433866"/>
                </a:cubicBezTo>
                <a:cubicBezTo>
                  <a:pt x="3208073" y="6904699"/>
                  <a:pt x="3009636" y="6573970"/>
                  <a:pt x="3340365" y="6441678"/>
                </a:cubicBezTo>
                <a:cubicBezTo>
                  <a:pt x="3671094" y="6640116"/>
                  <a:pt x="4001823" y="6772408"/>
                  <a:pt x="4332552" y="6838553"/>
                </a:cubicBezTo>
                <a:cubicBezTo>
                  <a:pt x="5457031" y="6838553"/>
                  <a:pt x="6085417" y="6673387"/>
                  <a:pt x="6217709" y="6343055"/>
                </a:cubicBezTo>
                <a:cubicBezTo>
                  <a:pt x="6482292" y="6012723"/>
                  <a:pt x="6581510" y="5054666"/>
                  <a:pt x="6515365" y="3468886"/>
                </a:cubicBezTo>
                <a:cubicBezTo>
                  <a:pt x="5258594" y="4723540"/>
                  <a:pt x="3869531" y="5449888"/>
                  <a:pt x="2348177" y="5647928"/>
                </a:cubicBezTo>
                <a:cubicBezTo>
                  <a:pt x="1951302" y="5647928"/>
                  <a:pt x="1587500" y="5515637"/>
                  <a:pt x="1256771" y="5251053"/>
                </a:cubicBezTo>
                <a:cubicBezTo>
                  <a:pt x="926042" y="4920324"/>
                  <a:pt x="926042" y="4721887"/>
                  <a:pt x="1256771" y="4655741"/>
                </a:cubicBezTo>
                <a:cubicBezTo>
                  <a:pt x="2976563" y="4589595"/>
                  <a:pt x="4729427" y="3798359"/>
                  <a:pt x="6515365" y="2282031"/>
                </a:cubicBezTo>
                <a:cubicBezTo>
                  <a:pt x="3604948" y="2282031"/>
                  <a:pt x="1620573" y="2447396"/>
                  <a:pt x="562240" y="2778125"/>
                </a:cubicBezTo>
                <a:cubicBezTo>
                  <a:pt x="165365" y="2910417"/>
                  <a:pt x="0" y="2811198"/>
                  <a:pt x="66146" y="2480469"/>
                </a:cubicBezTo>
                <a:cubicBezTo>
                  <a:pt x="463021" y="1686719"/>
                  <a:pt x="826823" y="1355990"/>
                  <a:pt x="1157552" y="1488281"/>
                </a:cubicBezTo>
                <a:cubicBezTo>
                  <a:pt x="1951302" y="1620573"/>
                  <a:pt x="3737240" y="1620573"/>
                  <a:pt x="6515365" y="1488281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9" name="Freeform 889"/>
          <p:cNvSpPr/>
          <p:nvPr/>
        </p:nvSpPr>
        <p:spPr>
          <a:xfrm rot="0" flipH="0" flipV="0">
            <a:off x="5603932" y="459963"/>
            <a:ext cx="396180" cy="272864"/>
          </a:xfrm>
          <a:custGeom>
            <a:pathLst>
              <a:path w="12005468" h="8268625">
                <a:moveTo>
                  <a:pt x="6449218" y="264583"/>
                </a:moveTo>
                <a:cubicBezTo>
                  <a:pt x="6647656" y="463021"/>
                  <a:pt x="6813020" y="760677"/>
                  <a:pt x="6945312" y="1157552"/>
                </a:cubicBezTo>
                <a:cubicBezTo>
                  <a:pt x="7474479" y="1223698"/>
                  <a:pt x="8334375" y="1223698"/>
                  <a:pt x="9525000" y="1157552"/>
                </a:cubicBezTo>
                <a:cubicBezTo>
                  <a:pt x="10120312" y="959115"/>
                  <a:pt x="10484114" y="1091208"/>
                  <a:pt x="10616406" y="1553832"/>
                </a:cubicBezTo>
                <a:cubicBezTo>
                  <a:pt x="10748698" y="2610710"/>
                  <a:pt x="10649479" y="3403336"/>
                  <a:pt x="10318750" y="3931708"/>
                </a:cubicBezTo>
                <a:cubicBezTo>
                  <a:pt x="10120312" y="4196292"/>
                  <a:pt x="9954948" y="4196292"/>
                  <a:pt x="9822656" y="3931708"/>
                </a:cubicBezTo>
                <a:cubicBezTo>
                  <a:pt x="9888801" y="2743333"/>
                  <a:pt x="9756510" y="2083131"/>
                  <a:pt x="9425781" y="1951104"/>
                </a:cubicBezTo>
                <a:cubicBezTo>
                  <a:pt x="8565885" y="1885090"/>
                  <a:pt x="7606770" y="1852083"/>
                  <a:pt x="6548437" y="1852083"/>
                </a:cubicBezTo>
                <a:cubicBezTo>
                  <a:pt x="5820833" y="1785938"/>
                  <a:pt x="4530989" y="1818944"/>
                  <a:pt x="2678906" y="1951104"/>
                </a:cubicBezTo>
                <a:cubicBezTo>
                  <a:pt x="2215885" y="2083131"/>
                  <a:pt x="1984375" y="2677187"/>
                  <a:pt x="1984375" y="3733271"/>
                </a:cubicBezTo>
                <a:cubicBezTo>
                  <a:pt x="1852083" y="4064000"/>
                  <a:pt x="1686718" y="4064000"/>
                  <a:pt x="1488281" y="3733271"/>
                </a:cubicBezTo>
                <a:cubicBezTo>
                  <a:pt x="1289843" y="3072871"/>
                  <a:pt x="1223697" y="2379464"/>
                  <a:pt x="1289843" y="1653051"/>
                </a:cubicBezTo>
                <a:cubicBezTo>
                  <a:pt x="1422135" y="1124281"/>
                  <a:pt x="1752864" y="959115"/>
                  <a:pt x="2282031" y="1157552"/>
                </a:cubicBezTo>
                <a:cubicBezTo>
                  <a:pt x="3075781" y="1223698"/>
                  <a:pt x="3935677" y="1223698"/>
                  <a:pt x="4861718" y="1157552"/>
                </a:cubicBezTo>
                <a:cubicBezTo>
                  <a:pt x="5060156" y="628385"/>
                  <a:pt x="5225520" y="330729"/>
                  <a:pt x="5357812" y="264583"/>
                </a:cubicBezTo>
                <a:cubicBezTo>
                  <a:pt x="5688541" y="0"/>
                  <a:pt x="6052343" y="0"/>
                  <a:pt x="6449218" y="264583"/>
                </a:cubicBezTo>
                <a:close/>
                <a:moveTo>
                  <a:pt x="1488281" y="4829043"/>
                </a:moveTo>
                <a:cubicBezTo>
                  <a:pt x="2943489" y="4762897"/>
                  <a:pt x="4431770" y="4729824"/>
                  <a:pt x="5953125" y="4729824"/>
                </a:cubicBezTo>
                <a:cubicBezTo>
                  <a:pt x="6283854" y="4199599"/>
                  <a:pt x="6515364" y="3437467"/>
                  <a:pt x="6647656" y="2443427"/>
                </a:cubicBezTo>
                <a:cubicBezTo>
                  <a:pt x="6647656" y="2179770"/>
                  <a:pt x="6746875" y="2047941"/>
                  <a:pt x="6945312" y="2047941"/>
                </a:cubicBezTo>
                <a:cubicBezTo>
                  <a:pt x="7342187" y="2180365"/>
                  <a:pt x="7573698" y="2412140"/>
                  <a:pt x="7639843" y="2743266"/>
                </a:cubicBezTo>
                <a:cubicBezTo>
                  <a:pt x="7705989" y="3206816"/>
                  <a:pt x="7573698" y="3869002"/>
                  <a:pt x="7242968" y="4729824"/>
                </a:cubicBezTo>
                <a:cubicBezTo>
                  <a:pt x="9491926" y="4729824"/>
                  <a:pt x="11079426" y="4762897"/>
                  <a:pt x="12005468" y="4829043"/>
                </a:cubicBezTo>
                <a:cubicBezTo>
                  <a:pt x="11476301" y="6019668"/>
                  <a:pt x="10847916" y="6449616"/>
                  <a:pt x="10120312" y="6118887"/>
                </a:cubicBezTo>
                <a:cubicBezTo>
                  <a:pt x="8929687" y="5788157"/>
                  <a:pt x="7838281" y="5589720"/>
                  <a:pt x="6846093" y="5523574"/>
                </a:cubicBezTo>
                <a:cubicBezTo>
                  <a:pt x="5523177" y="7574095"/>
                  <a:pt x="3737239" y="8268625"/>
                  <a:pt x="1488281" y="7607168"/>
                </a:cubicBezTo>
                <a:cubicBezTo>
                  <a:pt x="1289843" y="7408730"/>
                  <a:pt x="1289843" y="7243366"/>
                  <a:pt x="1488281" y="7111074"/>
                </a:cubicBezTo>
                <a:cubicBezTo>
                  <a:pt x="3406510" y="6912637"/>
                  <a:pt x="4762500" y="6350397"/>
                  <a:pt x="5556250" y="5424355"/>
                </a:cubicBezTo>
                <a:cubicBezTo>
                  <a:pt x="3042708" y="5490501"/>
                  <a:pt x="1355989" y="5655866"/>
                  <a:pt x="496093" y="5920449"/>
                </a:cubicBezTo>
                <a:cubicBezTo>
                  <a:pt x="231510" y="6118887"/>
                  <a:pt x="66145" y="6052741"/>
                  <a:pt x="0" y="5722012"/>
                </a:cubicBezTo>
                <a:cubicBezTo>
                  <a:pt x="66145" y="5325137"/>
                  <a:pt x="198437" y="5060553"/>
                  <a:pt x="396875" y="4928262"/>
                </a:cubicBezTo>
                <a:cubicBezTo>
                  <a:pt x="727604" y="4729824"/>
                  <a:pt x="1091406" y="4696751"/>
                  <a:pt x="1488281" y="4829043"/>
                </a:cubicBezTo>
                <a:close/>
                <a:moveTo>
                  <a:pt x="5060156" y="2443427"/>
                </a:moveTo>
                <a:cubicBezTo>
                  <a:pt x="5457031" y="2575719"/>
                  <a:pt x="5787760" y="2741083"/>
                  <a:pt x="6052343" y="2939521"/>
                </a:cubicBezTo>
                <a:cubicBezTo>
                  <a:pt x="6184635" y="3071813"/>
                  <a:pt x="6151562" y="3171031"/>
                  <a:pt x="5953125" y="3237177"/>
                </a:cubicBezTo>
                <a:cubicBezTo>
                  <a:pt x="5490104" y="3237177"/>
                  <a:pt x="5060156" y="3204104"/>
                  <a:pt x="4663281" y="3137958"/>
                </a:cubicBezTo>
                <a:cubicBezTo>
                  <a:pt x="3737239" y="3071813"/>
                  <a:pt x="3373437" y="2840302"/>
                  <a:pt x="3571875" y="2443427"/>
                </a:cubicBezTo>
                <a:cubicBezTo>
                  <a:pt x="3638020" y="2244990"/>
                  <a:pt x="3770312" y="2145771"/>
                  <a:pt x="3968750" y="2145771"/>
                </a:cubicBezTo>
                <a:cubicBezTo>
                  <a:pt x="4233333" y="2145771"/>
                  <a:pt x="4597135" y="2244990"/>
                  <a:pt x="5060156" y="2443427"/>
                </a:cubicBezTo>
                <a:close/>
                <a:moveTo>
                  <a:pt x="3274218" y="3336396"/>
                </a:moveTo>
                <a:cubicBezTo>
                  <a:pt x="3472656" y="3402542"/>
                  <a:pt x="3671093" y="3468688"/>
                  <a:pt x="3869531" y="3534833"/>
                </a:cubicBezTo>
                <a:cubicBezTo>
                  <a:pt x="4067968" y="3600979"/>
                  <a:pt x="4299479" y="3667125"/>
                  <a:pt x="4564062" y="3733271"/>
                </a:cubicBezTo>
                <a:lnTo>
                  <a:pt x="5357812" y="4030927"/>
                </a:lnTo>
                <a:cubicBezTo>
                  <a:pt x="5556250" y="4163219"/>
                  <a:pt x="5457031" y="4262438"/>
                  <a:pt x="5060156" y="4328583"/>
                </a:cubicBezTo>
                <a:cubicBezTo>
                  <a:pt x="4332552" y="4328583"/>
                  <a:pt x="3604947" y="4295511"/>
                  <a:pt x="2877343" y="4229365"/>
                </a:cubicBezTo>
                <a:cubicBezTo>
                  <a:pt x="2546614" y="4163219"/>
                  <a:pt x="2447395" y="3931708"/>
                  <a:pt x="2579687" y="3534833"/>
                </a:cubicBezTo>
                <a:cubicBezTo>
                  <a:pt x="2711979" y="3270250"/>
                  <a:pt x="2943489" y="3204104"/>
                  <a:pt x="3274218" y="3336396"/>
                </a:cubicBezTo>
                <a:close/>
                <a:moveTo>
                  <a:pt x="7540625" y="5920449"/>
                </a:moveTo>
                <a:cubicBezTo>
                  <a:pt x="8069791" y="6118887"/>
                  <a:pt x="8632031" y="6383470"/>
                  <a:pt x="9227343" y="6714199"/>
                </a:cubicBezTo>
                <a:cubicBezTo>
                  <a:pt x="9888801" y="7177220"/>
                  <a:pt x="10285676" y="7507949"/>
                  <a:pt x="10417968" y="7706387"/>
                </a:cubicBezTo>
                <a:cubicBezTo>
                  <a:pt x="10550260" y="7904824"/>
                  <a:pt x="10484114" y="8004043"/>
                  <a:pt x="10219531" y="8004043"/>
                </a:cubicBezTo>
                <a:cubicBezTo>
                  <a:pt x="9954948" y="8004043"/>
                  <a:pt x="9657291" y="7937897"/>
                  <a:pt x="9326562" y="7805605"/>
                </a:cubicBezTo>
                <a:cubicBezTo>
                  <a:pt x="8202083" y="7474876"/>
                  <a:pt x="7408333" y="7144147"/>
                  <a:pt x="6945312" y="6813418"/>
                </a:cubicBezTo>
                <a:cubicBezTo>
                  <a:pt x="6746875" y="6614980"/>
                  <a:pt x="6746875" y="6383470"/>
                  <a:pt x="6945312" y="6118887"/>
                </a:cubicBezTo>
                <a:cubicBezTo>
                  <a:pt x="7077604" y="5920449"/>
                  <a:pt x="7276041" y="5854303"/>
                  <a:pt x="7540625" y="5920449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0" name="Freeform 890"/>
          <p:cNvSpPr/>
          <p:nvPr/>
        </p:nvSpPr>
        <p:spPr>
          <a:xfrm rot="0" flipH="0" flipV="0">
            <a:off x="6021293" y="461185"/>
            <a:ext cx="401663" cy="268485"/>
          </a:xfrm>
          <a:custGeom>
            <a:pathLst>
              <a:path w="12171626" h="8135937">
                <a:moveTo>
                  <a:pt x="7938293" y="2214298"/>
                </a:moveTo>
                <a:lnTo>
                  <a:pt x="7938293" y="3303323"/>
                </a:lnTo>
                <a:lnTo>
                  <a:pt x="10418762" y="3303323"/>
                </a:lnTo>
                <a:cubicBezTo>
                  <a:pt x="10683345" y="3369601"/>
                  <a:pt x="10815637" y="3435879"/>
                  <a:pt x="10815637" y="3502157"/>
                </a:cubicBezTo>
                <a:cubicBezTo>
                  <a:pt x="11014075" y="3700859"/>
                  <a:pt x="10947929" y="3833349"/>
                  <a:pt x="10617200" y="3899627"/>
                </a:cubicBezTo>
                <a:cubicBezTo>
                  <a:pt x="9757304" y="4032052"/>
                  <a:pt x="8864335" y="4065191"/>
                  <a:pt x="7938293" y="3999045"/>
                </a:cubicBezTo>
                <a:lnTo>
                  <a:pt x="7938293" y="4893402"/>
                </a:lnTo>
                <a:lnTo>
                  <a:pt x="10319543" y="4893402"/>
                </a:lnTo>
                <a:cubicBezTo>
                  <a:pt x="11113293" y="4959681"/>
                  <a:pt x="11510168" y="5059098"/>
                  <a:pt x="11510168" y="5191654"/>
                </a:cubicBezTo>
                <a:cubicBezTo>
                  <a:pt x="11510168" y="5522912"/>
                  <a:pt x="11179439" y="5688541"/>
                  <a:pt x="10517981" y="5688541"/>
                </a:cubicBezTo>
                <a:cubicBezTo>
                  <a:pt x="9724231" y="5622263"/>
                  <a:pt x="8864335" y="5589124"/>
                  <a:pt x="7938293" y="5589124"/>
                </a:cubicBezTo>
                <a:lnTo>
                  <a:pt x="7938293" y="7573698"/>
                </a:lnTo>
                <a:cubicBezTo>
                  <a:pt x="7938293" y="7904427"/>
                  <a:pt x="7673710" y="8069791"/>
                  <a:pt x="7144543" y="8069791"/>
                </a:cubicBezTo>
                <a:cubicBezTo>
                  <a:pt x="6879960" y="8135937"/>
                  <a:pt x="6714595" y="8003646"/>
                  <a:pt x="6648450" y="7672916"/>
                </a:cubicBezTo>
                <a:lnTo>
                  <a:pt x="6648450" y="1917237"/>
                </a:lnTo>
                <a:cubicBezTo>
                  <a:pt x="5788554" y="2578695"/>
                  <a:pt x="4994804" y="3008643"/>
                  <a:pt x="4267200" y="3207081"/>
                </a:cubicBezTo>
                <a:cubicBezTo>
                  <a:pt x="3936470" y="3273227"/>
                  <a:pt x="3804179" y="3174008"/>
                  <a:pt x="3870325" y="2909424"/>
                </a:cubicBezTo>
                <a:cubicBezTo>
                  <a:pt x="5060950" y="1851620"/>
                  <a:pt x="5821627" y="958982"/>
                  <a:pt x="6152356" y="231510"/>
                </a:cubicBezTo>
                <a:cubicBezTo>
                  <a:pt x="6350793" y="33073"/>
                  <a:pt x="6549231" y="0"/>
                  <a:pt x="6747668" y="132291"/>
                </a:cubicBezTo>
                <a:cubicBezTo>
                  <a:pt x="7409126" y="463021"/>
                  <a:pt x="7574491" y="826823"/>
                  <a:pt x="7243762" y="1223698"/>
                </a:cubicBezTo>
                <a:cubicBezTo>
                  <a:pt x="8632825" y="1355990"/>
                  <a:pt x="10253398" y="1455208"/>
                  <a:pt x="12105481" y="1521354"/>
                </a:cubicBezTo>
                <a:cubicBezTo>
                  <a:pt x="12171626" y="1719395"/>
                  <a:pt x="12039335" y="2049595"/>
                  <a:pt x="11708606" y="2511954"/>
                </a:cubicBezTo>
                <a:cubicBezTo>
                  <a:pt x="11377876" y="2776537"/>
                  <a:pt x="10914856" y="2743464"/>
                  <a:pt x="10319543" y="2412735"/>
                </a:cubicBezTo>
                <a:cubicBezTo>
                  <a:pt x="9525793" y="2280444"/>
                  <a:pt x="8732043" y="2214298"/>
                  <a:pt x="7938293" y="2214298"/>
                </a:cubicBezTo>
                <a:close/>
                <a:moveTo>
                  <a:pt x="4067968" y="330134"/>
                </a:moveTo>
                <a:cubicBezTo>
                  <a:pt x="4597135" y="263988"/>
                  <a:pt x="4696354" y="495498"/>
                  <a:pt x="4365625" y="1024665"/>
                </a:cubicBezTo>
                <a:cubicBezTo>
                  <a:pt x="4101041" y="1289248"/>
                  <a:pt x="3836458" y="1520759"/>
                  <a:pt x="3571875" y="1719196"/>
                </a:cubicBezTo>
                <a:lnTo>
                  <a:pt x="3571875" y="6879166"/>
                </a:lnTo>
                <a:cubicBezTo>
                  <a:pt x="3638020" y="7276041"/>
                  <a:pt x="3472656" y="7540625"/>
                  <a:pt x="3075781" y="7672916"/>
                </a:cubicBezTo>
                <a:cubicBezTo>
                  <a:pt x="2612760" y="7871354"/>
                  <a:pt x="2381250" y="7772135"/>
                  <a:pt x="2381250" y="7375260"/>
                </a:cubicBezTo>
                <a:lnTo>
                  <a:pt x="2381250" y="2313318"/>
                </a:lnTo>
                <a:cubicBezTo>
                  <a:pt x="1653645" y="2710193"/>
                  <a:pt x="1157552" y="2809412"/>
                  <a:pt x="892968" y="2610974"/>
                </a:cubicBezTo>
                <a:cubicBezTo>
                  <a:pt x="165364" y="1884164"/>
                  <a:pt x="0" y="1487686"/>
                  <a:pt x="396875" y="1421540"/>
                </a:cubicBezTo>
                <a:cubicBezTo>
                  <a:pt x="1719791" y="1289248"/>
                  <a:pt x="2943489" y="925446"/>
                  <a:pt x="4067968" y="330134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1" name="Freeform 891"/>
          <p:cNvSpPr/>
          <p:nvPr/>
        </p:nvSpPr>
        <p:spPr>
          <a:xfrm rot="0" flipH="0" flipV="0">
            <a:off x="6442032" y="465525"/>
            <a:ext cx="401611" cy="258414"/>
          </a:xfrm>
          <a:custGeom>
            <a:pathLst>
              <a:path w="12170040" h="7830740">
                <a:moveTo>
                  <a:pt x="7341394" y="0"/>
                </a:moveTo>
                <a:cubicBezTo>
                  <a:pt x="7738269" y="0"/>
                  <a:pt x="8002852" y="165364"/>
                  <a:pt x="8135144" y="496093"/>
                </a:cubicBezTo>
                <a:cubicBezTo>
                  <a:pt x="8201290" y="1025260"/>
                  <a:pt x="8333582" y="1256770"/>
                  <a:pt x="8532019" y="1190625"/>
                </a:cubicBezTo>
                <a:cubicBezTo>
                  <a:pt x="8995040" y="1256770"/>
                  <a:pt x="9590352" y="1289843"/>
                  <a:pt x="10317957" y="1289843"/>
                </a:cubicBezTo>
                <a:cubicBezTo>
                  <a:pt x="10582540" y="1422135"/>
                  <a:pt x="10615613" y="1587500"/>
                  <a:pt x="10417175" y="1785937"/>
                </a:cubicBezTo>
                <a:cubicBezTo>
                  <a:pt x="10218738" y="1852083"/>
                  <a:pt x="10053373" y="1885156"/>
                  <a:pt x="9921082" y="1885156"/>
                </a:cubicBezTo>
                <a:cubicBezTo>
                  <a:pt x="9656498" y="1951302"/>
                  <a:pt x="9325769" y="1984375"/>
                  <a:pt x="8928894" y="1984375"/>
                </a:cubicBezTo>
                <a:cubicBezTo>
                  <a:pt x="9259623" y="2181489"/>
                  <a:pt x="9193477" y="2542844"/>
                  <a:pt x="8730457" y="3068439"/>
                </a:cubicBezTo>
                <a:cubicBezTo>
                  <a:pt x="10053373" y="3134585"/>
                  <a:pt x="11177852" y="3200863"/>
                  <a:pt x="12103894" y="3267273"/>
                </a:cubicBezTo>
                <a:cubicBezTo>
                  <a:pt x="12170040" y="3400226"/>
                  <a:pt x="12070821" y="3666133"/>
                  <a:pt x="11806238" y="4064992"/>
                </a:cubicBezTo>
                <a:cubicBezTo>
                  <a:pt x="11607800" y="4462793"/>
                  <a:pt x="11310144" y="4628621"/>
                  <a:pt x="10913269" y="4562475"/>
                </a:cubicBezTo>
                <a:cubicBezTo>
                  <a:pt x="9325769" y="3831960"/>
                  <a:pt x="7275380" y="3632861"/>
                  <a:pt x="4762103" y="3965178"/>
                </a:cubicBezTo>
                <a:cubicBezTo>
                  <a:pt x="4431374" y="4098131"/>
                  <a:pt x="4100645" y="4231084"/>
                  <a:pt x="3769916" y="4364037"/>
                </a:cubicBezTo>
                <a:cubicBezTo>
                  <a:pt x="3505332" y="4364037"/>
                  <a:pt x="3439187" y="4131468"/>
                  <a:pt x="3571478" y="3666331"/>
                </a:cubicBezTo>
                <a:cubicBezTo>
                  <a:pt x="3637624" y="3400425"/>
                  <a:pt x="3869135" y="3234266"/>
                  <a:pt x="4266010" y="3167856"/>
                </a:cubicBezTo>
                <a:cubicBezTo>
                  <a:pt x="4993482" y="3167856"/>
                  <a:pt x="5588662" y="3134651"/>
                  <a:pt x="6051550" y="3068240"/>
                </a:cubicBezTo>
                <a:cubicBezTo>
                  <a:pt x="5654675" y="2673879"/>
                  <a:pt x="5588529" y="2279518"/>
                  <a:pt x="5853113" y="1885156"/>
                </a:cubicBezTo>
                <a:cubicBezTo>
                  <a:pt x="5390092" y="1885156"/>
                  <a:pt x="4927071" y="1951302"/>
                  <a:pt x="4464050" y="2083593"/>
                </a:cubicBezTo>
                <a:cubicBezTo>
                  <a:pt x="4265613" y="2149739"/>
                  <a:pt x="4199467" y="2017448"/>
                  <a:pt x="4265613" y="1686718"/>
                </a:cubicBezTo>
                <a:cubicBezTo>
                  <a:pt x="4397904" y="1355989"/>
                  <a:pt x="4662488" y="1157552"/>
                  <a:pt x="5059363" y="1091406"/>
                </a:cubicBezTo>
                <a:cubicBezTo>
                  <a:pt x="5323946" y="1157552"/>
                  <a:pt x="5720821" y="1190625"/>
                  <a:pt x="6249988" y="1190625"/>
                </a:cubicBezTo>
                <a:cubicBezTo>
                  <a:pt x="6580717" y="1256770"/>
                  <a:pt x="6746082" y="959114"/>
                  <a:pt x="6746082" y="297656"/>
                </a:cubicBezTo>
                <a:cubicBezTo>
                  <a:pt x="6812227" y="99218"/>
                  <a:pt x="7010665" y="0"/>
                  <a:pt x="7341394" y="0"/>
                </a:cubicBezTo>
                <a:close/>
                <a:moveTo>
                  <a:pt x="8135144" y="1885156"/>
                </a:moveTo>
                <a:lnTo>
                  <a:pt x="6547644" y="1885156"/>
                </a:lnTo>
                <a:cubicBezTo>
                  <a:pt x="6547644" y="2279518"/>
                  <a:pt x="6646863" y="2673879"/>
                  <a:pt x="6845300" y="3068240"/>
                </a:cubicBezTo>
                <a:lnTo>
                  <a:pt x="7936707" y="3068240"/>
                </a:lnTo>
                <a:cubicBezTo>
                  <a:pt x="8068998" y="2673879"/>
                  <a:pt x="8135144" y="2279518"/>
                  <a:pt x="8135144" y="1885156"/>
                </a:cubicBezTo>
                <a:close/>
                <a:moveTo>
                  <a:pt x="2678907" y="297656"/>
                </a:moveTo>
                <a:cubicBezTo>
                  <a:pt x="3009636" y="363802"/>
                  <a:pt x="3208073" y="562239"/>
                  <a:pt x="3274219" y="892968"/>
                </a:cubicBezTo>
                <a:cubicBezTo>
                  <a:pt x="3141927" y="1223301"/>
                  <a:pt x="3075782" y="1685793"/>
                  <a:pt x="3075782" y="2280443"/>
                </a:cubicBezTo>
                <a:lnTo>
                  <a:pt x="3968353" y="2280443"/>
                </a:lnTo>
                <a:cubicBezTo>
                  <a:pt x="3968353" y="2346589"/>
                  <a:pt x="4001426" y="2379662"/>
                  <a:pt x="4067572" y="2379662"/>
                </a:cubicBezTo>
                <a:cubicBezTo>
                  <a:pt x="4199864" y="2710391"/>
                  <a:pt x="4067638" y="2908829"/>
                  <a:pt x="3670896" y="2974975"/>
                </a:cubicBezTo>
                <a:lnTo>
                  <a:pt x="3075782" y="2974975"/>
                </a:lnTo>
                <a:lnTo>
                  <a:pt x="3075782" y="4854178"/>
                </a:lnTo>
                <a:cubicBezTo>
                  <a:pt x="3869532" y="4788032"/>
                  <a:pt x="4365625" y="4788032"/>
                  <a:pt x="4564063" y="4854178"/>
                </a:cubicBezTo>
                <a:cubicBezTo>
                  <a:pt x="4696354" y="4986470"/>
                  <a:pt x="4663282" y="5151834"/>
                  <a:pt x="4464844" y="5350272"/>
                </a:cubicBezTo>
                <a:cubicBezTo>
                  <a:pt x="3208073" y="5681001"/>
                  <a:pt x="1984375" y="6077876"/>
                  <a:pt x="793750" y="6540897"/>
                </a:cubicBezTo>
                <a:cubicBezTo>
                  <a:pt x="264584" y="6607042"/>
                  <a:pt x="0" y="6441678"/>
                  <a:pt x="0" y="6044803"/>
                </a:cubicBezTo>
                <a:cubicBezTo>
                  <a:pt x="132292" y="5581782"/>
                  <a:pt x="429948" y="5317199"/>
                  <a:pt x="892969" y="5251053"/>
                </a:cubicBezTo>
                <a:cubicBezTo>
                  <a:pt x="1289844" y="5184907"/>
                  <a:pt x="1686719" y="5118761"/>
                  <a:pt x="2083594" y="5052615"/>
                </a:cubicBezTo>
                <a:lnTo>
                  <a:pt x="2083594" y="2974975"/>
                </a:lnTo>
                <a:cubicBezTo>
                  <a:pt x="1819011" y="2908829"/>
                  <a:pt x="1422136" y="2973123"/>
                  <a:pt x="892969" y="3167856"/>
                </a:cubicBezTo>
                <a:cubicBezTo>
                  <a:pt x="496094" y="3167856"/>
                  <a:pt x="330729" y="3036358"/>
                  <a:pt x="396875" y="2773362"/>
                </a:cubicBezTo>
                <a:cubicBezTo>
                  <a:pt x="463021" y="2444750"/>
                  <a:pt x="661459" y="2247569"/>
                  <a:pt x="992188" y="2181820"/>
                </a:cubicBezTo>
                <a:cubicBezTo>
                  <a:pt x="1322917" y="2247569"/>
                  <a:pt x="1686719" y="2280443"/>
                  <a:pt x="2083594" y="2280443"/>
                </a:cubicBezTo>
                <a:lnTo>
                  <a:pt x="2083594" y="793750"/>
                </a:lnTo>
                <a:cubicBezTo>
                  <a:pt x="2083594" y="396875"/>
                  <a:pt x="2282032" y="231510"/>
                  <a:pt x="2678907" y="297656"/>
                </a:cubicBezTo>
                <a:close/>
                <a:moveTo>
                  <a:pt x="6547644" y="5251053"/>
                </a:moveTo>
                <a:cubicBezTo>
                  <a:pt x="6150769" y="5184907"/>
                  <a:pt x="5985404" y="5284126"/>
                  <a:pt x="6051550" y="5548709"/>
                </a:cubicBezTo>
                <a:cubicBezTo>
                  <a:pt x="6051550" y="6408605"/>
                  <a:pt x="6150769" y="6805480"/>
                  <a:pt x="6349207" y="6739334"/>
                </a:cubicBezTo>
                <a:cubicBezTo>
                  <a:pt x="7010665" y="6739334"/>
                  <a:pt x="7771342" y="6706261"/>
                  <a:pt x="8631238" y="6640115"/>
                </a:cubicBezTo>
                <a:cubicBezTo>
                  <a:pt x="8829675" y="6309386"/>
                  <a:pt x="8862748" y="5945584"/>
                  <a:pt x="8730457" y="5548709"/>
                </a:cubicBezTo>
                <a:cubicBezTo>
                  <a:pt x="8730457" y="5284126"/>
                  <a:pt x="8002852" y="5184907"/>
                  <a:pt x="6547644" y="5251053"/>
                </a:cubicBezTo>
                <a:close/>
                <a:moveTo>
                  <a:pt x="5853113" y="4457303"/>
                </a:moveTo>
                <a:cubicBezTo>
                  <a:pt x="6514571" y="4589594"/>
                  <a:pt x="7374467" y="4622668"/>
                  <a:pt x="8432800" y="4556522"/>
                </a:cubicBezTo>
                <a:cubicBezTo>
                  <a:pt x="8763530" y="4556522"/>
                  <a:pt x="8995040" y="4524639"/>
                  <a:pt x="9127332" y="4460875"/>
                </a:cubicBezTo>
                <a:cubicBezTo>
                  <a:pt x="9325769" y="4460875"/>
                  <a:pt x="9524207" y="4559961"/>
                  <a:pt x="9722644" y="4758134"/>
                </a:cubicBezTo>
                <a:cubicBezTo>
                  <a:pt x="9921082" y="4956307"/>
                  <a:pt x="9954155" y="5187553"/>
                  <a:pt x="9821863" y="5451872"/>
                </a:cubicBezTo>
                <a:cubicBezTo>
                  <a:pt x="9755717" y="6112404"/>
                  <a:pt x="9689571" y="6739996"/>
                  <a:pt x="9623425" y="7334647"/>
                </a:cubicBezTo>
                <a:cubicBezTo>
                  <a:pt x="9491133" y="7665376"/>
                  <a:pt x="9193477" y="7764595"/>
                  <a:pt x="8730457" y="7632303"/>
                </a:cubicBezTo>
                <a:cubicBezTo>
                  <a:pt x="7870561" y="7433865"/>
                  <a:pt x="6944519" y="7433865"/>
                  <a:pt x="5952332" y="7632303"/>
                </a:cubicBezTo>
                <a:cubicBezTo>
                  <a:pt x="5489311" y="7830740"/>
                  <a:pt x="5224727" y="7698449"/>
                  <a:pt x="5158582" y="7235428"/>
                </a:cubicBezTo>
                <a:cubicBezTo>
                  <a:pt x="5158582" y="6507824"/>
                  <a:pt x="5092436" y="5780220"/>
                  <a:pt x="4960144" y="5052615"/>
                </a:cubicBezTo>
                <a:cubicBezTo>
                  <a:pt x="5092436" y="4589594"/>
                  <a:pt x="5390092" y="4391157"/>
                  <a:pt x="5853113" y="4457303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2" name="Freeform 892"/>
          <p:cNvSpPr/>
          <p:nvPr/>
        </p:nvSpPr>
        <p:spPr>
          <a:xfrm rot="0" flipH="0" flipV="0">
            <a:off x="6865863" y="465472"/>
            <a:ext cx="353707" cy="260846"/>
          </a:xfrm>
          <a:custGeom>
            <a:pathLst>
              <a:path w="10718403" h="7904427">
                <a:moveTo>
                  <a:pt x="2183606" y="297656"/>
                </a:moveTo>
                <a:cubicBezTo>
                  <a:pt x="2382043" y="363802"/>
                  <a:pt x="2580481" y="463021"/>
                  <a:pt x="2778918" y="595313"/>
                </a:cubicBezTo>
                <a:cubicBezTo>
                  <a:pt x="3109647" y="793750"/>
                  <a:pt x="3407304" y="992188"/>
                  <a:pt x="3671887" y="1190625"/>
                </a:cubicBezTo>
                <a:cubicBezTo>
                  <a:pt x="4068762" y="1455208"/>
                  <a:pt x="4267200" y="1620573"/>
                  <a:pt x="4267200" y="1686719"/>
                </a:cubicBezTo>
                <a:cubicBezTo>
                  <a:pt x="4333345" y="1819011"/>
                  <a:pt x="4167981" y="1852084"/>
                  <a:pt x="3771106" y="1785938"/>
                </a:cubicBezTo>
                <a:cubicBezTo>
                  <a:pt x="3308085" y="1719792"/>
                  <a:pt x="2845064" y="1653646"/>
                  <a:pt x="2382043" y="1587500"/>
                </a:cubicBezTo>
                <a:cubicBezTo>
                  <a:pt x="1588293" y="1389063"/>
                  <a:pt x="1290637" y="1025261"/>
                  <a:pt x="1489075" y="496094"/>
                </a:cubicBezTo>
                <a:cubicBezTo>
                  <a:pt x="1621366" y="231511"/>
                  <a:pt x="1852877" y="165365"/>
                  <a:pt x="2183606" y="297656"/>
                </a:cubicBezTo>
                <a:close/>
                <a:moveTo>
                  <a:pt x="0" y="3472656"/>
                </a:moveTo>
                <a:cubicBezTo>
                  <a:pt x="0" y="2877344"/>
                  <a:pt x="231510" y="2546615"/>
                  <a:pt x="694531" y="2480469"/>
                </a:cubicBezTo>
                <a:cubicBezTo>
                  <a:pt x="1157552" y="2678906"/>
                  <a:pt x="1719791" y="2711979"/>
                  <a:pt x="2381250" y="2579688"/>
                </a:cubicBezTo>
                <a:cubicBezTo>
                  <a:pt x="2778125" y="2447396"/>
                  <a:pt x="3075781" y="2480469"/>
                  <a:pt x="3274218" y="2678906"/>
                </a:cubicBezTo>
                <a:cubicBezTo>
                  <a:pt x="3472656" y="2811198"/>
                  <a:pt x="3538802" y="3009636"/>
                  <a:pt x="3472656" y="3274219"/>
                </a:cubicBezTo>
                <a:cubicBezTo>
                  <a:pt x="3274218" y="3869531"/>
                  <a:pt x="3175000" y="4564063"/>
                  <a:pt x="3175000" y="5357813"/>
                </a:cubicBezTo>
                <a:cubicBezTo>
                  <a:pt x="3241145" y="5423959"/>
                  <a:pt x="3373437" y="5390886"/>
                  <a:pt x="3571875" y="5258594"/>
                </a:cubicBezTo>
                <a:cubicBezTo>
                  <a:pt x="3770312" y="5060156"/>
                  <a:pt x="4001822" y="4861719"/>
                  <a:pt x="4266406" y="4663281"/>
                </a:cubicBezTo>
                <a:cubicBezTo>
                  <a:pt x="4530989" y="4597136"/>
                  <a:pt x="4597135" y="4729427"/>
                  <a:pt x="4464843" y="5060156"/>
                </a:cubicBezTo>
                <a:cubicBezTo>
                  <a:pt x="4001822" y="5721615"/>
                  <a:pt x="3472656" y="6350000"/>
                  <a:pt x="2877343" y="6945313"/>
                </a:cubicBezTo>
                <a:cubicBezTo>
                  <a:pt x="2414322" y="7408334"/>
                  <a:pt x="1984375" y="7474479"/>
                  <a:pt x="1587500" y="7143750"/>
                </a:cubicBezTo>
                <a:cubicBezTo>
                  <a:pt x="1389062" y="6945313"/>
                  <a:pt x="1355989" y="6746875"/>
                  <a:pt x="1488281" y="6548438"/>
                </a:cubicBezTo>
                <a:cubicBezTo>
                  <a:pt x="2083593" y="5953125"/>
                  <a:pt x="2381250" y="4994011"/>
                  <a:pt x="2381250" y="3671094"/>
                </a:cubicBezTo>
                <a:cubicBezTo>
                  <a:pt x="2447395" y="3340365"/>
                  <a:pt x="1819010" y="3340365"/>
                  <a:pt x="496093" y="3671094"/>
                </a:cubicBezTo>
                <a:cubicBezTo>
                  <a:pt x="231510" y="3803386"/>
                  <a:pt x="66145" y="3737240"/>
                  <a:pt x="0" y="3472656"/>
                </a:cubicBezTo>
                <a:close/>
                <a:moveTo>
                  <a:pt x="5557837" y="99219"/>
                </a:moveTo>
                <a:cubicBezTo>
                  <a:pt x="6087400" y="99219"/>
                  <a:pt x="6319109" y="330730"/>
                  <a:pt x="6252964" y="793750"/>
                </a:cubicBezTo>
                <a:cubicBezTo>
                  <a:pt x="6319109" y="2116667"/>
                  <a:pt x="6352182" y="3075781"/>
                  <a:pt x="6352182" y="3671094"/>
                </a:cubicBezTo>
                <a:cubicBezTo>
                  <a:pt x="6286037" y="4927865"/>
                  <a:pt x="6120540" y="5787761"/>
                  <a:pt x="5855692" y="6250781"/>
                </a:cubicBezTo>
                <a:cubicBezTo>
                  <a:pt x="5326393" y="7110677"/>
                  <a:pt x="4565650" y="7474479"/>
                  <a:pt x="3573462" y="7342188"/>
                </a:cubicBezTo>
                <a:cubicBezTo>
                  <a:pt x="3110441" y="7209896"/>
                  <a:pt x="3143514" y="7011459"/>
                  <a:pt x="3672681" y="6746875"/>
                </a:cubicBezTo>
                <a:cubicBezTo>
                  <a:pt x="4532577" y="6151563"/>
                  <a:pt x="5028670" y="5523177"/>
                  <a:pt x="5160962" y="4861719"/>
                </a:cubicBezTo>
                <a:cubicBezTo>
                  <a:pt x="5359400" y="3737240"/>
                  <a:pt x="5326327" y="2414323"/>
                  <a:pt x="5061743" y="892969"/>
                </a:cubicBezTo>
                <a:cubicBezTo>
                  <a:pt x="4995597" y="429948"/>
                  <a:pt x="5160962" y="165365"/>
                  <a:pt x="5557837" y="99219"/>
                </a:cubicBezTo>
                <a:close/>
                <a:moveTo>
                  <a:pt x="7741840" y="694531"/>
                </a:moveTo>
                <a:cubicBezTo>
                  <a:pt x="8072570" y="760677"/>
                  <a:pt x="8271007" y="959115"/>
                  <a:pt x="8337153" y="1289844"/>
                </a:cubicBezTo>
                <a:cubicBezTo>
                  <a:pt x="8204861" y="3075781"/>
                  <a:pt x="8204861" y="4894792"/>
                  <a:pt x="8337153" y="6746875"/>
                </a:cubicBezTo>
                <a:cubicBezTo>
                  <a:pt x="8337153" y="7011459"/>
                  <a:pt x="8171788" y="7176823"/>
                  <a:pt x="7841059" y="7242969"/>
                </a:cubicBezTo>
                <a:cubicBezTo>
                  <a:pt x="7510329" y="7242969"/>
                  <a:pt x="7311892" y="7077604"/>
                  <a:pt x="7245746" y="6746875"/>
                </a:cubicBezTo>
                <a:cubicBezTo>
                  <a:pt x="7378038" y="4960938"/>
                  <a:pt x="7378038" y="3141927"/>
                  <a:pt x="7245746" y="1289844"/>
                </a:cubicBezTo>
                <a:cubicBezTo>
                  <a:pt x="7245746" y="892969"/>
                  <a:pt x="7411111" y="694531"/>
                  <a:pt x="7741840" y="694531"/>
                </a:cubicBezTo>
                <a:close/>
                <a:moveTo>
                  <a:pt x="10321528" y="198438"/>
                </a:moveTo>
                <a:cubicBezTo>
                  <a:pt x="10519965" y="264583"/>
                  <a:pt x="10619184" y="496094"/>
                  <a:pt x="10619184" y="892969"/>
                </a:cubicBezTo>
                <a:cubicBezTo>
                  <a:pt x="10486892" y="2943490"/>
                  <a:pt x="10519965" y="5027084"/>
                  <a:pt x="10718403" y="7143750"/>
                </a:cubicBezTo>
                <a:cubicBezTo>
                  <a:pt x="10718403" y="7540625"/>
                  <a:pt x="10553038" y="7772136"/>
                  <a:pt x="10222309" y="7838281"/>
                </a:cubicBezTo>
                <a:cubicBezTo>
                  <a:pt x="9891579" y="7904427"/>
                  <a:pt x="9660070" y="7838281"/>
                  <a:pt x="9527778" y="7639844"/>
                </a:cubicBezTo>
                <a:cubicBezTo>
                  <a:pt x="9395486" y="7507552"/>
                  <a:pt x="9362413" y="5754688"/>
                  <a:pt x="9428559" y="2381250"/>
                </a:cubicBezTo>
                <a:cubicBezTo>
                  <a:pt x="9428559" y="1785938"/>
                  <a:pt x="9395486" y="1289844"/>
                  <a:pt x="9329340" y="892969"/>
                </a:cubicBezTo>
                <a:cubicBezTo>
                  <a:pt x="9263195" y="562240"/>
                  <a:pt x="9296267" y="330730"/>
                  <a:pt x="9428559" y="198438"/>
                </a:cubicBezTo>
                <a:cubicBezTo>
                  <a:pt x="9626996" y="0"/>
                  <a:pt x="9924653" y="0"/>
                  <a:pt x="10321528" y="198438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3" name="Freeform 893"/>
          <p:cNvSpPr/>
          <p:nvPr/>
        </p:nvSpPr>
        <p:spPr>
          <a:xfrm rot="0" flipH="0" flipV="0">
            <a:off x="7282002" y="456715"/>
            <a:ext cx="397271" cy="276125"/>
          </a:xfrm>
          <a:custGeom>
            <a:pathLst>
              <a:path w="12038542" h="8367447">
                <a:moveTo>
                  <a:pt x="4795573" y="2050521"/>
                </a:moveTo>
                <a:cubicBezTo>
                  <a:pt x="3803385" y="2116667"/>
                  <a:pt x="2877344" y="2248958"/>
                  <a:pt x="2017448" y="2447396"/>
                </a:cubicBezTo>
                <a:cubicBezTo>
                  <a:pt x="1686719" y="2579688"/>
                  <a:pt x="1521354" y="2480469"/>
                  <a:pt x="1521354" y="2149740"/>
                </a:cubicBezTo>
                <a:cubicBezTo>
                  <a:pt x="1719792" y="1620573"/>
                  <a:pt x="2083594" y="1355990"/>
                  <a:pt x="2612760" y="1355990"/>
                </a:cubicBezTo>
                <a:cubicBezTo>
                  <a:pt x="3141927" y="1488282"/>
                  <a:pt x="3869531" y="1521354"/>
                  <a:pt x="4795573" y="1455208"/>
                </a:cubicBezTo>
                <a:cubicBezTo>
                  <a:pt x="4795573" y="1124479"/>
                  <a:pt x="4762500" y="859896"/>
                  <a:pt x="4696354" y="661458"/>
                </a:cubicBezTo>
                <a:cubicBezTo>
                  <a:pt x="4696354" y="198438"/>
                  <a:pt x="4894792" y="0"/>
                  <a:pt x="5291667" y="66146"/>
                </a:cubicBezTo>
                <a:cubicBezTo>
                  <a:pt x="5820833" y="132292"/>
                  <a:pt x="6151562" y="297657"/>
                  <a:pt x="6283854" y="562240"/>
                </a:cubicBezTo>
                <a:cubicBezTo>
                  <a:pt x="6350000" y="694532"/>
                  <a:pt x="6316927" y="992188"/>
                  <a:pt x="6184635" y="1455208"/>
                </a:cubicBezTo>
                <a:lnTo>
                  <a:pt x="9359635" y="1455208"/>
                </a:lnTo>
                <a:cubicBezTo>
                  <a:pt x="9690365" y="1653646"/>
                  <a:pt x="9690365" y="1852083"/>
                  <a:pt x="9359635" y="2050521"/>
                </a:cubicBezTo>
                <a:lnTo>
                  <a:pt x="6184635" y="2050521"/>
                </a:lnTo>
                <a:cubicBezTo>
                  <a:pt x="6118489" y="2381250"/>
                  <a:pt x="6085417" y="2678906"/>
                  <a:pt x="6085417" y="2943490"/>
                </a:cubicBezTo>
                <a:cubicBezTo>
                  <a:pt x="9194271" y="3075781"/>
                  <a:pt x="11178646" y="3175000"/>
                  <a:pt x="12038542" y="3241146"/>
                </a:cubicBezTo>
                <a:cubicBezTo>
                  <a:pt x="11575521" y="4497917"/>
                  <a:pt x="10914062" y="4894792"/>
                  <a:pt x="10054167" y="4431771"/>
                </a:cubicBezTo>
                <a:cubicBezTo>
                  <a:pt x="8995833" y="4034896"/>
                  <a:pt x="7639843" y="3803386"/>
                  <a:pt x="5986198" y="3737240"/>
                </a:cubicBezTo>
                <a:cubicBezTo>
                  <a:pt x="5787760" y="4332552"/>
                  <a:pt x="5787760" y="4630208"/>
                  <a:pt x="5986198" y="4630208"/>
                </a:cubicBezTo>
                <a:cubicBezTo>
                  <a:pt x="6713802" y="4630208"/>
                  <a:pt x="7507552" y="4597136"/>
                  <a:pt x="8367448" y="4530990"/>
                </a:cubicBezTo>
                <a:cubicBezTo>
                  <a:pt x="8698177" y="4464844"/>
                  <a:pt x="8962760" y="4696354"/>
                  <a:pt x="9161198" y="5225521"/>
                </a:cubicBezTo>
                <a:cubicBezTo>
                  <a:pt x="9161198" y="5490104"/>
                  <a:pt x="9028906" y="5655469"/>
                  <a:pt x="8764323" y="5721615"/>
                </a:cubicBezTo>
                <a:cubicBezTo>
                  <a:pt x="7838281" y="6250781"/>
                  <a:pt x="7077604" y="6680729"/>
                  <a:pt x="6482292" y="7011458"/>
                </a:cubicBezTo>
                <a:lnTo>
                  <a:pt x="7276042" y="7309115"/>
                </a:lnTo>
                <a:cubicBezTo>
                  <a:pt x="8202083" y="7705990"/>
                  <a:pt x="8665104" y="7937500"/>
                  <a:pt x="8665104" y="8003646"/>
                </a:cubicBezTo>
                <a:cubicBezTo>
                  <a:pt x="8995833" y="8268229"/>
                  <a:pt x="8797396" y="8367447"/>
                  <a:pt x="8069792" y="8301301"/>
                </a:cubicBezTo>
                <a:cubicBezTo>
                  <a:pt x="6746875" y="7970573"/>
                  <a:pt x="5324739" y="7507552"/>
                  <a:pt x="3803385" y="6912240"/>
                </a:cubicBezTo>
                <a:cubicBezTo>
                  <a:pt x="3208073" y="6713802"/>
                  <a:pt x="3042708" y="6416146"/>
                  <a:pt x="3307292" y="6019271"/>
                </a:cubicBezTo>
                <a:cubicBezTo>
                  <a:pt x="3571875" y="5754688"/>
                  <a:pt x="3902604" y="5721615"/>
                  <a:pt x="4299479" y="5920052"/>
                </a:cubicBezTo>
                <a:cubicBezTo>
                  <a:pt x="4828646" y="6184636"/>
                  <a:pt x="5357812" y="6449219"/>
                  <a:pt x="5886979" y="6713802"/>
                </a:cubicBezTo>
                <a:cubicBezTo>
                  <a:pt x="6350000" y="6316927"/>
                  <a:pt x="6779948" y="5920052"/>
                  <a:pt x="7176823" y="5523177"/>
                </a:cubicBezTo>
                <a:cubicBezTo>
                  <a:pt x="7441406" y="5192448"/>
                  <a:pt x="6713802" y="5159375"/>
                  <a:pt x="4994010" y="5423958"/>
                </a:cubicBezTo>
                <a:cubicBezTo>
                  <a:pt x="4332552" y="5556250"/>
                  <a:pt x="4067969" y="5390886"/>
                  <a:pt x="4200260" y="4927865"/>
                </a:cubicBezTo>
                <a:cubicBezTo>
                  <a:pt x="4464844" y="4530990"/>
                  <a:pt x="4597135" y="4134115"/>
                  <a:pt x="4597135" y="3737240"/>
                </a:cubicBezTo>
                <a:cubicBezTo>
                  <a:pt x="3075781" y="3803386"/>
                  <a:pt x="1719792" y="4001823"/>
                  <a:pt x="529167" y="4332552"/>
                </a:cubicBezTo>
                <a:cubicBezTo>
                  <a:pt x="132292" y="4464844"/>
                  <a:pt x="0" y="4233333"/>
                  <a:pt x="132292" y="3638021"/>
                </a:cubicBezTo>
                <a:cubicBezTo>
                  <a:pt x="396875" y="3241146"/>
                  <a:pt x="727604" y="3042708"/>
                  <a:pt x="1124479" y="3042708"/>
                </a:cubicBezTo>
                <a:cubicBezTo>
                  <a:pt x="1852083" y="3108854"/>
                  <a:pt x="3042708" y="3075781"/>
                  <a:pt x="4696354" y="294349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4" name="Freeform 894"/>
          <p:cNvSpPr/>
          <p:nvPr/>
        </p:nvSpPr>
        <p:spPr>
          <a:xfrm rot="0" flipH="0" flipV="0">
            <a:off x="7706950" y="460068"/>
            <a:ext cx="396206" cy="266093"/>
          </a:xfrm>
          <a:custGeom>
            <a:pathLst>
              <a:path w="12006262" h="8063442">
                <a:moveTo>
                  <a:pt x="4762500" y="3532452"/>
                </a:moveTo>
                <a:cubicBezTo>
                  <a:pt x="3770312" y="3863181"/>
                  <a:pt x="2976562" y="4094692"/>
                  <a:pt x="2381250" y="4226983"/>
                </a:cubicBezTo>
                <a:cubicBezTo>
                  <a:pt x="1918229" y="4226983"/>
                  <a:pt x="1686719" y="4094692"/>
                  <a:pt x="1686719" y="3830108"/>
                </a:cubicBezTo>
                <a:cubicBezTo>
                  <a:pt x="2877344" y="3565525"/>
                  <a:pt x="4101041" y="3201723"/>
                  <a:pt x="5357812" y="2738702"/>
                </a:cubicBezTo>
                <a:cubicBezTo>
                  <a:pt x="4101041" y="2672556"/>
                  <a:pt x="3241146" y="2705629"/>
                  <a:pt x="2778125" y="2837921"/>
                </a:cubicBezTo>
                <a:cubicBezTo>
                  <a:pt x="2381250" y="2705762"/>
                  <a:pt x="2381250" y="2474516"/>
                  <a:pt x="2778125" y="2144183"/>
                </a:cubicBezTo>
                <a:cubicBezTo>
                  <a:pt x="3108854" y="2144183"/>
                  <a:pt x="3406510" y="2176992"/>
                  <a:pt x="3671094" y="2242608"/>
                </a:cubicBezTo>
                <a:lnTo>
                  <a:pt x="8930283" y="2242608"/>
                </a:lnTo>
                <a:cubicBezTo>
                  <a:pt x="9261012" y="2374900"/>
                  <a:pt x="9294084" y="2540265"/>
                  <a:pt x="9029501" y="2738702"/>
                </a:cubicBezTo>
                <a:lnTo>
                  <a:pt x="6449219" y="2738702"/>
                </a:lnTo>
                <a:cubicBezTo>
                  <a:pt x="6184635" y="2937140"/>
                  <a:pt x="5920052" y="3102504"/>
                  <a:pt x="5655469" y="3234796"/>
                </a:cubicBezTo>
                <a:lnTo>
                  <a:pt x="6350000" y="4028546"/>
                </a:lnTo>
                <a:cubicBezTo>
                  <a:pt x="6945445" y="3763963"/>
                  <a:pt x="7408531" y="3400161"/>
                  <a:pt x="7739261" y="2937140"/>
                </a:cubicBezTo>
                <a:cubicBezTo>
                  <a:pt x="8202281" y="2804848"/>
                  <a:pt x="8466865" y="2970213"/>
                  <a:pt x="8533011" y="3433233"/>
                </a:cubicBezTo>
                <a:cubicBezTo>
                  <a:pt x="8599156" y="3565525"/>
                  <a:pt x="8533011" y="3697817"/>
                  <a:pt x="8334573" y="3830108"/>
                </a:cubicBezTo>
                <a:cubicBezTo>
                  <a:pt x="7937698" y="4028546"/>
                  <a:pt x="7540823" y="4160838"/>
                  <a:pt x="7143948" y="4226983"/>
                </a:cubicBezTo>
                <a:cubicBezTo>
                  <a:pt x="8996296" y="5219171"/>
                  <a:pt x="10617067" y="5715265"/>
                  <a:pt x="12006262" y="5715265"/>
                </a:cubicBezTo>
                <a:cubicBezTo>
                  <a:pt x="11940117" y="6178286"/>
                  <a:pt x="11675467" y="6608233"/>
                  <a:pt x="11212314" y="7005108"/>
                </a:cubicBezTo>
                <a:cubicBezTo>
                  <a:pt x="10749293" y="7401983"/>
                  <a:pt x="10186987" y="7335838"/>
                  <a:pt x="9525397" y="6806671"/>
                </a:cubicBezTo>
                <a:cubicBezTo>
                  <a:pt x="8533077" y="6012921"/>
                  <a:pt x="7540757" y="5318390"/>
                  <a:pt x="6548437" y="4723077"/>
                </a:cubicBezTo>
                <a:cubicBezTo>
                  <a:pt x="6879167" y="5384536"/>
                  <a:pt x="6879167" y="6178286"/>
                  <a:pt x="6548437" y="7104327"/>
                </a:cubicBezTo>
                <a:cubicBezTo>
                  <a:pt x="6350000" y="7567348"/>
                  <a:pt x="5953125" y="7865004"/>
                  <a:pt x="5357812" y="7997296"/>
                </a:cubicBezTo>
                <a:cubicBezTo>
                  <a:pt x="4233333" y="8063442"/>
                  <a:pt x="3472656" y="7732713"/>
                  <a:pt x="3075781" y="7005108"/>
                </a:cubicBezTo>
                <a:cubicBezTo>
                  <a:pt x="3075781" y="6938963"/>
                  <a:pt x="3108854" y="6905890"/>
                  <a:pt x="3175000" y="6905890"/>
                </a:cubicBezTo>
                <a:cubicBezTo>
                  <a:pt x="3770312" y="7170473"/>
                  <a:pt x="4332552" y="7203546"/>
                  <a:pt x="4861719" y="7005108"/>
                </a:cubicBezTo>
                <a:cubicBezTo>
                  <a:pt x="5126302" y="6872817"/>
                  <a:pt x="5291666" y="6707452"/>
                  <a:pt x="5357812" y="6509015"/>
                </a:cubicBezTo>
                <a:cubicBezTo>
                  <a:pt x="5490104" y="6178286"/>
                  <a:pt x="5523177" y="5847556"/>
                  <a:pt x="5457031" y="5516827"/>
                </a:cubicBezTo>
                <a:cubicBezTo>
                  <a:pt x="4663281" y="5847556"/>
                  <a:pt x="3803385" y="6145213"/>
                  <a:pt x="2877344" y="6409796"/>
                </a:cubicBezTo>
                <a:cubicBezTo>
                  <a:pt x="2282031" y="6608233"/>
                  <a:pt x="1686719" y="6740525"/>
                  <a:pt x="1091406" y="6806671"/>
                </a:cubicBezTo>
                <a:cubicBezTo>
                  <a:pt x="562239" y="6938963"/>
                  <a:pt x="198437" y="6806671"/>
                  <a:pt x="0" y="6409796"/>
                </a:cubicBezTo>
                <a:cubicBezTo>
                  <a:pt x="0" y="6343650"/>
                  <a:pt x="198437" y="6277504"/>
                  <a:pt x="595312" y="6211358"/>
                </a:cubicBezTo>
                <a:cubicBezTo>
                  <a:pt x="1124479" y="6145213"/>
                  <a:pt x="1686719" y="6045994"/>
                  <a:pt x="2282031" y="5913702"/>
                </a:cubicBezTo>
                <a:cubicBezTo>
                  <a:pt x="3737239" y="5516827"/>
                  <a:pt x="4762500" y="5186098"/>
                  <a:pt x="5357812" y="4921515"/>
                </a:cubicBezTo>
                <a:lnTo>
                  <a:pt x="5159375" y="4326202"/>
                </a:lnTo>
                <a:cubicBezTo>
                  <a:pt x="4233333" y="4789223"/>
                  <a:pt x="3340364" y="5119952"/>
                  <a:pt x="2480469" y="5318390"/>
                </a:cubicBezTo>
                <a:cubicBezTo>
                  <a:pt x="2017448" y="5450681"/>
                  <a:pt x="1719791" y="5351463"/>
                  <a:pt x="1587500" y="5020733"/>
                </a:cubicBezTo>
                <a:cubicBezTo>
                  <a:pt x="1653646" y="4954588"/>
                  <a:pt x="2315104" y="4756150"/>
                  <a:pt x="3571875" y="4425421"/>
                </a:cubicBezTo>
                <a:cubicBezTo>
                  <a:pt x="3968750" y="4293129"/>
                  <a:pt x="4431771" y="4094692"/>
                  <a:pt x="4960937" y="3830108"/>
                </a:cubicBezTo>
                <a:close/>
                <a:moveTo>
                  <a:pt x="5853906" y="66146"/>
                </a:moveTo>
                <a:cubicBezTo>
                  <a:pt x="6052344" y="66146"/>
                  <a:pt x="6250781" y="132292"/>
                  <a:pt x="6449219" y="264583"/>
                </a:cubicBezTo>
                <a:cubicBezTo>
                  <a:pt x="6449219" y="595313"/>
                  <a:pt x="6482292" y="826823"/>
                  <a:pt x="6548437" y="959115"/>
                </a:cubicBezTo>
                <a:cubicBezTo>
                  <a:pt x="7408465" y="959115"/>
                  <a:pt x="8268494" y="992055"/>
                  <a:pt x="9128522" y="1057937"/>
                </a:cubicBezTo>
                <a:cubicBezTo>
                  <a:pt x="9459383" y="992055"/>
                  <a:pt x="9724033" y="892969"/>
                  <a:pt x="9922470" y="760677"/>
                </a:cubicBezTo>
                <a:cubicBezTo>
                  <a:pt x="10451769" y="694532"/>
                  <a:pt x="10716419" y="1024202"/>
                  <a:pt x="10716419" y="1749690"/>
                </a:cubicBezTo>
                <a:cubicBezTo>
                  <a:pt x="10716419" y="2344473"/>
                  <a:pt x="10650273" y="2840302"/>
                  <a:pt x="10517981" y="3237177"/>
                </a:cubicBezTo>
                <a:cubicBezTo>
                  <a:pt x="10385689" y="3435615"/>
                  <a:pt x="10253398" y="3435615"/>
                  <a:pt x="10121106" y="3237177"/>
                </a:cubicBezTo>
                <a:cubicBezTo>
                  <a:pt x="10054960" y="2708011"/>
                  <a:pt x="9955742" y="2278063"/>
                  <a:pt x="9823450" y="1947333"/>
                </a:cubicBezTo>
                <a:cubicBezTo>
                  <a:pt x="9823450" y="1619250"/>
                  <a:pt x="9029634" y="1455208"/>
                  <a:pt x="7442001" y="1455208"/>
                </a:cubicBezTo>
                <a:lnTo>
                  <a:pt x="4663479" y="1455208"/>
                </a:lnTo>
                <a:cubicBezTo>
                  <a:pt x="3869729" y="1455208"/>
                  <a:pt x="3142059" y="1488149"/>
                  <a:pt x="2480469" y="1554030"/>
                </a:cubicBezTo>
                <a:cubicBezTo>
                  <a:pt x="1951302" y="1751806"/>
                  <a:pt x="1686719" y="2312062"/>
                  <a:pt x="1686719" y="3234796"/>
                </a:cubicBezTo>
                <a:cubicBezTo>
                  <a:pt x="1554427" y="3433233"/>
                  <a:pt x="1389062" y="3433233"/>
                  <a:pt x="1190625" y="3234796"/>
                </a:cubicBezTo>
                <a:cubicBezTo>
                  <a:pt x="1058333" y="2772966"/>
                  <a:pt x="992187" y="2278195"/>
                  <a:pt x="992187" y="1750483"/>
                </a:cubicBezTo>
                <a:cubicBezTo>
                  <a:pt x="1058333" y="1024070"/>
                  <a:pt x="1289844" y="693936"/>
                  <a:pt x="1686719" y="760082"/>
                </a:cubicBezTo>
                <a:cubicBezTo>
                  <a:pt x="2414323" y="1024136"/>
                  <a:pt x="3472656" y="1057143"/>
                  <a:pt x="4861719" y="859102"/>
                </a:cubicBezTo>
                <a:cubicBezTo>
                  <a:pt x="4927864" y="726943"/>
                  <a:pt x="4960937" y="561843"/>
                  <a:pt x="4960937" y="363802"/>
                </a:cubicBezTo>
                <a:cubicBezTo>
                  <a:pt x="5093229" y="99219"/>
                  <a:pt x="5390885" y="0"/>
                  <a:pt x="5853906" y="66146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5" name="Freeform 895"/>
          <p:cNvSpPr/>
          <p:nvPr/>
        </p:nvSpPr>
        <p:spPr>
          <a:xfrm rot="0" flipH="0" flipV="0">
            <a:off x="8194798" y="436004"/>
            <a:ext cx="45839" cy="292990"/>
          </a:xfrm>
          <a:custGeom>
            <a:pathLst>
              <a:path w="1389063" h="8878491">
                <a:moveTo>
                  <a:pt x="694531" y="8878491"/>
                </a:moveTo>
                <a:cubicBezTo>
                  <a:pt x="496094" y="8878491"/>
                  <a:pt x="330729" y="8812345"/>
                  <a:pt x="198438" y="8680054"/>
                </a:cubicBezTo>
                <a:cubicBezTo>
                  <a:pt x="66146" y="8547762"/>
                  <a:pt x="0" y="8382397"/>
                  <a:pt x="0" y="8183960"/>
                </a:cubicBezTo>
                <a:cubicBezTo>
                  <a:pt x="0" y="7985522"/>
                  <a:pt x="66146" y="7820158"/>
                  <a:pt x="198438" y="7687866"/>
                </a:cubicBezTo>
                <a:cubicBezTo>
                  <a:pt x="330729" y="7555574"/>
                  <a:pt x="496094" y="7489429"/>
                  <a:pt x="694531" y="7489429"/>
                </a:cubicBezTo>
                <a:cubicBezTo>
                  <a:pt x="892969" y="7489429"/>
                  <a:pt x="1058333" y="7555574"/>
                  <a:pt x="1190625" y="7687866"/>
                </a:cubicBezTo>
                <a:cubicBezTo>
                  <a:pt x="1322917" y="7820158"/>
                  <a:pt x="1389063" y="7985522"/>
                  <a:pt x="1389063" y="8183960"/>
                </a:cubicBezTo>
                <a:cubicBezTo>
                  <a:pt x="1389063" y="8382397"/>
                  <a:pt x="1322917" y="8547762"/>
                  <a:pt x="1190625" y="8680054"/>
                </a:cubicBezTo>
                <a:cubicBezTo>
                  <a:pt x="1058333" y="8812345"/>
                  <a:pt x="892969" y="8878491"/>
                  <a:pt x="694531" y="8878491"/>
                </a:cubicBezTo>
                <a:close/>
                <a:moveTo>
                  <a:pt x="892969" y="5556250"/>
                </a:moveTo>
                <a:lnTo>
                  <a:pt x="892969" y="6052344"/>
                </a:lnTo>
                <a:lnTo>
                  <a:pt x="496094" y="6052344"/>
                </a:lnTo>
                <a:lnTo>
                  <a:pt x="496094" y="5556250"/>
                </a:lnTo>
                <a:cubicBezTo>
                  <a:pt x="496094" y="4663282"/>
                  <a:pt x="438216" y="3762045"/>
                  <a:pt x="322461" y="2852540"/>
                </a:cubicBezTo>
                <a:cubicBezTo>
                  <a:pt x="206706" y="1943035"/>
                  <a:pt x="148828" y="1273308"/>
                  <a:pt x="148828" y="843360"/>
                </a:cubicBezTo>
                <a:cubicBezTo>
                  <a:pt x="148828" y="578777"/>
                  <a:pt x="190169" y="372071"/>
                  <a:pt x="272852" y="223243"/>
                </a:cubicBezTo>
                <a:cubicBezTo>
                  <a:pt x="355534" y="74415"/>
                  <a:pt x="496094" y="0"/>
                  <a:pt x="694531" y="0"/>
                </a:cubicBezTo>
                <a:cubicBezTo>
                  <a:pt x="926042" y="0"/>
                  <a:pt x="1074870" y="82683"/>
                  <a:pt x="1141016" y="248047"/>
                </a:cubicBezTo>
                <a:cubicBezTo>
                  <a:pt x="1207162" y="413412"/>
                  <a:pt x="1240234" y="611849"/>
                  <a:pt x="1240234" y="843360"/>
                </a:cubicBezTo>
                <a:cubicBezTo>
                  <a:pt x="1240234" y="1273308"/>
                  <a:pt x="1182357" y="1943035"/>
                  <a:pt x="1066602" y="2852540"/>
                </a:cubicBezTo>
                <a:cubicBezTo>
                  <a:pt x="950846" y="3762045"/>
                  <a:pt x="892969" y="4663282"/>
                  <a:pt x="892969" y="555625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6" name="Rectangle 896"/>
          <p:cNvSpPr/>
          <p:nvPr/>
        </p:nvSpPr>
        <p:spPr>
          <a:xfrm rot="0" flipH="0" flipV="0">
            <a:off x="848239" y="2043793"/>
            <a:ext cx="7398002" cy="33981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0" i="0" dirty="0" spc="1655">
                <a:latin typeface="Wingdings" pitchFamily="0" charset="1"/>
              </a:rPr>
              <a:t></a:t>
            </a:r>
            <a:r>
              <a:rPr lang="en-US" sz="1997" baseline="0" b="0" i="0" dirty="0" spc="0">
                <a:latin typeface="宋体" pitchFamily="0" charset="1"/>
              </a:rPr>
              <a:t>既然</a:t>
            </a:r>
            <a:r>
              <a:rPr lang="en-US" sz="1997" baseline="0" b="0" i="0" dirty="0" spc="0">
                <a:latin typeface="Arial" pitchFamily="0" charset="1"/>
              </a:rPr>
              <a:t>class</a:t>
            </a:r>
            <a:r>
              <a:rPr lang="en-US" sz="1997" baseline="0" b="0" i="0" dirty="0" spc="0">
                <a:latin typeface="宋体" pitchFamily="0" charset="1"/>
              </a:rPr>
              <a:t>文件</a:t>
            </a:r>
            <a:r>
              <a:rPr lang="en-US" sz="1997" baseline="0" b="0" i="0" dirty="0" spc="0">
                <a:latin typeface="Arial" pitchFamily="0" charset="1"/>
              </a:rPr>
              <a:t>(</a:t>
            </a:r>
            <a:r>
              <a:rPr lang="en-US" sz="1997" baseline="0" b="0" i="0" dirty="0" spc="0">
                <a:latin typeface="宋体" pitchFamily="0" charset="1"/>
              </a:rPr>
              <a:t>字节码文件</a:t>
            </a:r>
            <a:r>
              <a:rPr lang="en-US" sz="1997" baseline="0" b="0" i="0" dirty="0" spc="0">
                <a:latin typeface="Arial" pitchFamily="0" charset="1"/>
              </a:rPr>
              <a:t>)</a:t>
            </a:r>
            <a:r>
              <a:rPr lang="en-US" sz="1997" baseline="0" b="0" i="0" dirty="0" spc="0">
                <a:latin typeface="宋体" pitchFamily="0" charset="1"/>
              </a:rPr>
              <a:t>是</a:t>
            </a:r>
            <a:r>
              <a:rPr lang="en-US" sz="1997" baseline="0" b="0" i="0" dirty="0" spc="0">
                <a:latin typeface="Arial" pitchFamily="0" charset="1"/>
              </a:rPr>
              <a:t>java</a:t>
            </a:r>
            <a:r>
              <a:rPr lang="en-US" sz="1997" baseline="0" b="0" i="0" dirty="0" spc="0">
                <a:latin typeface="宋体" pitchFamily="0" charset="1"/>
              </a:rPr>
              <a:t>的运行文件，可不可以实现，</a:t>
            </a:r>
          </a:p>
        </p:txBody>
      </p:sp>
      <p:sp>
        <p:nvSpPr>
          <p:cNvPr id="897" name="Rectangle 897"/>
          <p:cNvSpPr/>
          <p:nvPr/>
        </p:nvSpPr>
        <p:spPr>
          <a:xfrm rot="0" flipH="0" flipV="0">
            <a:off x="1755499" y="2358516"/>
            <a:ext cx="7329169" cy="40012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tabLst>
                <a:tab pos="7265733" algn="l"/>
              </a:tabLst>
            </a:pPr>
            <a:r>
              <a:rPr lang="en-US" sz="1397" baseline="0" b="0" i="0" dirty="0" spc="0">
                <a:latin typeface="Times New Roman" pitchFamily="0" charset="1"/>
              </a:rPr>
              <a:t> 	</a:t>
            </a:r>
            <a:r>
              <a:rPr lang="en-US" sz="1997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898" name="Rectangle 898"/>
          <p:cNvSpPr/>
          <p:nvPr/>
        </p:nvSpPr>
        <p:spPr>
          <a:xfrm rot="0" flipH="0" flipV="0">
            <a:off x="848239" y="2408934"/>
            <a:ext cx="7243522" cy="76563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342900"/>
            <a:r>
              <a:rPr lang="en-US" sz="1997" baseline="0" b="0" i="0" dirty="0" spc="0">
                <a:latin typeface="宋体" pitchFamily="0" charset="1"/>
              </a:rPr>
              <a:t>在任意目录下都可以执行某一目录下的</a:t>
            </a:r>
            <a:r>
              <a:rPr lang="en-US" sz="1997" baseline="0" b="0" i="0" dirty="0" spc="0">
                <a:latin typeface="Arial" pitchFamily="0" charset="1"/>
              </a:rPr>
              <a:t>class</a:t>
            </a:r>
            <a:r>
              <a:rPr lang="en-US" sz="1997" baseline="0" b="0" i="0" dirty="0" spc="0">
                <a:latin typeface="宋体" pitchFamily="0" charset="1"/>
              </a:rPr>
              <a:t>文件呢？</a:t>
            </a:r>
          </a:p>
          <a:p>
            <a:pPr marL="0">
              <a:lnSpc>
                <a:spcPts val="3352"/>
              </a:lnSpc>
            </a:pPr>
            <a:r>
              <a:rPr lang="en-US" sz="1397" baseline="0" b="0" i="0" dirty="0" spc="1655">
                <a:latin typeface="Wingdings" pitchFamily="0" charset="1"/>
              </a:rPr>
              <a:t></a:t>
            </a:r>
            <a:r>
              <a:rPr lang="en-US" sz="1997" baseline="0" b="0" i="0" dirty="0" spc="0">
                <a:latin typeface="宋体" pitchFamily="0" charset="1"/>
              </a:rPr>
              <a:t>根据</a:t>
            </a:r>
            <a:r>
              <a:rPr lang="en-US" sz="1997" baseline="0" b="0" i="0" dirty="0" spc="0">
                <a:latin typeface="Arial" pitchFamily="0" charset="1"/>
              </a:rPr>
              <a:t>path</a:t>
            </a:r>
            <a:r>
              <a:rPr lang="en-US" sz="1997" baseline="0" b="0" i="0" dirty="0" spc="0">
                <a:latin typeface="宋体" pitchFamily="0" charset="1"/>
              </a:rPr>
              <a:t>环境变量的原理，可以定义一个名为</a:t>
            </a:r>
            <a:r>
              <a:rPr lang="en-US" sz="1997" baseline="0" b="0" i="0" dirty="0" spc="0">
                <a:latin typeface="Arial" pitchFamily="0" charset="1"/>
              </a:rPr>
              <a:t>classpath</a:t>
            </a:r>
            <a:r>
              <a:rPr lang="en-US" sz="1997" baseline="0" b="0" i="0" dirty="0" spc="0">
                <a:latin typeface="宋体" pitchFamily="0" charset="1"/>
              </a:rPr>
              <a:t>环境变</a:t>
            </a:r>
          </a:p>
        </p:txBody>
      </p:sp>
      <p:sp>
        <p:nvSpPr>
          <p:cNvPr id="899" name="Rectangle 899"/>
          <p:cNvSpPr/>
          <p:nvPr/>
        </p:nvSpPr>
        <p:spPr>
          <a:xfrm rot="0" flipH="0" flipV="0">
            <a:off x="1755499" y="3149472"/>
            <a:ext cx="7174385" cy="40012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tabLst>
                <a:tab pos="7110948" algn="l"/>
              </a:tabLst>
            </a:pPr>
            <a:r>
              <a:rPr lang="en-US" sz="1397" baseline="0" b="0" i="0" dirty="0" spc="0">
                <a:latin typeface="Times New Roman" pitchFamily="0" charset="1"/>
              </a:rPr>
              <a:t> 	</a:t>
            </a:r>
            <a:r>
              <a:rPr lang="en-US" sz="1997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900" name="Rectangle 900"/>
          <p:cNvSpPr/>
          <p:nvPr/>
        </p:nvSpPr>
        <p:spPr>
          <a:xfrm rot="0" flipH="0" flipV="0">
            <a:off x="848239" y="3199890"/>
            <a:ext cx="6254877" cy="76486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342900"/>
            <a:r>
              <a:rPr lang="en-US" sz="1997" baseline="0" b="0" i="0" dirty="0" spc="0">
                <a:latin typeface="宋体" pitchFamily="0" charset="1"/>
              </a:rPr>
              <a:t>量，将要运行的</a:t>
            </a:r>
            <a:r>
              <a:rPr lang="en-US" sz="1997" baseline="0" b="0" i="0" dirty="0" spc="0">
                <a:latin typeface="Arial" pitchFamily="0" charset="1"/>
              </a:rPr>
              <a:t>class</a:t>
            </a:r>
            <a:r>
              <a:rPr lang="en-US" sz="1997" baseline="0" b="0" i="0" dirty="0" spc="0">
                <a:latin typeface="宋体" pitchFamily="0" charset="1"/>
              </a:rPr>
              <a:t>文件所在目录定义在该变量中。</a:t>
            </a:r>
          </a:p>
          <a:p>
            <a:pPr marL="0">
              <a:lnSpc>
                <a:spcPts val="3346"/>
              </a:lnSpc>
            </a:pPr>
            <a:r>
              <a:rPr lang="en-US" sz="1397" baseline="0" b="0" i="0" dirty="0" spc="1655">
                <a:latin typeface="Wingdings" pitchFamily="0" charset="1"/>
              </a:rPr>
              <a:t></a:t>
            </a:r>
            <a:r>
              <a:rPr lang="en-US" sz="1997" baseline="0" b="0" i="0" dirty="0" spc="0">
                <a:latin typeface="宋体" pitchFamily="0" charset="1"/>
              </a:rPr>
              <a:t>例：</a:t>
            </a:r>
            <a:r>
              <a:rPr lang="en-US" sz="1997" baseline="0" b="0" i="0" dirty="0" spc="0">
                <a:latin typeface="Arial" pitchFamily="0" charset="1"/>
              </a:rPr>
              <a:t>set classpath=c:\</a:t>
            </a:r>
          </a:p>
        </p:txBody>
      </p:sp>
      <p:sp>
        <p:nvSpPr>
          <p:cNvPr id="901" name="Rectangle 901"/>
          <p:cNvSpPr/>
          <p:nvPr/>
        </p:nvSpPr>
        <p:spPr>
          <a:xfrm rot="0" flipH="0" flipV="0">
            <a:off x="848239" y="4036425"/>
            <a:ext cx="951646" cy="33727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tabLst>
                <a:tab pos="907260" algn="l"/>
              </a:tabLst>
            </a:pPr>
            <a:r>
              <a:rPr lang="en-US" sz="2116" baseline="-41985" b="0" i="0" dirty="0" spc="0">
                <a:latin typeface="Wingdings" pitchFamily="0" charset="1"/>
              </a:rPr>
              <a:t>	</a:t>
            </a:r>
            <a:r>
              <a:rPr lang="en-US" sz="1397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902" name="Rectangle 902"/>
          <p:cNvSpPr/>
          <p:nvPr/>
        </p:nvSpPr>
        <p:spPr>
          <a:xfrm rot="0" flipH="0" flipV="0">
            <a:off x="1755499" y="4461621"/>
            <a:ext cx="44386" cy="27995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903" name="Rectangle 903"/>
          <p:cNvSpPr/>
          <p:nvPr/>
        </p:nvSpPr>
        <p:spPr>
          <a:xfrm rot="0" flipH="0" flipV="0">
            <a:off x="848239" y="4050139"/>
            <a:ext cx="4422374" cy="76577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342900"/>
            <a:r>
              <a:rPr lang="en-US" sz="1997" baseline="0" b="0" i="0" dirty="0" spc="0">
                <a:latin typeface="Arial" pitchFamily="0" charset="1"/>
              </a:rPr>
              <a:t>classpath</a:t>
            </a:r>
            <a:r>
              <a:rPr lang="en-US" sz="1997" baseline="0" b="0" i="0" dirty="0" spc="0">
                <a:latin typeface="宋体" pitchFamily="0" charset="1"/>
              </a:rPr>
              <a:t>变量值是</a:t>
            </a:r>
            <a:r>
              <a:rPr lang="en-US" sz="1997" baseline="0" b="0" i="0" dirty="0" spc="0">
                <a:latin typeface="Arial" pitchFamily="0" charset="1"/>
              </a:rPr>
              <a:t>java</a:t>
            </a:r>
            <a:r>
              <a:rPr lang="en-US" sz="1997" baseline="0" b="0" i="0" dirty="0" spc="0">
                <a:latin typeface="宋体" pitchFamily="0" charset="1"/>
              </a:rPr>
              <a:t>类文件的目录</a:t>
            </a:r>
          </a:p>
          <a:p>
            <a:pPr marL="0">
              <a:lnSpc>
                <a:spcPts val="3354"/>
              </a:lnSpc>
            </a:pPr>
            <a:r>
              <a:rPr lang="en-US" sz="1397" baseline="0" b="0" i="0" dirty="0" spc="1655">
                <a:latin typeface="Wingdings" pitchFamily="0" charset="1"/>
              </a:rPr>
              <a:t></a:t>
            </a:r>
            <a:r>
              <a:rPr lang="en-US" sz="1997" baseline="0" b="0" i="0" dirty="0" spc="0">
                <a:latin typeface="Arial" pitchFamily="0" charset="1"/>
              </a:rPr>
              <a:t>path</a:t>
            </a:r>
            <a:r>
              <a:rPr lang="en-US" sz="1997" baseline="0" b="0" i="0" dirty="0" spc="0">
                <a:latin typeface="宋体" pitchFamily="0" charset="1"/>
              </a:rPr>
              <a:t>变量是</a:t>
            </a:r>
            <a:r>
              <a:rPr lang="en-US" sz="1997" baseline="0" b="0" i="0" dirty="0" spc="0">
                <a:latin typeface="Arial" pitchFamily="0" charset="1"/>
              </a:rPr>
              <a:t>windows</a:t>
            </a:r>
            <a:r>
              <a:rPr lang="en-US" sz="1997" baseline="0" b="0" i="0" dirty="0" spc="0">
                <a:latin typeface="宋体" pitchFamily="0" charset="1"/>
              </a:rPr>
              <a:t>程序文件的目录</a:t>
            </a:r>
          </a:p>
        </p:txBody>
      </p:sp>
      <p:sp>
        <p:nvSpPr>
          <p:cNvPr id="904" name="Rectangle 904"/>
          <p:cNvSpPr/>
          <p:nvPr/>
        </p:nvSpPr>
        <p:spPr>
          <a:xfrm rot="0" flipH="0" flipV="0">
            <a:off x="1755499" y="4887579"/>
            <a:ext cx="44386" cy="27995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0" i="0" dirty="0" spc="0">
                <a:latin typeface="Times New Roman" pitchFamily="0" charset="1"/>
              </a:rPr>
              <a:t>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/>
      </p:grpSpPr>
      <p:sp>
        <p:nvSpPr>
          <p:cNvPr id="905" name="Freeform 905"/>
          <p:cNvSpPr/>
          <p:nvPr/>
        </p:nvSpPr>
        <p:spPr>
          <a:xfrm rot="5400000" flipH="0" flipV="0">
            <a:off x="1531379" y="-1164843"/>
            <a:ext cx="6119621" cy="8823959"/>
          </a:xfrm>
          <a:custGeom>
            <a:pathLst>
              <a:path w="6119621" h="8823959">
                <a:moveTo>
                  <a:pt x="0" y="8147304"/>
                </a:moveTo>
                <a:cubicBezTo>
                  <a:pt x="0" y="8521445"/>
                  <a:pt x="302513" y="8823959"/>
                  <a:pt x="675894" y="8823959"/>
                </a:cubicBezTo>
                <a:lnTo>
                  <a:pt x="5443728" y="8823959"/>
                </a:lnTo>
                <a:cubicBezTo>
                  <a:pt x="5817108" y="8823959"/>
                  <a:pt x="6119621" y="8521445"/>
                  <a:pt x="6119621" y="8147304"/>
                </a:cubicBezTo>
                <a:lnTo>
                  <a:pt x="6119621" y="676657"/>
                </a:lnTo>
                <a:cubicBezTo>
                  <a:pt x="6119621" y="303276"/>
                  <a:pt x="5817108" y="0"/>
                  <a:pt x="5443728" y="0"/>
                </a:cubicBezTo>
                <a:lnTo>
                  <a:pt x="675894" y="0"/>
                </a:lnTo>
                <a:cubicBezTo>
                  <a:pt x="302513" y="0"/>
                  <a:pt x="0" y="303276"/>
                  <a:pt x="0" y="676657"/>
                </a:cubicBezTo>
                <a:close/>
              </a:path>
            </a:pathLst>
          </a:custGeom>
          <a:noFill/>
          <a:ln w="28575" cap="rnd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6" name="Freeform 906"/>
          <p:cNvSpPr/>
          <p:nvPr/>
        </p:nvSpPr>
        <p:spPr>
          <a:xfrm rot="5400000" flipH="0" flipV="0">
            <a:off x="4604143" y="-2004947"/>
            <a:ext cx="0" cy="7696200"/>
          </a:xfrm>
          <a:custGeom>
            <a:pathLst>
              <a:path w="0" h="7696200">
                <a:moveTo>
                  <a:pt x="0" y="7696200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07" name="Picture 102"/>
          <p:cNvPicPr>
            <a:picLocks noChangeAspect="0" noChangeArrowheads="1"/>
          </p:cNvPicPr>
          <p:nvPr/>
        </p:nvPicPr>
        <p:blipFill>
          <a:blip r:embed="rId90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900061" y="332105"/>
            <a:ext cx="1582673" cy="633222"/>
          </a:xfrm>
          <a:prstGeom prst="rect">
            <a:avLst/>
          </a:prstGeom>
          <a:noFill/>
          <a:extLst/>
        </p:spPr>
      </p:pic>
      <p:sp>
        <p:nvSpPr>
          <p:cNvPr id="908" name="Rectangle 908"/>
          <p:cNvSpPr/>
          <p:nvPr/>
        </p:nvSpPr>
        <p:spPr>
          <a:xfrm rot="0" flipH="0" flipV="0">
            <a:off x="3522097" y="6419821"/>
            <a:ext cx="2557727" cy="23776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0" i="0" dirty="0" spc="0">
                <a:latin typeface="宋体" pitchFamily="0" charset="1"/>
              </a:rPr>
              <a:t>北京传智播客教</a:t>
            </a:r>
            <a:r>
              <a:rPr lang="en-US" sz="1397" baseline="0" b="0" i="0" dirty="0" spc="397">
                <a:latin typeface="宋体" pitchFamily="0" charset="1"/>
              </a:rPr>
              <a:t>育</a:t>
            </a:r>
            <a:r>
              <a:rPr lang="en-US" sz="1397" baseline="0" b="0" i="0" dirty="0" spc="0">
                <a:latin typeface="Arial" pitchFamily="0" charset="1"/>
                <a:hlinkClick r:id="rId100"/>
              </a:rPr>
              <a:t>www.itcast.cn</a:t>
            </a:r>
          </a:p>
        </p:txBody>
      </p:sp>
      <p:sp>
        <p:nvSpPr>
          <p:cNvPr id="909" name="Rectangle 909"/>
          <p:cNvSpPr/>
          <p:nvPr/>
        </p:nvSpPr>
        <p:spPr>
          <a:xfrm rot="0" flipH="0" flipV="0">
            <a:off x="776611" y="151519"/>
            <a:ext cx="7547427" cy="15925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lnSpc>
                <a:spcPts val="6960"/>
              </a:lnSpc>
            </a:pPr>
            <a:r>
              <a:rPr lang="en-US" sz="3300" baseline="0" b="1" i="0" dirty="0" spc="0">
                <a:solidFill>
                  <a:srgbClr val="336565"/>
                </a:solidFill>
                <a:latin typeface="Arial Black" pitchFamily="0" charset="1"/>
              </a:rPr>
              <a:t>1.5 </a:t>
            </a:r>
            <a:r>
              <a:rPr lang="en-US" sz="3300" baseline="0" b="0" i="0" dirty="0" spc="0">
                <a:solidFill>
                  <a:srgbClr val="336565"/>
                </a:solidFill>
                <a:latin typeface="宋体" pitchFamily="0" charset="1"/>
              </a:rPr>
              <a:t>配置</a:t>
            </a:r>
            <a:r>
              <a:rPr lang="en-US" sz="3300" baseline="0" b="1" i="0" dirty="0" spc="0">
                <a:solidFill>
                  <a:srgbClr val="336565"/>
                </a:solidFill>
                <a:latin typeface="Arial Black" pitchFamily="0" charset="1"/>
              </a:rPr>
              <a:t>classpath(2)</a:t>
            </a:r>
          </a:p>
        </p:txBody>
      </p:sp>
      <p:sp>
        <p:nvSpPr>
          <p:cNvPr id="910" name="Freeform 910"/>
          <p:cNvSpPr/>
          <p:nvPr/>
        </p:nvSpPr>
        <p:spPr>
          <a:xfrm rot="0" flipH="0" flipV="0">
            <a:off x="2645568" y="598615"/>
            <a:ext cx="424129" cy="45262"/>
          </a:xfrm>
          <a:custGeom>
            <a:pathLst>
              <a:path w="12852400" h="1371600">
                <a:moveTo>
                  <a:pt x="0" y="0"/>
                </a:moveTo>
                <a:lnTo>
                  <a:pt x="12852400" y="0"/>
                </a:lnTo>
                <a:lnTo>
                  <a:pt x="12852400" y="1371600"/>
                </a:lnTo>
                <a:lnTo>
                  <a:pt x="0" y="1371600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41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11" name="Freeform 911"/>
          <p:cNvSpPr/>
          <p:nvPr/>
        </p:nvSpPr>
        <p:spPr>
          <a:xfrm rot="0" flipH="0" flipV="0">
            <a:off x="3077189" y="458963"/>
            <a:ext cx="402728" cy="267315"/>
          </a:xfrm>
          <a:custGeom>
            <a:pathLst>
              <a:path w="12203906" h="8100484">
                <a:moveTo>
                  <a:pt x="4762500" y="892969"/>
                </a:moveTo>
                <a:cubicBezTo>
                  <a:pt x="4828646" y="363802"/>
                  <a:pt x="5060156" y="66146"/>
                  <a:pt x="5457031" y="0"/>
                </a:cubicBezTo>
                <a:cubicBezTo>
                  <a:pt x="5853906" y="66146"/>
                  <a:pt x="6151563" y="198438"/>
                  <a:pt x="6350000" y="396875"/>
                </a:cubicBezTo>
                <a:cubicBezTo>
                  <a:pt x="6482292" y="463021"/>
                  <a:pt x="6581511" y="628386"/>
                  <a:pt x="6647656" y="892969"/>
                </a:cubicBezTo>
                <a:cubicBezTo>
                  <a:pt x="9756511" y="959115"/>
                  <a:pt x="11608594" y="1025261"/>
                  <a:pt x="12203906" y="1091407"/>
                </a:cubicBezTo>
                <a:cubicBezTo>
                  <a:pt x="11542448" y="2215886"/>
                  <a:pt x="10847917" y="2612761"/>
                  <a:pt x="10120313" y="2282032"/>
                </a:cubicBezTo>
                <a:cubicBezTo>
                  <a:pt x="9591146" y="2083594"/>
                  <a:pt x="9061979" y="1918229"/>
                  <a:pt x="8532813" y="1785938"/>
                </a:cubicBezTo>
                <a:cubicBezTo>
                  <a:pt x="7871354" y="1653646"/>
                  <a:pt x="7176823" y="1587500"/>
                  <a:pt x="6449219" y="1587500"/>
                </a:cubicBezTo>
                <a:cubicBezTo>
                  <a:pt x="4398698" y="1587500"/>
                  <a:pt x="2711979" y="1719792"/>
                  <a:pt x="1389063" y="1984375"/>
                </a:cubicBezTo>
                <a:cubicBezTo>
                  <a:pt x="1058333" y="2116667"/>
                  <a:pt x="760677" y="2215886"/>
                  <a:pt x="496094" y="2282032"/>
                </a:cubicBezTo>
                <a:cubicBezTo>
                  <a:pt x="297656" y="2348178"/>
                  <a:pt x="198438" y="2182813"/>
                  <a:pt x="198438" y="1785938"/>
                </a:cubicBezTo>
                <a:cubicBezTo>
                  <a:pt x="396875" y="1389063"/>
                  <a:pt x="661458" y="1124480"/>
                  <a:pt x="992188" y="992188"/>
                </a:cubicBezTo>
                <a:cubicBezTo>
                  <a:pt x="1256771" y="992188"/>
                  <a:pt x="1455208" y="1025261"/>
                  <a:pt x="1587500" y="1091407"/>
                </a:cubicBezTo>
                <a:cubicBezTo>
                  <a:pt x="2315104" y="1091407"/>
                  <a:pt x="3373438" y="1025261"/>
                  <a:pt x="4762500" y="892969"/>
                </a:cubicBezTo>
                <a:close/>
                <a:moveTo>
                  <a:pt x="3472656" y="1984375"/>
                </a:moveTo>
                <a:cubicBezTo>
                  <a:pt x="3671094" y="1984375"/>
                  <a:pt x="3803385" y="2017448"/>
                  <a:pt x="3869531" y="2083594"/>
                </a:cubicBezTo>
                <a:cubicBezTo>
                  <a:pt x="5390885" y="2083594"/>
                  <a:pt x="6515364" y="2116667"/>
                  <a:pt x="7242969" y="2182813"/>
                </a:cubicBezTo>
                <a:cubicBezTo>
                  <a:pt x="7573698" y="2116667"/>
                  <a:pt x="7904427" y="2083594"/>
                  <a:pt x="8235156" y="2083594"/>
                </a:cubicBezTo>
                <a:cubicBezTo>
                  <a:pt x="8698177" y="2215886"/>
                  <a:pt x="8863542" y="2447396"/>
                  <a:pt x="8731250" y="2778125"/>
                </a:cubicBezTo>
                <a:cubicBezTo>
                  <a:pt x="8665104" y="3042709"/>
                  <a:pt x="8598958" y="3307292"/>
                  <a:pt x="8532813" y="3571875"/>
                </a:cubicBezTo>
                <a:cubicBezTo>
                  <a:pt x="8400521" y="3836459"/>
                  <a:pt x="8202083" y="3902604"/>
                  <a:pt x="7937500" y="3770313"/>
                </a:cubicBezTo>
                <a:cubicBezTo>
                  <a:pt x="7606771" y="3704167"/>
                  <a:pt x="7209896" y="3638021"/>
                  <a:pt x="6746875" y="3571875"/>
                </a:cubicBezTo>
                <a:cubicBezTo>
                  <a:pt x="5953125" y="3505729"/>
                  <a:pt x="5192448" y="3505729"/>
                  <a:pt x="4464844" y="3571875"/>
                </a:cubicBezTo>
                <a:cubicBezTo>
                  <a:pt x="4200260" y="3638021"/>
                  <a:pt x="3968750" y="3704167"/>
                  <a:pt x="3770313" y="3770313"/>
                </a:cubicBezTo>
                <a:cubicBezTo>
                  <a:pt x="3439583" y="3902604"/>
                  <a:pt x="3241146" y="3869532"/>
                  <a:pt x="3175000" y="3671094"/>
                </a:cubicBezTo>
                <a:cubicBezTo>
                  <a:pt x="3108854" y="3406511"/>
                  <a:pt x="3042708" y="3042709"/>
                  <a:pt x="2976563" y="2579688"/>
                </a:cubicBezTo>
                <a:cubicBezTo>
                  <a:pt x="2910417" y="2182813"/>
                  <a:pt x="3075781" y="1984375"/>
                  <a:pt x="3472656" y="1984375"/>
                </a:cubicBezTo>
                <a:close/>
                <a:moveTo>
                  <a:pt x="4266406" y="3073400"/>
                </a:moveTo>
                <a:cubicBezTo>
                  <a:pt x="5258594" y="3007254"/>
                  <a:pt x="6316927" y="3007254"/>
                  <a:pt x="7441406" y="3073400"/>
                </a:cubicBezTo>
                <a:cubicBezTo>
                  <a:pt x="7639844" y="2810140"/>
                  <a:pt x="7606771" y="2645569"/>
                  <a:pt x="7342188" y="2579688"/>
                </a:cubicBezTo>
                <a:cubicBezTo>
                  <a:pt x="6350000" y="2513542"/>
                  <a:pt x="5291667" y="2513542"/>
                  <a:pt x="4167188" y="2579688"/>
                </a:cubicBezTo>
                <a:cubicBezTo>
                  <a:pt x="3968750" y="2711318"/>
                  <a:pt x="4001823" y="2875889"/>
                  <a:pt x="4266406" y="3073400"/>
                </a:cubicBezTo>
                <a:close/>
                <a:moveTo>
                  <a:pt x="3571875" y="4164807"/>
                </a:moveTo>
                <a:cubicBezTo>
                  <a:pt x="3902604" y="4098661"/>
                  <a:pt x="4266406" y="4065588"/>
                  <a:pt x="4663281" y="4065588"/>
                </a:cubicBezTo>
                <a:cubicBezTo>
                  <a:pt x="6118490" y="3999442"/>
                  <a:pt x="7507552" y="4032515"/>
                  <a:pt x="8830469" y="4164807"/>
                </a:cubicBezTo>
                <a:cubicBezTo>
                  <a:pt x="8962761" y="4164807"/>
                  <a:pt x="9095052" y="4131734"/>
                  <a:pt x="9227344" y="4065588"/>
                </a:cubicBezTo>
                <a:cubicBezTo>
                  <a:pt x="9293489" y="3999442"/>
                  <a:pt x="9425781" y="3999442"/>
                  <a:pt x="9624219" y="4065588"/>
                </a:cubicBezTo>
                <a:cubicBezTo>
                  <a:pt x="10087239" y="4330171"/>
                  <a:pt x="10252604" y="4561682"/>
                  <a:pt x="10120313" y="4760119"/>
                </a:cubicBezTo>
                <a:cubicBezTo>
                  <a:pt x="9988021" y="5024702"/>
                  <a:pt x="9954948" y="5355432"/>
                  <a:pt x="10021094" y="5752307"/>
                </a:cubicBezTo>
                <a:cubicBezTo>
                  <a:pt x="10021094" y="6413765"/>
                  <a:pt x="10054167" y="6942932"/>
                  <a:pt x="10120313" y="7339807"/>
                </a:cubicBezTo>
                <a:cubicBezTo>
                  <a:pt x="10120313" y="7670536"/>
                  <a:pt x="9954948" y="7902046"/>
                  <a:pt x="9624219" y="8034338"/>
                </a:cubicBezTo>
                <a:cubicBezTo>
                  <a:pt x="9293489" y="8100484"/>
                  <a:pt x="9095052" y="8034338"/>
                  <a:pt x="9028906" y="7835900"/>
                </a:cubicBezTo>
                <a:cubicBezTo>
                  <a:pt x="8962761" y="7372880"/>
                  <a:pt x="8929688" y="6413765"/>
                  <a:pt x="8929688" y="4958557"/>
                </a:cubicBezTo>
                <a:cubicBezTo>
                  <a:pt x="8797396" y="4693973"/>
                  <a:pt x="7705989" y="4561682"/>
                  <a:pt x="5655469" y="4561682"/>
                </a:cubicBezTo>
                <a:cubicBezTo>
                  <a:pt x="4861719" y="4627828"/>
                  <a:pt x="4067969" y="4693973"/>
                  <a:pt x="3274219" y="4760119"/>
                </a:cubicBezTo>
                <a:cubicBezTo>
                  <a:pt x="3141927" y="4826265"/>
                  <a:pt x="3075781" y="4925484"/>
                  <a:pt x="3075781" y="5057775"/>
                </a:cubicBezTo>
                <a:cubicBezTo>
                  <a:pt x="3141927" y="6116109"/>
                  <a:pt x="2910417" y="6909859"/>
                  <a:pt x="2381250" y="7439025"/>
                </a:cubicBezTo>
                <a:cubicBezTo>
                  <a:pt x="1785938" y="7902046"/>
                  <a:pt x="1256771" y="8034338"/>
                  <a:pt x="793750" y="7835900"/>
                </a:cubicBezTo>
                <a:cubicBezTo>
                  <a:pt x="330729" y="7703609"/>
                  <a:pt x="66146" y="7538244"/>
                  <a:pt x="0" y="7339807"/>
                </a:cubicBezTo>
                <a:cubicBezTo>
                  <a:pt x="0" y="7207515"/>
                  <a:pt x="198438" y="7108296"/>
                  <a:pt x="595313" y="7042150"/>
                </a:cubicBezTo>
                <a:cubicBezTo>
                  <a:pt x="1256771" y="6909859"/>
                  <a:pt x="1686719" y="6678348"/>
                  <a:pt x="1885156" y="6347619"/>
                </a:cubicBezTo>
                <a:cubicBezTo>
                  <a:pt x="2215885" y="5620015"/>
                  <a:pt x="2215885" y="5024702"/>
                  <a:pt x="1885156" y="4561682"/>
                </a:cubicBezTo>
                <a:cubicBezTo>
                  <a:pt x="1752865" y="4098661"/>
                  <a:pt x="2050521" y="3933296"/>
                  <a:pt x="2778125" y="4065588"/>
                </a:cubicBezTo>
                <a:cubicBezTo>
                  <a:pt x="2976563" y="4197879"/>
                  <a:pt x="3241146" y="4230953"/>
                  <a:pt x="3571875" y="4164807"/>
                </a:cubicBezTo>
                <a:close/>
                <a:moveTo>
                  <a:pt x="7242969" y="5057775"/>
                </a:moveTo>
                <a:cubicBezTo>
                  <a:pt x="7904427" y="5057775"/>
                  <a:pt x="8135938" y="5289286"/>
                  <a:pt x="7937500" y="5752307"/>
                </a:cubicBezTo>
                <a:cubicBezTo>
                  <a:pt x="7871354" y="6215327"/>
                  <a:pt x="7772136" y="6645275"/>
                  <a:pt x="7639844" y="7042150"/>
                </a:cubicBezTo>
                <a:cubicBezTo>
                  <a:pt x="7573698" y="7240588"/>
                  <a:pt x="7441406" y="7306734"/>
                  <a:pt x="7242969" y="7240588"/>
                </a:cubicBezTo>
                <a:cubicBezTo>
                  <a:pt x="7044531" y="7174442"/>
                  <a:pt x="6879167" y="7108296"/>
                  <a:pt x="6746875" y="7042150"/>
                </a:cubicBezTo>
                <a:cubicBezTo>
                  <a:pt x="6217708" y="6976005"/>
                  <a:pt x="5688542" y="6976005"/>
                  <a:pt x="5159375" y="7042150"/>
                </a:cubicBezTo>
                <a:cubicBezTo>
                  <a:pt x="4762500" y="7306734"/>
                  <a:pt x="4464844" y="7339807"/>
                  <a:pt x="4266406" y="7141369"/>
                </a:cubicBezTo>
                <a:cubicBezTo>
                  <a:pt x="4067969" y="6612202"/>
                  <a:pt x="3968750" y="6083036"/>
                  <a:pt x="3968750" y="5553869"/>
                </a:cubicBezTo>
                <a:cubicBezTo>
                  <a:pt x="4034896" y="5223140"/>
                  <a:pt x="4299479" y="5057775"/>
                  <a:pt x="4762500" y="5057775"/>
                </a:cubicBezTo>
                <a:cubicBezTo>
                  <a:pt x="5291667" y="5190067"/>
                  <a:pt x="6118490" y="5190067"/>
                  <a:pt x="7242969" y="5057775"/>
                </a:cubicBezTo>
                <a:close/>
                <a:moveTo>
                  <a:pt x="5060156" y="5752307"/>
                </a:moveTo>
                <a:cubicBezTo>
                  <a:pt x="4861719" y="6016890"/>
                  <a:pt x="4894792" y="6281473"/>
                  <a:pt x="5159375" y="6546057"/>
                </a:cubicBezTo>
                <a:cubicBezTo>
                  <a:pt x="5688542" y="6479911"/>
                  <a:pt x="6184635" y="6479911"/>
                  <a:pt x="6647656" y="6546057"/>
                </a:cubicBezTo>
                <a:cubicBezTo>
                  <a:pt x="6846094" y="6479911"/>
                  <a:pt x="6945313" y="6380692"/>
                  <a:pt x="6945313" y="6248400"/>
                </a:cubicBezTo>
                <a:cubicBezTo>
                  <a:pt x="7011458" y="5917671"/>
                  <a:pt x="6945313" y="5719234"/>
                  <a:pt x="6746875" y="5653088"/>
                </a:cubicBezTo>
                <a:cubicBezTo>
                  <a:pt x="6217708" y="5586942"/>
                  <a:pt x="5655469" y="5620015"/>
                  <a:pt x="5060156" y="5752307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12" name="Freeform 912"/>
          <p:cNvSpPr/>
          <p:nvPr/>
        </p:nvSpPr>
        <p:spPr>
          <a:xfrm rot="0" flipH="0" flipV="0">
            <a:off x="3500758" y="476347"/>
            <a:ext cx="399454" cy="244383"/>
          </a:xfrm>
          <a:custGeom>
            <a:pathLst>
              <a:path w="12104687" h="7405555">
                <a:moveTo>
                  <a:pt x="6746875" y="2742274"/>
                </a:moveTo>
                <a:cubicBezTo>
                  <a:pt x="7408333" y="3403732"/>
                  <a:pt x="8036719" y="3899826"/>
                  <a:pt x="8632031" y="4230555"/>
                </a:cubicBezTo>
                <a:cubicBezTo>
                  <a:pt x="8764323" y="3965972"/>
                  <a:pt x="8863542" y="3668315"/>
                  <a:pt x="8929687" y="3337586"/>
                </a:cubicBezTo>
                <a:cubicBezTo>
                  <a:pt x="8995833" y="3006857"/>
                  <a:pt x="8896614" y="2841492"/>
                  <a:pt x="8632031" y="2841492"/>
                </a:cubicBezTo>
                <a:cubicBezTo>
                  <a:pt x="8036719" y="2907638"/>
                  <a:pt x="7772135" y="2775545"/>
                  <a:pt x="7838281" y="2445213"/>
                </a:cubicBezTo>
                <a:cubicBezTo>
                  <a:pt x="7970573" y="2115013"/>
                  <a:pt x="8102864" y="1784747"/>
                  <a:pt x="8235156" y="1454414"/>
                </a:cubicBezTo>
                <a:cubicBezTo>
                  <a:pt x="8433594" y="1124214"/>
                  <a:pt x="8334375" y="959114"/>
                  <a:pt x="7937500" y="959114"/>
                </a:cubicBezTo>
                <a:lnTo>
                  <a:pt x="6846094" y="959114"/>
                </a:lnTo>
                <a:cubicBezTo>
                  <a:pt x="6779948" y="1487487"/>
                  <a:pt x="6746875" y="2081874"/>
                  <a:pt x="6746875" y="2742274"/>
                </a:cubicBezTo>
                <a:close/>
                <a:moveTo>
                  <a:pt x="5655469" y="66146"/>
                </a:moveTo>
                <a:cubicBezTo>
                  <a:pt x="5986198" y="264583"/>
                  <a:pt x="6846094" y="330729"/>
                  <a:pt x="8235156" y="264583"/>
                </a:cubicBezTo>
                <a:cubicBezTo>
                  <a:pt x="8433594" y="264583"/>
                  <a:pt x="8665104" y="198438"/>
                  <a:pt x="8929687" y="66146"/>
                </a:cubicBezTo>
                <a:cubicBezTo>
                  <a:pt x="9392708" y="0"/>
                  <a:pt x="9624219" y="198438"/>
                  <a:pt x="9624219" y="661458"/>
                </a:cubicBezTo>
                <a:cubicBezTo>
                  <a:pt x="9491927" y="859499"/>
                  <a:pt x="9359635" y="1057605"/>
                  <a:pt x="9227344" y="1255778"/>
                </a:cubicBezTo>
                <a:cubicBezTo>
                  <a:pt x="8896614" y="1850032"/>
                  <a:pt x="8797395" y="2180167"/>
                  <a:pt x="8929687" y="2246180"/>
                </a:cubicBezTo>
                <a:lnTo>
                  <a:pt x="9525000" y="2246180"/>
                </a:lnTo>
                <a:cubicBezTo>
                  <a:pt x="9921875" y="2246180"/>
                  <a:pt x="10087239" y="2444617"/>
                  <a:pt x="10021094" y="2841492"/>
                </a:cubicBezTo>
                <a:cubicBezTo>
                  <a:pt x="9822656" y="3370659"/>
                  <a:pt x="9591145" y="3965972"/>
                  <a:pt x="9326562" y="4627430"/>
                </a:cubicBezTo>
                <a:cubicBezTo>
                  <a:pt x="10318750" y="5156597"/>
                  <a:pt x="11244792" y="5586545"/>
                  <a:pt x="12104687" y="5917274"/>
                </a:cubicBezTo>
                <a:cubicBezTo>
                  <a:pt x="11310937" y="7107899"/>
                  <a:pt x="10649479" y="7405555"/>
                  <a:pt x="10120312" y="6810242"/>
                </a:cubicBezTo>
                <a:cubicBezTo>
                  <a:pt x="9789583" y="6347222"/>
                  <a:pt x="9326562" y="5884201"/>
                  <a:pt x="8731250" y="5421180"/>
                </a:cubicBezTo>
                <a:cubicBezTo>
                  <a:pt x="8334375" y="5818055"/>
                  <a:pt x="7904427" y="6115711"/>
                  <a:pt x="7441406" y="6314149"/>
                </a:cubicBezTo>
                <a:cubicBezTo>
                  <a:pt x="6515364" y="6644878"/>
                  <a:pt x="5920052" y="6644878"/>
                  <a:pt x="5655469" y="6314149"/>
                </a:cubicBezTo>
                <a:cubicBezTo>
                  <a:pt x="5589323" y="6181857"/>
                  <a:pt x="5622396" y="6115711"/>
                  <a:pt x="5754687" y="6115711"/>
                </a:cubicBezTo>
                <a:cubicBezTo>
                  <a:pt x="5953125" y="6115711"/>
                  <a:pt x="6151562" y="6082638"/>
                  <a:pt x="6350000" y="6016492"/>
                </a:cubicBezTo>
                <a:cubicBezTo>
                  <a:pt x="7276042" y="5685763"/>
                  <a:pt x="7871354" y="5321961"/>
                  <a:pt x="8135937" y="4925086"/>
                </a:cubicBezTo>
                <a:cubicBezTo>
                  <a:pt x="7540625" y="4395920"/>
                  <a:pt x="7011458" y="3899826"/>
                  <a:pt x="6548437" y="3436805"/>
                </a:cubicBezTo>
                <a:cubicBezTo>
                  <a:pt x="6416145" y="4098263"/>
                  <a:pt x="6250781" y="4660503"/>
                  <a:pt x="6052344" y="5123524"/>
                </a:cubicBezTo>
                <a:cubicBezTo>
                  <a:pt x="5853906" y="5520399"/>
                  <a:pt x="5622396" y="5884201"/>
                  <a:pt x="5357812" y="6214930"/>
                </a:cubicBezTo>
                <a:cubicBezTo>
                  <a:pt x="5159375" y="6479513"/>
                  <a:pt x="4894791" y="6711024"/>
                  <a:pt x="4564062" y="6909461"/>
                </a:cubicBezTo>
                <a:cubicBezTo>
                  <a:pt x="3902604" y="7240190"/>
                  <a:pt x="3373437" y="7207117"/>
                  <a:pt x="2976562" y="6810242"/>
                </a:cubicBezTo>
                <a:cubicBezTo>
                  <a:pt x="2910416" y="6677951"/>
                  <a:pt x="2976562" y="6578732"/>
                  <a:pt x="3175000" y="6512586"/>
                </a:cubicBezTo>
                <a:cubicBezTo>
                  <a:pt x="3505729" y="6512586"/>
                  <a:pt x="3968750" y="6281208"/>
                  <a:pt x="4564062" y="5818452"/>
                </a:cubicBezTo>
                <a:cubicBezTo>
                  <a:pt x="4828646" y="5554001"/>
                  <a:pt x="5093229" y="5157324"/>
                  <a:pt x="5357812" y="4628422"/>
                </a:cubicBezTo>
                <a:cubicBezTo>
                  <a:pt x="5556250" y="4165666"/>
                  <a:pt x="5688541" y="3702843"/>
                  <a:pt x="5754687" y="3239955"/>
                </a:cubicBezTo>
                <a:cubicBezTo>
                  <a:pt x="5953125" y="2380588"/>
                  <a:pt x="6019271" y="1620308"/>
                  <a:pt x="5953125" y="959114"/>
                </a:cubicBezTo>
                <a:cubicBezTo>
                  <a:pt x="5622396" y="1025128"/>
                  <a:pt x="5357812" y="1157155"/>
                  <a:pt x="5159375" y="1355196"/>
                </a:cubicBezTo>
                <a:cubicBezTo>
                  <a:pt x="4894791" y="1355196"/>
                  <a:pt x="4762500" y="1256175"/>
                  <a:pt x="4762500" y="1058135"/>
                </a:cubicBezTo>
                <a:cubicBezTo>
                  <a:pt x="4894791" y="595246"/>
                  <a:pt x="5192448" y="264583"/>
                  <a:pt x="5655469" y="66146"/>
                </a:cubicBezTo>
                <a:close/>
                <a:moveTo>
                  <a:pt x="3869531" y="361024"/>
                </a:moveTo>
                <a:cubicBezTo>
                  <a:pt x="4001823" y="559461"/>
                  <a:pt x="3968750" y="757899"/>
                  <a:pt x="3770312" y="956336"/>
                </a:cubicBezTo>
                <a:cubicBezTo>
                  <a:pt x="3175000" y="1419357"/>
                  <a:pt x="2612760" y="1915451"/>
                  <a:pt x="2083594" y="2444617"/>
                </a:cubicBezTo>
                <a:cubicBezTo>
                  <a:pt x="1951302" y="2643055"/>
                  <a:pt x="2149739" y="2742274"/>
                  <a:pt x="2678906" y="2742274"/>
                </a:cubicBezTo>
                <a:cubicBezTo>
                  <a:pt x="3075781" y="2411809"/>
                  <a:pt x="3538802" y="2048272"/>
                  <a:pt x="4067969" y="1651661"/>
                </a:cubicBezTo>
                <a:cubicBezTo>
                  <a:pt x="4398698" y="1585515"/>
                  <a:pt x="4564062" y="1651661"/>
                  <a:pt x="4564062" y="1850099"/>
                </a:cubicBezTo>
                <a:cubicBezTo>
                  <a:pt x="4696354" y="2048536"/>
                  <a:pt x="4597135" y="2279981"/>
                  <a:pt x="4266406" y="2544432"/>
                </a:cubicBezTo>
                <a:cubicBezTo>
                  <a:pt x="3538802" y="2875028"/>
                  <a:pt x="2910416" y="3337851"/>
                  <a:pt x="2381250" y="3932899"/>
                </a:cubicBezTo>
                <a:cubicBezTo>
                  <a:pt x="2315104" y="4065190"/>
                  <a:pt x="2348177" y="4131336"/>
                  <a:pt x="2480469" y="4131336"/>
                </a:cubicBezTo>
                <a:cubicBezTo>
                  <a:pt x="3141927" y="3999045"/>
                  <a:pt x="3770312" y="3767534"/>
                  <a:pt x="4365625" y="3436805"/>
                </a:cubicBezTo>
                <a:cubicBezTo>
                  <a:pt x="4696354" y="3370659"/>
                  <a:pt x="4828646" y="3436805"/>
                  <a:pt x="4762500" y="3635242"/>
                </a:cubicBezTo>
                <a:cubicBezTo>
                  <a:pt x="4762500" y="3767534"/>
                  <a:pt x="4530989" y="3932899"/>
                  <a:pt x="4067969" y="4131336"/>
                </a:cubicBezTo>
                <a:cubicBezTo>
                  <a:pt x="3141927" y="4594357"/>
                  <a:pt x="2282031" y="4892013"/>
                  <a:pt x="1488281" y="5024305"/>
                </a:cubicBezTo>
                <a:cubicBezTo>
                  <a:pt x="1223698" y="5090451"/>
                  <a:pt x="1025260" y="4991232"/>
                  <a:pt x="892969" y="4726649"/>
                </a:cubicBezTo>
                <a:cubicBezTo>
                  <a:pt x="826823" y="4462065"/>
                  <a:pt x="859896" y="4296701"/>
                  <a:pt x="992187" y="4230555"/>
                </a:cubicBezTo>
                <a:cubicBezTo>
                  <a:pt x="1322916" y="4098263"/>
                  <a:pt x="1686719" y="3800607"/>
                  <a:pt x="2083594" y="3337586"/>
                </a:cubicBezTo>
                <a:cubicBezTo>
                  <a:pt x="1752864" y="3271440"/>
                  <a:pt x="1389062" y="3304513"/>
                  <a:pt x="992187" y="3436805"/>
                </a:cubicBezTo>
                <a:cubicBezTo>
                  <a:pt x="661458" y="3436805"/>
                  <a:pt x="496094" y="3271440"/>
                  <a:pt x="496094" y="2940711"/>
                </a:cubicBezTo>
                <a:cubicBezTo>
                  <a:pt x="496094" y="2676128"/>
                  <a:pt x="562239" y="2477690"/>
                  <a:pt x="694531" y="2345399"/>
                </a:cubicBezTo>
                <a:cubicBezTo>
                  <a:pt x="1025260" y="2213107"/>
                  <a:pt x="1322916" y="2047742"/>
                  <a:pt x="1587500" y="1849305"/>
                </a:cubicBezTo>
                <a:cubicBezTo>
                  <a:pt x="2116666" y="1386284"/>
                  <a:pt x="2546614" y="890191"/>
                  <a:pt x="2877344" y="361024"/>
                </a:cubicBezTo>
                <a:cubicBezTo>
                  <a:pt x="3340364" y="30294"/>
                  <a:pt x="3671094" y="30294"/>
                  <a:pt x="3869531" y="361024"/>
                </a:cubicBezTo>
                <a:close/>
                <a:moveTo>
                  <a:pt x="4564062" y="4627430"/>
                </a:moveTo>
                <a:cubicBezTo>
                  <a:pt x="4828646" y="4627430"/>
                  <a:pt x="4894791" y="4726649"/>
                  <a:pt x="4762500" y="4925086"/>
                </a:cubicBezTo>
                <a:cubicBezTo>
                  <a:pt x="4034896" y="5454253"/>
                  <a:pt x="3108854" y="5950347"/>
                  <a:pt x="1984375" y="6413367"/>
                </a:cubicBezTo>
                <a:cubicBezTo>
                  <a:pt x="1587500" y="6545659"/>
                  <a:pt x="1190625" y="6677951"/>
                  <a:pt x="793750" y="6810242"/>
                </a:cubicBezTo>
                <a:cubicBezTo>
                  <a:pt x="330729" y="6942534"/>
                  <a:pt x="66146" y="6777170"/>
                  <a:pt x="0" y="6314149"/>
                </a:cubicBezTo>
                <a:cubicBezTo>
                  <a:pt x="0" y="6049565"/>
                  <a:pt x="99219" y="5884201"/>
                  <a:pt x="297656" y="5818055"/>
                </a:cubicBezTo>
                <a:cubicBezTo>
                  <a:pt x="760677" y="5751909"/>
                  <a:pt x="1223698" y="5652690"/>
                  <a:pt x="1686719" y="5520399"/>
                </a:cubicBezTo>
                <a:cubicBezTo>
                  <a:pt x="2678906" y="5321961"/>
                  <a:pt x="3638021" y="5024305"/>
                  <a:pt x="4564062" y="462743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13" name="Freeform 913"/>
          <p:cNvSpPr/>
          <p:nvPr/>
        </p:nvSpPr>
        <p:spPr>
          <a:xfrm rot="0" flipH="0" flipV="0">
            <a:off x="3921445" y="463237"/>
            <a:ext cx="399297" cy="267305"/>
          </a:xfrm>
          <a:custGeom>
            <a:pathLst>
              <a:path w="12099925" h="8100153">
                <a:moveTo>
                  <a:pt x="3969941" y="4430977"/>
                </a:moveTo>
                <a:lnTo>
                  <a:pt x="3969941" y="5123921"/>
                </a:lnTo>
                <a:lnTo>
                  <a:pt x="5458222" y="5024702"/>
                </a:lnTo>
                <a:cubicBezTo>
                  <a:pt x="5723070" y="5090848"/>
                  <a:pt x="5855494" y="5223007"/>
                  <a:pt x="5855494" y="5421180"/>
                </a:cubicBezTo>
                <a:cubicBezTo>
                  <a:pt x="5789348" y="5553472"/>
                  <a:pt x="5623917" y="5619618"/>
                  <a:pt x="5359202" y="5619618"/>
                </a:cubicBezTo>
                <a:cubicBezTo>
                  <a:pt x="4962327" y="5619618"/>
                  <a:pt x="4499240" y="5652691"/>
                  <a:pt x="3969941" y="5718836"/>
                </a:cubicBezTo>
                <a:lnTo>
                  <a:pt x="3969941" y="7504774"/>
                </a:lnTo>
                <a:cubicBezTo>
                  <a:pt x="3969941" y="7637066"/>
                  <a:pt x="3837583" y="7736284"/>
                  <a:pt x="3572867" y="7802430"/>
                </a:cubicBezTo>
                <a:cubicBezTo>
                  <a:pt x="3175860" y="7868576"/>
                  <a:pt x="2977356" y="7736284"/>
                  <a:pt x="2977356" y="7405555"/>
                </a:cubicBezTo>
                <a:lnTo>
                  <a:pt x="2977356" y="5818055"/>
                </a:lnTo>
                <a:cubicBezTo>
                  <a:pt x="1918626" y="5884201"/>
                  <a:pt x="1091539" y="6049566"/>
                  <a:pt x="496094" y="6314149"/>
                </a:cubicBezTo>
                <a:cubicBezTo>
                  <a:pt x="231510" y="6314149"/>
                  <a:pt x="66146" y="6181857"/>
                  <a:pt x="0" y="5917274"/>
                </a:cubicBezTo>
                <a:cubicBezTo>
                  <a:pt x="66146" y="5520399"/>
                  <a:pt x="231510" y="5288888"/>
                  <a:pt x="496094" y="5222743"/>
                </a:cubicBezTo>
                <a:cubicBezTo>
                  <a:pt x="1157817" y="5288888"/>
                  <a:pt x="1984904" y="5288888"/>
                  <a:pt x="2977356" y="5222743"/>
                </a:cubicBezTo>
                <a:lnTo>
                  <a:pt x="2977356" y="4430977"/>
                </a:lnTo>
                <a:cubicBezTo>
                  <a:pt x="2249488" y="4430977"/>
                  <a:pt x="1653977" y="4496990"/>
                  <a:pt x="1190823" y="4629018"/>
                </a:cubicBezTo>
                <a:cubicBezTo>
                  <a:pt x="860094" y="4430712"/>
                  <a:pt x="760876" y="4166261"/>
                  <a:pt x="893167" y="3835664"/>
                </a:cubicBezTo>
                <a:cubicBezTo>
                  <a:pt x="1025459" y="3703373"/>
                  <a:pt x="1157751" y="3571147"/>
                  <a:pt x="1290042" y="3438988"/>
                </a:cubicBezTo>
                <a:cubicBezTo>
                  <a:pt x="1620904" y="3108391"/>
                  <a:pt x="1885619" y="2645569"/>
                  <a:pt x="2084189" y="2050521"/>
                </a:cubicBezTo>
                <a:cubicBezTo>
                  <a:pt x="1687182" y="2050521"/>
                  <a:pt x="1323247" y="2116667"/>
                  <a:pt x="992386" y="2248958"/>
                </a:cubicBezTo>
                <a:cubicBezTo>
                  <a:pt x="727670" y="2315104"/>
                  <a:pt x="595313" y="2248958"/>
                  <a:pt x="595313" y="2050521"/>
                </a:cubicBezTo>
                <a:cubicBezTo>
                  <a:pt x="595313" y="1653646"/>
                  <a:pt x="793816" y="1355989"/>
                  <a:pt x="1190823" y="1157552"/>
                </a:cubicBezTo>
                <a:cubicBezTo>
                  <a:pt x="1455539" y="1289844"/>
                  <a:pt x="1852546" y="1355989"/>
                  <a:pt x="2381845" y="1355989"/>
                </a:cubicBezTo>
                <a:cubicBezTo>
                  <a:pt x="2580415" y="959114"/>
                  <a:pt x="2712773" y="595313"/>
                  <a:pt x="2778919" y="264583"/>
                </a:cubicBezTo>
                <a:cubicBezTo>
                  <a:pt x="2845065" y="66146"/>
                  <a:pt x="3043568" y="0"/>
                  <a:pt x="3374430" y="66146"/>
                </a:cubicBezTo>
                <a:cubicBezTo>
                  <a:pt x="3837451" y="264583"/>
                  <a:pt x="3903596" y="694531"/>
                  <a:pt x="3572867" y="1355989"/>
                </a:cubicBezTo>
                <a:cubicBezTo>
                  <a:pt x="5027414" y="1355989"/>
                  <a:pt x="5754688" y="1455208"/>
                  <a:pt x="5754688" y="1653646"/>
                </a:cubicBezTo>
                <a:cubicBezTo>
                  <a:pt x="5754688" y="1785937"/>
                  <a:pt x="5655866" y="1885156"/>
                  <a:pt x="5458222" y="1951302"/>
                </a:cubicBezTo>
                <a:lnTo>
                  <a:pt x="3175794" y="1951302"/>
                </a:lnTo>
                <a:cubicBezTo>
                  <a:pt x="2712641" y="2546614"/>
                  <a:pt x="2348772" y="3141927"/>
                  <a:pt x="2084189" y="3737239"/>
                </a:cubicBezTo>
                <a:cubicBezTo>
                  <a:pt x="2084189" y="3935677"/>
                  <a:pt x="2381911" y="4001823"/>
                  <a:pt x="2977356" y="3935677"/>
                </a:cubicBezTo>
                <a:cubicBezTo>
                  <a:pt x="2977356" y="3538802"/>
                  <a:pt x="3010429" y="3208073"/>
                  <a:pt x="3076575" y="2943489"/>
                </a:cubicBezTo>
                <a:cubicBezTo>
                  <a:pt x="3208999" y="2678906"/>
                  <a:pt x="3374430" y="2546614"/>
                  <a:pt x="3572867" y="2546614"/>
                </a:cubicBezTo>
                <a:cubicBezTo>
                  <a:pt x="3771437" y="2612760"/>
                  <a:pt x="3903795" y="2745052"/>
                  <a:pt x="3969941" y="2943489"/>
                </a:cubicBezTo>
                <a:lnTo>
                  <a:pt x="3969941" y="3935677"/>
                </a:lnTo>
                <a:lnTo>
                  <a:pt x="5160963" y="3935677"/>
                </a:lnTo>
                <a:cubicBezTo>
                  <a:pt x="5359400" y="4001690"/>
                  <a:pt x="5425546" y="4100777"/>
                  <a:pt x="5359400" y="4232936"/>
                </a:cubicBezTo>
                <a:cubicBezTo>
                  <a:pt x="5359400" y="4431109"/>
                  <a:pt x="4896247" y="4497123"/>
                  <a:pt x="3969941" y="4430977"/>
                </a:cubicBezTo>
                <a:close/>
                <a:moveTo>
                  <a:pt x="7138988" y="2745052"/>
                </a:moveTo>
                <a:cubicBezTo>
                  <a:pt x="7469717" y="2678906"/>
                  <a:pt x="7668154" y="2745052"/>
                  <a:pt x="7734300" y="2943489"/>
                </a:cubicBezTo>
                <a:lnTo>
                  <a:pt x="7734300" y="4034896"/>
                </a:lnTo>
                <a:cubicBezTo>
                  <a:pt x="9520238" y="5356489"/>
                  <a:pt x="10975446" y="6248532"/>
                  <a:pt x="12099925" y="6711024"/>
                </a:cubicBezTo>
                <a:cubicBezTo>
                  <a:pt x="11107738" y="7967795"/>
                  <a:pt x="10280914" y="8100153"/>
                  <a:pt x="9619456" y="7108097"/>
                </a:cubicBezTo>
                <a:cubicBezTo>
                  <a:pt x="8957998" y="6116042"/>
                  <a:pt x="8296539" y="5388636"/>
                  <a:pt x="7635081" y="4925880"/>
                </a:cubicBezTo>
                <a:cubicBezTo>
                  <a:pt x="6974814" y="6248268"/>
                  <a:pt x="6215459" y="7041753"/>
                  <a:pt x="5357019" y="7306336"/>
                </a:cubicBezTo>
                <a:cubicBezTo>
                  <a:pt x="4762765" y="7504774"/>
                  <a:pt x="4399624" y="7405555"/>
                  <a:pt x="4267597" y="7008680"/>
                </a:cubicBezTo>
                <a:cubicBezTo>
                  <a:pt x="4267597" y="6942534"/>
                  <a:pt x="4597532" y="6777302"/>
                  <a:pt x="5257403" y="6512983"/>
                </a:cubicBezTo>
                <a:cubicBezTo>
                  <a:pt x="5587338" y="6314678"/>
                  <a:pt x="5917274" y="6017220"/>
                  <a:pt x="6247209" y="5620610"/>
                </a:cubicBezTo>
                <a:cubicBezTo>
                  <a:pt x="6577145" y="5025694"/>
                  <a:pt x="6742113" y="4496858"/>
                  <a:pt x="6742113" y="4034102"/>
                </a:cubicBezTo>
                <a:lnTo>
                  <a:pt x="6742113" y="3141729"/>
                </a:lnTo>
                <a:cubicBezTo>
                  <a:pt x="6742113" y="2943423"/>
                  <a:pt x="6874404" y="2811198"/>
                  <a:pt x="7138988" y="2745052"/>
                </a:cubicBezTo>
                <a:close/>
                <a:moveTo>
                  <a:pt x="6643688" y="363802"/>
                </a:moveTo>
                <a:cubicBezTo>
                  <a:pt x="6709701" y="165364"/>
                  <a:pt x="6874801" y="66146"/>
                  <a:pt x="7138988" y="66146"/>
                </a:cubicBezTo>
                <a:cubicBezTo>
                  <a:pt x="7602008" y="132291"/>
                  <a:pt x="7800446" y="363802"/>
                  <a:pt x="7734300" y="760677"/>
                </a:cubicBezTo>
                <a:cubicBezTo>
                  <a:pt x="7469717" y="1422135"/>
                  <a:pt x="7568936" y="1752864"/>
                  <a:pt x="8031956" y="1752864"/>
                </a:cubicBezTo>
                <a:cubicBezTo>
                  <a:pt x="8759561" y="1752864"/>
                  <a:pt x="9354873" y="1686719"/>
                  <a:pt x="9817894" y="1554427"/>
                </a:cubicBezTo>
                <a:cubicBezTo>
                  <a:pt x="10214769" y="1686719"/>
                  <a:pt x="10380133" y="1984375"/>
                  <a:pt x="10313988" y="2447396"/>
                </a:cubicBezTo>
                <a:cubicBezTo>
                  <a:pt x="9850967" y="3175000"/>
                  <a:pt x="9288727" y="3704167"/>
                  <a:pt x="8627269" y="4034896"/>
                </a:cubicBezTo>
                <a:cubicBezTo>
                  <a:pt x="8296672" y="4034896"/>
                  <a:pt x="8296672" y="3869531"/>
                  <a:pt x="8627269" y="3538802"/>
                </a:cubicBezTo>
                <a:cubicBezTo>
                  <a:pt x="8825706" y="3274219"/>
                  <a:pt x="8991071" y="3009635"/>
                  <a:pt x="9123363" y="2745052"/>
                </a:cubicBezTo>
                <a:cubicBezTo>
                  <a:pt x="9189508" y="2480469"/>
                  <a:pt x="8991071" y="2348177"/>
                  <a:pt x="8528050" y="2348177"/>
                </a:cubicBezTo>
                <a:cubicBezTo>
                  <a:pt x="7866856" y="2348177"/>
                  <a:pt x="7404034" y="2315104"/>
                  <a:pt x="7139583" y="2248958"/>
                </a:cubicBezTo>
                <a:cubicBezTo>
                  <a:pt x="6941278" y="2381250"/>
                  <a:pt x="6742906" y="2546614"/>
                  <a:pt x="6544469" y="2745052"/>
                </a:cubicBezTo>
                <a:cubicBezTo>
                  <a:pt x="6213739" y="3075781"/>
                  <a:pt x="5849938" y="3340364"/>
                  <a:pt x="5453063" y="3538802"/>
                </a:cubicBezTo>
                <a:cubicBezTo>
                  <a:pt x="5188479" y="3604948"/>
                  <a:pt x="4990042" y="3538802"/>
                  <a:pt x="4857750" y="3340364"/>
                </a:cubicBezTo>
                <a:cubicBezTo>
                  <a:pt x="5386917" y="3009635"/>
                  <a:pt x="5849938" y="2513542"/>
                  <a:pt x="6246813" y="1852083"/>
                </a:cubicBezTo>
                <a:cubicBezTo>
                  <a:pt x="6511396" y="1322916"/>
                  <a:pt x="6643688" y="826823"/>
                  <a:pt x="6643688" y="363802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14" name="Freeform 914"/>
          <p:cNvSpPr/>
          <p:nvPr/>
        </p:nvSpPr>
        <p:spPr>
          <a:xfrm rot="0" flipH="0" flipV="0">
            <a:off x="4342106" y="467681"/>
            <a:ext cx="398337" cy="261937"/>
          </a:xfrm>
          <a:custGeom>
            <a:pathLst>
              <a:path w="12070820" h="7937500">
                <a:moveTo>
                  <a:pt x="6746081" y="2315104"/>
                </a:moveTo>
                <a:lnTo>
                  <a:pt x="5158978" y="2315104"/>
                </a:lnTo>
                <a:cubicBezTo>
                  <a:pt x="4762235" y="2513541"/>
                  <a:pt x="4266274" y="2711979"/>
                  <a:pt x="3671093" y="2910416"/>
                </a:cubicBezTo>
                <a:cubicBezTo>
                  <a:pt x="3472656" y="2976562"/>
                  <a:pt x="3373437" y="2910416"/>
                  <a:pt x="3373437" y="2711979"/>
                </a:cubicBezTo>
                <a:cubicBezTo>
                  <a:pt x="3902471" y="2315104"/>
                  <a:pt x="4332287" y="1918229"/>
                  <a:pt x="4662884" y="1521354"/>
                </a:cubicBezTo>
                <a:cubicBezTo>
                  <a:pt x="4927467" y="1190625"/>
                  <a:pt x="5158978" y="892968"/>
                  <a:pt x="5357415" y="628385"/>
                </a:cubicBezTo>
                <a:cubicBezTo>
                  <a:pt x="5555720" y="496093"/>
                  <a:pt x="5754092" y="496093"/>
                  <a:pt x="5952529" y="628385"/>
                </a:cubicBezTo>
                <a:cubicBezTo>
                  <a:pt x="6283259" y="959115"/>
                  <a:pt x="6217112" y="1322916"/>
                  <a:pt x="5754092" y="1719791"/>
                </a:cubicBezTo>
                <a:lnTo>
                  <a:pt x="6746081" y="1719791"/>
                </a:lnTo>
                <a:lnTo>
                  <a:pt x="6746081" y="727604"/>
                </a:lnTo>
                <a:cubicBezTo>
                  <a:pt x="6746081" y="396875"/>
                  <a:pt x="6812226" y="198437"/>
                  <a:pt x="6944518" y="132291"/>
                </a:cubicBezTo>
                <a:cubicBezTo>
                  <a:pt x="7209101" y="0"/>
                  <a:pt x="7440612" y="0"/>
                  <a:pt x="7639050" y="132291"/>
                </a:cubicBezTo>
                <a:cubicBezTo>
                  <a:pt x="7837487" y="198437"/>
                  <a:pt x="8002851" y="396875"/>
                  <a:pt x="8135143" y="727604"/>
                </a:cubicBezTo>
                <a:cubicBezTo>
                  <a:pt x="8068998" y="926041"/>
                  <a:pt x="8035925" y="1256771"/>
                  <a:pt x="8035925" y="1719791"/>
                </a:cubicBezTo>
                <a:lnTo>
                  <a:pt x="10119518" y="1719791"/>
                </a:lnTo>
                <a:cubicBezTo>
                  <a:pt x="10582539" y="1852083"/>
                  <a:pt x="10615612" y="2050521"/>
                  <a:pt x="10218737" y="2315104"/>
                </a:cubicBezTo>
                <a:lnTo>
                  <a:pt x="8035925" y="2315104"/>
                </a:lnTo>
                <a:lnTo>
                  <a:pt x="8035925" y="3604948"/>
                </a:lnTo>
                <a:cubicBezTo>
                  <a:pt x="9557279" y="3737239"/>
                  <a:pt x="10880195" y="3770312"/>
                  <a:pt x="12004675" y="3704166"/>
                </a:cubicBezTo>
                <a:cubicBezTo>
                  <a:pt x="12070820" y="3770312"/>
                  <a:pt x="12004675" y="4001823"/>
                  <a:pt x="11806237" y="4398698"/>
                </a:cubicBezTo>
                <a:cubicBezTo>
                  <a:pt x="11475508" y="5060156"/>
                  <a:pt x="10979414" y="5258594"/>
                  <a:pt x="10317956" y="4994010"/>
                </a:cubicBezTo>
                <a:cubicBezTo>
                  <a:pt x="9656498" y="4663281"/>
                  <a:pt x="8895820" y="4497916"/>
                  <a:pt x="8035925" y="4497916"/>
                </a:cubicBezTo>
                <a:lnTo>
                  <a:pt x="8035925" y="6680729"/>
                </a:lnTo>
                <a:cubicBezTo>
                  <a:pt x="8168216" y="7408333"/>
                  <a:pt x="7969779" y="7805208"/>
                  <a:pt x="7440612" y="7871354"/>
                </a:cubicBezTo>
                <a:cubicBezTo>
                  <a:pt x="6911445" y="7937500"/>
                  <a:pt x="6679935" y="7573698"/>
                  <a:pt x="6746081" y="6779948"/>
                </a:cubicBezTo>
                <a:lnTo>
                  <a:pt x="6746081" y="4497916"/>
                </a:lnTo>
                <a:cubicBezTo>
                  <a:pt x="5357283" y="4431771"/>
                  <a:pt x="4332287" y="4597135"/>
                  <a:pt x="3671093" y="4994010"/>
                </a:cubicBezTo>
                <a:cubicBezTo>
                  <a:pt x="3406510" y="5060156"/>
                  <a:pt x="3274218" y="4960937"/>
                  <a:pt x="3274218" y="4696354"/>
                </a:cubicBezTo>
                <a:cubicBezTo>
                  <a:pt x="3274218" y="4365625"/>
                  <a:pt x="3373371" y="4101041"/>
                  <a:pt x="3571676" y="3902604"/>
                </a:cubicBezTo>
                <a:cubicBezTo>
                  <a:pt x="3770114" y="3704166"/>
                  <a:pt x="4001624" y="3571875"/>
                  <a:pt x="4266207" y="3505729"/>
                </a:cubicBezTo>
                <a:cubicBezTo>
                  <a:pt x="4662950" y="3704166"/>
                  <a:pt x="5489575" y="3737239"/>
                  <a:pt x="6746081" y="3604948"/>
                </a:cubicBezTo>
                <a:close/>
                <a:moveTo>
                  <a:pt x="4067968" y="628385"/>
                </a:moveTo>
                <a:cubicBezTo>
                  <a:pt x="3803385" y="1091406"/>
                  <a:pt x="3406510" y="1554427"/>
                  <a:pt x="2877343" y="2017448"/>
                </a:cubicBezTo>
                <a:lnTo>
                  <a:pt x="2877343" y="6482291"/>
                </a:lnTo>
                <a:cubicBezTo>
                  <a:pt x="2877343" y="6813021"/>
                  <a:pt x="2844270" y="7110677"/>
                  <a:pt x="2778125" y="7375260"/>
                </a:cubicBezTo>
                <a:cubicBezTo>
                  <a:pt x="2579687" y="7573698"/>
                  <a:pt x="2348177" y="7672916"/>
                  <a:pt x="2083593" y="7672916"/>
                </a:cubicBezTo>
                <a:cubicBezTo>
                  <a:pt x="1819010" y="7672916"/>
                  <a:pt x="1686718" y="7507552"/>
                  <a:pt x="1686718" y="7176823"/>
                </a:cubicBezTo>
                <a:cubicBezTo>
                  <a:pt x="1885156" y="5126302"/>
                  <a:pt x="1918229" y="3571875"/>
                  <a:pt x="1785937" y="2513541"/>
                </a:cubicBezTo>
                <a:cubicBezTo>
                  <a:pt x="992187" y="2910416"/>
                  <a:pt x="496093" y="2910416"/>
                  <a:pt x="297656" y="2513541"/>
                </a:cubicBezTo>
                <a:cubicBezTo>
                  <a:pt x="165364" y="2315104"/>
                  <a:pt x="66145" y="2050521"/>
                  <a:pt x="0" y="1719791"/>
                </a:cubicBezTo>
                <a:cubicBezTo>
                  <a:pt x="66145" y="1587500"/>
                  <a:pt x="330729" y="1488281"/>
                  <a:pt x="793750" y="1422135"/>
                </a:cubicBezTo>
                <a:cubicBezTo>
                  <a:pt x="1852083" y="1223698"/>
                  <a:pt x="2877343" y="859896"/>
                  <a:pt x="3869531" y="330729"/>
                </a:cubicBezTo>
                <a:cubicBezTo>
                  <a:pt x="4067968" y="264583"/>
                  <a:pt x="4134114" y="363802"/>
                  <a:pt x="4067968" y="628385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15" name="Freeform 915"/>
          <p:cNvSpPr/>
          <p:nvPr/>
        </p:nvSpPr>
        <p:spPr>
          <a:xfrm rot="0" flipH="0" flipV="0">
            <a:off x="4760532" y="475242"/>
            <a:ext cx="400546" cy="257571"/>
          </a:xfrm>
          <a:custGeom>
            <a:pathLst>
              <a:path w="12137760" h="7805207">
                <a:moveTo>
                  <a:pt x="5423958" y="0"/>
                </a:moveTo>
                <a:cubicBezTo>
                  <a:pt x="6085416" y="132292"/>
                  <a:pt x="6383072" y="429948"/>
                  <a:pt x="6316927" y="892969"/>
                </a:cubicBezTo>
                <a:cubicBezTo>
                  <a:pt x="6118489" y="1488281"/>
                  <a:pt x="5986198" y="1918229"/>
                  <a:pt x="5920052" y="2182812"/>
                </a:cubicBezTo>
                <a:cubicBezTo>
                  <a:pt x="8433594" y="4630208"/>
                  <a:pt x="10484114" y="5986198"/>
                  <a:pt x="12071614" y="6250781"/>
                </a:cubicBezTo>
                <a:cubicBezTo>
                  <a:pt x="12137760" y="6449219"/>
                  <a:pt x="11906250" y="6813021"/>
                  <a:pt x="11377083" y="7342187"/>
                </a:cubicBezTo>
                <a:cubicBezTo>
                  <a:pt x="10914062" y="7805207"/>
                  <a:pt x="10318750" y="7739062"/>
                  <a:pt x="9591146" y="7143750"/>
                </a:cubicBezTo>
                <a:cubicBezTo>
                  <a:pt x="8797396" y="6416146"/>
                  <a:pt x="8069791" y="5721615"/>
                  <a:pt x="7408333" y="5060156"/>
                </a:cubicBezTo>
                <a:cubicBezTo>
                  <a:pt x="6746875" y="4464844"/>
                  <a:pt x="6151562" y="3902604"/>
                  <a:pt x="5622396" y="3373437"/>
                </a:cubicBezTo>
                <a:cubicBezTo>
                  <a:pt x="5291666" y="4167187"/>
                  <a:pt x="4861718" y="4861719"/>
                  <a:pt x="4332552" y="5457031"/>
                </a:cubicBezTo>
                <a:cubicBezTo>
                  <a:pt x="3208073" y="6515365"/>
                  <a:pt x="2116666" y="7077604"/>
                  <a:pt x="1058333" y="7143750"/>
                </a:cubicBezTo>
                <a:cubicBezTo>
                  <a:pt x="330729" y="7143750"/>
                  <a:pt x="0" y="6813021"/>
                  <a:pt x="66146" y="6151562"/>
                </a:cubicBezTo>
                <a:cubicBezTo>
                  <a:pt x="198437" y="6085417"/>
                  <a:pt x="694531" y="5986198"/>
                  <a:pt x="1554427" y="5853906"/>
                </a:cubicBezTo>
                <a:cubicBezTo>
                  <a:pt x="2612760" y="5589323"/>
                  <a:pt x="3505729" y="4861719"/>
                  <a:pt x="4233333" y="3671094"/>
                </a:cubicBezTo>
                <a:cubicBezTo>
                  <a:pt x="4696354" y="2745052"/>
                  <a:pt x="4894791" y="1951302"/>
                  <a:pt x="4828646" y="1289844"/>
                </a:cubicBezTo>
                <a:cubicBezTo>
                  <a:pt x="4828646" y="429948"/>
                  <a:pt x="5027083" y="0"/>
                  <a:pt x="5423958" y="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16" name="Freeform 916"/>
          <p:cNvSpPr/>
          <p:nvPr/>
        </p:nvSpPr>
        <p:spPr>
          <a:xfrm rot="0" flipH="0" flipV="0">
            <a:off x="5194290" y="465472"/>
            <a:ext cx="385266" cy="267145"/>
          </a:xfrm>
          <a:custGeom>
            <a:pathLst>
              <a:path w="11674740" h="8095323">
                <a:moveTo>
                  <a:pt x="6515365" y="1488281"/>
                </a:moveTo>
                <a:cubicBezTo>
                  <a:pt x="6515365" y="1091406"/>
                  <a:pt x="6482292" y="760677"/>
                  <a:pt x="6416146" y="496094"/>
                </a:cubicBezTo>
                <a:cubicBezTo>
                  <a:pt x="6416146" y="165365"/>
                  <a:pt x="6581510" y="0"/>
                  <a:pt x="6912240" y="0"/>
                </a:cubicBezTo>
                <a:cubicBezTo>
                  <a:pt x="7044532" y="0"/>
                  <a:pt x="7209896" y="33073"/>
                  <a:pt x="7408334" y="99219"/>
                </a:cubicBezTo>
                <a:cubicBezTo>
                  <a:pt x="7739063" y="363802"/>
                  <a:pt x="7871354" y="661458"/>
                  <a:pt x="7805209" y="992188"/>
                </a:cubicBezTo>
                <a:lnTo>
                  <a:pt x="7805209" y="1488281"/>
                </a:lnTo>
                <a:cubicBezTo>
                  <a:pt x="9326563" y="1620573"/>
                  <a:pt x="10616407" y="1653646"/>
                  <a:pt x="11674740" y="1587500"/>
                </a:cubicBezTo>
                <a:cubicBezTo>
                  <a:pt x="11211719" y="2710260"/>
                  <a:pt x="10616407" y="3205560"/>
                  <a:pt x="9888802" y="3073400"/>
                </a:cubicBezTo>
                <a:cubicBezTo>
                  <a:pt x="9293490" y="2875360"/>
                  <a:pt x="8598959" y="2677253"/>
                  <a:pt x="7805209" y="2479080"/>
                </a:cubicBezTo>
                <a:cubicBezTo>
                  <a:pt x="7739063" y="2545093"/>
                  <a:pt x="7739063" y="2875293"/>
                  <a:pt x="7805209" y="3469680"/>
                </a:cubicBezTo>
                <a:cubicBezTo>
                  <a:pt x="7937500" y="5186826"/>
                  <a:pt x="7805209" y="6375929"/>
                  <a:pt x="7408334" y="7036991"/>
                </a:cubicBezTo>
                <a:cubicBezTo>
                  <a:pt x="6482292" y="7963033"/>
                  <a:pt x="5324740" y="8095323"/>
                  <a:pt x="3935677" y="7433866"/>
                </a:cubicBezTo>
                <a:cubicBezTo>
                  <a:pt x="3208073" y="6904699"/>
                  <a:pt x="3009636" y="6573970"/>
                  <a:pt x="3340365" y="6441678"/>
                </a:cubicBezTo>
                <a:cubicBezTo>
                  <a:pt x="3671094" y="6640116"/>
                  <a:pt x="4001823" y="6772408"/>
                  <a:pt x="4332552" y="6838553"/>
                </a:cubicBezTo>
                <a:cubicBezTo>
                  <a:pt x="5457031" y="6838553"/>
                  <a:pt x="6085417" y="6673387"/>
                  <a:pt x="6217709" y="6343055"/>
                </a:cubicBezTo>
                <a:cubicBezTo>
                  <a:pt x="6482292" y="6012723"/>
                  <a:pt x="6581510" y="5054666"/>
                  <a:pt x="6515365" y="3468886"/>
                </a:cubicBezTo>
                <a:cubicBezTo>
                  <a:pt x="5258594" y="4723540"/>
                  <a:pt x="3869531" y="5449888"/>
                  <a:pt x="2348177" y="5647928"/>
                </a:cubicBezTo>
                <a:cubicBezTo>
                  <a:pt x="1951302" y="5647928"/>
                  <a:pt x="1587500" y="5515637"/>
                  <a:pt x="1256771" y="5251053"/>
                </a:cubicBezTo>
                <a:cubicBezTo>
                  <a:pt x="926042" y="4920324"/>
                  <a:pt x="926042" y="4721887"/>
                  <a:pt x="1256771" y="4655741"/>
                </a:cubicBezTo>
                <a:cubicBezTo>
                  <a:pt x="2976563" y="4589595"/>
                  <a:pt x="4729427" y="3798359"/>
                  <a:pt x="6515365" y="2282031"/>
                </a:cubicBezTo>
                <a:cubicBezTo>
                  <a:pt x="3604948" y="2282031"/>
                  <a:pt x="1620573" y="2447396"/>
                  <a:pt x="562240" y="2778125"/>
                </a:cubicBezTo>
                <a:cubicBezTo>
                  <a:pt x="165365" y="2910417"/>
                  <a:pt x="0" y="2811198"/>
                  <a:pt x="66146" y="2480469"/>
                </a:cubicBezTo>
                <a:cubicBezTo>
                  <a:pt x="463021" y="1686719"/>
                  <a:pt x="826823" y="1355990"/>
                  <a:pt x="1157552" y="1488281"/>
                </a:cubicBezTo>
                <a:cubicBezTo>
                  <a:pt x="1951302" y="1620573"/>
                  <a:pt x="3737240" y="1620573"/>
                  <a:pt x="6515365" y="1488281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17" name="Freeform 917"/>
          <p:cNvSpPr/>
          <p:nvPr/>
        </p:nvSpPr>
        <p:spPr>
          <a:xfrm rot="0" flipH="0" flipV="0">
            <a:off x="5603932" y="459963"/>
            <a:ext cx="396180" cy="272864"/>
          </a:xfrm>
          <a:custGeom>
            <a:pathLst>
              <a:path w="12005468" h="8268625">
                <a:moveTo>
                  <a:pt x="6449218" y="264583"/>
                </a:moveTo>
                <a:cubicBezTo>
                  <a:pt x="6647656" y="463021"/>
                  <a:pt x="6813020" y="760677"/>
                  <a:pt x="6945312" y="1157552"/>
                </a:cubicBezTo>
                <a:cubicBezTo>
                  <a:pt x="7474479" y="1223698"/>
                  <a:pt x="8334375" y="1223698"/>
                  <a:pt x="9525000" y="1157552"/>
                </a:cubicBezTo>
                <a:cubicBezTo>
                  <a:pt x="10120312" y="959115"/>
                  <a:pt x="10484114" y="1091208"/>
                  <a:pt x="10616406" y="1553832"/>
                </a:cubicBezTo>
                <a:cubicBezTo>
                  <a:pt x="10748698" y="2610710"/>
                  <a:pt x="10649479" y="3403336"/>
                  <a:pt x="10318750" y="3931708"/>
                </a:cubicBezTo>
                <a:cubicBezTo>
                  <a:pt x="10120312" y="4196292"/>
                  <a:pt x="9954948" y="4196292"/>
                  <a:pt x="9822656" y="3931708"/>
                </a:cubicBezTo>
                <a:cubicBezTo>
                  <a:pt x="9888801" y="2743333"/>
                  <a:pt x="9756510" y="2083131"/>
                  <a:pt x="9425781" y="1951104"/>
                </a:cubicBezTo>
                <a:cubicBezTo>
                  <a:pt x="8565885" y="1885090"/>
                  <a:pt x="7606770" y="1852083"/>
                  <a:pt x="6548437" y="1852083"/>
                </a:cubicBezTo>
                <a:cubicBezTo>
                  <a:pt x="5820833" y="1785938"/>
                  <a:pt x="4530989" y="1818944"/>
                  <a:pt x="2678906" y="1951104"/>
                </a:cubicBezTo>
                <a:cubicBezTo>
                  <a:pt x="2215885" y="2083131"/>
                  <a:pt x="1984375" y="2677187"/>
                  <a:pt x="1984375" y="3733271"/>
                </a:cubicBezTo>
                <a:cubicBezTo>
                  <a:pt x="1852083" y="4064000"/>
                  <a:pt x="1686718" y="4064000"/>
                  <a:pt x="1488281" y="3733271"/>
                </a:cubicBezTo>
                <a:cubicBezTo>
                  <a:pt x="1289843" y="3072871"/>
                  <a:pt x="1223697" y="2379464"/>
                  <a:pt x="1289843" y="1653051"/>
                </a:cubicBezTo>
                <a:cubicBezTo>
                  <a:pt x="1422135" y="1124281"/>
                  <a:pt x="1752864" y="959115"/>
                  <a:pt x="2282031" y="1157552"/>
                </a:cubicBezTo>
                <a:cubicBezTo>
                  <a:pt x="3075781" y="1223698"/>
                  <a:pt x="3935677" y="1223698"/>
                  <a:pt x="4861718" y="1157552"/>
                </a:cubicBezTo>
                <a:cubicBezTo>
                  <a:pt x="5060156" y="628385"/>
                  <a:pt x="5225520" y="330729"/>
                  <a:pt x="5357812" y="264583"/>
                </a:cubicBezTo>
                <a:cubicBezTo>
                  <a:pt x="5688541" y="0"/>
                  <a:pt x="6052343" y="0"/>
                  <a:pt x="6449218" y="264583"/>
                </a:cubicBezTo>
                <a:close/>
                <a:moveTo>
                  <a:pt x="1488281" y="4829043"/>
                </a:moveTo>
                <a:cubicBezTo>
                  <a:pt x="2943489" y="4762897"/>
                  <a:pt x="4431770" y="4729824"/>
                  <a:pt x="5953125" y="4729824"/>
                </a:cubicBezTo>
                <a:cubicBezTo>
                  <a:pt x="6283854" y="4199599"/>
                  <a:pt x="6515364" y="3437467"/>
                  <a:pt x="6647656" y="2443427"/>
                </a:cubicBezTo>
                <a:cubicBezTo>
                  <a:pt x="6647656" y="2179770"/>
                  <a:pt x="6746875" y="2047941"/>
                  <a:pt x="6945312" y="2047941"/>
                </a:cubicBezTo>
                <a:cubicBezTo>
                  <a:pt x="7342187" y="2180365"/>
                  <a:pt x="7573698" y="2412140"/>
                  <a:pt x="7639843" y="2743266"/>
                </a:cubicBezTo>
                <a:cubicBezTo>
                  <a:pt x="7705989" y="3206816"/>
                  <a:pt x="7573698" y="3869002"/>
                  <a:pt x="7242968" y="4729824"/>
                </a:cubicBezTo>
                <a:cubicBezTo>
                  <a:pt x="9491926" y="4729824"/>
                  <a:pt x="11079426" y="4762897"/>
                  <a:pt x="12005468" y="4829043"/>
                </a:cubicBezTo>
                <a:cubicBezTo>
                  <a:pt x="11476301" y="6019668"/>
                  <a:pt x="10847916" y="6449616"/>
                  <a:pt x="10120312" y="6118887"/>
                </a:cubicBezTo>
                <a:cubicBezTo>
                  <a:pt x="8929687" y="5788157"/>
                  <a:pt x="7838281" y="5589720"/>
                  <a:pt x="6846093" y="5523574"/>
                </a:cubicBezTo>
                <a:cubicBezTo>
                  <a:pt x="5523177" y="7574095"/>
                  <a:pt x="3737239" y="8268625"/>
                  <a:pt x="1488281" y="7607168"/>
                </a:cubicBezTo>
                <a:cubicBezTo>
                  <a:pt x="1289843" y="7408730"/>
                  <a:pt x="1289843" y="7243366"/>
                  <a:pt x="1488281" y="7111074"/>
                </a:cubicBezTo>
                <a:cubicBezTo>
                  <a:pt x="3406510" y="6912637"/>
                  <a:pt x="4762500" y="6350397"/>
                  <a:pt x="5556250" y="5424355"/>
                </a:cubicBezTo>
                <a:cubicBezTo>
                  <a:pt x="3042708" y="5490501"/>
                  <a:pt x="1355989" y="5655866"/>
                  <a:pt x="496093" y="5920449"/>
                </a:cubicBezTo>
                <a:cubicBezTo>
                  <a:pt x="231510" y="6118887"/>
                  <a:pt x="66145" y="6052741"/>
                  <a:pt x="0" y="5722012"/>
                </a:cubicBezTo>
                <a:cubicBezTo>
                  <a:pt x="66145" y="5325137"/>
                  <a:pt x="198437" y="5060553"/>
                  <a:pt x="396875" y="4928262"/>
                </a:cubicBezTo>
                <a:cubicBezTo>
                  <a:pt x="727604" y="4729824"/>
                  <a:pt x="1091406" y="4696751"/>
                  <a:pt x="1488281" y="4829043"/>
                </a:cubicBezTo>
                <a:close/>
                <a:moveTo>
                  <a:pt x="5060156" y="2443427"/>
                </a:moveTo>
                <a:cubicBezTo>
                  <a:pt x="5457031" y="2575719"/>
                  <a:pt x="5787760" y="2741083"/>
                  <a:pt x="6052343" y="2939521"/>
                </a:cubicBezTo>
                <a:cubicBezTo>
                  <a:pt x="6184635" y="3071813"/>
                  <a:pt x="6151562" y="3171031"/>
                  <a:pt x="5953125" y="3237177"/>
                </a:cubicBezTo>
                <a:cubicBezTo>
                  <a:pt x="5490104" y="3237177"/>
                  <a:pt x="5060156" y="3204104"/>
                  <a:pt x="4663281" y="3137958"/>
                </a:cubicBezTo>
                <a:cubicBezTo>
                  <a:pt x="3737239" y="3071813"/>
                  <a:pt x="3373437" y="2840302"/>
                  <a:pt x="3571875" y="2443427"/>
                </a:cubicBezTo>
                <a:cubicBezTo>
                  <a:pt x="3638020" y="2244990"/>
                  <a:pt x="3770312" y="2145771"/>
                  <a:pt x="3968750" y="2145771"/>
                </a:cubicBezTo>
                <a:cubicBezTo>
                  <a:pt x="4233333" y="2145771"/>
                  <a:pt x="4597135" y="2244990"/>
                  <a:pt x="5060156" y="2443427"/>
                </a:cubicBezTo>
                <a:close/>
                <a:moveTo>
                  <a:pt x="3274218" y="3336396"/>
                </a:moveTo>
                <a:cubicBezTo>
                  <a:pt x="3472656" y="3402542"/>
                  <a:pt x="3671093" y="3468688"/>
                  <a:pt x="3869531" y="3534833"/>
                </a:cubicBezTo>
                <a:cubicBezTo>
                  <a:pt x="4067968" y="3600979"/>
                  <a:pt x="4299479" y="3667125"/>
                  <a:pt x="4564062" y="3733271"/>
                </a:cubicBezTo>
                <a:lnTo>
                  <a:pt x="5357812" y="4030927"/>
                </a:lnTo>
                <a:cubicBezTo>
                  <a:pt x="5556250" y="4163219"/>
                  <a:pt x="5457031" y="4262438"/>
                  <a:pt x="5060156" y="4328583"/>
                </a:cubicBezTo>
                <a:cubicBezTo>
                  <a:pt x="4332552" y="4328583"/>
                  <a:pt x="3604947" y="4295511"/>
                  <a:pt x="2877343" y="4229365"/>
                </a:cubicBezTo>
                <a:cubicBezTo>
                  <a:pt x="2546614" y="4163219"/>
                  <a:pt x="2447395" y="3931708"/>
                  <a:pt x="2579687" y="3534833"/>
                </a:cubicBezTo>
                <a:cubicBezTo>
                  <a:pt x="2711979" y="3270250"/>
                  <a:pt x="2943489" y="3204104"/>
                  <a:pt x="3274218" y="3336396"/>
                </a:cubicBezTo>
                <a:close/>
                <a:moveTo>
                  <a:pt x="7540625" y="5920449"/>
                </a:moveTo>
                <a:cubicBezTo>
                  <a:pt x="8069791" y="6118887"/>
                  <a:pt x="8632031" y="6383470"/>
                  <a:pt x="9227343" y="6714199"/>
                </a:cubicBezTo>
                <a:cubicBezTo>
                  <a:pt x="9888801" y="7177220"/>
                  <a:pt x="10285676" y="7507949"/>
                  <a:pt x="10417968" y="7706387"/>
                </a:cubicBezTo>
                <a:cubicBezTo>
                  <a:pt x="10550260" y="7904824"/>
                  <a:pt x="10484114" y="8004043"/>
                  <a:pt x="10219531" y="8004043"/>
                </a:cubicBezTo>
                <a:cubicBezTo>
                  <a:pt x="9954948" y="8004043"/>
                  <a:pt x="9657291" y="7937897"/>
                  <a:pt x="9326562" y="7805605"/>
                </a:cubicBezTo>
                <a:cubicBezTo>
                  <a:pt x="8202083" y="7474876"/>
                  <a:pt x="7408333" y="7144147"/>
                  <a:pt x="6945312" y="6813418"/>
                </a:cubicBezTo>
                <a:cubicBezTo>
                  <a:pt x="6746875" y="6614980"/>
                  <a:pt x="6746875" y="6383470"/>
                  <a:pt x="6945312" y="6118887"/>
                </a:cubicBezTo>
                <a:cubicBezTo>
                  <a:pt x="7077604" y="5920449"/>
                  <a:pt x="7276041" y="5854303"/>
                  <a:pt x="7540625" y="5920449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18" name="Freeform 918"/>
          <p:cNvSpPr/>
          <p:nvPr/>
        </p:nvSpPr>
        <p:spPr>
          <a:xfrm rot="0" flipH="0" flipV="0">
            <a:off x="6021293" y="461185"/>
            <a:ext cx="401663" cy="268485"/>
          </a:xfrm>
          <a:custGeom>
            <a:pathLst>
              <a:path w="12171626" h="8135937">
                <a:moveTo>
                  <a:pt x="7938293" y="2214298"/>
                </a:moveTo>
                <a:lnTo>
                  <a:pt x="7938293" y="3303323"/>
                </a:lnTo>
                <a:lnTo>
                  <a:pt x="10418762" y="3303323"/>
                </a:lnTo>
                <a:cubicBezTo>
                  <a:pt x="10683345" y="3369601"/>
                  <a:pt x="10815637" y="3435879"/>
                  <a:pt x="10815637" y="3502157"/>
                </a:cubicBezTo>
                <a:cubicBezTo>
                  <a:pt x="11014075" y="3700859"/>
                  <a:pt x="10947929" y="3833349"/>
                  <a:pt x="10617200" y="3899627"/>
                </a:cubicBezTo>
                <a:cubicBezTo>
                  <a:pt x="9757304" y="4032052"/>
                  <a:pt x="8864335" y="4065191"/>
                  <a:pt x="7938293" y="3999045"/>
                </a:cubicBezTo>
                <a:lnTo>
                  <a:pt x="7938293" y="4893402"/>
                </a:lnTo>
                <a:lnTo>
                  <a:pt x="10319543" y="4893402"/>
                </a:lnTo>
                <a:cubicBezTo>
                  <a:pt x="11113293" y="4959681"/>
                  <a:pt x="11510168" y="5059098"/>
                  <a:pt x="11510168" y="5191654"/>
                </a:cubicBezTo>
                <a:cubicBezTo>
                  <a:pt x="11510168" y="5522912"/>
                  <a:pt x="11179439" y="5688541"/>
                  <a:pt x="10517981" y="5688541"/>
                </a:cubicBezTo>
                <a:cubicBezTo>
                  <a:pt x="9724231" y="5622263"/>
                  <a:pt x="8864335" y="5589124"/>
                  <a:pt x="7938293" y="5589124"/>
                </a:cubicBezTo>
                <a:lnTo>
                  <a:pt x="7938293" y="7573698"/>
                </a:lnTo>
                <a:cubicBezTo>
                  <a:pt x="7938293" y="7904427"/>
                  <a:pt x="7673710" y="8069791"/>
                  <a:pt x="7144543" y="8069791"/>
                </a:cubicBezTo>
                <a:cubicBezTo>
                  <a:pt x="6879960" y="8135937"/>
                  <a:pt x="6714595" y="8003646"/>
                  <a:pt x="6648450" y="7672916"/>
                </a:cubicBezTo>
                <a:lnTo>
                  <a:pt x="6648450" y="1917237"/>
                </a:lnTo>
                <a:cubicBezTo>
                  <a:pt x="5788554" y="2578695"/>
                  <a:pt x="4994804" y="3008643"/>
                  <a:pt x="4267200" y="3207081"/>
                </a:cubicBezTo>
                <a:cubicBezTo>
                  <a:pt x="3936470" y="3273227"/>
                  <a:pt x="3804179" y="3174008"/>
                  <a:pt x="3870325" y="2909424"/>
                </a:cubicBezTo>
                <a:cubicBezTo>
                  <a:pt x="5060950" y="1851620"/>
                  <a:pt x="5821627" y="958982"/>
                  <a:pt x="6152356" y="231510"/>
                </a:cubicBezTo>
                <a:cubicBezTo>
                  <a:pt x="6350793" y="33073"/>
                  <a:pt x="6549231" y="0"/>
                  <a:pt x="6747668" y="132291"/>
                </a:cubicBezTo>
                <a:cubicBezTo>
                  <a:pt x="7409126" y="463021"/>
                  <a:pt x="7574491" y="826823"/>
                  <a:pt x="7243762" y="1223698"/>
                </a:cubicBezTo>
                <a:cubicBezTo>
                  <a:pt x="8632825" y="1355990"/>
                  <a:pt x="10253398" y="1455208"/>
                  <a:pt x="12105481" y="1521354"/>
                </a:cubicBezTo>
                <a:cubicBezTo>
                  <a:pt x="12171626" y="1719395"/>
                  <a:pt x="12039335" y="2049595"/>
                  <a:pt x="11708606" y="2511954"/>
                </a:cubicBezTo>
                <a:cubicBezTo>
                  <a:pt x="11377876" y="2776537"/>
                  <a:pt x="10914856" y="2743464"/>
                  <a:pt x="10319543" y="2412735"/>
                </a:cubicBezTo>
                <a:cubicBezTo>
                  <a:pt x="9525793" y="2280444"/>
                  <a:pt x="8732043" y="2214298"/>
                  <a:pt x="7938293" y="2214298"/>
                </a:cubicBezTo>
                <a:close/>
                <a:moveTo>
                  <a:pt x="4067968" y="330134"/>
                </a:moveTo>
                <a:cubicBezTo>
                  <a:pt x="4597135" y="263988"/>
                  <a:pt x="4696354" y="495498"/>
                  <a:pt x="4365625" y="1024665"/>
                </a:cubicBezTo>
                <a:cubicBezTo>
                  <a:pt x="4101041" y="1289248"/>
                  <a:pt x="3836458" y="1520759"/>
                  <a:pt x="3571875" y="1719196"/>
                </a:cubicBezTo>
                <a:lnTo>
                  <a:pt x="3571875" y="6879166"/>
                </a:lnTo>
                <a:cubicBezTo>
                  <a:pt x="3638020" y="7276041"/>
                  <a:pt x="3472656" y="7540625"/>
                  <a:pt x="3075781" y="7672916"/>
                </a:cubicBezTo>
                <a:cubicBezTo>
                  <a:pt x="2612760" y="7871354"/>
                  <a:pt x="2381250" y="7772135"/>
                  <a:pt x="2381250" y="7375260"/>
                </a:cubicBezTo>
                <a:lnTo>
                  <a:pt x="2381250" y="2313318"/>
                </a:lnTo>
                <a:cubicBezTo>
                  <a:pt x="1653645" y="2710193"/>
                  <a:pt x="1157552" y="2809412"/>
                  <a:pt x="892968" y="2610974"/>
                </a:cubicBezTo>
                <a:cubicBezTo>
                  <a:pt x="165364" y="1884164"/>
                  <a:pt x="0" y="1487686"/>
                  <a:pt x="396875" y="1421540"/>
                </a:cubicBezTo>
                <a:cubicBezTo>
                  <a:pt x="1719791" y="1289248"/>
                  <a:pt x="2943489" y="925446"/>
                  <a:pt x="4067968" y="330134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19" name="Freeform 919"/>
          <p:cNvSpPr/>
          <p:nvPr/>
        </p:nvSpPr>
        <p:spPr>
          <a:xfrm rot="0" flipH="0" flipV="0">
            <a:off x="6442032" y="465525"/>
            <a:ext cx="401611" cy="258414"/>
          </a:xfrm>
          <a:custGeom>
            <a:pathLst>
              <a:path w="12170040" h="7830740">
                <a:moveTo>
                  <a:pt x="7341394" y="0"/>
                </a:moveTo>
                <a:cubicBezTo>
                  <a:pt x="7738269" y="0"/>
                  <a:pt x="8002852" y="165364"/>
                  <a:pt x="8135144" y="496093"/>
                </a:cubicBezTo>
                <a:cubicBezTo>
                  <a:pt x="8201290" y="1025260"/>
                  <a:pt x="8333582" y="1256770"/>
                  <a:pt x="8532019" y="1190625"/>
                </a:cubicBezTo>
                <a:cubicBezTo>
                  <a:pt x="8995040" y="1256770"/>
                  <a:pt x="9590352" y="1289843"/>
                  <a:pt x="10317957" y="1289843"/>
                </a:cubicBezTo>
                <a:cubicBezTo>
                  <a:pt x="10582540" y="1422135"/>
                  <a:pt x="10615613" y="1587500"/>
                  <a:pt x="10417175" y="1785937"/>
                </a:cubicBezTo>
                <a:cubicBezTo>
                  <a:pt x="10218738" y="1852083"/>
                  <a:pt x="10053373" y="1885156"/>
                  <a:pt x="9921082" y="1885156"/>
                </a:cubicBezTo>
                <a:cubicBezTo>
                  <a:pt x="9656498" y="1951302"/>
                  <a:pt x="9325769" y="1984375"/>
                  <a:pt x="8928894" y="1984375"/>
                </a:cubicBezTo>
                <a:cubicBezTo>
                  <a:pt x="9259623" y="2181489"/>
                  <a:pt x="9193477" y="2542844"/>
                  <a:pt x="8730457" y="3068439"/>
                </a:cubicBezTo>
                <a:cubicBezTo>
                  <a:pt x="10053373" y="3134585"/>
                  <a:pt x="11177852" y="3200863"/>
                  <a:pt x="12103894" y="3267273"/>
                </a:cubicBezTo>
                <a:cubicBezTo>
                  <a:pt x="12170040" y="3400226"/>
                  <a:pt x="12070821" y="3666133"/>
                  <a:pt x="11806238" y="4064992"/>
                </a:cubicBezTo>
                <a:cubicBezTo>
                  <a:pt x="11607800" y="4462793"/>
                  <a:pt x="11310144" y="4628621"/>
                  <a:pt x="10913269" y="4562475"/>
                </a:cubicBezTo>
                <a:cubicBezTo>
                  <a:pt x="9325769" y="3831960"/>
                  <a:pt x="7275380" y="3632861"/>
                  <a:pt x="4762103" y="3965178"/>
                </a:cubicBezTo>
                <a:cubicBezTo>
                  <a:pt x="4431374" y="4098131"/>
                  <a:pt x="4100645" y="4231084"/>
                  <a:pt x="3769916" y="4364037"/>
                </a:cubicBezTo>
                <a:cubicBezTo>
                  <a:pt x="3505332" y="4364037"/>
                  <a:pt x="3439187" y="4131468"/>
                  <a:pt x="3571478" y="3666331"/>
                </a:cubicBezTo>
                <a:cubicBezTo>
                  <a:pt x="3637624" y="3400425"/>
                  <a:pt x="3869135" y="3234266"/>
                  <a:pt x="4266010" y="3167856"/>
                </a:cubicBezTo>
                <a:cubicBezTo>
                  <a:pt x="4993482" y="3167856"/>
                  <a:pt x="5588662" y="3134651"/>
                  <a:pt x="6051550" y="3068240"/>
                </a:cubicBezTo>
                <a:cubicBezTo>
                  <a:pt x="5654675" y="2673879"/>
                  <a:pt x="5588529" y="2279518"/>
                  <a:pt x="5853113" y="1885156"/>
                </a:cubicBezTo>
                <a:cubicBezTo>
                  <a:pt x="5390092" y="1885156"/>
                  <a:pt x="4927071" y="1951302"/>
                  <a:pt x="4464050" y="2083593"/>
                </a:cubicBezTo>
                <a:cubicBezTo>
                  <a:pt x="4265613" y="2149739"/>
                  <a:pt x="4199467" y="2017448"/>
                  <a:pt x="4265613" y="1686718"/>
                </a:cubicBezTo>
                <a:cubicBezTo>
                  <a:pt x="4397904" y="1355989"/>
                  <a:pt x="4662488" y="1157552"/>
                  <a:pt x="5059363" y="1091406"/>
                </a:cubicBezTo>
                <a:cubicBezTo>
                  <a:pt x="5323946" y="1157552"/>
                  <a:pt x="5720821" y="1190625"/>
                  <a:pt x="6249988" y="1190625"/>
                </a:cubicBezTo>
                <a:cubicBezTo>
                  <a:pt x="6580717" y="1256770"/>
                  <a:pt x="6746082" y="959114"/>
                  <a:pt x="6746082" y="297656"/>
                </a:cubicBezTo>
                <a:cubicBezTo>
                  <a:pt x="6812227" y="99218"/>
                  <a:pt x="7010665" y="0"/>
                  <a:pt x="7341394" y="0"/>
                </a:cubicBezTo>
                <a:close/>
                <a:moveTo>
                  <a:pt x="8135144" y="1885156"/>
                </a:moveTo>
                <a:lnTo>
                  <a:pt x="6547644" y="1885156"/>
                </a:lnTo>
                <a:cubicBezTo>
                  <a:pt x="6547644" y="2279518"/>
                  <a:pt x="6646863" y="2673879"/>
                  <a:pt x="6845300" y="3068240"/>
                </a:cubicBezTo>
                <a:lnTo>
                  <a:pt x="7936707" y="3068240"/>
                </a:lnTo>
                <a:cubicBezTo>
                  <a:pt x="8068998" y="2673879"/>
                  <a:pt x="8135144" y="2279518"/>
                  <a:pt x="8135144" y="1885156"/>
                </a:cubicBezTo>
                <a:close/>
                <a:moveTo>
                  <a:pt x="2678907" y="297656"/>
                </a:moveTo>
                <a:cubicBezTo>
                  <a:pt x="3009636" y="363802"/>
                  <a:pt x="3208073" y="562239"/>
                  <a:pt x="3274219" y="892968"/>
                </a:cubicBezTo>
                <a:cubicBezTo>
                  <a:pt x="3141927" y="1223301"/>
                  <a:pt x="3075782" y="1685793"/>
                  <a:pt x="3075782" y="2280443"/>
                </a:cubicBezTo>
                <a:lnTo>
                  <a:pt x="3968353" y="2280443"/>
                </a:lnTo>
                <a:cubicBezTo>
                  <a:pt x="3968353" y="2346589"/>
                  <a:pt x="4001426" y="2379662"/>
                  <a:pt x="4067572" y="2379662"/>
                </a:cubicBezTo>
                <a:cubicBezTo>
                  <a:pt x="4199864" y="2710391"/>
                  <a:pt x="4067638" y="2908829"/>
                  <a:pt x="3670896" y="2974975"/>
                </a:cubicBezTo>
                <a:lnTo>
                  <a:pt x="3075782" y="2974975"/>
                </a:lnTo>
                <a:lnTo>
                  <a:pt x="3075782" y="4854178"/>
                </a:lnTo>
                <a:cubicBezTo>
                  <a:pt x="3869532" y="4788032"/>
                  <a:pt x="4365625" y="4788032"/>
                  <a:pt x="4564063" y="4854178"/>
                </a:cubicBezTo>
                <a:cubicBezTo>
                  <a:pt x="4696354" y="4986470"/>
                  <a:pt x="4663282" y="5151834"/>
                  <a:pt x="4464844" y="5350272"/>
                </a:cubicBezTo>
                <a:cubicBezTo>
                  <a:pt x="3208073" y="5681001"/>
                  <a:pt x="1984375" y="6077876"/>
                  <a:pt x="793750" y="6540897"/>
                </a:cubicBezTo>
                <a:cubicBezTo>
                  <a:pt x="264584" y="6607042"/>
                  <a:pt x="0" y="6441678"/>
                  <a:pt x="0" y="6044803"/>
                </a:cubicBezTo>
                <a:cubicBezTo>
                  <a:pt x="132292" y="5581782"/>
                  <a:pt x="429948" y="5317199"/>
                  <a:pt x="892969" y="5251053"/>
                </a:cubicBezTo>
                <a:cubicBezTo>
                  <a:pt x="1289844" y="5184907"/>
                  <a:pt x="1686719" y="5118761"/>
                  <a:pt x="2083594" y="5052615"/>
                </a:cubicBezTo>
                <a:lnTo>
                  <a:pt x="2083594" y="2974975"/>
                </a:lnTo>
                <a:cubicBezTo>
                  <a:pt x="1819011" y="2908829"/>
                  <a:pt x="1422136" y="2973123"/>
                  <a:pt x="892969" y="3167856"/>
                </a:cubicBezTo>
                <a:cubicBezTo>
                  <a:pt x="496094" y="3167856"/>
                  <a:pt x="330729" y="3036358"/>
                  <a:pt x="396875" y="2773362"/>
                </a:cubicBezTo>
                <a:cubicBezTo>
                  <a:pt x="463021" y="2444750"/>
                  <a:pt x="661459" y="2247569"/>
                  <a:pt x="992188" y="2181820"/>
                </a:cubicBezTo>
                <a:cubicBezTo>
                  <a:pt x="1322917" y="2247569"/>
                  <a:pt x="1686719" y="2280443"/>
                  <a:pt x="2083594" y="2280443"/>
                </a:cubicBezTo>
                <a:lnTo>
                  <a:pt x="2083594" y="793750"/>
                </a:lnTo>
                <a:cubicBezTo>
                  <a:pt x="2083594" y="396875"/>
                  <a:pt x="2282032" y="231510"/>
                  <a:pt x="2678907" y="297656"/>
                </a:cubicBezTo>
                <a:close/>
                <a:moveTo>
                  <a:pt x="6547644" y="5251053"/>
                </a:moveTo>
                <a:cubicBezTo>
                  <a:pt x="6150769" y="5184907"/>
                  <a:pt x="5985404" y="5284126"/>
                  <a:pt x="6051550" y="5548709"/>
                </a:cubicBezTo>
                <a:cubicBezTo>
                  <a:pt x="6051550" y="6408605"/>
                  <a:pt x="6150769" y="6805480"/>
                  <a:pt x="6349207" y="6739334"/>
                </a:cubicBezTo>
                <a:cubicBezTo>
                  <a:pt x="7010665" y="6739334"/>
                  <a:pt x="7771342" y="6706261"/>
                  <a:pt x="8631238" y="6640115"/>
                </a:cubicBezTo>
                <a:cubicBezTo>
                  <a:pt x="8829675" y="6309386"/>
                  <a:pt x="8862748" y="5945584"/>
                  <a:pt x="8730457" y="5548709"/>
                </a:cubicBezTo>
                <a:cubicBezTo>
                  <a:pt x="8730457" y="5284126"/>
                  <a:pt x="8002852" y="5184907"/>
                  <a:pt x="6547644" y="5251053"/>
                </a:cubicBezTo>
                <a:close/>
                <a:moveTo>
                  <a:pt x="5853113" y="4457303"/>
                </a:moveTo>
                <a:cubicBezTo>
                  <a:pt x="6514571" y="4589594"/>
                  <a:pt x="7374467" y="4622668"/>
                  <a:pt x="8432800" y="4556522"/>
                </a:cubicBezTo>
                <a:cubicBezTo>
                  <a:pt x="8763530" y="4556522"/>
                  <a:pt x="8995040" y="4524639"/>
                  <a:pt x="9127332" y="4460875"/>
                </a:cubicBezTo>
                <a:cubicBezTo>
                  <a:pt x="9325769" y="4460875"/>
                  <a:pt x="9524207" y="4559961"/>
                  <a:pt x="9722644" y="4758134"/>
                </a:cubicBezTo>
                <a:cubicBezTo>
                  <a:pt x="9921082" y="4956307"/>
                  <a:pt x="9954155" y="5187553"/>
                  <a:pt x="9821863" y="5451872"/>
                </a:cubicBezTo>
                <a:cubicBezTo>
                  <a:pt x="9755717" y="6112404"/>
                  <a:pt x="9689571" y="6739996"/>
                  <a:pt x="9623425" y="7334647"/>
                </a:cubicBezTo>
                <a:cubicBezTo>
                  <a:pt x="9491133" y="7665376"/>
                  <a:pt x="9193477" y="7764595"/>
                  <a:pt x="8730457" y="7632303"/>
                </a:cubicBezTo>
                <a:cubicBezTo>
                  <a:pt x="7870561" y="7433865"/>
                  <a:pt x="6944519" y="7433865"/>
                  <a:pt x="5952332" y="7632303"/>
                </a:cubicBezTo>
                <a:cubicBezTo>
                  <a:pt x="5489311" y="7830740"/>
                  <a:pt x="5224727" y="7698449"/>
                  <a:pt x="5158582" y="7235428"/>
                </a:cubicBezTo>
                <a:cubicBezTo>
                  <a:pt x="5158582" y="6507824"/>
                  <a:pt x="5092436" y="5780220"/>
                  <a:pt x="4960144" y="5052615"/>
                </a:cubicBezTo>
                <a:cubicBezTo>
                  <a:pt x="5092436" y="4589594"/>
                  <a:pt x="5390092" y="4391157"/>
                  <a:pt x="5853113" y="4457303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20" name="Freeform 920"/>
          <p:cNvSpPr/>
          <p:nvPr/>
        </p:nvSpPr>
        <p:spPr>
          <a:xfrm rot="0" flipH="0" flipV="0">
            <a:off x="6865863" y="465472"/>
            <a:ext cx="353707" cy="260846"/>
          </a:xfrm>
          <a:custGeom>
            <a:pathLst>
              <a:path w="10718403" h="7904427">
                <a:moveTo>
                  <a:pt x="2183606" y="297656"/>
                </a:moveTo>
                <a:cubicBezTo>
                  <a:pt x="2382043" y="363802"/>
                  <a:pt x="2580481" y="463021"/>
                  <a:pt x="2778918" y="595313"/>
                </a:cubicBezTo>
                <a:cubicBezTo>
                  <a:pt x="3109647" y="793750"/>
                  <a:pt x="3407304" y="992188"/>
                  <a:pt x="3671887" y="1190625"/>
                </a:cubicBezTo>
                <a:cubicBezTo>
                  <a:pt x="4068762" y="1455208"/>
                  <a:pt x="4267200" y="1620573"/>
                  <a:pt x="4267200" y="1686719"/>
                </a:cubicBezTo>
                <a:cubicBezTo>
                  <a:pt x="4333345" y="1819011"/>
                  <a:pt x="4167981" y="1852084"/>
                  <a:pt x="3771106" y="1785938"/>
                </a:cubicBezTo>
                <a:cubicBezTo>
                  <a:pt x="3308085" y="1719792"/>
                  <a:pt x="2845064" y="1653646"/>
                  <a:pt x="2382043" y="1587500"/>
                </a:cubicBezTo>
                <a:cubicBezTo>
                  <a:pt x="1588293" y="1389063"/>
                  <a:pt x="1290637" y="1025261"/>
                  <a:pt x="1489075" y="496094"/>
                </a:cubicBezTo>
                <a:cubicBezTo>
                  <a:pt x="1621366" y="231511"/>
                  <a:pt x="1852877" y="165365"/>
                  <a:pt x="2183606" y="297656"/>
                </a:cubicBezTo>
                <a:close/>
                <a:moveTo>
                  <a:pt x="0" y="3472656"/>
                </a:moveTo>
                <a:cubicBezTo>
                  <a:pt x="0" y="2877344"/>
                  <a:pt x="231510" y="2546615"/>
                  <a:pt x="694531" y="2480469"/>
                </a:cubicBezTo>
                <a:cubicBezTo>
                  <a:pt x="1157552" y="2678906"/>
                  <a:pt x="1719791" y="2711979"/>
                  <a:pt x="2381250" y="2579688"/>
                </a:cubicBezTo>
                <a:cubicBezTo>
                  <a:pt x="2778125" y="2447396"/>
                  <a:pt x="3075781" y="2480469"/>
                  <a:pt x="3274218" y="2678906"/>
                </a:cubicBezTo>
                <a:cubicBezTo>
                  <a:pt x="3472656" y="2811198"/>
                  <a:pt x="3538802" y="3009636"/>
                  <a:pt x="3472656" y="3274219"/>
                </a:cubicBezTo>
                <a:cubicBezTo>
                  <a:pt x="3274218" y="3869531"/>
                  <a:pt x="3175000" y="4564063"/>
                  <a:pt x="3175000" y="5357813"/>
                </a:cubicBezTo>
                <a:cubicBezTo>
                  <a:pt x="3241145" y="5423959"/>
                  <a:pt x="3373437" y="5390886"/>
                  <a:pt x="3571875" y="5258594"/>
                </a:cubicBezTo>
                <a:cubicBezTo>
                  <a:pt x="3770312" y="5060156"/>
                  <a:pt x="4001822" y="4861719"/>
                  <a:pt x="4266406" y="4663281"/>
                </a:cubicBezTo>
                <a:cubicBezTo>
                  <a:pt x="4530989" y="4597136"/>
                  <a:pt x="4597135" y="4729427"/>
                  <a:pt x="4464843" y="5060156"/>
                </a:cubicBezTo>
                <a:cubicBezTo>
                  <a:pt x="4001822" y="5721615"/>
                  <a:pt x="3472656" y="6350000"/>
                  <a:pt x="2877343" y="6945313"/>
                </a:cubicBezTo>
                <a:cubicBezTo>
                  <a:pt x="2414322" y="7408334"/>
                  <a:pt x="1984375" y="7474479"/>
                  <a:pt x="1587500" y="7143750"/>
                </a:cubicBezTo>
                <a:cubicBezTo>
                  <a:pt x="1389062" y="6945313"/>
                  <a:pt x="1355989" y="6746875"/>
                  <a:pt x="1488281" y="6548438"/>
                </a:cubicBezTo>
                <a:cubicBezTo>
                  <a:pt x="2083593" y="5953125"/>
                  <a:pt x="2381250" y="4994011"/>
                  <a:pt x="2381250" y="3671094"/>
                </a:cubicBezTo>
                <a:cubicBezTo>
                  <a:pt x="2447395" y="3340365"/>
                  <a:pt x="1819010" y="3340365"/>
                  <a:pt x="496093" y="3671094"/>
                </a:cubicBezTo>
                <a:cubicBezTo>
                  <a:pt x="231510" y="3803386"/>
                  <a:pt x="66145" y="3737240"/>
                  <a:pt x="0" y="3472656"/>
                </a:cubicBezTo>
                <a:close/>
                <a:moveTo>
                  <a:pt x="5557837" y="99219"/>
                </a:moveTo>
                <a:cubicBezTo>
                  <a:pt x="6087400" y="99219"/>
                  <a:pt x="6319109" y="330730"/>
                  <a:pt x="6252964" y="793750"/>
                </a:cubicBezTo>
                <a:cubicBezTo>
                  <a:pt x="6319109" y="2116667"/>
                  <a:pt x="6352182" y="3075781"/>
                  <a:pt x="6352182" y="3671094"/>
                </a:cubicBezTo>
                <a:cubicBezTo>
                  <a:pt x="6286037" y="4927865"/>
                  <a:pt x="6120540" y="5787761"/>
                  <a:pt x="5855692" y="6250781"/>
                </a:cubicBezTo>
                <a:cubicBezTo>
                  <a:pt x="5326393" y="7110677"/>
                  <a:pt x="4565650" y="7474479"/>
                  <a:pt x="3573462" y="7342188"/>
                </a:cubicBezTo>
                <a:cubicBezTo>
                  <a:pt x="3110441" y="7209896"/>
                  <a:pt x="3143514" y="7011459"/>
                  <a:pt x="3672681" y="6746875"/>
                </a:cubicBezTo>
                <a:cubicBezTo>
                  <a:pt x="4532577" y="6151563"/>
                  <a:pt x="5028670" y="5523177"/>
                  <a:pt x="5160962" y="4861719"/>
                </a:cubicBezTo>
                <a:cubicBezTo>
                  <a:pt x="5359400" y="3737240"/>
                  <a:pt x="5326327" y="2414323"/>
                  <a:pt x="5061743" y="892969"/>
                </a:cubicBezTo>
                <a:cubicBezTo>
                  <a:pt x="4995597" y="429948"/>
                  <a:pt x="5160962" y="165365"/>
                  <a:pt x="5557837" y="99219"/>
                </a:cubicBezTo>
                <a:close/>
                <a:moveTo>
                  <a:pt x="7741840" y="694531"/>
                </a:moveTo>
                <a:cubicBezTo>
                  <a:pt x="8072570" y="760677"/>
                  <a:pt x="8271007" y="959115"/>
                  <a:pt x="8337153" y="1289844"/>
                </a:cubicBezTo>
                <a:cubicBezTo>
                  <a:pt x="8204861" y="3075781"/>
                  <a:pt x="8204861" y="4894792"/>
                  <a:pt x="8337153" y="6746875"/>
                </a:cubicBezTo>
                <a:cubicBezTo>
                  <a:pt x="8337153" y="7011459"/>
                  <a:pt x="8171788" y="7176823"/>
                  <a:pt x="7841059" y="7242969"/>
                </a:cubicBezTo>
                <a:cubicBezTo>
                  <a:pt x="7510329" y="7242969"/>
                  <a:pt x="7311892" y="7077604"/>
                  <a:pt x="7245746" y="6746875"/>
                </a:cubicBezTo>
                <a:cubicBezTo>
                  <a:pt x="7378038" y="4960938"/>
                  <a:pt x="7378038" y="3141927"/>
                  <a:pt x="7245746" y="1289844"/>
                </a:cubicBezTo>
                <a:cubicBezTo>
                  <a:pt x="7245746" y="892969"/>
                  <a:pt x="7411111" y="694531"/>
                  <a:pt x="7741840" y="694531"/>
                </a:cubicBezTo>
                <a:close/>
                <a:moveTo>
                  <a:pt x="10321528" y="198438"/>
                </a:moveTo>
                <a:cubicBezTo>
                  <a:pt x="10519965" y="264583"/>
                  <a:pt x="10619184" y="496094"/>
                  <a:pt x="10619184" y="892969"/>
                </a:cubicBezTo>
                <a:cubicBezTo>
                  <a:pt x="10486892" y="2943490"/>
                  <a:pt x="10519965" y="5027084"/>
                  <a:pt x="10718403" y="7143750"/>
                </a:cubicBezTo>
                <a:cubicBezTo>
                  <a:pt x="10718403" y="7540625"/>
                  <a:pt x="10553038" y="7772136"/>
                  <a:pt x="10222309" y="7838281"/>
                </a:cubicBezTo>
                <a:cubicBezTo>
                  <a:pt x="9891579" y="7904427"/>
                  <a:pt x="9660070" y="7838281"/>
                  <a:pt x="9527778" y="7639844"/>
                </a:cubicBezTo>
                <a:cubicBezTo>
                  <a:pt x="9395486" y="7507552"/>
                  <a:pt x="9362413" y="5754688"/>
                  <a:pt x="9428559" y="2381250"/>
                </a:cubicBezTo>
                <a:cubicBezTo>
                  <a:pt x="9428559" y="1785938"/>
                  <a:pt x="9395486" y="1289844"/>
                  <a:pt x="9329340" y="892969"/>
                </a:cubicBezTo>
                <a:cubicBezTo>
                  <a:pt x="9263195" y="562240"/>
                  <a:pt x="9296267" y="330730"/>
                  <a:pt x="9428559" y="198438"/>
                </a:cubicBezTo>
                <a:cubicBezTo>
                  <a:pt x="9626996" y="0"/>
                  <a:pt x="9924653" y="0"/>
                  <a:pt x="10321528" y="198438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21" name="Freeform 921"/>
          <p:cNvSpPr/>
          <p:nvPr/>
        </p:nvSpPr>
        <p:spPr>
          <a:xfrm rot="0" flipH="0" flipV="0">
            <a:off x="7282002" y="456715"/>
            <a:ext cx="397271" cy="276125"/>
          </a:xfrm>
          <a:custGeom>
            <a:pathLst>
              <a:path w="12038542" h="8367447">
                <a:moveTo>
                  <a:pt x="4795573" y="2050521"/>
                </a:moveTo>
                <a:cubicBezTo>
                  <a:pt x="3803385" y="2116667"/>
                  <a:pt x="2877344" y="2248958"/>
                  <a:pt x="2017448" y="2447396"/>
                </a:cubicBezTo>
                <a:cubicBezTo>
                  <a:pt x="1686719" y="2579688"/>
                  <a:pt x="1521354" y="2480469"/>
                  <a:pt x="1521354" y="2149740"/>
                </a:cubicBezTo>
                <a:cubicBezTo>
                  <a:pt x="1719792" y="1620573"/>
                  <a:pt x="2083594" y="1355990"/>
                  <a:pt x="2612760" y="1355990"/>
                </a:cubicBezTo>
                <a:cubicBezTo>
                  <a:pt x="3141927" y="1488282"/>
                  <a:pt x="3869531" y="1521354"/>
                  <a:pt x="4795573" y="1455208"/>
                </a:cubicBezTo>
                <a:cubicBezTo>
                  <a:pt x="4795573" y="1124479"/>
                  <a:pt x="4762500" y="859896"/>
                  <a:pt x="4696354" y="661458"/>
                </a:cubicBezTo>
                <a:cubicBezTo>
                  <a:pt x="4696354" y="198438"/>
                  <a:pt x="4894792" y="0"/>
                  <a:pt x="5291667" y="66146"/>
                </a:cubicBezTo>
                <a:cubicBezTo>
                  <a:pt x="5820833" y="132292"/>
                  <a:pt x="6151562" y="297657"/>
                  <a:pt x="6283854" y="562240"/>
                </a:cubicBezTo>
                <a:cubicBezTo>
                  <a:pt x="6350000" y="694532"/>
                  <a:pt x="6316927" y="992188"/>
                  <a:pt x="6184635" y="1455208"/>
                </a:cubicBezTo>
                <a:lnTo>
                  <a:pt x="9359635" y="1455208"/>
                </a:lnTo>
                <a:cubicBezTo>
                  <a:pt x="9690365" y="1653646"/>
                  <a:pt x="9690365" y="1852083"/>
                  <a:pt x="9359635" y="2050521"/>
                </a:cubicBezTo>
                <a:lnTo>
                  <a:pt x="6184635" y="2050521"/>
                </a:lnTo>
                <a:cubicBezTo>
                  <a:pt x="6118489" y="2381250"/>
                  <a:pt x="6085417" y="2678906"/>
                  <a:pt x="6085417" y="2943490"/>
                </a:cubicBezTo>
                <a:cubicBezTo>
                  <a:pt x="9194271" y="3075781"/>
                  <a:pt x="11178646" y="3175000"/>
                  <a:pt x="12038542" y="3241146"/>
                </a:cubicBezTo>
                <a:cubicBezTo>
                  <a:pt x="11575521" y="4497917"/>
                  <a:pt x="10914062" y="4894792"/>
                  <a:pt x="10054167" y="4431771"/>
                </a:cubicBezTo>
                <a:cubicBezTo>
                  <a:pt x="8995833" y="4034896"/>
                  <a:pt x="7639843" y="3803386"/>
                  <a:pt x="5986198" y="3737240"/>
                </a:cubicBezTo>
                <a:cubicBezTo>
                  <a:pt x="5787760" y="4332552"/>
                  <a:pt x="5787760" y="4630208"/>
                  <a:pt x="5986198" y="4630208"/>
                </a:cubicBezTo>
                <a:cubicBezTo>
                  <a:pt x="6713802" y="4630208"/>
                  <a:pt x="7507552" y="4597136"/>
                  <a:pt x="8367448" y="4530990"/>
                </a:cubicBezTo>
                <a:cubicBezTo>
                  <a:pt x="8698177" y="4464844"/>
                  <a:pt x="8962760" y="4696354"/>
                  <a:pt x="9161198" y="5225521"/>
                </a:cubicBezTo>
                <a:cubicBezTo>
                  <a:pt x="9161198" y="5490104"/>
                  <a:pt x="9028906" y="5655469"/>
                  <a:pt x="8764323" y="5721615"/>
                </a:cubicBezTo>
                <a:cubicBezTo>
                  <a:pt x="7838281" y="6250781"/>
                  <a:pt x="7077604" y="6680729"/>
                  <a:pt x="6482292" y="7011458"/>
                </a:cubicBezTo>
                <a:lnTo>
                  <a:pt x="7276042" y="7309115"/>
                </a:lnTo>
                <a:cubicBezTo>
                  <a:pt x="8202083" y="7705990"/>
                  <a:pt x="8665104" y="7937500"/>
                  <a:pt x="8665104" y="8003646"/>
                </a:cubicBezTo>
                <a:cubicBezTo>
                  <a:pt x="8995833" y="8268229"/>
                  <a:pt x="8797396" y="8367447"/>
                  <a:pt x="8069792" y="8301301"/>
                </a:cubicBezTo>
                <a:cubicBezTo>
                  <a:pt x="6746875" y="7970573"/>
                  <a:pt x="5324739" y="7507552"/>
                  <a:pt x="3803385" y="6912240"/>
                </a:cubicBezTo>
                <a:cubicBezTo>
                  <a:pt x="3208073" y="6713802"/>
                  <a:pt x="3042708" y="6416146"/>
                  <a:pt x="3307292" y="6019271"/>
                </a:cubicBezTo>
                <a:cubicBezTo>
                  <a:pt x="3571875" y="5754688"/>
                  <a:pt x="3902604" y="5721615"/>
                  <a:pt x="4299479" y="5920052"/>
                </a:cubicBezTo>
                <a:cubicBezTo>
                  <a:pt x="4828646" y="6184636"/>
                  <a:pt x="5357812" y="6449219"/>
                  <a:pt x="5886979" y="6713802"/>
                </a:cubicBezTo>
                <a:cubicBezTo>
                  <a:pt x="6350000" y="6316927"/>
                  <a:pt x="6779948" y="5920052"/>
                  <a:pt x="7176823" y="5523177"/>
                </a:cubicBezTo>
                <a:cubicBezTo>
                  <a:pt x="7441406" y="5192448"/>
                  <a:pt x="6713802" y="5159375"/>
                  <a:pt x="4994010" y="5423958"/>
                </a:cubicBezTo>
                <a:cubicBezTo>
                  <a:pt x="4332552" y="5556250"/>
                  <a:pt x="4067969" y="5390886"/>
                  <a:pt x="4200260" y="4927865"/>
                </a:cubicBezTo>
                <a:cubicBezTo>
                  <a:pt x="4464844" y="4530990"/>
                  <a:pt x="4597135" y="4134115"/>
                  <a:pt x="4597135" y="3737240"/>
                </a:cubicBezTo>
                <a:cubicBezTo>
                  <a:pt x="3075781" y="3803386"/>
                  <a:pt x="1719792" y="4001823"/>
                  <a:pt x="529167" y="4332552"/>
                </a:cubicBezTo>
                <a:cubicBezTo>
                  <a:pt x="132292" y="4464844"/>
                  <a:pt x="0" y="4233333"/>
                  <a:pt x="132292" y="3638021"/>
                </a:cubicBezTo>
                <a:cubicBezTo>
                  <a:pt x="396875" y="3241146"/>
                  <a:pt x="727604" y="3042708"/>
                  <a:pt x="1124479" y="3042708"/>
                </a:cubicBezTo>
                <a:cubicBezTo>
                  <a:pt x="1852083" y="3108854"/>
                  <a:pt x="3042708" y="3075781"/>
                  <a:pt x="4696354" y="294349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22" name="Freeform 922"/>
          <p:cNvSpPr/>
          <p:nvPr/>
        </p:nvSpPr>
        <p:spPr>
          <a:xfrm rot="0" flipH="0" flipV="0">
            <a:off x="7706950" y="460068"/>
            <a:ext cx="396206" cy="266093"/>
          </a:xfrm>
          <a:custGeom>
            <a:pathLst>
              <a:path w="12006262" h="8063442">
                <a:moveTo>
                  <a:pt x="4762500" y="3532452"/>
                </a:moveTo>
                <a:cubicBezTo>
                  <a:pt x="3770312" y="3863181"/>
                  <a:pt x="2976562" y="4094692"/>
                  <a:pt x="2381250" y="4226983"/>
                </a:cubicBezTo>
                <a:cubicBezTo>
                  <a:pt x="1918229" y="4226983"/>
                  <a:pt x="1686719" y="4094692"/>
                  <a:pt x="1686719" y="3830108"/>
                </a:cubicBezTo>
                <a:cubicBezTo>
                  <a:pt x="2877344" y="3565525"/>
                  <a:pt x="4101041" y="3201723"/>
                  <a:pt x="5357812" y="2738702"/>
                </a:cubicBezTo>
                <a:cubicBezTo>
                  <a:pt x="4101041" y="2672556"/>
                  <a:pt x="3241146" y="2705629"/>
                  <a:pt x="2778125" y="2837921"/>
                </a:cubicBezTo>
                <a:cubicBezTo>
                  <a:pt x="2381250" y="2705762"/>
                  <a:pt x="2381250" y="2474516"/>
                  <a:pt x="2778125" y="2144183"/>
                </a:cubicBezTo>
                <a:cubicBezTo>
                  <a:pt x="3108854" y="2144183"/>
                  <a:pt x="3406510" y="2176992"/>
                  <a:pt x="3671094" y="2242608"/>
                </a:cubicBezTo>
                <a:lnTo>
                  <a:pt x="8930283" y="2242608"/>
                </a:lnTo>
                <a:cubicBezTo>
                  <a:pt x="9261012" y="2374900"/>
                  <a:pt x="9294084" y="2540265"/>
                  <a:pt x="9029501" y="2738702"/>
                </a:cubicBezTo>
                <a:lnTo>
                  <a:pt x="6449219" y="2738702"/>
                </a:lnTo>
                <a:cubicBezTo>
                  <a:pt x="6184635" y="2937140"/>
                  <a:pt x="5920052" y="3102504"/>
                  <a:pt x="5655469" y="3234796"/>
                </a:cubicBezTo>
                <a:lnTo>
                  <a:pt x="6350000" y="4028546"/>
                </a:lnTo>
                <a:cubicBezTo>
                  <a:pt x="6945445" y="3763963"/>
                  <a:pt x="7408531" y="3400161"/>
                  <a:pt x="7739261" y="2937140"/>
                </a:cubicBezTo>
                <a:cubicBezTo>
                  <a:pt x="8202281" y="2804848"/>
                  <a:pt x="8466865" y="2970213"/>
                  <a:pt x="8533011" y="3433233"/>
                </a:cubicBezTo>
                <a:cubicBezTo>
                  <a:pt x="8599156" y="3565525"/>
                  <a:pt x="8533011" y="3697817"/>
                  <a:pt x="8334573" y="3830108"/>
                </a:cubicBezTo>
                <a:cubicBezTo>
                  <a:pt x="7937698" y="4028546"/>
                  <a:pt x="7540823" y="4160838"/>
                  <a:pt x="7143948" y="4226983"/>
                </a:cubicBezTo>
                <a:cubicBezTo>
                  <a:pt x="8996296" y="5219171"/>
                  <a:pt x="10617067" y="5715265"/>
                  <a:pt x="12006262" y="5715265"/>
                </a:cubicBezTo>
                <a:cubicBezTo>
                  <a:pt x="11940117" y="6178286"/>
                  <a:pt x="11675467" y="6608233"/>
                  <a:pt x="11212314" y="7005108"/>
                </a:cubicBezTo>
                <a:cubicBezTo>
                  <a:pt x="10749293" y="7401983"/>
                  <a:pt x="10186987" y="7335838"/>
                  <a:pt x="9525397" y="6806671"/>
                </a:cubicBezTo>
                <a:cubicBezTo>
                  <a:pt x="8533077" y="6012921"/>
                  <a:pt x="7540757" y="5318390"/>
                  <a:pt x="6548437" y="4723077"/>
                </a:cubicBezTo>
                <a:cubicBezTo>
                  <a:pt x="6879167" y="5384536"/>
                  <a:pt x="6879167" y="6178286"/>
                  <a:pt x="6548437" y="7104327"/>
                </a:cubicBezTo>
                <a:cubicBezTo>
                  <a:pt x="6350000" y="7567348"/>
                  <a:pt x="5953125" y="7865004"/>
                  <a:pt x="5357812" y="7997296"/>
                </a:cubicBezTo>
                <a:cubicBezTo>
                  <a:pt x="4233333" y="8063442"/>
                  <a:pt x="3472656" y="7732713"/>
                  <a:pt x="3075781" y="7005108"/>
                </a:cubicBezTo>
                <a:cubicBezTo>
                  <a:pt x="3075781" y="6938963"/>
                  <a:pt x="3108854" y="6905890"/>
                  <a:pt x="3175000" y="6905890"/>
                </a:cubicBezTo>
                <a:cubicBezTo>
                  <a:pt x="3770312" y="7170473"/>
                  <a:pt x="4332552" y="7203546"/>
                  <a:pt x="4861719" y="7005108"/>
                </a:cubicBezTo>
                <a:cubicBezTo>
                  <a:pt x="5126302" y="6872817"/>
                  <a:pt x="5291666" y="6707452"/>
                  <a:pt x="5357812" y="6509015"/>
                </a:cubicBezTo>
                <a:cubicBezTo>
                  <a:pt x="5490104" y="6178286"/>
                  <a:pt x="5523177" y="5847556"/>
                  <a:pt x="5457031" y="5516827"/>
                </a:cubicBezTo>
                <a:cubicBezTo>
                  <a:pt x="4663281" y="5847556"/>
                  <a:pt x="3803385" y="6145213"/>
                  <a:pt x="2877344" y="6409796"/>
                </a:cubicBezTo>
                <a:cubicBezTo>
                  <a:pt x="2282031" y="6608233"/>
                  <a:pt x="1686719" y="6740525"/>
                  <a:pt x="1091406" y="6806671"/>
                </a:cubicBezTo>
                <a:cubicBezTo>
                  <a:pt x="562239" y="6938963"/>
                  <a:pt x="198437" y="6806671"/>
                  <a:pt x="0" y="6409796"/>
                </a:cubicBezTo>
                <a:cubicBezTo>
                  <a:pt x="0" y="6343650"/>
                  <a:pt x="198437" y="6277504"/>
                  <a:pt x="595312" y="6211358"/>
                </a:cubicBezTo>
                <a:cubicBezTo>
                  <a:pt x="1124479" y="6145213"/>
                  <a:pt x="1686719" y="6045994"/>
                  <a:pt x="2282031" y="5913702"/>
                </a:cubicBezTo>
                <a:cubicBezTo>
                  <a:pt x="3737239" y="5516827"/>
                  <a:pt x="4762500" y="5186098"/>
                  <a:pt x="5357812" y="4921515"/>
                </a:cubicBezTo>
                <a:lnTo>
                  <a:pt x="5159375" y="4326202"/>
                </a:lnTo>
                <a:cubicBezTo>
                  <a:pt x="4233333" y="4789223"/>
                  <a:pt x="3340364" y="5119952"/>
                  <a:pt x="2480469" y="5318390"/>
                </a:cubicBezTo>
                <a:cubicBezTo>
                  <a:pt x="2017448" y="5450681"/>
                  <a:pt x="1719791" y="5351463"/>
                  <a:pt x="1587500" y="5020733"/>
                </a:cubicBezTo>
                <a:cubicBezTo>
                  <a:pt x="1653646" y="4954588"/>
                  <a:pt x="2315104" y="4756150"/>
                  <a:pt x="3571875" y="4425421"/>
                </a:cubicBezTo>
                <a:cubicBezTo>
                  <a:pt x="3968750" y="4293129"/>
                  <a:pt x="4431771" y="4094692"/>
                  <a:pt x="4960937" y="3830108"/>
                </a:cubicBezTo>
                <a:close/>
                <a:moveTo>
                  <a:pt x="5853906" y="66146"/>
                </a:moveTo>
                <a:cubicBezTo>
                  <a:pt x="6052344" y="66146"/>
                  <a:pt x="6250781" y="132292"/>
                  <a:pt x="6449219" y="264583"/>
                </a:cubicBezTo>
                <a:cubicBezTo>
                  <a:pt x="6449219" y="595313"/>
                  <a:pt x="6482292" y="826823"/>
                  <a:pt x="6548437" y="959115"/>
                </a:cubicBezTo>
                <a:cubicBezTo>
                  <a:pt x="7408465" y="959115"/>
                  <a:pt x="8268494" y="992055"/>
                  <a:pt x="9128522" y="1057937"/>
                </a:cubicBezTo>
                <a:cubicBezTo>
                  <a:pt x="9459383" y="992055"/>
                  <a:pt x="9724033" y="892969"/>
                  <a:pt x="9922470" y="760677"/>
                </a:cubicBezTo>
                <a:cubicBezTo>
                  <a:pt x="10451769" y="694532"/>
                  <a:pt x="10716419" y="1024202"/>
                  <a:pt x="10716419" y="1749690"/>
                </a:cubicBezTo>
                <a:cubicBezTo>
                  <a:pt x="10716419" y="2344473"/>
                  <a:pt x="10650273" y="2840302"/>
                  <a:pt x="10517981" y="3237177"/>
                </a:cubicBezTo>
                <a:cubicBezTo>
                  <a:pt x="10385689" y="3435615"/>
                  <a:pt x="10253398" y="3435615"/>
                  <a:pt x="10121106" y="3237177"/>
                </a:cubicBezTo>
                <a:cubicBezTo>
                  <a:pt x="10054960" y="2708011"/>
                  <a:pt x="9955742" y="2278063"/>
                  <a:pt x="9823450" y="1947333"/>
                </a:cubicBezTo>
                <a:cubicBezTo>
                  <a:pt x="9823450" y="1619250"/>
                  <a:pt x="9029634" y="1455208"/>
                  <a:pt x="7442001" y="1455208"/>
                </a:cubicBezTo>
                <a:lnTo>
                  <a:pt x="4663479" y="1455208"/>
                </a:lnTo>
                <a:cubicBezTo>
                  <a:pt x="3869729" y="1455208"/>
                  <a:pt x="3142059" y="1488149"/>
                  <a:pt x="2480469" y="1554030"/>
                </a:cubicBezTo>
                <a:cubicBezTo>
                  <a:pt x="1951302" y="1751806"/>
                  <a:pt x="1686719" y="2312062"/>
                  <a:pt x="1686719" y="3234796"/>
                </a:cubicBezTo>
                <a:cubicBezTo>
                  <a:pt x="1554427" y="3433233"/>
                  <a:pt x="1389062" y="3433233"/>
                  <a:pt x="1190625" y="3234796"/>
                </a:cubicBezTo>
                <a:cubicBezTo>
                  <a:pt x="1058333" y="2772966"/>
                  <a:pt x="992187" y="2278195"/>
                  <a:pt x="992187" y="1750483"/>
                </a:cubicBezTo>
                <a:cubicBezTo>
                  <a:pt x="1058333" y="1024070"/>
                  <a:pt x="1289844" y="693936"/>
                  <a:pt x="1686719" y="760082"/>
                </a:cubicBezTo>
                <a:cubicBezTo>
                  <a:pt x="2414323" y="1024136"/>
                  <a:pt x="3472656" y="1057143"/>
                  <a:pt x="4861719" y="859102"/>
                </a:cubicBezTo>
                <a:cubicBezTo>
                  <a:pt x="4927864" y="726943"/>
                  <a:pt x="4960937" y="561843"/>
                  <a:pt x="4960937" y="363802"/>
                </a:cubicBezTo>
                <a:cubicBezTo>
                  <a:pt x="5093229" y="99219"/>
                  <a:pt x="5390885" y="0"/>
                  <a:pt x="5853906" y="66146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23" name="Freeform 923"/>
          <p:cNvSpPr/>
          <p:nvPr/>
        </p:nvSpPr>
        <p:spPr>
          <a:xfrm rot="0" flipH="0" flipV="0">
            <a:off x="8194798" y="436004"/>
            <a:ext cx="45839" cy="292990"/>
          </a:xfrm>
          <a:custGeom>
            <a:pathLst>
              <a:path w="1389063" h="8878491">
                <a:moveTo>
                  <a:pt x="694531" y="8878491"/>
                </a:moveTo>
                <a:cubicBezTo>
                  <a:pt x="496094" y="8878491"/>
                  <a:pt x="330729" y="8812345"/>
                  <a:pt x="198438" y="8680054"/>
                </a:cubicBezTo>
                <a:cubicBezTo>
                  <a:pt x="66146" y="8547762"/>
                  <a:pt x="0" y="8382397"/>
                  <a:pt x="0" y="8183960"/>
                </a:cubicBezTo>
                <a:cubicBezTo>
                  <a:pt x="0" y="7985522"/>
                  <a:pt x="66146" y="7820158"/>
                  <a:pt x="198438" y="7687866"/>
                </a:cubicBezTo>
                <a:cubicBezTo>
                  <a:pt x="330729" y="7555574"/>
                  <a:pt x="496094" y="7489429"/>
                  <a:pt x="694531" y="7489429"/>
                </a:cubicBezTo>
                <a:cubicBezTo>
                  <a:pt x="892969" y="7489429"/>
                  <a:pt x="1058333" y="7555574"/>
                  <a:pt x="1190625" y="7687866"/>
                </a:cubicBezTo>
                <a:cubicBezTo>
                  <a:pt x="1322917" y="7820158"/>
                  <a:pt x="1389063" y="7985522"/>
                  <a:pt x="1389063" y="8183960"/>
                </a:cubicBezTo>
                <a:cubicBezTo>
                  <a:pt x="1389063" y="8382397"/>
                  <a:pt x="1322917" y="8547762"/>
                  <a:pt x="1190625" y="8680054"/>
                </a:cubicBezTo>
                <a:cubicBezTo>
                  <a:pt x="1058333" y="8812345"/>
                  <a:pt x="892969" y="8878491"/>
                  <a:pt x="694531" y="8878491"/>
                </a:cubicBezTo>
                <a:close/>
                <a:moveTo>
                  <a:pt x="892969" y="5556250"/>
                </a:moveTo>
                <a:lnTo>
                  <a:pt x="892969" y="6052344"/>
                </a:lnTo>
                <a:lnTo>
                  <a:pt x="496094" y="6052344"/>
                </a:lnTo>
                <a:lnTo>
                  <a:pt x="496094" y="5556250"/>
                </a:lnTo>
                <a:cubicBezTo>
                  <a:pt x="496094" y="4663282"/>
                  <a:pt x="438216" y="3762045"/>
                  <a:pt x="322461" y="2852540"/>
                </a:cubicBezTo>
                <a:cubicBezTo>
                  <a:pt x="206706" y="1943035"/>
                  <a:pt x="148828" y="1273308"/>
                  <a:pt x="148828" y="843360"/>
                </a:cubicBezTo>
                <a:cubicBezTo>
                  <a:pt x="148828" y="578777"/>
                  <a:pt x="190169" y="372071"/>
                  <a:pt x="272852" y="223243"/>
                </a:cubicBezTo>
                <a:cubicBezTo>
                  <a:pt x="355534" y="74415"/>
                  <a:pt x="496094" y="0"/>
                  <a:pt x="694531" y="0"/>
                </a:cubicBezTo>
                <a:cubicBezTo>
                  <a:pt x="926042" y="0"/>
                  <a:pt x="1074870" y="82683"/>
                  <a:pt x="1141016" y="248047"/>
                </a:cubicBezTo>
                <a:cubicBezTo>
                  <a:pt x="1207162" y="413412"/>
                  <a:pt x="1240234" y="611849"/>
                  <a:pt x="1240234" y="843360"/>
                </a:cubicBezTo>
                <a:cubicBezTo>
                  <a:pt x="1240234" y="1273308"/>
                  <a:pt x="1182357" y="1943035"/>
                  <a:pt x="1066602" y="2852540"/>
                </a:cubicBezTo>
                <a:cubicBezTo>
                  <a:pt x="950846" y="3762045"/>
                  <a:pt x="892969" y="4663282"/>
                  <a:pt x="892969" y="555625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24" name="Rectangle 924"/>
          <p:cNvSpPr/>
          <p:nvPr/>
        </p:nvSpPr>
        <p:spPr>
          <a:xfrm rot="0" flipH="0" flipV="0">
            <a:off x="848239" y="1947782"/>
            <a:ext cx="4114800" cy="82005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902" baseline="0" b="0" i="0" dirty="0" spc="1279">
                <a:latin typeface="Wingdings" pitchFamily="0" charset="1"/>
              </a:rPr>
              <a:t></a:t>
            </a:r>
            <a:r>
              <a:rPr lang="en-US" sz="2700" baseline="0" b="0" i="0" dirty="0" spc="0">
                <a:latin typeface="Arial" pitchFamily="0" charset="1"/>
              </a:rPr>
              <a:t>JVM</a:t>
            </a:r>
            <a:r>
              <a:rPr lang="en-US" sz="2700" baseline="0" b="0" i="0" dirty="0" spc="0">
                <a:latin typeface="宋体" pitchFamily="0" charset="1"/>
              </a:rPr>
              <a:t>查找类文件的顺序：</a:t>
            </a:r>
          </a:p>
          <a:p>
            <a:pPr marL="457200">
              <a:lnSpc>
                <a:spcPts val="2841"/>
              </a:lnSpc>
              <a:tabLst>
                <a:tab pos="955104" algn="l"/>
              </a:tabLst>
            </a:pPr>
            <a:r>
              <a:rPr lang="en-US" sz="4545" baseline="-543" b="0" i="0" dirty="0" spc="0">
                <a:solidFill>
                  <a:srgbClr val="97CDCC"/>
                </a:solidFill>
                <a:latin typeface="Arial" pitchFamily="0" charset="1"/>
              </a:rPr>
              <a:t>• 	</a:t>
            </a:r>
            <a:r>
              <a:rPr lang="en-US" sz="19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925" name="Rectangle 925"/>
          <p:cNvSpPr/>
          <p:nvPr/>
        </p:nvSpPr>
        <p:spPr>
          <a:xfrm rot="0" flipH="0" flipV="0">
            <a:off x="1591189" y="2401171"/>
            <a:ext cx="8006954" cy="71485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997" baseline="0" b="0" i="0" dirty="0" spc="0">
                <a:latin typeface="宋体" pitchFamily="0" charset="1"/>
              </a:rPr>
              <a:t>如果没有配置</a:t>
            </a:r>
            <a:r>
              <a:rPr lang="en-US" sz="1997" baseline="0" b="0" i="0" dirty="0" spc="0">
                <a:latin typeface="Arial" pitchFamily="0" charset="1"/>
              </a:rPr>
              <a:t>classpath</a:t>
            </a:r>
            <a:r>
              <a:rPr lang="en-US" sz="1997" baseline="0" b="0" i="0" dirty="0" spc="0">
                <a:latin typeface="宋体" pitchFamily="0" charset="1"/>
              </a:rPr>
              <a:t>环境变量，</a:t>
            </a:r>
            <a:r>
              <a:rPr lang="en-US" sz="1997" baseline="0" b="0" i="0" dirty="0" spc="0">
                <a:latin typeface="Arial" pitchFamily="0" charset="1"/>
              </a:rPr>
              <a:t>JVM</a:t>
            </a:r>
            <a:r>
              <a:rPr lang="en-US" sz="1997" baseline="0" b="0" i="0" dirty="0" spc="0">
                <a:latin typeface="宋体" pitchFamily="0" charset="1"/>
              </a:rPr>
              <a:t>只在当前目录下查找要运</a:t>
            </a:r>
          </a:p>
          <a:p>
            <a:pPr marL="0">
              <a:lnSpc>
                <a:spcPts val="2953"/>
              </a:lnSpc>
              <a:tabLst>
                <a:tab pos="7943518" algn="l"/>
              </a:tabLst>
            </a:pPr>
            <a:r>
              <a:rPr lang="en-US" sz="3025" baseline="24400" b="0" i="0" dirty="0" spc="0">
                <a:latin typeface="宋体" pitchFamily="0" charset="1"/>
              </a:rPr>
              <a:t>行的类文件。	</a:t>
            </a:r>
            <a:r>
              <a:rPr lang="en-US" sz="1997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926" name="Rectangle 926"/>
          <p:cNvSpPr/>
          <p:nvPr/>
        </p:nvSpPr>
        <p:spPr>
          <a:xfrm rot="0" flipH="0" flipV="0">
            <a:off x="1305439" y="2867203"/>
            <a:ext cx="8095291" cy="8584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000" baseline="0" b="0" i="0" dirty="0" spc="0">
                <a:solidFill>
                  <a:srgbClr val="97CDCC"/>
                </a:solidFill>
                <a:latin typeface="Arial" pitchFamily="0" charset="1"/>
              </a:rPr>
              <a:t>•</a:t>
            </a:r>
            <a:r>
              <a:rPr lang="en-US" sz="3000" baseline="0" b="0" i="0" dirty="0" spc="365">
                <a:solidFill>
                  <a:srgbClr val="97CDCC"/>
                </a:solidFill>
                <a:latin typeface="Arial" pitchFamily="0" charset="1"/>
              </a:rPr>
              <a:t> </a:t>
            </a:r>
            <a:r>
              <a:rPr lang="en-US" sz="1997" baseline="0" b="0" i="0" dirty="0" spc="0">
                <a:latin typeface="宋体" pitchFamily="0" charset="1"/>
              </a:rPr>
              <a:t>如果配置了</a:t>
            </a:r>
            <a:r>
              <a:rPr lang="en-US" sz="1997" baseline="0" b="0" i="0" dirty="0" spc="0">
                <a:latin typeface="Arial" pitchFamily="0" charset="1"/>
              </a:rPr>
              <a:t>classpath</a:t>
            </a:r>
            <a:r>
              <a:rPr lang="en-US" sz="1997" baseline="0" b="0" i="0" dirty="0" spc="0">
                <a:latin typeface="宋体" pitchFamily="0" charset="1"/>
              </a:rPr>
              <a:t>环境，</a:t>
            </a:r>
            <a:r>
              <a:rPr lang="en-US" sz="1997" baseline="0" b="0" i="0" dirty="0" spc="0">
                <a:latin typeface="Arial" pitchFamily="0" charset="1"/>
              </a:rPr>
              <a:t>JVM</a:t>
            </a:r>
            <a:r>
              <a:rPr lang="en-US" sz="1997" baseline="0" b="0" i="0" dirty="0" spc="0">
                <a:latin typeface="宋体" pitchFamily="0" charset="1"/>
              </a:rPr>
              <a:t>会先在</a:t>
            </a:r>
            <a:r>
              <a:rPr lang="en-US" sz="1997" baseline="0" b="0" i="0" dirty="0" spc="0">
                <a:latin typeface="Arial" pitchFamily="0" charset="1"/>
              </a:rPr>
              <a:t>classpath</a:t>
            </a:r>
            <a:r>
              <a:rPr lang="en-US" sz="1997" baseline="0" b="0" i="0" dirty="0" spc="0">
                <a:latin typeface="宋体" pitchFamily="0" charset="1"/>
              </a:rPr>
              <a:t>环境变量值的</a:t>
            </a:r>
          </a:p>
          <a:p>
            <a:pPr marL="285496">
              <a:lnSpc>
                <a:spcPts val="2741"/>
              </a:lnSpc>
              <a:tabLst>
                <a:tab pos="8031854" algn="l"/>
              </a:tabLst>
            </a:pPr>
            <a:r>
              <a:rPr lang="en-US" sz="3025" baseline="24400" b="0" i="0" dirty="0" spc="0">
                <a:latin typeface="宋体" pitchFamily="0" charset="1"/>
              </a:rPr>
              <a:t>目录中查找要运行的类文件。	</a:t>
            </a:r>
            <a:r>
              <a:rPr lang="en-US" sz="1997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927" name="Rectangle 927"/>
          <p:cNvSpPr/>
          <p:nvPr/>
        </p:nvSpPr>
        <p:spPr>
          <a:xfrm rot="0" flipH="0" flipV="0">
            <a:off x="1762639" y="3476803"/>
            <a:ext cx="7727301" cy="8584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000" baseline="0" b="0" i="0" dirty="0" spc="0">
                <a:latin typeface="Arial" pitchFamily="0" charset="1"/>
              </a:rPr>
              <a:t>•</a:t>
            </a:r>
            <a:r>
              <a:rPr lang="en-US" sz="3000" baseline="0" b="0" i="0" dirty="0" spc="-84">
                <a:latin typeface="Arial" pitchFamily="0" charset="1"/>
              </a:rPr>
              <a:t> </a:t>
            </a:r>
            <a:r>
              <a:rPr lang="en-US" sz="1997" baseline="0" b="0" i="0" dirty="0" spc="0">
                <a:latin typeface="宋体" pitchFamily="0" charset="1"/>
              </a:rPr>
              <a:t>值的结尾处如果加上分号，那么</a:t>
            </a:r>
            <a:r>
              <a:rPr lang="en-US" sz="1997" baseline="0" b="0" i="0" dirty="0" spc="0">
                <a:latin typeface="Arial" pitchFamily="0" charset="1"/>
              </a:rPr>
              <a:t>JVM</a:t>
            </a:r>
            <a:r>
              <a:rPr lang="en-US" sz="1997" baseline="0" b="0" i="0" dirty="0" spc="0">
                <a:latin typeface="宋体" pitchFamily="0" charset="1"/>
              </a:rPr>
              <a:t>在</a:t>
            </a:r>
            <a:r>
              <a:rPr lang="en-US" sz="1997" baseline="0" b="0" i="0" dirty="0" spc="0">
                <a:latin typeface="Arial" pitchFamily="0" charset="1"/>
              </a:rPr>
              <a:t>classpath</a:t>
            </a:r>
            <a:r>
              <a:rPr lang="en-US" sz="1997" baseline="0" b="0" i="0" dirty="0" spc="0">
                <a:latin typeface="宋体" pitchFamily="0" charset="1"/>
              </a:rPr>
              <a:t>目录下没有</a:t>
            </a:r>
          </a:p>
          <a:p>
            <a:pPr marL="228600">
              <a:lnSpc>
                <a:spcPts val="2741"/>
              </a:lnSpc>
              <a:tabLst>
                <a:tab pos="7663865" algn="l"/>
              </a:tabLst>
            </a:pPr>
            <a:r>
              <a:rPr lang="en-US" sz="3025" baseline="24400" b="0" i="0" dirty="0" spc="0">
                <a:latin typeface="宋体" pitchFamily="0" charset="1"/>
              </a:rPr>
              <a:t>找到要指定的类文件，会在当前目录下在查找一次。	</a:t>
            </a:r>
            <a:r>
              <a:rPr lang="en-US" sz="1997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928" name="Rectangle 928"/>
          <p:cNvSpPr/>
          <p:nvPr/>
        </p:nvSpPr>
        <p:spPr>
          <a:xfrm rot="0" flipH="0" flipV="0">
            <a:off x="1762639" y="4086403"/>
            <a:ext cx="7727301" cy="8584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000" baseline="0" b="0" i="0" dirty="0" spc="0">
                <a:latin typeface="Arial" pitchFamily="0" charset="1"/>
              </a:rPr>
              <a:t>•</a:t>
            </a:r>
            <a:r>
              <a:rPr lang="en-US" sz="3000" baseline="0" b="0" i="0" dirty="0" spc="-84">
                <a:latin typeface="Arial" pitchFamily="0" charset="1"/>
              </a:rPr>
              <a:t> </a:t>
            </a:r>
            <a:r>
              <a:rPr lang="en-US" sz="1997" baseline="0" b="0" i="0" dirty="0" spc="0">
                <a:latin typeface="宋体" pitchFamily="0" charset="1"/>
              </a:rPr>
              <a:t>值的结尾出如果没有分号，那么</a:t>
            </a:r>
            <a:r>
              <a:rPr lang="en-US" sz="1997" baseline="0" b="0" i="0" dirty="0" spc="0">
                <a:latin typeface="Arial" pitchFamily="0" charset="1"/>
              </a:rPr>
              <a:t>JVM</a:t>
            </a:r>
            <a:r>
              <a:rPr lang="en-US" sz="1997" baseline="0" b="0" i="0" dirty="0" spc="0">
                <a:latin typeface="宋体" pitchFamily="0" charset="1"/>
              </a:rPr>
              <a:t>在</a:t>
            </a:r>
            <a:r>
              <a:rPr lang="en-US" sz="1997" baseline="0" b="0" i="0" dirty="0" spc="0">
                <a:latin typeface="Arial" pitchFamily="0" charset="1"/>
              </a:rPr>
              <a:t>classpath</a:t>
            </a:r>
            <a:r>
              <a:rPr lang="en-US" sz="1997" baseline="0" b="0" i="0" dirty="0" spc="0">
                <a:latin typeface="宋体" pitchFamily="0" charset="1"/>
              </a:rPr>
              <a:t>目录下没有</a:t>
            </a:r>
          </a:p>
          <a:p>
            <a:pPr marL="228600">
              <a:lnSpc>
                <a:spcPts val="2741"/>
              </a:lnSpc>
              <a:tabLst>
                <a:tab pos="7663865" algn="l"/>
              </a:tabLst>
            </a:pPr>
            <a:r>
              <a:rPr lang="en-US" sz="3025" baseline="24400" b="0" i="0" dirty="0" spc="0">
                <a:latin typeface="宋体" pitchFamily="0" charset="1"/>
              </a:rPr>
              <a:t>找到要指定的类文件，不会在当前目录下查找，即使当前目	</a:t>
            </a:r>
            <a:r>
              <a:rPr lang="en-US" sz="1997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929" name="Rectangle 929"/>
          <p:cNvSpPr/>
          <p:nvPr/>
        </p:nvSpPr>
        <p:spPr>
          <a:xfrm rot="0" flipH="0" flipV="0">
            <a:off x="1305439" y="4833481"/>
            <a:ext cx="8127155" cy="68407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685800">
              <a:tabLst>
                <a:tab pos="8063718" algn="l"/>
              </a:tabLst>
            </a:pPr>
            <a:r>
              <a:rPr lang="en-US" sz="3025" baseline="29800" b="0" i="0" dirty="0" spc="0">
                <a:latin typeface="宋体" pitchFamily="0" charset="1"/>
              </a:rPr>
              <a:t>录下有，也不会运行。	</a:t>
            </a:r>
            <a:r>
              <a:rPr lang="en-US" sz="1997" baseline="0" b="0" i="0" dirty="0" spc="0">
                <a:latin typeface="Times New Roman" pitchFamily="0" charset="1"/>
              </a:rPr>
              <a:t> </a:t>
            </a:r>
          </a:p>
          <a:p>
            <a:pPr marL="0">
              <a:lnSpc>
                <a:spcPts val="2235"/>
              </a:lnSpc>
            </a:pPr>
            <a:r>
              <a:rPr lang="en-US" sz="3300" baseline="0" b="0" i="0" dirty="0" spc="0">
                <a:solidFill>
                  <a:srgbClr val="97CDCC"/>
                </a:solidFill>
                <a:latin typeface="Arial" pitchFamily="0" charset="1"/>
              </a:rPr>
              <a:t>•</a:t>
            </a:r>
            <a:r>
              <a:rPr lang="en-US" sz="3300" baseline="0" b="0" i="0" dirty="0" spc="177">
                <a:solidFill>
                  <a:srgbClr val="97CDCC"/>
                </a:solidFill>
                <a:latin typeface="Arial" pitchFamily="0" charset="1"/>
              </a:rPr>
              <a:t> </a:t>
            </a:r>
            <a:r>
              <a:rPr lang="en-US" sz="2202" baseline="0" b="0" i="0" dirty="0" spc="0">
                <a:latin typeface="宋体" pitchFamily="0" charset="1"/>
              </a:rPr>
              <a:t>建议：配置</a:t>
            </a:r>
            <a:r>
              <a:rPr lang="en-US" sz="2202" baseline="0" b="0" i="0" dirty="0" spc="0">
                <a:latin typeface="Arial" pitchFamily="0" charset="1"/>
              </a:rPr>
              <a:t>classpath</a:t>
            </a:r>
            <a:r>
              <a:rPr lang="en-US" sz="2202" baseline="0" b="0" i="0" dirty="0" spc="0">
                <a:latin typeface="宋体" pitchFamily="0" charset="1"/>
              </a:rPr>
              <a:t>环境变量时，值的结尾处不要加分</a:t>
            </a:r>
          </a:p>
        </p:txBody>
      </p:sp>
      <p:sp>
        <p:nvSpPr>
          <p:cNvPr id="930" name="Rectangle 930"/>
          <p:cNvSpPr/>
          <p:nvPr/>
        </p:nvSpPr>
        <p:spPr>
          <a:xfrm rot="0" flipH="0" flipV="0">
            <a:off x="1591468" y="5424705"/>
            <a:ext cx="7611343" cy="44095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tabLst>
                <a:tab pos="7541429" algn="l"/>
              </a:tabLst>
            </a:pPr>
            <a:r>
              <a:rPr lang="en-US" sz="3336" baseline="17499" b="0" i="0" dirty="0" spc="0">
                <a:latin typeface="宋体" pitchFamily="0" charset="1"/>
              </a:rPr>
              <a:t>号，如果需要访问当前目录可以</a:t>
            </a:r>
            <a:r>
              <a:rPr lang="en-US" sz="3336" baseline="17499" b="0" i="0" dirty="0" spc="613">
                <a:latin typeface="宋体" pitchFamily="0" charset="1"/>
              </a:rPr>
              <a:t>用</a:t>
            </a:r>
            <a:r>
              <a:rPr lang="en-US" sz="3336" baseline="17499" b="0" i="0" dirty="0" spc="0">
                <a:latin typeface="Arial" pitchFamily="0" charset="1"/>
              </a:rPr>
              <a:t>“</a:t>
            </a:r>
            <a:r>
              <a:rPr lang="en-US" sz="3336" baseline="17499" b="0" i="0" dirty="0" spc="0">
                <a:solidFill>
                  <a:srgbClr val="FF0000"/>
                </a:solidFill>
                <a:latin typeface="Arial" pitchFamily="0" charset="1"/>
              </a:rPr>
              <a:t>.</a:t>
            </a:r>
            <a:r>
              <a:rPr lang="en-US" sz="3336" baseline="17499" b="0" i="0" dirty="0" spc="0">
                <a:latin typeface="Arial" pitchFamily="0" charset="1"/>
              </a:rPr>
              <a:t>”</a:t>
            </a:r>
            <a:r>
              <a:rPr lang="en-US" sz="3336" baseline="17499" b="0" i="0" dirty="0" spc="0">
                <a:latin typeface="宋体" pitchFamily="0" charset="1"/>
              </a:rPr>
              <a:t>表示。	</a:t>
            </a:r>
            <a:r>
              <a:rPr lang="en-US" sz="2202" baseline="0" b="0" i="0" dirty="0" spc="0">
                <a:latin typeface="Times New Roman" pitchFamily="0" charset="1"/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/>
      </p:grpSpPr>
      <p:sp>
        <p:nvSpPr>
          <p:cNvPr id="155" name="Freeform 155"/>
          <p:cNvSpPr/>
          <p:nvPr/>
        </p:nvSpPr>
        <p:spPr>
          <a:xfrm rot="5400000" flipH="0" flipV="0">
            <a:off x="2144789" y="-1167891"/>
            <a:ext cx="4969002" cy="8663938"/>
          </a:xfrm>
          <a:custGeom>
            <a:pathLst>
              <a:path w="4969002" h="8663938">
                <a:moveTo>
                  <a:pt x="0" y="8271509"/>
                </a:moveTo>
                <a:cubicBezTo>
                  <a:pt x="0" y="8487917"/>
                  <a:pt x="176021" y="8663938"/>
                  <a:pt x="393191" y="8663938"/>
                </a:cubicBezTo>
                <a:lnTo>
                  <a:pt x="4575809" y="8663938"/>
                </a:lnTo>
                <a:cubicBezTo>
                  <a:pt x="4792979" y="8663938"/>
                  <a:pt x="4969002" y="8487917"/>
                  <a:pt x="4969002" y="8271509"/>
                </a:cubicBezTo>
                <a:lnTo>
                  <a:pt x="4969002" y="393191"/>
                </a:lnTo>
                <a:cubicBezTo>
                  <a:pt x="4969002" y="176021"/>
                  <a:pt x="4792979" y="0"/>
                  <a:pt x="4575809" y="0"/>
                </a:cubicBezTo>
                <a:lnTo>
                  <a:pt x="393191" y="0"/>
                </a:lnTo>
                <a:cubicBezTo>
                  <a:pt x="176021" y="0"/>
                  <a:pt x="0" y="176021"/>
                  <a:pt x="0" y="393191"/>
                </a:cubicBezTo>
              </a:path>
            </a:pathLst>
          </a:custGeom>
          <a:solidFill>
            <a:srgbClr val="336666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6" name="Freeform 156"/>
          <p:cNvSpPr/>
          <p:nvPr/>
        </p:nvSpPr>
        <p:spPr>
          <a:xfrm rot="5400000" flipH="0" flipV="0">
            <a:off x="2229371" y="-1070355"/>
            <a:ext cx="4768596" cy="8436102"/>
          </a:xfrm>
          <a:custGeom>
            <a:pathLst>
              <a:path w="4768596" h="8436102">
                <a:moveTo>
                  <a:pt x="0" y="8087868"/>
                </a:moveTo>
                <a:cubicBezTo>
                  <a:pt x="0" y="8279891"/>
                  <a:pt x="156210" y="8436102"/>
                  <a:pt x="348995" y="8436102"/>
                </a:cubicBezTo>
                <a:lnTo>
                  <a:pt x="4420361" y="8436102"/>
                </a:lnTo>
                <a:cubicBezTo>
                  <a:pt x="4613147" y="8436102"/>
                  <a:pt x="4768596" y="8279891"/>
                  <a:pt x="4768596" y="8087868"/>
                </a:cubicBezTo>
                <a:lnTo>
                  <a:pt x="4768596" y="348997"/>
                </a:lnTo>
                <a:cubicBezTo>
                  <a:pt x="4768596" y="156211"/>
                  <a:pt x="4613147" y="0"/>
                  <a:pt x="4420361" y="0"/>
                </a:cubicBezTo>
                <a:lnTo>
                  <a:pt x="348995" y="0"/>
                </a:lnTo>
                <a:cubicBezTo>
                  <a:pt x="156210" y="0"/>
                  <a:pt x="0" y="156211"/>
                  <a:pt x="0" y="348997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" name="Freeform 157"/>
          <p:cNvSpPr/>
          <p:nvPr/>
        </p:nvSpPr>
        <p:spPr>
          <a:xfrm rot="5400000" flipH="0" flipV="0">
            <a:off x="3497720" y="1555878"/>
            <a:ext cx="2286000" cy="6400800"/>
          </a:xfrm>
          <a:custGeom>
            <a:pathLst>
              <a:path w="2286000" h="6400800">
                <a:moveTo>
                  <a:pt x="0" y="6019800"/>
                </a:moveTo>
                <a:cubicBezTo>
                  <a:pt x="0" y="6230874"/>
                  <a:pt x="170687" y="6400800"/>
                  <a:pt x="381000" y="6400800"/>
                </a:cubicBezTo>
                <a:lnTo>
                  <a:pt x="1905000" y="6400800"/>
                </a:lnTo>
                <a:cubicBezTo>
                  <a:pt x="2115311" y="6400800"/>
                  <a:pt x="2286000" y="6230874"/>
                  <a:pt x="2286000" y="6019800"/>
                </a:cubicBezTo>
                <a:lnTo>
                  <a:pt x="2286000" y="381000"/>
                </a:lnTo>
                <a:cubicBezTo>
                  <a:pt x="2286000" y="170689"/>
                  <a:pt x="2115311" y="0"/>
                  <a:pt x="1905000" y="0"/>
                </a:cubicBezTo>
                <a:lnTo>
                  <a:pt x="381000" y="0"/>
                </a:lnTo>
                <a:cubicBezTo>
                  <a:pt x="170687" y="0"/>
                  <a:pt x="0" y="170689"/>
                  <a:pt x="0" y="38100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" name="Freeform 158"/>
          <p:cNvSpPr/>
          <p:nvPr/>
        </p:nvSpPr>
        <p:spPr>
          <a:xfrm rot="5400000" flipH="0" flipV="0">
            <a:off x="3497720" y="1555878"/>
            <a:ext cx="2286000" cy="6400800"/>
          </a:xfrm>
          <a:custGeom>
            <a:pathLst>
              <a:path w="2286000" h="6400800">
                <a:moveTo>
                  <a:pt x="0" y="6019800"/>
                </a:moveTo>
                <a:cubicBezTo>
                  <a:pt x="0" y="6230874"/>
                  <a:pt x="170687" y="6400800"/>
                  <a:pt x="381000" y="6400800"/>
                </a:cubicBezTo>
                <a:lnTo>
                  <a:pt x="1905000" y="6400800"/>
                </a:lnTo>
                <a:cubicBezTo>
                  <a:pt x="2115311" y="6400800"/>
                  <a:pt x="2286000" y="6230874"/>
                  <a:pt x="2286000" y="6019800"/>
                </a:cubicBezTo>
                <a:lnTo>
                  <a:pt x="2286000" y="381000"/>
                </a:lnTo>
                <a:cubicBezTo>
                  <a:pt x="2286000" y="170689"/>
                  <a:pt x="2115311" y="0"/>
                  <a:pt x="1905000" y="0"/>
                </a:cubicBezTo>
                <a:lnTo>
                  <a:pt x="381000" y="0"/>
                </a:lnTo>
                <a:cubicBezTo>
                  <a:pt x="170687" y="0"/>
                  <a:pt x="0" y="170689"/>
                  <a:pt x="0" y="381000"/>
                </a:cubicBezTo>
                <a:close/>
              </a:path>
            </a:pathLst>
          </a:custGeom>
          <a:noFill/>
          <a:ln w="50800" cap="rnd" cmpd="sng">
            <a:solidFill>
              <a:srgbClr val="CCCC99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59" name="Picture 102"/>
          <p:cNvPicPr>
            <a:picLocks noChangeAspect="0" noChangeArrowheads="1"/>
          </p:cNvPicPr>
          <p:nvPr/>
        </p:nvPicPr>
        <p:blipFill>
          <a:blip r:embed="rId15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900061" y="835026"/>
            <a:ext cx="1582673" cy="633222"/>
          </a:xfrm>
          <a:prstGeom prst="rect">
            <a:avLst/>
          </a:prstGeom>
          <a:noFill/>
          <a:extLst/>
        </p:spPr>
      </p:pic>
      <p:sp>
        <p:nvSpPr>
          <p:cNvPr id="160" name="Freeform 160"/>
          <p:cNvSpPr/>
          <p:nvPr/>
        </p:nvSpPr>
        <p:spPr>
          <a:xfrm rot="5400000" flipH="0" flipV="0">
            <a:off x="4675009" y="-2292222"/>
            <a:ext cx="0" cy="7696200"/>
          </a:xfrm>
          <a:custGeom>
            <a:pathLst>
              <a:path w="0" h="7696200">
                <a:moveTo>
                  <a:pt x="0" y="7696200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" name="Rectangle 161"/>
          <p:cNvSpPr/>
          <p:nvPr/>
        </p:nvSpPr>
        <p:spPr>
          <a:xfrm rot="0" flipH="0" flipV="0">
            <a:off x="2648083" y="654439"/>
            <a:ext cx="5675955" cy="708613"/>
          </a:xfrm>
          <a:prstGeom prst="rect">
            <a:avLst/>
          </a:prstGeom>
        </p:spPr>
      </p:sp>
      <p:sp>
        <p:nvSpPr>
          <p:cNvPr id="162" name="Freeform 162"/>
          <p:cNvSpPr/>
          <p:nvPr/>
        </p:nvSpPr>
        <p:spPr>
          <a:xfrm rot="0" flipH="0" flipV="0">
            <a:off x="2645568" y="1101535"/>
            <a:ext cx="424129" cy="45262"/>
          </a:xfrm>
          <a:custGeom>
            <a:pathLst>
              <a:path w="12852400" h="1371600">
                <a:moveTo>
                  <a:pt x="0" y="0"/>
                </a:moveTo>
                <a:lnTo>
                  <a:pt x="12852400" y="0"/>
                </a:lnTo>
                <a:lnTo>
                  <a:pt x="12852400" y="1371600"/>
                </a:lnTo>
                <a:lnTo>
                  <a:pt x="0" y="1371600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41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" name="Freeform 163"/>
          <p:cNvSpPr/>
          <p:nvPr/>
        </p:nvSpPr>
        <p:spPr>
          <a:xfrm rot="0" flipH="0" flipV="0">
            <a:off x="3077189" y="961883"/>
            <a:ext cx="402728" cy="267315"/>
          </a:xfrm>
          <a:custGeom>
            <a:pathLst>
              <a:path w="12203906" h="8100484">
                <a:moveTo>
                  <a:pt x="4762500" y="892969"/>
                </a:moveTo>
                <a:cubicBezTo>
                  <a:pt x="4828646" y="363802"/>
                  <a:pt x="5060156" y="66146"/>
                  <a:pt x="5457031" y="0"/>
                </a:cubicBezTo>
                <a:cubicBezTo>
                  <a:pt x="5853906" y="66146"/>
                  <a:pt x="6151563" y="198438"/>
                  <a:pt x="6350000" y="396875"/>
                </a:cubicBezTo>
                <a:cubicBezTo>
                  <a:pt x="6482292" y="463021"/>
                  <a:pt x="6581511" y="628386"/>
                  <a:pt x="6647656" y="892969"/>
                </a:cubicBezTo>
                <a:cubicBezTo>
                  <a:pt x="9756511" y="959115"/>
                  <a:pt x="11608594" y="1025261"/>
                  <a:pt x="12203906" y="1091407"/>
                </a:cubicBezTo>
                <a:cubicBezTo>
                  <a:pt x="11542448" y="2215886"/>
                  <a:pt x="10847917" y="2612761"/>
                  <a:pt x="10120313" y="2282032"/>
                </a:cubicBezTo>
                <a:cubicBezTo>
                  <a:pt x="9591146" y="2083594"/>
                  <a:pt x="9061979" y="1918229"/>
                  <a:pt x="8532813" y="1785938"/>
                </a:cubicBezTo>
                <a:cubicBezTo>
                  <a:pt x="7871354" y="1653646"/>
                  <a:pt x="7176823" y="1587500"/>
                  <a:pt x="6449219" y="1587500"/>
                </a:cubicBezTo>
                <a:cubicBezTo>
                  <a:pt x="4398698" y="1587500"/>
                  <a:pt x="2711979" y="1719792"/>
                  <a:pt x="1389063" y="1984375"/>
                </a:cubicBezTo>
                <a:cubicBezTo>
                  <a:pt x="1058333" y="2116667"/>
                  <a:pt x="760677" y="2215886"/>
                  <a:pt x="496094" y="2282032"/>
                </a:cubicBezTo>
                <a:cubicBezTo>
                  <a:pt x="297656" y="2348178"/>
                  <a:pt x="198438" y="2182813"/>
                  <a:pt x="198438" y="1785938"/>
                </a:cubicBezTo>
                <a:cubicBezTo>
                  <a:pt x="396875" y="1389063"/>
                  <a:pt x="661458" y="1124480"/>
                  <a:pt x="992188" y="992188"/>
                </a:cubicBezTo>
                <a:cubicBezTo>
                  <a:pt x="1256771" y="992188"/>
                  <a:pt x="1455208" y="1025261"/>
                  <a:pt x="1587500" y="1091407"/>
                </a:cubicBezTo>
                <a:cubicBezTo>
                  <a:pt x="2315104" y="1091407"/>
                  <a:pt x="3373438" y="1025261"/>
                  <a:pt x="4762500" y="892969"/>
                </a:cubicBezTo>
                <a:close/>
                <a:moveTo>
                  <a:pt x="3472656" y="1984375"/>
                </a:moveTo>
                <a:cubicBezTo>
                  <a:pt x="3671094" y="1984375"/>
                  <a:pt x="3803385" y="2017448"/>
                  <a:pt x="3869531" y="2083594"/>
                </a:cubicBezTo>
                <a:cubicBezTo>
                  <a:pt x="5390885" y="2083594"/>
                  <a:pt x="6515364" y="2116667"/>
                  <a:pt x="7242969" y="2182813"/>
                </a:cubicBezTo>
                <a:cubicBezTo>
                  <a:pt x="7573698" y="2116667"/>
                  <a:pt x="7904427" y="2083594"/>
                  <a:pt x="8235156" y="2083594"/>
                </a:cubicBezTo>
                <a:cubicBezTo>
                  <a:pt x="8698177" y="2215886"/>
                  <a:pt x="8863542" y="2447396"/>
                  <a:pt x="8731250" y="2778125"/>
                </a:cubicBezTo>
                <a:cubicBezTo>
                  <a:pt x="8665104" y="3042709"/>
                  <a:pt x="8598958" y="3307292"/>
                  <a:pt x="8532813" y="3571875"/>
                </a:cubicBezTo>
                <a:cubicBezTo>
                  <a:pt x="8400521" y="3836459"/>
                  <a:pt x="8202083" y="3902604"/>
                  <a:pt x="7937500" y="3770313"/>
                </a:cubicBezTo>
                <a:cubicBezTo>
                  <a:pt x="7606771" y="3704167"/>
                  <a:pt x="7209896" y="3638021"/>
                  <a:pt x="6746875" y="3571875"/>
                </a:cubicBezTo>
                <a:cubicBezTo>
                  <a:pt x="5953125" y="3505729"/>
                  <a:pt x="5192448" y="3505729"/>
                  <a:pt x="4464844" y="3571875"/>
                </a:cubicBezTo>
                <a:cubicBezTo>
                  <a:pt x="4200260" y="3638021"/>
                  <a:pt x="3968750" y="3704167"/>
                  <a:pt x="3770313" y="3770313"/>
                </a:cubicBezTo>
                <a:cubicBezTo>
                  <a:pt x="3439583" y="3902604"/>
                  <a:pt x="3241146" y="3869532"/>
                  <a:pt x="3175000" y="3671094"/>
                </a:cubicBezTo>
                <a:cubicBezTo>
                  <a:pt x="3108854" y="3406511"/>
                  <a:pt x="3042708" y="3042709"/>
                  <a:pt x="2976563" y="2579688"/>
                </a:cubicBezTo>
                <a:cubicBezTo>
                  <a:pt x="2910417" y="2182813"/>
                  <a:pt x="3075781" y="1984375"/>
                  <a:pt x="3472656" y="1984375"/>
                </a:cubicBezTo>
                <a:close/>
                <a:moveTo>
                  <a:pt x="4266406" y="3073400"/>
                </a:moveTo>
                <a:cubicBezTo>
                  <a:pt x="5258594" y="3007254"/>
                  <a:pt x="6316927" y="3007254"/>
                  <a:pt x="7441406" y="3073400"/>
                </a:cubicBezTo>
                <a:cubicBezTo>
                  <a:pt x="7639844" y="2810140"/>
                  <a:pt x="7606771" y="2645569"/>
                  <a:pt x="7342188" y="2579688"/>
                </a:cubicBezTo>
                <a:cubicBezTo>
                  <a:pt x="6350000" y="2513542"/>
                  <a:pt x="5291667" y="2513542"/>
                  <a:pt x="4167188" y="2579688"/>
                </a:cubicBezTo>
                <a:cubicBezTo>
                  <a:pt x="3968750" y="2711318"/>
                  <a:pt x="4001823" y="2875889"/>
                  <a:pt x="4266406" y="3073400"/>
                </a:cubicBezTo>
                <a:close/>
                <a:moveTo>
                  <a:pt x="3571875" y="4164807"/>
                </a:moveTo>
                <a:cubicBezTo>
                  <a:pt x="3902604" y="4098661"/>
                  <a:pt x="4266406" y="4065588"/>
                  <a:pt x="4663281" y="4065588"/>
                </a:cubicBezTo>
                <a:cubicBezTo>
                  <a:pt x="6118490" y="3999442"/>
                  <a:pt x="7507552" y="4032515"/>
                  <a:pt x="8830469" y="4164807"/>
                </a:cubicBezTo>
                <a:cubicBezTo>
                  <a:pt x="8962761" y="4164807"/>
                  <a:pt x="9095052" y="4131734"/>
                  <a:pt x="9227344" y="4065588"/>
                </a:cubicBezTo>
                <a:cubicBezTo>
                  <a:pt x="9293489" y="3999442"/>
                  <a:pt x="9425781" y="3999442"/>
                  <a:pt x="9624219" y="4065588"/>
                </a:cubicBezTo>
                <a:cubicBezTo>
                  <a:pt x="10087239" y="4330171"/>
                  <a:pt x="10252604" y="4561682"/>
                  <a:pt x="10120313" y="4760119"/>
                </a:cubicBezTo>
                <a:cubicBezTo>
                  <a:pt x="9988021" y="5024702"/>
                  <a:pt x="9954948" y="5355432"/>
                  <a:pt x="10021094" y="5752307"/>
                </a:cubicBezTo>
                <a:cubicBezTo>
                  <a:pt x="10021094" y="6413765"/>
                  <a:pt x="10054167" y="6942932"/>
                  <a:pt x="10120313" y="7339807"/>
                </a:cubicBezTo>
                <a:cubicBezTo>
                  <a:pt x="10120313" y="7670536"/>
                  <a:pt x="9954948" y="7902046"/>
                  <a:pt x="9624219" y="8034338"/>
                </a:cubicBezTo>
                <a:cubicBezTo>
                  <a:pt x="9293489" y="8100484"/>
                  <a:pt x="9095052" y="8034338"/>
                  <a:pt x="9028906" y="7835900"/>
                </a:cubicBezTo>
                <a:cubicBezTo>
                  <a:pt x="8962761" y="7372880"/>
                  <a:pt x="8929688" y="6413765"/>
                  <a:pt x="8929688" y="4958557"/>
                </a:cubicBezTo>
                <a:cubicBezTo>
                  <a:pt x="8797396" y="4693973"/>
                  <a:pt x="7705989" y="4561682"/>
                  <a:pt x="5655469" y="4561682"/>
                </a:cubicBezTo>
                <a:cubicBezTo>
                  <a:pt x="4861719" y="4627828"/>
                  <a:pt x="4067969" y="4693973"/>
                  <a:pt x="3274219" y="4760119"/>
                </a:cubicBezTo>
                <a:cubicBezTo>
                  <a:pt x="3141927" y="4826265"/>
                  <a:pt x="3075781" y="4925484"/>
                  <a:pt x="3075781" y="5057775"/>
                </a:cubicBezTo>
                <a:cubicBezTo>
                  <a:pt x="3141927" y="6116109"/>
                  <a:pt x="2910417" y="6909859"/>
                  <a:pt x="2381250" y="7439025"/>
                </a:cubicBezTo>
                <a:cubicBezTo>
                  <a:pt x="1785938" y="7902046"/>
                  <a:pt x="1256771" y="8034338"/>
                  <a:pt x="793750" y="7835900"/>
                </a:cubicBezTo>
                <a:cubicBezTo>
                  <a:pt x="330729" y="7703609"/>
                  <a:pt x="66146" y="7538244"/>
                  <a:pt x="0" y="7339807"/>
                </a:cubicBezTo>
                <a:cubicBezTo>
                  <a:pt x="0" y="7207515"/>
                  <a:pt x="198438" y="7108296"/>
                  <a:pt x="595313" y="7042150"/>
                </a:cubicBezTo>
                <a:cubicBezTo>
                  <a:pt x="1256771" y="6909859"/>
                  <a:pt x="1686719" y="6678348"/>
                  <a:pt x="1885156" y="6347619"/>
                </a:cubicBezTo>
                <a:cubicBezTo>
                  <a:pt x="2215885" y="5620015"/>
                  <a:pt x="2215885" y="5024702"/>
                  <a:pt x="1885156" y="4561682"/>
                </a:cubicBezTo>
                <a:cubicBezTo>
                  <a:pt x="1752865" y="4098661"/>
                  <a:pt x="2050521" y="3933296"/>
                  <a:pt x="2778125" y="4065588"/>
                </a:cubicBezTo>
                <a:cubicBezTo>
                  <a:pt x="2976563" y="4197879"/>
                  <a:pt x="3241146" y="4230953"/>
                  <a:pt x="3571875" y="4164807"/>
                </a:cubicBezTo>
                <a:close/>
                <a:moveTo>
                  <a:pt x="7242969" y="5057775"/>
                </a:moveTo>
                <a:cubicBezTo>
                  <a:pt x="7904427" y="5057775"/>
                  <a:pt x="8135938" y="5289286"/>
                  <a:pt x="7937500" y="5752307"/>
                </a:cubicBezTo>
                <a:cubicBezTo>
                  <a:pt x="7871354" y="6215327"/>
                  <a:pt x="7772136" y="6645275"/>
                  <a:pt x="7639844" y="7042150"/>
                </a:cubicBezTo>
                <a:cubicBezTo>
                  <a:pt x="7573698" y="7240588"/>
                  <a:pt x="7441406" y="7306734"/>
                  <a:pt x="7242969" y="7240588"/>
                </a:cubicBezTo>
                <a:cubicBezTo>
                  <a:pt x="7044531" y="7174442"/>
                  <a:pt x="6879167" y="7108296"/>
                  <a:pt x="6746875" y="7042150"/>
                </a:cubicBezTo>
                <a:cubicBezTo>
                  <a:pt x="6217708" y="6976005"/>
                  <a:pt x="5688542" y="6976005"/>
                  <a:pt x="5159375" y="7042150"/>
                </a:cubicBezTo>
                <a:cubicBezTo>
                  <a:pt x="4762500" y="7306734"/>
                  <a:pt x="4464844" y="7339807"/>
                  <a:pt x="4266406" y="7141369"/>
                </a:cubicBezTo>
                <a:cubicBezTo>
                  <a:pt x="4067969" y="6612202"/>
                  <a:pt x="3968750" y="6083036"/>
                  <a:pt x="3968750" y="5553869"/>
                </a:cubicBezTo>
                <a:cubicBezTo>
                  <a:pt x="4034896" y="5223140"/>
                  <a:pt x="4299479" y="5057775"/>
                  <a:pt x="4762500" y="5057775"/>
                </a:cubicBezTo>
                <a:cubicBezTo>
                  <a:pt x="5291667" y="5190067"/>
                  <a:pt x="6118490" y="5190067"/>
                  <a:pt x="7242969" y="5057775"/>
                </a:cubicBezTo>
                <a:close/>
                <a:moveTo>
                  <a:pt x="5060156" y="5752307"/>
                </a:moveTo>
                <a:cubicBezTo>
                  <a:pt x="4861719" y="6016890"/>
                  <a:pt x="4894792" y="6281473"/>
                  <a:pt x="5159375" y="6546057"/>
                </a:cubicBezTo>
                <a:cubicBezTo>
                  <a:pt x="5688542" y="6479911"/>
                  <a:pt x="6184635" y="6479911"/>
                  <a:pt x="6647656" y="6546057"/>
                </a:cubicBezTo>
                <a:cubicBezTo>
                  <a:pt x="6846094" y="6479911"/>
                  <a:pt x="6945313" y="6380692"/>
                  <a:pt x="6945313" y="6248400"/>
                </a:cubicBezTo>
                <a:cubicBezTo>
                  <a:pt x="7011458" y="5917671"/>
                  <a:pt x="6945313" y="5719234"/>
                  <a:pt x="6746875" y="5653088"/>
                </a:cubicBezTo>
                <a:cubicBezTo>
                  <a:pt x="6217708" y="5586942"/>
                  <a:pt x="5655469" y="5620015"/>
                  <a:pt x="5060156" y="5752307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" name="Freeform 164"/>
          <p:cNvSpPr/>
          <p:nvPr/>
        </p:nvSpPr>
        <p:spPr>
          <a:xfrm rot="0" flipH="0" flipV="0">
            <a:off x="3500758" y="979267"/>
            <a:ext cx="399454" cy="244383"/>
          </a:xfrm>
          <a:custGeom>
            <a:pathLst>
              <a:path w="12104687" h="7405555">
                <a:moveTo>
                  <a:pt x="6746875" y="2742274"/>
                </a:moveTo>
                <a:cubicBezTo>
                  <a:pt x="7408333" y="3403732"/>
                  <a:pt x="8036719" y="3899826"/>
                  <a:pt x="8632031" y="4230555"/>
                </a:cubicBezTo>
                <a:cubicBezTo>
                  <a:pt x="8764323" y="3965972"/>
                  <a:pt x="8863542" y="3668315"/>
                  <a:pt x="8929687" y="3337586"/>
                </a:cubicBezTo>
                <a:cubicBezTo>
                  <a:pt x="8995833" y="3006857"/>
                  <a:pt x="8896614" y="2841492"/>
                  <a:pt x="8632031" y="2841492"/>
                </a:cubicBezTo>
                <a:cubicBezTo>
                  <a:pt x="8036719" y="2907638"/>
                  <a:pt x="7772135" y="2775545"/>
                  <a:pt x="7838281" y="2445213"/>
                </a:cubicBezTo>
                <a:cubicBezTo>
                  <a:pt x="7970573" y="2115013"/>
                  <a:pt x="8102864" y="1784747"/>
                  <a:pt x="8235156" y="1454414"/>
                </a:cubicBezTo>
                <a:cubicBezTo>
                  <a:pt x="8433594" y="1124214"/>
                  <a:pt x="8334375" y="959114"/>
                  <a:pt x="7937500" y="959114"/>
                </a:cubicBezTo>
                <a:lnTo>
                  <a:pt x="6846094" y="959114"/>
                </a:lnTo>
                <a:cubicBezTo>
                  <a:pt x="6779948" y="1487487"/>
                  <a:pt x="6746875" y="2081874"/>
                  <a:pt x="6746875" y="2742274"/>
                </a:cubicBezTo>
                <a:close/>
                <a:moveTo>
                  <a:pt x="5655469" y="66146"/>
                </a:moveTo>
                <a:cubicBezTo>
                  <a:pt x="5986198" y="264583"/>
                  <a:pt x="6846094" y="330729"/>
                  <a:pt x="8235156" y="264583"/>
                </a:cubicBezTo>
                <a:cubicBezTo>
                  <a:pt x="8433594" y="264583"/>
                  <a:pt x="8665104" y="198438"/>
                  <a:pt x="8929687" y="66146"/>
                </a:cubicBezTo>
                <a:cubicBezTo>
                  <a:pt x="9392708" y="0"/>
                  <a:pt x="9624219" y="198438"/>
                  <a:pt x="9624219" y="661458"/>
                </a:cubicBezTo>
                <a:cubicBezTo>
                  <a:pt x="9491927" y="859499"/>
                  <a:pt x="9359635" y="1057605"/>
                  <a:pt x="9227344" y="1255778"/>
                </a:cubicBezTo>
                <a:cubicBezTo>
                  <a:pt x="8896614" y="1850032"/>
                  <a:pt x="8797395" y="2180167"/>
                  <a:pt x="8929687" y="2246180"/>
                </a:cubicBezTo>
                <a:lnTo>
                  <a:pt x="9525000" y="2246180"/>
                </a:lnTo>
                <a:cubicBezTo>
                  <a:pt x="9921875" y="2246180"/>
                  <a:pt x="10087239" y="2444617"/>
                  <a:pt x="10021094" y="2841492"/>
                </a:cubicBezTo>
                <a:cubicBezTo>
                  <a:pt x="9822656" y="3370659"/>
                  <a:pt x="9591145" y="3965972"/>
                  <a:pt x="9326562" y="4627430"/>
                </a:cubicBezTo>
                <a:cubicBezTo>
                  <a:pt x="10318750" y="5156597"/>
                  <a:pt x="11244792" y="5586545"/>
                  <a:pt x="12104687" y="5917274"/>
                </a:cubicBezTo>
                <a:cubicBezTo>
                  <a:pt x="11310937" y="7107899"/>
                  <a:pt x="10649479" y="7405555"/>
                  <a:pt x="10120312" y="6810242"/>
                </a:cubicBezTo>
                <a:cubicBezTo>
                  <a:pt x="9789583" y="6347222"/>
                  <a:pt x="9326562" y="5884201"/>
                  <a:pt x="8731250" y="5421180"/>
                </a:cubicBezTo>
                <a:cubicBezTo>
                  <a:pt x="8334375" y="5818055"/>
                  <a:pt x="7904427" y="6115711"/>
                  <a:pt x="7441406" y="6314149"/>
                </a:cubicBezTo>
                <a:cubicBezTo>
                  <a:pt x="6515364" y="6644878"/>
                  <a:pt x="5920052" y="6644878"/>
                  <a:pt x="5655469" y="6314149"/>
                </a:cubicBezTo>
                <a:cubicBezTo>
                  <a:pt x="5589323" y="6181857"/>
                  <a:pt x="5622396" y="6115711"/>
                  <a:pt x="5754687" y="6115711"/>
                </a:cubicBezTo>
                <a:cubicBezTo>
                  <a:pt x="5953125" y="6115711"/>
                  <a:pt x="6151562" y="6082638"/>
                  <a:pt x="6350000" y="6016492"/>
                </a:cubicBezTo>
                <a:cubicBezTo>
                  <a:pt x="7276042" y="5685763"/>
                  <a:pt x="7871354" y="5321961"/>
                  <a:pt x="8135937" y="4925086"/>
                </a:cubicBezTo>
                <a:cubicBezTo>
                  <a:pt x="7540625" y="4395920"/>
                  <a:pt x="7011458" y="3899826"/>
                  <a:pt x="6548437" y="3436805"/>
                </a:cubicBezTo>
                <a:cubicBezTo>
                  <a:pt x="6416145" y="4098263"/>
                  <a:pt x="6250781" y="4660503"/>
                  <a:pt x="6052344" y="5123524"/>
                </a:cubicBezTo>
                <a:cubicBezTo>
                  <a:pt x="5853906" y="5520399"/>
                  <a:pt x="5622396" y="5884201"/>
                  <a:pt x="5357812" y="6214930"/>
                </a:cubicBezTo>
                <a:cubicBezTo>
                  <a:pt x="5159375" y="6479513"/>
                  <a:pt x="4894791" y="6711024"/>
                  <a:pt x="4564062" y="6909461"/>
                </a:cubicBezTo>
                <a:cubicBezTo>
                  <a:pt x="3902604" y="7240190"/>
                  <a:pt x="3373437" y="7207117"/>
                  <a:pt x="2976562" y="6810242"/>
                </a:cubicBezTo>
                <a:cubicBezTo>
                  <a:pt x="2910416" y="6677951"/>
                  <a:pt x="2976562" y="6578732"/>
                  <a:pt x="3175000" y="6512586"/>
                </a:cubicBezTo>
                <a:cubicBezTo>
                  <a:pt x="3505729" y="6512586"/>
                  <a:pt x="3968750" y="6281208"/>
                  <a:pt x="4564062" y="5818452"/>
                </a:cubicBezTo>
                <a:cubicBezTo>
                  <a:pt x="4828646" y="5554001"/>
                  <a:pt x="5093229" y="5157324"/>
                  <a:pt x="5357812" y="4628422"/>
                </a:cubicBezTo>
                <a:cubicBezTo>
                  <a:pt x="5556250" y="4165666"/>
                  <a:pt x="5688541" y="3702843"/>
                  <a:pt x="5754687" y="3239955"/>
                </a:cubicBezTo>
                <a:cubicBezTo>
                  <a:pt x="5953125" y="2380588"/>
                  <a:pt x="6019271" y="1620308"/>
                  <a:pt x="5953125" y="959114"/>
                </a:cubicBezTo>
                <a:cubicBezTo>
                  <a:pt x="5622396" y="1025128"/>
                  <a:pt x="5357812" y="1157155"/>
                  <a:pt x="5159375" y="1355196"/>
                </a:cubicBezTo>
                <a:cubicBezTo>
                  <a:pt x="4894791" y="1355196"/>
                  <a:pt x="4762500" y="1256175"/>
                  <a:pt x="4762500" y="1058135"/>
                </a:cubicBezTo>
                <a:cubicBezTo>
                  <a:pt x="4894791" y="595246"/>
                  <a:pt x="5192448" y="264583"/>
                  <a:pt x="5655469" y="66146"/>
                </a:cubicBezTo>
                <a:close/>
                <a:moveTo>
                  <a:pt x="3869531" y="361024"/>
                </a:moveTo>
                <a:cubicBezTo>
                  <a:pt x="4001823" y="559461"/>
                  <a:pt x="3968750" y="757899"/>
                  <a:pt x="3770312" y="956336"/>
                </a:cubicBezTo>
                <a:cubicBezTo>
                  <a:pt x="3175000" y="1419357"/>
                  <a:pt x="2612760" y="1915451"/>
                  <a:pt x="2083594" y="2444617"/>
                </a:cubicBezTo>
                <a:cubicBezTo>
                  <a:pt x="1951302" y="2643055"/>
                  <a:pt x="2149739" y="2742274"/>
                  <a:pt x="2678906" y="2742274"/>
                </a:cubicBezTo>
                <a:cubicBezTo>
                  <a:pt x="3075781" y="2411809"/>
                  <a:pt x="3538802" y="2048272"/>
                  <a:pt x="4067969" y="1651661"/>
                </a:cubicBezTo>
                <a:cubicBezTo>
                  <a:pt x="4398698" y="1585515"/>
                  <a:pt x="4564062" y="1651661"/>
                  <a:pt x="4564062" y="1850099"/>
                </a:cubicBezTo>
                <a:cubicBezTo>
                  <a:pt x="4696354" y="2048536"/>
                  <a:pt x="4597135" y="2279981"/>
                  <a:pt x="4266406" y="2544432"/>
                </a:cubicBezTo>
                <a:cubicBezTo>
                  <a:pt x="3538802" y="2875028"/>
                  <a:pt x="2910416" y="3337851"/>
                  <a:pt x="2381250" y="3932899"/>
                </a:cubicBezTo>
                <a:cubicBezTo>
                  <a:pt x="2315104" y="4065190"/>
                  <a:pt x="2348177" y="4131336"/>
                  <a:pt x="2480469" y="4131336"/>
                </a:cubicBezTo>
                <a:cubicBezTo>
                  <a:pt x="3141927" y="3999045"/>
                  <a:pt x="3770312" y="3767534"/>
                  <a:pt x="4365625" y="3436805"/>
                </a:cubicBezTo>
                <a:cubicBezTo>
                  <a:pt x="4696354" y="3370659"/>
                  <a:pt x="4828646" y="3436805"/>
                  <a:pt x="4762500" y="3635242"/>
                </a:cubicBezTo>
                <a:cubicBezTo>
                  <a:pt x="4762500" y="3767534"/>
                  <a:pt x="4530989" y="3932899"/>
                  <a:pt x="4067969" y="4131336"/>
                </a:cubicBezTo>
                <a:cubicBezTo>
                  <a:pt x="3141927" y="4594357"/>
                  <a:pt x="2282031" y="4892013"/>
                  <a:pt x="1488281" y="5024305"/>
                </a:cubicBezTo>
                <a:cubicBezTo>
                  <a:pt x="1223698" y="5090451"/>
                  <a:pt x="1025260" y="4991232"/>
                  <a:pt x="892969" y="4726649"/>
                </a:cubicBezTo>
                <a:cubicBezTo>
                  <a:pt x="826823" y="4462065"/>
                  <a:pt x="859896" y="4296701"/>
                  <a:pt x="992187" y="4230555"/>
                </a:cubicBezTo>
                <a:cubicBezTo>
                  <a:pt x="1322916" y="4098263"/>
                  <a:pt x="1686719" y="3800607"/>
                  <a:pt x="2083594" y="3337586"/>
                </a:cubicBezTo>
                <a:cubicBezTo>
                  <a:pt x="1752864" y="3271440"/>
                  <a:pt x="1389062" y="3304513"/>
                  <a:pt x="992187" y="3436805"/>
                </a:cubicBezTo>
                <a:cubicBezTo>
                  <a:pt x="661458" y="3436805"/>
                  <a:pt x="496094" y="3271440"/>
                  <a:pt x="496094" y="2940711"/>
                </a:cubicBezTo>
                <a:cubicBezTo>
                  <a:pt x="496094" y="2676128"/>
                  <a:pt x="562239" y="2477690"/>
                  <a:pt x="694531" y="2345399"/>
                </a:cubicBezTo>
                <a:cubicBezTo>
                  <a:pt x="1025260" y="2213107"/>
                  <a:pt x="1322916" y="2047742"/>
                  <a:pt x="1587500" y="1849305"/>
                </a:cubicBezTo>
                <a:cubicBezTo>
                  <a:pt x="2116666" y="1386284"/>
                  <a:pt x="2546614" y="890191"/>
                  <a:pt x="2877344" y="361024"/>
                </a:cubicBezTo>
                <a:cubicBezTo>
                  <a:pt x="3340364" y="30294"/>
                  <a:pt x="3671094" y="30294"/>
                  <a:pt x="3869531" y="361024"/>
                </a:cubicBezTo>
                <a:close/>
                <a:moveTo>
                  <a:pt x="4564062" y="4627430"/>
                </a:moveTo>
                <a:cubicBezTo>
                  <a:pt x="4828646" y="4627430"/>
                  <a:pt x="4894791" y="4726649"/>
                  <a:pt x="4762500" y="4925086"/>
                </a:cubicBezTo>
                <a:cubicBezTo>
                  <a:pt x="4034896" y="5454253"/>
                  <a:pt x="3108854" y="5950347"/>
                  <a:pt x="1984375" y="6413367"/>
                </a:cubicBezTo>
                <a:cubicBezTo>
                  <a:pt x="1587500" y="6545659"/>
                  <a:pt x="1190625" y="6677951"/>
                  <a:pt x="793750" y="6810242"/>
                </a:cubicBezTo>
                <a:cubicBezTo>
                  <a:pt x="330729" y="6942534"/>
                  <a:pt x="66146" y="6777170"/>
                  <a:pt x="0" y="6314149"/>
                </a:cubicBezTo>
                <a:cubicBezTo>
                  <a:pt x="0" y="6049565"/>
                  <a:pt x="99219" y="5884201"/>
                  <a:pt x="297656" y="5818055"/>
                </a:cubicBezTo>
                <a:cubicBezTo>
                  <a:pt x="760677" y="5751909"/>
                  <a:pt x="1223698" y="5652690"/>
                  <a:pt x="1686719" y="5520399"/>
                </a:cubicBezTo>
                <a:cubicBezTo>
                  <a:pt x="2678906" y="5321961"/>
                  <a:pt x="3638021" y="5024305"/>
                  <a:pt x="4564062" y="462743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" name="Freeform 165"/>
          <p:cNvSpPr/>
          <p:nvPr/>
        </p:nvSpPr>
        <p:spPr>
          <a:xfrm rot="0" flipH="0" flipV="0">
            <a:off x="3921445" y="966157"/>
            <a:ext cx="399297" cy="267305"/>
          </a:xfrm>
          <a:custGeom>
            <a:pathLst>
              <a:path w="12099925" h="8100153">
                <a:moveTo>
                  <a:pt x="3969941" y="4430977"/>
                </a:moveTo>
                <a:lnTo>
                  <a:pt x="3969941" y="5123921"/>
                </a:lnTo>
                <a:lnTo>
                  <a:pt x="5458222" y="5024702"/>
                </a:lnTo>
                <a:cubicBezTo>
                  <a:pt x="5723070" y="5090848"/>
                  <a:pt x="5855494" y="5223007"/>
                  <a:pt x="5855494" y="5421180"/>
                </a:cubicBezTo>
                <a:cubicBezTo>
                  <a:pt x="5789348" y="5553472"/>
                  <a:pt x="5623917" y="5619618"/>
                  <a:pt x="5359202" y="5619618"/>
                </a:cubicBezTo>
                <a:cubicBezTo>
                  <a:pt x="4962327" y="5619618"/>
                  <a:pt x="4499240" y="5652691"/>
                  <a:pt x="3969941" y="5718836"/>
                </a:cubicBezTo>
                <a:lnTo>
                  <a:pt x="3969941" y="7504774"/>
                </a:lnTo>
                <a:cubicBezTo>
                  <a:pt x="3969941" y="7637066"/>
                  <a:pt x="3837583" y="7736284"/>
                  <a:pt x="3572867" y="7802430"/>
                </a:cubicBezTo>
                <a:cubicBezTo>
                  <a:pt x="3175860" y="7868576"/>
                  <a:pt x="2977356" y="7736284"/>
                  <a:pt x="2977356" y="7405555"/>
                </a:cubicBezTo>
                <a:lnTo>
                  <a:pt x="2977356" y="5818055"/>
                </a:lnTo>
                <a:cubicBezTo>
                  <a:pt x="1918626" y="5884201"/>
                  <a:pt x="1091539" y="6049566"/>
                  <a:pt x="496094" y="6314149"/>
                </a:cubicBezTo>
                <a:cubicBezTo>
                  <a:pt x="231510" y="6314149"/>
                  <a:pt x="66146" y="6181857"/>
                  <a:pt x="0" y="5917274"/>
                </a:cubicBezTo>
                <a:cubicBezTo>
                  <a:pt x="66146" y="5520399"/>
                  <a:pt x="231510" y="5288888"/>
                  <a:pt x="496094" y="5222743"/>
                </a:cubicBezTo>
                <a:cubicBezTo>
                  <a:pt x="1157817" y="5288888"/>
                  <a:pt x="1984904" y="5288888"/>
                  <a:pt x="2977356" y="5222743"/>
                </a:cubicBezTo>
                <a:lnTo>
                  <a:pt x="2977356" y="4430977"/>
                </a:lnTo>
                <a:cubicBezTo>
                  <a:pt x="2249488" y="4430977"/>
                  <a:pt x="1653977" y="4496990"/>
                  <a:pt x="1190823" y="4629018"/>
                </a:cubicBezTo>
                <a:cubicBezTo>
                  <a:pt x="860094" y="4430712"/>
                  <a:pt x="760876" y="4166261"/>
                  <a:pt x="893167" y="3835664"/>
                </a:cubicBezTo>
                <a:cubicBezTo>
                  <a:pt x="1025459" y="3703373"/>
                  <a:pt x="1157751" y="3571147"/>
                  <a:pt x="1290042" y="3438988"/>
                </a:cubicBezTo>
                <a:cubicBezTo>
                  <a:pt x="1620904" y="3108391"/>
                  <a:pt x="1885619" y="2645569"/>
                  <a:pt x="2084189" y="2050521"/>
                </a:cubicBezTo>
                <a:cubicBezTo>
                  <a:pt x="1687182" y="2050521"/>
                  <a:pt x="1323247" y="2116667"/>
                  <a:pt x="992386" y="2248958"/>
                </a:cubicBezTo>
                <a:cubicBezTo>
                  <a:pt x="727670" y="2315104"/>
                  <a:pt x="595313" y="2248958"/>
                  <a:pt x="595313" y="2050521"/>
                </a:cubicBezTo>
                <a:cubicBezTo>
                  <a:pt x="595313" y="1653646"/>
                  <a:pt x="793816" y="1355989"/>
                  <a:pt x="1190823" y="1157552"/>
                </a:cubicBezTo>
                <a:cubicBezTo>
                  <a:pt x="1455539" y="1289844"/>
                  <a:pt x="1852546" y="1355989"/>
                  <a:pt x="2381845" y="1355989"/>
                </a:cubicBezTo>
                <a:cubicBezTo>
                  <a:pt x="2580415" y="959114"/>
                  <a:pt x="2712773" y="595313"/>
                  <a:pt x="2778919" y="264583"/>
                </a:cubicBezTo>
                <a:cubicBezTo>
                  <a:pt x="2845065" y="66146"/>
                  <a:pt x="3043568" y="0"/>
                  <a:pt x="3374430" y="66146"/>
                </a:cubicBezTo>
                <a:cubicBezTo>
                  <a:pt x="3837451" y="264583"/>
                  <a:pt x="3903596" y="694531"/>
                  <a:pt x="3572867" y="1355989"/>
                </a:cubicBezTo>
                <a:cubicBezTo>
                  <a:pt x="5027414" y="1355989"/>
                  <a:pt x="5754688" y="1455208"/>
                  <a:pt x="5754688" y="1653646"/>
                </a:cubicBezTo>
                <a:cubicBezTo>
                  <a:pt x="5754688" y="1785937"/>
                  <a:pt x="5655866" y="1885156"/>
                  <a:pt x="5458222" y="1951302"/>
                </a:cubicBezTo>
                <a:lnTo>
                  <a:pt x="3175794" y="1951302"/>
                </a:lnTo>
                <a:cubicBezTo>
                  <a:pt x="2712641" y="2546614"/>
                  <a:pt x="2348772" y="3141927"/>
                  <a:pt x="2084189" y="3737239"/>
                </a:cubicBezTo>
                <a:cubicBezTo>
                  <a:pt x="2084189" y="3935677"/>
                  <a:pt x="2381911" y="4001823"/>
                  <a:pt x="2977356" y="3935677"/>
                </a:cubicBezTo>
                <a:cubicBezTo>
                  <a:pt x="2977356" y="3538802"/>
                  <a:pt x="3010429" y="3208073"/>
                  <a:pt x="3076575" y="2943489"/>
                </a:cubicBezTo>
                <a:cubicBezTo>
                  <a:pt x="3208999" y="2678906"/>
                  <a:pt x="3374430" y="2546614"/>
                  <a:pt x="3572867" y="2546614"/>
                </a:cubicBezTo>
                <a:cubicBezTo>
                  <a:pt x="3771437" y="2612760"/>
                  <a:pt x="3903795" y="2745052"/>
                  <a:pt x="3969941" y="2943489"/>
                </a:cubicBezTo>
                <a:lnTo>
                  <a:pt x="3969941" y="3935677"/>
                </a:lnTo>
                <a:lnTo>
                  <a:pt x="5160963" y="3935677"/>
                </a:lnTo>
                <a:cubicBezTo>
                  <a:pt x="5359400" y="4001690"/>
                  <a:pt x="5425546" y="4100777"/>
                  <a:pt x="5359400" y="4232936"/>
                </a:cubicBezTo>
                <a:cubicBezTo>
                  <a:pt x="5359400" y="4431109"/>
                  <a:pt x="4896247" y="4497123"/>
                  <a:pt x="3969941" y="4430977"/>
                </a:cubicBezTo>
                <a:close/>
                <a:moveTo>
                  <a:pt x="7138988" y="2745052"/>
                </a:moveTo>
                <a:cubicBezTo>
                  <a:pt x="7469717" y="2678906"/>
                  <a:pt x="7668154" y="2745052"/>
                  <a:pt x="7734300" y="2943489"/>
                </a:cubicBezTo>
                <a:lnTo>
                  <a:pt x="7734300" y="4034896"/>
                </a:lnTo>
                <a:cubicBezTo>
                  <a:pt x="9520238" y="5356489"/>
                  <a:pt x="10975446" y="6248532"/>
                  <a:pt x="12099925" y="6711024"/>
                </a:cubicBezTo>
                <a:cubicBezTo>
                  <a:pt x="11107738" y="7967795"/>
                  <a:pt x="10280914" y="8100153"/>
                  <a:pt x="9619456" y="7108097"/>
                </a:cubicBezTo>
                <a:cubicBezTo>
                  <a:pt x="8957998" y="6116042"/>
                  <a:pt x="8296539" y="5388636"/>
                  <a:pt x="7635081" y="4925880"/>
                </a:cubicBezTo>
                <a:cubicBezTo>
                  <a:pt x="6974814" y="6248268"/>
                  <a:pt x="6215459" y="7041753"/>
                  <a:pt x="5357019" y="7306336"/>
                </a:cubicBezTo>
                <a:cubicBezTo>
                  <a:pt x="4762765" y="7504774"/>
                  <a:pt x="4399624" y="7405555"/>
                  <a:pt x="4267597" y="7008680"/>
                </a:cubicBezTo>
                <a:cubicBezTo>
                  <a:pt x="4267597" y="6942534"/>
                  <a:pt x="4597532" y="6777302"/>
                  <a:pt x="5257403" y="6512983"/>
                </a:cubicBezTo>
                <a:cubicBezTo>
                  <a:pt x="5587338" y="6314678"/>
                  <a:pt x="5917274" y="6017220"/>
                  <a:pt x="6247209" y="5620610"/>
                </a:cubicBezTo>
                <a:cubicBezTo>
                  <a:pt x="6577145" y="5025694"/>
                  <a:pt x="6742113" y="4496858"/>
                  <a:pt x="6742113" y="4034102"/>
                </a:cubicBezTo>
                <a:lnTo>
                  <a:pt x="6742113" y="3141729"/>
                </a:lnTo>
                <a:cubicBezTo>
                  <a:pt x="6742113" y="2943423"/>
                  <a:pt x="6874404" y="2811198"/>
                  <a:pt x="7138988" y="2745052"/>
                </a:cubicBezTo>
                <a:close/>
                <a:moveTo>
                  <a:pt x="6643688" y="363802"/>
                </a:moveTo>
                <a:cubicBezTo>
                  <a:pt x="6709701" y="165364"/>
                  <a:pt x="6874801" y="66146"/>
                  <a:pt x="7138988" y="66146"/>
                </a:cubicBezTo>
                <a:cubicBezTo>
                  <a:pt x="7602008" y="132291"/>
                  <a:pt x="7800446" y="363802"/>
                  <a:pt x="7734300" y="760677"/>
                </a:cubicBezTo>
                <a:cubicBezTo>
                  <a:pt x="7469717" y="1422135"/>
                  <a:pt x="7568936" y="1752864"/>
                  <a:pt x="8031956" y="1752864"/>
                </a:cubicBezTo>
                <a:cubicBezTo>
                  <a:pt x="8759561" y="1752864"/>
                  <a:pt x="9354873" y="1686719"/>
                  <a:pt x="9817894" y="1554427"/>
                </a:cubicBezTo>
                <a:cubicBezTo>
                  <a:pt x="10214769" y="1686719"/>
                  <a:pt x="10380133" y="1984375"/>
                  <a:pt x="10313988" y="2447396"/>
                </a:cubicBezTo>
                <a:cubicBezTo>
                  <a:pt x="9850967" y="3175000"/>
                  <a:pt x="9288727" y="3704167"/>
                  <a:pt x="8627269" y="4034896"/>
                </a:cubicBezTo>
                <a:cubicBezTo>
                  <a:pt x="8296672" y="4034896"/>
                  <a:pt x="8296672" y="3869531"/>
                  <a:pt x="8627269" y="3538802"/>
                </a:cubicBezTo>
                <a:cubicBezTo>
                  <a:pt x="8825706" y="3274219"/>
                  <a:pt x="8991071" y="3009635"/>
                  <a:pt x="9123363" y="2745052"/>
                </a:cubicBezTo>
                <a:cubicBezTo>
                  <a:pt x="9189508" y="2480469"/>
                  <a:pt x="8991071" y="2348177"/>
                  <a:pt x="8528050" y="2348177"/>
                </a:cubicBezTo>
                <a:cubicBezTo>
                  <a:pt x="7866856" y="2348177"/>
                  <a:pt x="7404034" y="2315104"/>
                  <a:pt x="7139583" y="2248958"/>
                </a:cubicBezTo>
                <a:cubicBezTo>
                  <a:pt x="6941278" y="2381250"/>
                  <a:pt x="6742906" y="2546614"/>
                  <a:pt x="6544469" y="2745052"/>
                </a:cubicBezTo>
                <a:cubicBezTo>
                  <a:pt x="6213739" y="3075781"/>
                  <a:pt x="5849938" y="3340364"/>
                  <a:pt x="5453063" y="3538802"/>
                </a:cubicBezTo>
                <a:cubicBezTo>
                  <a:pt x="5188479" y="3604948"/>
                  <a:pt x="4990042" y="3538802"/>
                  <a:pt x="4857750" y="3340364"/>
                </a:cubicBezTo>
                <a:cubicBezTo>
                  <a:pt x="5386917" y="3009635"/>
                  <a:pt x="5849938" y="2513542"/>
                  <a:pt x="6246813" y="1852083"/>
                </a:cubicBezTo>
                <a:cubicBezTo>
                  <a:pt x="6511396" y="1322916"/>
                  <a:pt x="6643688" y="826823"/>
                  <a:pt x="6643688" y="363802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" name="Freeform 166"/>
          <p:cNvSpPr/>
          <p:nvPr/>
        </p:nvSpPr>
        <p:spPr>
          <a:xfrm rot="0" flipH="0" flipV="0">
            <a:off x="4342106" y="970601"/>
            <a:ext cx="398337" cy="261937"/>
          </a:xfrm>
          <a:custGeom>
            <a:pathLst>
              <a:path w="12070820" h="7937500">
                <a:moveTo>
                  <a:pt x="6746081" y="2315104"/>
                </a:moveTo>
                <a:lnTo>
                  <a:pt x="5158978" y="2315104"/>
                </a:lnTo>
                <a:cubicBezTo>
                  <a:pt x="4762235" y="2513541"/>
                  <a:pt x="4266274" y="2711979"/>
                  <a:pt x="3671093" y="2910416"/>
                </a:cubicBezTo>
                <a:cubicBezTo>
                  <a:pt x="3472656" y="2976562"/>
                  <a:pt x="3373437" y="2910416"/>
                  <a:pt x="3373437" y="2711979"/>
                </a:cubicBezTo>
                <a:cubicBezTo>
                  <a:pt x="3902471" y="2315104"/>
                  <a:pt x="4332287" y="1918229"/>
                  <a:pt x="4662884" y="1521354"/>
                </a:cubicBezTo>
                <a:cubicBezTo>
                  <a:pt x="4927467" y="1190625"/>
                  <a:pt x="5158978" y="892968"/>
                  <a:pt x="5357415" y="628385"/>
                </a:cubicBezTo>
                <a:cubicBezTo>
                  <a:pt x="5555720" y="496093"/>
                  <a:pt x="5754092" y="496093"/>
                  <a:pt x="5952529" y="628385"/>
                </a:cubicBezTo>
                <a:cubicBezTo>
                  <a:pt x="6283259" y="959115"/>
                  <a:pt x="6217112" y="1322916"/>
                  <a:pt x="5754092" y="1719791"/>
                </a:cubicBezTo>
                <a:lnTo>
                  <a:pt x="6746081" y="1719791"/>
                </a:lnTo>
                <a:lnTo>
                  <a:pt x="6746081" y="727604"/>
                </a:lnTo>
                <a:cubicBezTo>
                  <a:pt x="6746081" y="396875"/>
                  <a:pt x="6812226" y="198437"/>
                  <a:pt x="6944518" y="132291"/>
                </a:cubicBezTo>
                <a:cubicBezTo>
                  <a:pt x="7209101" y="0"/>
                  <a:pt x="7440612" y="0"/>
                  <a:pt x="7639050" y="132291"/>
                </a:cubicBezTo>
                <a:cubicBezTo>
                  <a:pt x="7837487" y="198437"/>
                  <a:pt x="8002851" y="396875"/>
                  <a:pt x="8135143" y="727604"/>
                </a:cubicBezTo>
                <a:cubicBezTo>
                  <a:pt x="8068998" y="926041"/>
                  <a:pt x="8035925" y="1256771"/>
                  <a:pt x="8035925" y="1719791"/>
                </a:cubicBezTo>
                <a:lnTo>
                  <a:pt x="10119518" y="1719791"/>
                </a:lnTo>
                <a:cubicBezTo>
                  <a:pt x="10582539" y="1852083"/>
                  <a:pt x="10615612" y="2050521"/>
                  <a:pt x="10218737" y="2315104"/>
                </a:cubicBezTo>
                <a:lnTo>
                  <a:pt x="8035925" y="2315104"/>
                </a:lnTo>
                <a:lnTo>
                  <a:pt x="8035925" y="3604948"/>
                </a:lnTo>
                <a:cubicBezTo>
                  <a:pt x="9557279" y="3737239"/>
                  <a:pt x="10880195" y="3770312"/>
                  <a:pt x="12004675" y="3704166"/>
                </a:cubicBezTo>
                <a:cubicBezTo>
                  <a:pt x="12070820" y="3770312"/>
                  <a:pt x="12004675" y="4001823"/>
                  <a:pt x="11806237" y="4398698"/>
                </a:cubicBezTo>
                <a:cubicBezTo>
                  <a:pt x="11475508" y="5060156"/>
                  <a:pt x="10979414" y="5258594"/>
                  <a:pt x="10317956" y="4994010"/>
                </a:cubicBezTo>
                <a:cubicBezTo>
                  <a:pt x="9656498" y="4663281"/>
                  <a:pt x="8895820" y="4497916"/>
                  <a:pt x="8035925" y="4497916"/>
                </a:cubicBezTo>
                <a:lnTo>
                  <a:pt x="8035925" y="6680729"/>
                </a:lnTo>
                <a:cubicBezTo>
                  <a:pt x="8168216" y="7408333"/>
                  <a:pt x="7969779" y="7805208"/>
                  <a:pt x="7440612" y="7871354"/>
                </a:cubicBezTo>
                <a:cubicBezTo>
                  <a:pt x="6911445" y="7937500"/>
                  <a:pt x="6679935" y="7573698"/>
                  <a:pt x="6746081" y="6779948"/>
                </a:cubicBezTo>
                <a:lnTo>
                  <a:pt x="6746081" y="4497916"/>
                </a:lnTo>
                <a:cubicBezTo>
                  <a:pt x="5357283" y="4431771"/>
                  <a:pt x="4332287" y="4597135"/>
                  <a:pt x="3671093" y="4994010"/>
                </a:cubicBezTo>
                <a:cubicBezTo>
                  <a:pt x="3406510" y="5060156"/>
                  <a:pt x="3274218" y="4960937"/>
                  <a:pt x="3274218" y="4696354"/>
                </a:cubicBezTo>
                <a:cubicBezTo>
                  <a:pt x="3274218" y="4365625"/>
                  <a:pt x="3373371" y="4101041"/>
                  <a:pt x="3571676" y="3902604"/>
                </a:cubicBezTo>
                <a:cubicBezTo>
                  <a:pt x="3770114" y="3704166"/>
                  <a:pt x="4001624" y="3571875"/>
                  <a:pt x="4266207" y="3505729"/>
                </a:cubicBezTo>
                <a:cubicBezTo>
                  <a:pt x="4662950" y="3704166"/>
                  <a:pt x="5489575" y="3737239"/>
                  <a:pt x="6746081" y="3604948"/>
                </a:cubicBezTo>
                <a:close/>
                <a:moveTo>
                  <a:pt x="4067968" y="628385"/>
                </a:moveTo>
                <a:cubicBezTo>
                  <a:pt x="3803385" y="1091406"/>
                  <a:pt x="3406510" y="1554427"/>
                  <a:pt x="2877343" y="2017448"/>
                </a:cubicBezTo>
                <a:lnTo>
                  <a:pt x="2877343" y="6482291"/>
                </a:lnTo>
                <a:cubicBezTo>
                  <a:pt x="2877343" y="6813021"/>
                  <a:pt x="2844270" y="7110677"/>
                  <a:pt x="2778125" y="7375260"/>
                </a:cubicBezTo>
                <a:cubicBezTo>
                  <a:pt x="2579687" y="7573698"/>
                  <a:pt x="2348177" y="7672916"/>
                  <a:pt x="2083593" y="7672916"/>
                </a:cubicBezTo>
                <a:cubicBezTo>
                  <a:pt x="1819010" y="7672916"/>
                  <a:pt x="1686718" y="7507552"/>
                  <a:pt x="1686718" y="7176823"/>
                </a:cubicBezTo>
                <a:cubicBezTo>
                  <a:pt x="1885156" y="5126302"/>
                  <a:pt x="1918229" y="3571875"/>
                  <a:pt x="1785937" y="2513541"/>
                </a:cubicBezTo>
                <a:cubicBezTo>
                  <a:pt x="992187" y="2910416"/>
                  <a:pt x="496093" y="2910416"/>
                  <a:pt x="297656" y="2513541"/>
                </a:cubicBezTo>
                <a:cubicBezTo>
                  <a:pt x="165364" y="2315104"/>
                  <a:pt x="66145" y="2050521"/>
                  <a:pt x="0" y="1719791"/>
                </a:cubicBezTo>
                <a:cubicBezTo>
                  <a:pt x="66145" y="1587500"/>
                  <a:pt x="330729" y="1488281"/>
                  <a:pt x="793750" y="1422135"/>
                </a:cubicBezTo>
                <a:cubicBezTo>
                  <a:pt x="1852083" y="1223698"/>
                  <a:pt x="2877343" y="859896"/>
                  <a:pt x="3869531" y="330729"/>
                </a:cubicBezTo>
                <a:cubicBezTo>
                  <a:pt x="4067968" y="264583"/>
                  <a:pt x="4134114" y="363802"/>
                  <a:pt x="4067968" y="628385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" name="Freeform 167"/>
          <p:cNvSpPr/>
          <p:nvPr/>
        </p:nvSpPr>
        <p:spPr>
          <a:xfrm rot="0" flipH="0" flipV="0">
            <a:off x="4760532" y="978162"/>
            <a:ext cx="400546" cy="257571"/>
          </a:xfrm>
          <a:custGeom>
            <a:pathLst>
              <a:path w="12137760" h="7805207">
                <a:moveTo>
                  <a:pt x="5423958" y="0"/>
                </a:moveTo>
                <a:cubicBezTo>
                  <a:pt x="6085416" y="132292"/>
                  <a:pt x="6383072" y="429948"/>
                  <a:pt x="6316927" y="892969"/>
                </a:cubicBezTo>
                <a:cubicBezTo>
                  <a:pt x="6118489" y="1488281"/>
                  <a:pt x="5986198" y="1918229"/>
                  <a:pt x="5920052" y="2182812"/>
                </a:cubicBezTo>
                <a:cubicBezTo>
                  <a:pt x="8433594" y="4630208"/>
                  <a:pt x="10484114" y="5986198"/>
                  <a:pt x="12071614" y="6250781"/>
                </a:cubicBezTo>
                <a:cubicBezTo>
                  <a:pt x="12137760" y="6449219"/>
                  <a:pt x="11906250" y="6813021"/>
                  <a:pt x="11377083" y="7342187"/>
                </a:cubicBezTo>
                <a:cubicBezTo>
                  <a:pt x="10914062" y="7805207"/>
                  <a:pt x="10318750" y="7739062"/>
                  <a:pt x="9591146" y="7143750"/>
                </a:cubicBezTo>
                <a:cubicBezTo>
                  <a:pt x="8797396" y="6416146"/>
                  <a:pt x="8069791" y="5721615"/>
                  <a:pt x="7408333" y="5060156"/>
                </a:cubicBezTo>
                <a:cubicBezTo>
                  <a:pt x="6746875" y="4464844"/>
                  <a:pt x="6151562" y="3902604"/>
                  <a:pt x="5622396" y="3373437"/>
                </a:cubicBezTo>
                <a:cubicBezTo>
                  <a:pt x="5291666" y="4167187"/>
                  <a:pt x="4861718" y="4861719"/>
                  <a:pt x="4332552" y="5457031"/>
                </a:cubicBezTo>
                <a:cubicBezTo>
                  <a:pt x="3208073" y="6515365"/>
                  <a:pt x="2116666" y="7077604"/>
                  <a:pt x="1058333" y="7143750"/>
                </a:cubicBezTo>
                <a:cubicBezTo>
                  <a:pt x="330729" y="7143750"/>
                  <a:pt x="0" y="6813021"/>
                  <a:pt x="66146" y="6151562"/>
                </a:cubicBezTo>
                <a:cubicBezTo>
                  <a:pt x="198437" y="6085417"/>
                  <a:pt x="694531" y="5986198"/>
                  <a:pt x="1554427" y="5853906"/>
                </a:cubicBezTo>
                <a:cubicBezTo>
                  <a:pt x="2612760" y="5589323"/>
                  <a:pt x="3505729" y="4861719"/>
                  <a:pt x="4233333" y="3671094"/>
                </a:cubicBezTo>
                <a:cubicBezTo>
                  <a:pt x="4696354" y="2745052"/>
                  <a:pt x="4894791" y="1951302"/>
                  <a:pt x="4828646" y="1289844"/>
                </a:cubicBezTo>
                <a:cubicBezTo>
                  <a:pt x="4828646" y="429948"/>
                  <a:pt x="5027083" y="0"/>
                  <a:pt x="5423958" y="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" name="Freeform 168"/>
          <p:cNvSpPr/>
          <p:nvPr/>
        </p:nvSpPr>
        <p:spPr>
          <a:xfrm rot="0" flipH="0" flipV="0">
            <a:off x="5194290" y="968392"/>
            <a:ext cx="385266" cy="267145"/>
          </a:xfrm>
          <a:custGeom>
            <a:pathLst>
              <a:path w="11674740" h="8095323">
                <a:moveTo>
                  <a:pt x="6515365" y="1488281"/>
                </a:moveTo>
                <a:cubicBezTo>
                  <a:pt x="6515365" y="1091406"/>
                  <a:pt x="6482292" y="760677"/>
                  <a:pt x="6416146" y="496094"/>
                </a:cubicBezTo>
                <a:cubicBezTo>
                  <a:pt x="6416146" y="165365"/>
                  <a:pt x="6581510" y="0"/>
                  <a:pt x="6912240" y="0"/>
                </a:cubicBezTo>
                <a:cubicBezTo>
                  <a:pt x="7044532" y="0"/>
                  <a:pt x="7209896" y="33073"/>
                  <a:pt x="7408334" y="99219"/>
                </a:cubicBezTo>
                <a:cubicBezTo>
                  <a:pt x="7739063" y="363802"/>
                  <a:pt x="7871354" y="661458"/>
                  <a:pt x="7805209" y="992188"/>
                </a:cubicBezTo>
                <a:lnTo>
                  <a:pt x="7805209" y="1488281"/>
                </a:lnTo>
                <a:cubicBezTo>
                  <a:pt x="9326563" y="1620573"/>
                  <a:pt x="10616407" y="1653646"/>
                  <a:pt x="11674740" y="1587500"/>
                </a:cubicBezTo>
                <a:cubicBezTo>
                  <a:pt x="11211719" y="2710260"/>
                  <a:pt x="10616407" y="3205560"/>
                  <a:pt x="9888802" y="3073400"/>
                </a:cubicBezTo>
                <a:cubicBezTo>
                  <a:pt x="9293490" y="2875360"/>
                  <a:pt x="8598959" y="2677253"/>
                  <a:pt x="7805209" y="2479080"/>
                </a:cubicBezTo>
                <a:cubicBezTo>
                  <a:pt x="7739063" y="2545093"/>
                  <a:pt x="7739063" y="2875293"/>
                  <a:pt x="7805209" y="3469680"/>
                </a:cubicBezTo>
                <a:cubicBezTo>
                  <a:pt x="7937500" y="5186826"/>
                  <a:pt x="7805209" y="6375929"/>
                  <a:pt x="7408334" y="7036991"/>
                </a:cubicBezTo>
                <a:cubicBezTo>
                  <a:pt x="6482292" y="7963033"/>
                  <a:pt x="5324740" y="8095323"/>
                  <a:pt x="3935677" y="7433866"/>
                </a:cubicBezTo>
                <a:cubicBezTo>
                  <a:pt x="3208073" y="6904699"/>
                  <a:pt x="3009636" y="6573970"/>
                  <a:pt x="3340365" y="6441678"/>
                </a:cubicBezTo>
                <a:cubicBezTo>
                  <a:pt x="3671094" y="6640116"/>
                  <a:pt x="4001823" y="6772408"/>
                  <a:pt x="4332552" y="6838553"/>
                </a:cubicBezTo>
                <a:cubicBezTo>
                  <a:pt x="5457031" y="6838553"/>
                  <a:pt x="6085417" y="6673387"/>
                  <a:pt x="6217709" y="6343055"/>
                </a:cubicBezTo>
                <a:cubicBezTo>
                  <a:pt x="6482292" y="6012723"/>
                  <a:pt x="6581510" y="5054666"/>
                  <a:pt x="6515365" y="3468886"/>
                </a:cubicBezTo>
                <a:cubicBezTo>
                  <a:pt x="5258594" y="4723540"/>
                  <a:pt x="3869531" y="5449888"/>
                  <a:pt x="2348177" y="5647928"/>
                </a:cubicBezTo>
                <a:cubicBezTo>
                  <a:pt x="1951302" y="5647928"/>
                  <a:pt x="1587500" y="5515637"/>
                  <a:pt x="1256771" y="5251053"/>
                </a:cubicBezTo>
                <a:cubicBezTo>
                  <a:pt x="926042" y="4920324"/>
                  <a:pt x="926042" y="4721887"/>
                  <a:pt x="1256771" y="4655741"/>
                </a:cubicBezTo>
                <a:cubicBezTo>
                  <a:pt x="2976563" y="4589595"/>
                  <a:pt x="4729427" y="3798359"/>
                  <a:pt x="6515365" y="2282031"/>
                </a:cubicBezTo>
                <a:cubicBezTo>
                  <a:pt x="3604948" y="2282031"/>
                  <a:pt x="1620573" y="2447396"/>
                  <a:pt x="562240" y="2778125"/>
                </a:cubicBezTo>
                <a:cubicBezTo>
                  <a:pt x="165365" y="2910417"/>
                  <a:pt x="0" y="2811198"/>
                  <a:pt x="66146" y="2480469"/>
                </a:cubicBezTo>
                <a:cubicBezTo>
                  <a:pt x="463021" y="1686719"/>
                  <a:pt x="826823" y="1355990"/>
                  <a:pt x="1157552" y="1488281"/>
                </a:cubicBezTo>
                <a:cubicBezTo>
                  <a:pt x="1951302" y="1620573"/>
                  <a:pt x="3737240" y="1620573"/>
                  <a:pt x="6515365" y="1488281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" name="Freeform 169"/>
          <p:cNvSpPr/>
          <p:nvPr/>
        </p:nvSpPr>
        <p:spPr>
          <a:xfrm rot="0" flipH="0" flipV="0">
            <a:off x="5603932" y="962883"/>
            <a:ext cx="396180" cy="272864"/>
          </a:xfrm>
          <a:custGeom>
            <a:pathLst>
              <a:path w="12005468" h="8268625">
                <a:moveTo>
                  <a:pt x="6449218" y="264583"/>
                </a:moveTo>
                <a:cubicBezTo>
                  <a:pt x="6647656" y="463021"/>
                  <a:pt x="6813020" y="760677"/>
                  <a:pt x="6945312" y="1157552"/>
                </a:cubicBezTo>
                <a:cubicBezTo>
                  <a:pt x="7474479" y="1223698"/>
                  <a:pt x="8334375" y="1223698"/>
                  <a:pt x="9525000" y="1157552"/>
                </a:cubicBezTo>
                <a:cubicBezTo>
                  <a:pt x="10120312" y="959115"/>
                  <a:pt x="10484114" y="1091208"/>
                  <a:pt x="10616406" y="1553832"/>
                </a:cubicBezTo>
                <a:cubicBezTo>
                  <a:pt x="10748698" y="2610710"/>
                  <a:pt x="10649479" y="3403336"/>
                  <a:pt x="10318750" y="3931708"/>
                </a:cubicBezTo>
                <a:cubicBezTo>
                  <a:pt x="10120312" y="4196292"/>
                  <a:pt x="9954948" y="4196292"/>
                  <a:pt x="9822656" y="3931708"/>
                </a:cubicBezTo>
                <a:cubicBezTo>
                  <a:pt x="9888801" y="2743333"/>
                  <a:pt x="9756510" y="2083131"/>
                  <a:pt x="9425781" y="1951104"/>
                </a:cubicBezTo>
                <a:cubicBezTo>
                  <a:pt x="8565885" y="1885090"/>
                  <a:pt x="7606770" y="1852083"/>
                  <a:pt x="6548437" y="1852083"/>
                </a:cubicBezTo>
                <a:cubicBezTo>
                  <a:pt x="5820833" y="1785938"/>
                  <a:pt x="4530989" y="1818944"/>
                  <a:pt x="2678906" y="1951104"/>
                </a:cubicBezTo>
                <a:cubicBezTo>
                  <a:pt x="2215885" y="2083131"/>
                  <a:pt x="1984375" y="2677187"/>
                  <a:pt x="1984375" y="3733271"/>
                </a:cubicBezTo>
                <a:cubicBezTo>
                  <a:pt x="1852083" y="4064000"/>
                  <a:pt x="1686718" y="4064000"/>
                  <a:pt x="1488281" y="3733271"/>
                </a:cubicBezTo>
                <a:cubicBezTo>
                  <a:pt x="1289843" y="3072871"/>
                  <a:pt x="1223697" y="2379464"/>
                  <a:pt x="1289843" y="1653051"/>
                </a:cubicBezTo>
                <a:cubicBezTo>
                  <a:pt x="1422135" y="1124281"/>
                  <a:pt x="1752864" y="959115"/>
                  <a:pt x="2282031" y="1157552"/>
                </a:cubicBezTo>
                <a:cubicBezTo>
                  <a:pt x="3075781" y="1223698"/>
                  <a:pt x="3935677" y="1223698"/>
                  <a:pt x="4861718" y="1157552"/>
                </a:cubicBezTo>
                <a:cubicBezTo>
                  <a:pt x="5060156" y="628385"/>
                  <a:pt x="5225520" y="330729"/>
                  <a:pt x="5357812" y="264583"/>
                </a:cubicBezTo>
                <a:cubicBezTo>
                  <a:pt x="5688541" y="0"/>
                  <a:pt x="6052343" y="0"/>
                  <a:pt x="6449218" y="264583"/>
                </a:cubicBezTo>
                <a:close/>
                <a:moveTo>
                  <a:pt x="1488281" y="4829043"/>
                </a:moveTo>
                <a:cubicBezTo>
                  <a:pt x="2943489" y="4762897"/>
                  <a:pt x="4431770" y="4729824"/>
                  <a:pt x="5953125" y="4729824"/>
                </a:cubicBezTo>
                <a:cubicBezTo>
                  <a:pt x="6283854" y="4199599"/>
                  <a:pt x="6515364" y="3437467"/>
                  <a:pt x="6647656" y="2443427"/>
                </a:cubicBezTo>
                <a:cubicBezTo>
                  <a:pt x="6647656" y="2179770"/>
                  <a:pt x="6746875" y="2047941"/>
                  <a:pt x="6945312" y="2047941"/>
                </a:cubicBezTo>
                <a:cubicBezTo>
                  <a:pt x="7342187" y="2180365"/>
                  <a:pt x="7573698" y="2412140"/>
                  <a:pt x="7639843" y="2743266"/>
                </a:cubicBezTo>
                <a:cubicBezTo>
                  <a:pt x="7705989" y="3206816"/>
                  <a:pt x="7573698" y="3869002"/>
                  <a:pt x="7242968" y="4729824"/>
                </a:cubicBezTo>
                <a:cubicBezTo>
                  <a:pt x="9491926" y="4729824"/>
                  <a:pt x="11079426" y="4762897"/>
                  <a:pt x="12005468" y="4829043"/>
                </a:cubicBezTo>
                <a:cubicBezTo>
                  <a:pt x="11476301" y="6019668"/>
                  <a:pt x="10847916" y="6449616"/>
                  <a:pt x="10120312" y="6118887"/>
                </a:cubicBezTo>
                <a:cubicBezTo>
                  <a:pt x="8929687" y="5788157"/>
                  <a:pt x="7838281" y="5589720"/>
                  <a:pt x="6846093" y="5523574"/>
                </a:cubicBezTo>
                <a:cubicBezTo>
                  <a:pt x="5523177" y="7574095"/>
                  <a:pt x="3737239" y="8268625"/>
                  <a:pt x="1488281" y="7607168"/>
                </a:cubicBezTo>
                <a:cubicBezTo>
                  <a:pt x="1289843" y="7408730"/>
                  <a:pt x="1289843" y="7243366"/>
                  <a:pt x="1488281" y="7111074"/>
                </a:cubicBezTo>
                <a:cubicBezTo>
                  <a:pt x="3406510" y="6912637"/>
                  <a:pt x="4762500" y="6350397"/>
                  <a:pt x="5556250" y="5424355"/>
                </a:cubicBezTo>
                <a:cubicBezTo>
                  <a:pt x="3042708" y="5490501"/>
                  <a:pt x="1355989" y="5655866"/>
                  <a:pt x="496093" y="5920449"/>
                </a:cubicBezTo>
                <a:cubicBezTo>
                  <a:pt x="231510" y="6118887"/>
                  <a:pt x="66145" y="6052741"/>
                  <a:pt x="0" y="5722012"/>
                </a:cubicBezTo>
                <a:cubicBezTo>
                  <a:pt x="66145" y="5325137"/>
                  <a:pt x="198437" y="5060553"/>
                  <a:pt x="396875" y="4928262"/>
                </a:cubicBezTo>
                <a:cubicBezTo>
                  <a:pt x="727604" y="4729824"/>
                  <a:pt x="1091406" y="4696751"/>
                  <a:pt x="1488281" y="4829043"/>
                </a:cubicBezTo>
                <a:close/>
                <a:moveTo>
                  <a:pt x="5060156" y="2443427"/>
                </a:moveTo>
                <a:cubicBezTo>
                  <a:pt x="5457031" y="2575719"/>
                  <a:pt x="5787760" y="2741083"/>
                  <a:pt x="6052343" y="2939521"/>
                </a:cubicBezTo>
                <a:cubicBezTo>
                  <a:pt x="6184635" y="3071813"/>
                  <a:pt x="6151562" y="3171031"/>
                  <a:pt x="5953125" y="3237177"/>
                </a:cubicBezTo>
                <a:cubicBezTo>
                  <a:pt x="5490104" y="3237177"/>
                  <a:pt x="5060156" y="3204104"/>
                  <a:pt x="4663281" y="3137958"/>
                </a:cubicBezTo>
                <a:cubicBezTo>
                  <a:pt x="3737239" y="3071813"/>
                  <a:pt x="3373437" y="2840302"/>
                  <a:pt x="3571875" y="2443427"/>
                </a:cubicBezTo>
                <a:cubicBezTo>
                  <a:pt x="3638020" y="2244990"/>
                  <a:pt x="3770312" y="2145771"/>
                  <a:pt x="3968750" y="2145771"/>
                </a:cubicBezTo>
                <a:cubicBezTo>
                  <a:pt x="4233333" y="2145771"/>
                  <a:pt x="4597135" y="2244990"/>
                  <a:pt x="5060156" y="2443427"/>
                </a:cubicBezTo>
                <a:close/>
                <a:moveTo>
                  <a:pt x="3274218" y="3336396"/>
                </a:moveTo>
                <a:cubicBezTo>
                  <a:pt x="3472656" y="3402542"/>
                  <a:pt x="3671093" y="3468688"/>
                  <a:pt x="3869531" y="3534833"/>
                </a:cubicBezTo>
                <a:cubicBezTo>
                  <a:pt x="4067968" y="3600979"/>
                  <a:pt x="4299479" y="3667125"/>
                  <a:pt x="4564062" y="3733271"/>
                </a:cubicBezTo>
                <a:lnTo>
                  <a:pt x="5357812" y="4030927"/>
                </a:lnTo>
                <a:cubicBezTo>
                  <a:pt x="5556250" y="4163219"/>
                  <a:pt x="5457031" y="4262438"/>
                  <a:pt x="5060156" y="4328583"/>
                </a:cubicBezTo>
                <a:cubicBezTo>
                  <a:pt x="4332552" y="4328583"/>
                  <a:pt x="3604947" y="4295511"/>
                  <a:pt x="2877343" y="4229365"/>
                </a:cubicBezTo>
                <a:cubicBezTo>
                  <a:pt x="2546614" y="4163219"/>
                  <a:pt x="2447395" y="3931708"/>
                  <a:pt x="2579687" y="3534833"/>
                </a:cubicBezTo>
                <a:cubicBezTo>
                  <a:pt x="2711979" y="3270250"/>
                  <a:pt x="2943489" y="3204104"/>
                  <a:pt x="3274218" y="3336396"/>
                </a:cubicBezTo>
                <a:close/>
                <a:moveTo>
                  <a:pt x="7540625" y="5920449"/>
                </a:moveTo>
                <a:cubicBezTo>
                  <a:pt x="8069791" y="6118887"/>
                  <a:pt x="8632031" y="6383470"/>
                  <a:pt x="9227343" y="6714199"/>
                </a:cubicBezTo>
                <a:cubicBezTo>
                  <a:pt x="9888801" y="7177220"/>
                  <a:pt x="10285676" y="7507949"/>
                  <a:pt x="10417968" y="7706387"/>
                </a:cubicBezTo>
                <a:cubicBezTo>
                  <a:pt x="10550260" y="7904824"/>
                  <a:pt x="10484114" y="8004043"/>
                  <a:pt x="10219531" y="8004043"/>
                </a:cubicBezTo>
                <a:cubicBezTo>
                  <a:pt x="9954948" y="8004043"/>
                  <a:pt x="9657291" y="7937897"/>
                  <a:pt x="9326562" y="7805605"/>
                </a:cubicBezTo>
                <a:cubicBezTo>
                  <a:pt x="8202083" y="7474876"/>
                  <a:pt x="7408333" y="7144147"/>
                  <a:pt x="6945312" y="6813418"/>
                </a:cubicBezTo>
                <a:cubicBezTo>
                  <a:pt x="6746875" y="6614980"/>
                  <a:pt x="6746875" y="6383470"/>
                  <a:pt x="6945312" y="6118887"/>
                </a:cubicBezTo>
                <a:cubicBezTo>
                  <a:pt x="7077604" y="5920449"/>
                  <a:pt x="7276041" y="5854303"/>
                  <a:pt x="7540625" y="5920449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" name="Freeform 170"/>
          <p:cNvSpPr/>
          <p:nvPr/>
        </p:nvSpPr>
        <p:spPr>
          <a:xfrm rot="0" flipH="0" flipV="0">
            <a:off x="6021293" y="964105"/>
            <a:ext cx="401663" cy="268485"/>
          </a:xfrm>
          <a:custGeom>
            <a:pathLst>
              <a:path w="12171626" h="8135937">
                <a:moveTo>
                  <a:pt x="7938293" y="2214298"/>
                </a:moveTo>
                <a:lnTo>
                  <a:pt x="7938293" y="3303323"/>
                </a:lnTo>
                <a:lnTo>
                  <a:pt x="10418762" y="3303323"/>
                </a:lnTo>
                <a:cubicBezTo>
                  <a:pt x="10683345" y="3369601"/>
                  <a:pt x="10815637" y="3435879"/>
                  <a:pt x="10815637" y="3502157"/>
                </a:cubicBezTo>
                <a:cubicBezTo>
                  <a:pt x="11014075" y="3700859"/>
                  <a:pt x="10947929" y="3833349"/>
                  <a:pt x="10617200" y="3899627"/>
                </a:cubicBezTo>
                <a:cubicBezTo>
                  <a:pt x="9757304" y="4032052"/>
                  <a:pt x="8864335" y="4065191"/>
                  <a:pt x="7938293" y="3999045"/>
                </a:cubicBezTo>
                <a:lnTo>
                  <a:pt x="7938293" y="4893402"/>
                </a:lnTo>
                <a:lnTo>
                  <a:pt x="10319543" y="4893402"/>
                </a:lnTo>
                <a:cubicBezTo>
                  <a:pt x="11113293" y="4959681"/>
                  <a:pt x="11510168" y="5059098"/>
                  <a:pt x="11510168" y="5191654"/>
                </a:cubicBezTo>
                <a:cubicBezTo>
                  <a:pt x="11510168" y="5522912"/>
                  <a:pt x="11179439" y="5688541"/>
                  <a:pt x="10517981" y="5688541"/>
                </a:cubicBezTo>
                <a:cubicBezTo>
                  <a:pt x="9724231" y="5622263"/>
                  <a:pt x="8864335" y="5589124"/>
                  <a:pt x="7938293" y="5589124"/>
                </a:cubicBezTo>
                <a:lnTo>
                  <a:pt x="7938293" y="7573698"/>
                </a:lnTo>
                <a:cubicBezTo>
                  <a:pt x="7938293" y="7904427"/>
                  <a:pt x="7673710" y="8069791"/>
                  <a:pt x="7144543" y="8069791"/>
                </a:cubicBezTo>
                <a:cubicBezTo>
                  <a:pt x="6879960" y="8135937"/>
                  <a:pt x="6714595" y="8003646"/>
                  <a:pt x="6648450" y="7672916"/>
                </a:cubicBezTo>
                <a:lnTo>
                  <a:pt x="6648450" y="1917237"/>
                </a:lnTo>
                <a:cubicBezTo>
                  <a:pt x="5788554" y="2578695"/>
                  <a:pt x="4994804" y="3008643"/>
                  <a:pt x="4267200" y="3207081"/>
                </a:cubicBezTo>
                <a:cubicBezTo>
                  <a:pt x="3936470" y="3273227"/>
                  <a:pt x="3804179" y="3174008"/>
                  <a:pt x="3870325" y="2909424"/>
                </a:cubicBezTo>
                <a:cubicBezTo>
                  <a:pt x="5060950" y="1851620"/>
                  <a:pt x="5821627" y="958982"/>
                  <a:pt x="6152356" y="231510"/>
                </a:cubicBezTo>
                <a:cubicBezTo>
                  <a:pt x="6350793" y="33073"/>
                  <a:pt x="6549231" y="0"/>
                  <a:pt x="6747668" y="132291"/>
                </a:cubicBezTo>
                <a:cubicBezTo>
                  <a:pt x="7409126" y="463021"/>
                  <a:pt x="7574491" y="826823"/>
                  <a:pt x="7243762" y="1223698"/>
                </a:cubicBezTo>
                <a:cubicBezTo>
                  <a:pt x="8632825" y="1355990"/>
                  <a:pt x="10253398" y="1455208"/>
                  <a:pt x="12105481" y="1521354"/>
                </a:cubicBezTo>
                <a:cubicBezTo>
                  <a:pt x="12171626" y="1719395"/>
                  <a:pt x="12039335" y="2049595"/>
                  <a:pt x="11708606" y="2511954"/>
                </a:cubicBezTo>
                <a:cubicBezTo>
                  <a:pt x="11377876" y="2776537"/>
                  <a:pt x="10914856" y="2743464"/>
                  <a:pt x="10319543" y="2412735"/>
                </a:cubicBezTo>
                <a:cubicBezTo>
                  <a:pt x="9525793" y="2280444"/>
                  <a:pt x="8732043" y="2214298"/>
                  <a:pt x="7938293" y="2214298"/>
                </a:cubicBezTo>
                <a:close/>
                <a:moveTo>
                  <a:pt x="4067968" y="330134"/>
                </a:moveTo>
                <a:cubicBezTo>
                  <a:pt x="4597135" y="263988"/>
                  <a:pt x="4696354" y="495498"/>
                  <a:pt x="4365625" y="1024665"/>
                </a:cubicBezTo>
                <a:cubicBezTo>
                  <a:pt x="4101041" y="1289248"/>
                  <a:pt x="3836458" y="1520759"/>
                  <a:pt x="3571875" y="1719196"/>
                </a:cubicBezTo>
                <a:lnTo>
                  <a:pt x="3571875" y="6879166"/>
                </a:lnTo>
                <a:cubicBezTo>
                  <a:pt x="3638020" y="7276041"/>
                  <a:pt x="3472656" y="7540625"/>
                  <a:pt x="3075781" y="7672916"/>
                </a:cubicBezTo>
                <a:cubicBezTo>
                  <a:pt x="2612760" y="7871354"/>
                  <a:pt x="2381250" y="7772135"/>
                  <a:pt x="2381250" y="7375260"/>
                </a:cubicBezTo>
                <a:lnTo>
                  <a:pt x="2381250" y="2313318"/>
                </a:lnTo>
                <a:cubicBezTo>
                  <a:pt x="1653645" y="2710193"/>
                  <a:pt x="1157552" y="2809412"/>
                  <a:pt x="892968" y="2610974"/>
                </a:cubicBezTo>
                <a:cubicBezTo>
                  <a:pt x="165364" y="1884164"/>
                  <a:pt x="0" y="1487686"/>
                  <a:pt x="396875" y="1421540"/>
                </a:cubicBezTo>
                <a:cubicBezTo>
                  <a:pt x="1719791" y="1289248"/>
                  <a:pt x="2943489" y="925446"/>
                  <a:pt x="4067968" y="330134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1" name="Freeform 171"/>
          <p:cNvSpPr/>
          <p:nvPr/>
        </p:nvSpPr>
        <p:spPr>
          <a:xfrm rot="0" flipH="0" flipV="0">
            <a:off x="6442032" y="968445"/>
            <a:ext cx="401611" cy="258414"/>
          </a:xfrm>
          <a:custGeom>
            <a:pathLst>
              <a:path w="12170040" h="7830740">
                <a:moveTo>
                  <a:pt x="7341394" y="0"/>
                </a:moveTo>
                <a:cubicBezTo>
                  <a:pt x="7738269" y="0"/>
                  <a:pt x="8002852" y="165364"/>
                  <a:pt x="8135144" y="496093"/>
                </a:cubicBezTo>
                <a:cubicBezTo>
                  <a:pt x="8201290" y="1025260"/>
                  <a:pt x="8333582" y="1256770"/>
                  <a:pt x="8532019" y="1190625"/>
                </a:cubicBezTo>
                <a:cubicBezTo>
                  <a:pt x="8995040" y="1256770"/>
                  <a:pt x="9590352" y="1289843"/>
                  <a:pt x="10317957" y="1289843"/>
                </a:cubicBezTo>
                <a:cubicBezTo>
                  <a:pt x="10582540" y="1422135"/>
                  <a:pt x="10615613" y="1587500"/>
                  <a:pt x="10417175" y="1785937"/>
                </a:cubicBezTo>
                <a:cubicBezTo>
                  <a:pt x="10218738" y="1852083"/>
                  <a:pt x="10053373" y="1885156"/>
                  <a:pt x="9921082" y="1885156"/>
                </a:cubicBezTo>
                <a:cubicBezTo>
                  <a:pt x="9656498" y="1951302"/>
                  <a:pt x="9325769" y="1984375"/>
                  <a:pt x="8928894" y="1984375"/>
                </a:cubicBezTo>
                <a:cubicBezTo>
                  <a:pt x="9259623" y="2181489"/>
                  <a:pt x="9193477" y="2542844"/>
                  <a:pt x="8730457" y="3068439"/>
                </a:cubicBezTo>
                <a:cubicBezTo>
                  <a:pt x="10053373" y="3134585"/>
                  <a:pt x="11177852" y="3200863"/>
                  <a:pt x="12103894" y="3267273"/>
                </a:cubicBezTo>
                <a:cubicBezTo>
                  <a:pt x="12170040" y="3400226"/>
                  <a:pt x="12070821" y="3666133"/>
                  <a:pt x="11806238" y="4064992"/>
                </a:cubicBezTo>
                <a:cubicBezTo>
                  <a:pt x="11607800" y="4462793"/>
                  <a:pt x="11310144" y="4628621"/>
                  <a:pt x="10913269" y="4562475"/>
                </a:cubicBezTo>
                <a:cubicBezTo>
                  <a:pt x="9325769" y="3831960"/>
                  <a:pt x="7275380" y="3632861"/>
                  <a:pt x="4762103" y="3965178"/>
                </a:cubicBezTo>
                <a:cubicBezTo>
                  <a:pt x="4431374" y="4098131"/>
                  <a:pt x="4100645" y="4231084"/>
                  <a:pt x="3769916" y="4364037"/>
                </a:cubicBezTo>
                <a:cubicBezTo>
                  <a:pt x="3505332" y="4364037"/>
                  <a:pt x="3439187" y="4131468"/>
                  <a:pt x="3571478" y="3666331"/>
                </a:cubicBezTo>
                <a:cubicBezTo>
                  <a:pt x="3637624" y="3400425"/>
                  <a:pt x="3869135" y="3234266"/>
                  <a:pt x="4266010" y="3167856"/>
                </a:cubicBezTo>
                <a:cubicBezTo>
                  <a:pt x="4993482" y="3167856"/>
                  <a:pt x="5588662" y="3134651"/>
                  <a:pt x="6051550" y="3068240"/>
                </a:cubicBezTo>
                <a:cubicBezTo>
                  <a:pt x="5654675" y="2673879"/>
                  <a:pt x="5588529" y="2279518"/>
                  <a:pt x="5853113" y="1885156"/>
                </a:cubicBezTo>
                <a:cubicBezTo>
                  <a:pt x="5390092" y="1885156"/>
                  <a:pt x="4927071" y="1951302"/>
                  <a:pt x="4464050" y="2083593"/>
                </a:cubicBezTo>
                <a:cubicBezTo>
                  <a:pt x="4265613" y="2149739"/>
                  <a:pt x="4199467" y="2017448"/>
                  <a:pt x="4265613" y="1686718"/>
                </a:cubicBezTo>
                <a:cubicBezTo>
                  <a:pt x="4397904" y="1355989"/>
                  <a:pt x="4662488" y="1157552"/>
                  <a:pt x="5059363" y="1091406"/>
                </a:cubicBezTo>
                <a:cubicBezTo>
                  <a:pt x="5323946" y="1157552"/>
                  <a:pt x="5720821" y="1190625"/>
                  <a:pt x="6249988" y="1190625"/>
                </a:cubicBezTo>
                <a:cubicBezTo>
                  <a:pt x="6580717" y="1256770"/>
                  <a:pt x="6746082" y="959114"/>
                  <a:pt x="6746082" y="297656"/>
                </a:cubicBezTo>
                <a:cubicBezTo>
                  <a:pt x="6812227" y="99218"/>
                  <a:pt x="7010665" y="0"/>
                  <a:pt x="7341394" y="0"/>
                </a:cubicBezTo>
                <a:close/>
                <a:moveTo>
                  <a:pt x="8135144" y="1885156"/>
                </a:moveTo>
                <a:lnTo>
                  <a:pt x="6547644" y="1885156"/>
                </a:lnTo>
                <a:cubicBezTo>
                  <a:pt x="6547644" y="2279518"/>
                  <a:pt x="6646863" y="2673879"/>
                  <a:pt x="6845300" y="3068240"/>
                </a:cubicBezTo>
                <a:lnTo>
                  <a:pt x="7936707" y="3068240"/>
                </a:lnTo>
                <a:cubicBezTo>
                  <a:pt x="8068998" y="2673879"/>
                  <a:pt x="8135144" y="2279518"/>
                  <a:pt x="8135144" y="1885156"/>
                </a:cubicBezTo>
                <a:close/>
                <a:moveTo>
                  <a:pt x="2678907" y="297656"/>
                </a:moveTo>
                <a:cubicBezTo>
                  <a:pt x="3009636" y="363802"/>
                  <a:pt x="3208073" y="562239"/>
                  <a:pt x="3274219" y="892968"/>
                </a:cubicBezTo>
                <a:cubicBezTo>
                  <a:pt x="3141927" y="1223301"/>
                  <a:pt x="3075782" y="1685793"/>
                  <a:pt x="3075782" y="2280443"/>
                </a:cubicBezTo>
                <a:lnTo>
                  <a:pt x="3968353" y="2280443"/>
                </a:lnTo>
                <a:cubicBezTo>
                  <a:pt x="3968353" y="2346589"/>
                  <a:pt x="4001426" y="2379662"/>
                  <a:pt x="4067572" y="2379662"/>
                </a:cubicBezTo>
                <a:cubicBezTo>
                  <a:pt x="4199864" y="2710391"/>
                  <a:pt x="4067638" y="2908829"/>
                  <a:pt x="3670896" y="2974975"/>
                </a:cubicBezTo>
                <a:lnTo>
                  <a:pt x="3075782" y="2974975"/>
                </a:lnTo>
                <a:lnTo>
                  <a:pt x="3075782" y="4854178"/>
                </a:lnTo>
                <a:cubicBezTo>
                  <a:pt x="3869532" y="4788032"/>
                  <a:pt x="4365625" y="4788032"/>
                  <a:pt x="4564063" y="4854178"/>
                </a:cubicBezTo>
                <a:cubicBezTo>
                  <a:pt x="4696354" y="4986470"/>
                  <a:pt x="4663282" y="5151834"/>
                  <a:pt x="4464844" y="5350272"/>
                </a:cubicBezTo>
                <a:cubicBezTo>
                  <a:pt x="3208073" y="5681001"/>
                  <a:pt x="1984375" y="6077876"/>
                  <a:pt x="793750" y="6540897"/>
                </a:cubicBezTo>
                <a:cubicBezTo>
                  <a:pt x="264584" y="6607042"/>
                  <a:pt x="0" y="6441678"/>
                  <a:pt x="0" y="6044803"/>
                </a:cubicBezTo>
                <a:cubicBezTo>
                  <a:pt x="132292" y="5581782"/>
                  <a:pt x="429948" y="5317199"/>
                  <a:pt x="892969" y="5251053"/>
                </a:cubicBezTo>
                <a:cubicBezTo>
                  <a:pt x="1289844" y="5184907"/>
                  <a:pt x="1686719" y="5118761"/>
                  <a:pt x="2083594" y="5052615"/>
                </a:cubicBezTo>
                <a:lnTo>
                  <a:pt x="2083594" y="2974975"/>
                </a:lnTo>
                <a:cubicBezTo>
                  <a:pt x="1819011" y="2908829"/>
                  <a:pt x="1422136" y="2973123"/>
                  <a:pt x="892969" y="3167856"/>
                </a:cubicBezTo>
                <a:cubicBezTo>
                  <a:pt x="496094" y="3167856"/>
                  <a:pt x="330729" y="3036358"/>
                  <a:pt x="396875" y="2773362"/>
                </a:cubicBezTo>
                <a:cubicBezTo>
                  <a:pt x="463021" y="2444750"/>
                  <a:pt x="661459" y="2247569"/>
                  <a:pt x="992188" y="2181820"/>
                </a:cubicBezTo>
                <a:cubicBezTo>
                  <a:pt x="1322917" y="2247569"/>
                  <a:pt x="1686719" y="2280443"/>
                  <a:pt x="2083594" y="2280443"/>
                </a:cubicBezTo>
                <a:lnTo>
                  <a:pt x="2083594" y="793750"/>
                </a:lnTo>
                <a:cubicBezTo>
                  <a:pt x="2083594" y="396875"/>
                  <a:pt x="2282032" y="231510"/>
                  <a:pt x="2678907" y="297656"/>
                </a:cubicBezTo>
                <a:close/>
                <a:moveTo>
                  <a:pt x="6547644" y="5251053"/>
                </a:moveTo>
                <a:cubicBezTo>
                  <a:pt x="6150769" y="5184907"/>
                  <a:pt x="5985404" y="5284126"/>
                  <a:pt x="6051550" y="5548709"/>
                </a:cubicBezTo>
                <a:cubicBezTo>
                  <a:pt x="6051550" y="6408605"/>
                  <a:pt x="6150769" y="6805480"/>
                  <a:pt x="6349207" y="6739334"/>
                </a:cubicBezTo>
                <a:cubicBezTo>
                  <a:pt x="7010665" y="6739334"/>
                  <a:pt x="7771342" y="6706261"/>
                  <a:pt x="8631238" y="6640115"/>
                </a:cubicBezTo>
                <a:cubicBezTo>
                  <a:pt x="8829675" y="6309386"/>
                  <a:pt x="8862748" y="5945584"/>
                  <a:pt x="8730457" y="5548709"/>
                </a:cubicBezTo>
                <a:cubicBezTo>
                  <a:pt x="8730457" y="5284126"/>
                  <a:pt x="8002852" y="5184907"/>
                  <a:pt x="6547644" y="5251053"/>
                </a:cubicBezTo>
                <a:close/>
                <a:moveTo>
                  <a:pt x="5853113" y="4457303"/>
                </a:moveTo>
                <a:cubicBezTo>
                  <a:pt x="6514571" y="4589594"/>
                  <a:pt x="7374467" y="4622668"/>
                  <a:pt x="8432800" y="4556522"/>
                </a:cubicBezTo>
                <a:cubicBezTo>
                  <a:pt x="8763530" y="4556522"/>
                  <a:pt x="8995040" y="4524639"/>
                  <a:pt x="9127332" y="4460875"/>
                </a:cubicBezTo>
                <a:cubicBezTo>
                  <a:pt x="9325769" y="4460875"/>
                  <a:pt x="9524207" y="4559961"/>
                  <a:pt x="9722644" y="4758134"/>
                </a:cubicBezTo>
                <a:cubicBezTo>
                  <a:pt x="9921082" y="4956307"/>
                  <a:pt x="9954155" y="5187553"/>
                  <a:pt x="9821863" y="5451872"/>
                </a:cubicBezTo>
                <a:cubicBezTo>
                  <a:pt x="9755717" y="6112404"/>
                  <a:pt x="9689571" y="6739996"/>
                  <a:pt x="9623425" y="7334647"/>
                </a:cubicBezTo>
                <a:cubicBezTo>
                  <a:pt x="9491133" y="7665376"/>
                  <a:pt x="9193477" y="7764595"/>
                  <a:pt x="8730457" y="7632303"/>
                </a:cubicBezTo>
                <a:cubicBezTo>
                  <a:pt x="7870561" y="7433865"/>
                  <a:pt x="6944519" y="7433865"/>
                  <a:pt x="5952332" y="7632303"/>
                </a:cubicBezTo>
                <a:cubicBezTo>
                  <a:pt x="5489311" y="7830740"/>
                  <a:pt x="5224727" y="7698449"/>
                  <a:pt x="5158582" y="7235428"/>
                </a:cubicBezTo>
                <a:cubicBezTo>
                  <a:pt x="5158582" y="6507824"/>
                  <a:pt x="5092436" y="5780220"/>
                  <a:pt x="4960144" y="5052615"/>
                </a:cubicBezTo>
                <a:cubicBezTo>
                  <a:pt x="5092436" y="4589594"/>
                  <a:pt x="5390092" y="4391157"/>
                  <a:pt x="5853113" y="4457303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" name="Freeform 172"/>
          <p:cNvSpPr/>
          <p:nvPr/>
        </p:nvSpPr>
        <p:spPr>
          <a:xfrm rot="0" flipH="0" flipV="0">
            <a:off x="6865863" y="968392"/>
            <a:ext cx="353707" cy="260846"/>
          </a:xfrm>
          <a:custGeom>
            <a:pathLst>
              <a:path w="10718403" h="7904427">
                <a:moveTo>
                  <a:pt x="2183606" y="297656"/>
                </a:moveTo>
                <a:cubicBezTo>
                  <a:pt x="2382043" y="363802"/>
                  <a:pt x="2580481" y="463021"/>
                  <a:pt x="2778918" y="595313"/>
                </a:cubicBezTo>
                <a:cubicBezTo>
                  <a:pt x="3109647" y="793750"/>
                  <a:pt x="3407304" y="992188"/>
                  <a:pt x="3671887" y="1190625"/>
                </a:cubicBezTo>
                <a:cubicBezTo>
                  <a:pt x="4068762" y="1455208"/>
                  <a:pt x="4267200" y="1620573"/>
                  <a:pt x="4267200" y="1686719"/>
                </a:cubicBezTo>
                <a:cubicBezTo>
                  <a:pt x="4333345" y="1819011"/>
                  <a:pt x="4167981" y="1852084"/>
                  <a:pt x="3771106" y="1785938"/>
                </a:cubicBezTo>
                <a:cubicBezTo>
                  <a:pt x="3308085" y="1719792"/>
                  <a:pt x="2845064" y="1653646"/>
                  <a:pt x="2382043" y="1587500"/>
                </a:cubicBezTo>
                <a:cubicBezTo>
                  <a:pt x="1588293" y="1389063"/>
                  <a:pt x="1290637" y="1025261"/>
                  <a:pt x="1489075" y="496094"/>
                </a:cubicBezTo>
                <a:cubicBezTo>
                  <a:pt x="1621366" y="231511"/>
                  <a:pt x="1852877" y="165365"/>
                  <a:pt x="2183606" y="297656"/>
                </a:cubicBezTo>
                <a:close/>
                <a:moveTo>
                  <a:pt x="0" y="3472656"/>
                </a:moveTo>
                <a:cubicBezTo>
                  <a:pt x="0" y="2877344"/>
                  <a:pt x="231510" y="2546615"/>
                  <a:pt x="694531" y="2480469"/>
                </a:cubicBezTo>
                <a:cubicBezTo>
                  <a:pt x="1157552" y="2678906"/>
                  <a:pt x="1719791" y="2711979"/>
                  <a:pt x="2381250" y="2579688"/>
                </a:cubicBezTo>
                <a:cubicBezTo>
                  <a:pt x="2778125" y="2447396"/>
                  <a:pt x="3075781" y="2480469"/>
                  <a:pt x="3274218" y="2678906"/>
                </a:cubicBezTo>
                <a:cubicBezTo>
                  <a:pt x="3472656" y="2811198"/>
                  <a:pt x="3538802" y="3009636"/>
                  <a:pt x="3472656" y="3274219"/>
                </a:cubicBezTo>
                <a:cubicBezTo>
                  <a:pt x="3274218" y="3869531"/>
                  <a:pt x="3175000" y="4564063"/>
                  <a:pt x="3175000" y="5357813"/>
                </a:cubicBezTo>
                <a:cubicBezTo>
                  <a:pt x="3241145" y="5423959"/>
                  <a:pt x="3373437" y="5390886"/>
                  <a:pt x="3571875" y="5258594"/>
                </a:cubicBezTo>
                <a:cubicBezTo>
                  <a:pt x="3770312" y="5060156"/>
                  <a:pt x="4001822" y="4861719"/>
                  <a:pt x="4266406" y="4663281"/>
                </a:cubicBezTo>
                <a:cubicBezTo>
                  <a:pt x="4530989" y="4597136"/>
                  <a:pt x="4597135" y="4729427"/>
                  <a:pt x="4464843" y="5060156"/>
                </a:cubicBezTo>
                <a:cubicBezTo>
                  <a:pt x="4001822" y="5721615"/>
                  <a:pt x="3472656" y="6350000"/>
                  <a:pt x="2877343" y="6945313"/>
                </a:cubicBezTo>
                <a:cubicBezTo>
                  <a:pt x="2414322" y="7408334"/>
                  <a:pt x="1984375" y="7474479"/>
                  <a:pt x="1587500" y="7143750"/>
                </a:cubicBezTo>
                <a:cubicBezTo>
                  <a:pt x="1389062" y="6945313"/>
                  <a:pt x="1355989" y="6746875"/>
                  <a:pt x="1488281" y="6548438"/>
                </a:cubicBezTo>
                <a:cubicBezTo>
                  <a:pt x="2083593" y="5953125"/>
                  <a:pt x="2381250" y="4994011"/>
                  <a:pt x="2381250" y="3671094"/>
                </a:cubicBezTo>
                <a:cubicBezTo>
                  <a:pt x="2447395" y="3340365"/>
                  <a:pt x="1819010" y="3340365"/>
                  <a:pt x="496093" y="3671094"/>
                </a:cubicBezTo>
                <a:cubicBezTo>
                  <a:pt x="231510" y="3803386"/>
                  <a:pt x="66145" y="3737240"/>
                  <a:pt x="0" y="3472656"/>
                </a:cubicBezTo>
                <a:close/>
                <a:moveTo>
                  <a:pt x="5557837" y="99219"/>
                </a:moveTo>
                <a:cubicBezTo>
                  <a:pt x="6087400" y="99219"/>
                  <a:pt x="6319109" y="330730"/>
                  <a:pt x="6252964" y="793750"/>
                </a:cubicBezTo>
                <a:cubicBezTo>
                  <a:pt x="6319109" y="2116667"/>
                  <a:pt x="6352182" y="3075781"/>
                  <a:pt x="6352182" y="3671094"/>
                </a:cubicBezTo>
                <a:cubicBezTo>
                  <a:pt x="6286037" y="4927865"/>
                  <a:pt x="6120540" y="5787761"/>
                  <a:pt x="5855692" y="6250781"/>
                </a:cubicBezTo>
                <a:cubicBezTo>
                  <a:pt x="5326393" y="7110677"/>
                  <a:pt x="4565650" y="7474479"/>
                  <a:pt x="3573462" y="7342188"/>
                </a:cubicBezTo>
                <a:cubicBezTo>
                  <a:pt x="3110441" y="7209896"/>
                  <a:pt x="3143514" y="7011459"/>
                  <a:pt x="3672681" y="6746875"/>
                </a:cubicBezTo>
                <a:cubicBezTo>
                  <a:pt x="4532577" y="6151563"/>
                  <a:pt x="5028670" y="5523177"/>
                  <a:pt x="5160962" y="4861719"/>
                </a:cubicBezTo>
                <a:cubicBezTo>
                  <a:pt x="5359400" y="3737240"/>
                  <a:pt x="5326327" y="2414323"/>
                  <a:pt x="5061743" y="892969"/>
                </a:cubicBezTo>
                <a:cubicBezTo>
                  <a:pt x="4995597" y="429948"/>
                  <a:pt x="5160962" y="165365"/>
                  <a:pt x="5557837" y="99219"/>
                </a:cubicBezTo>
                <a:close/>
                <a:moveTo>
                  <a:pt x="7741840" y="694531"/>
                </a:moveTo>
                <a:cubicBezTo>
                  <a:pt x="8072570" y="760677"/>
                  <a:pt x="8271007" y="959115"/>
                  <a:pt x="8337153" y="1289844"/>
                </a:cubicBezTo>
                <a:cubicBezTo>
                  <a:pt x="8204861" y="3075781"/>
                  <a:pt x="8204861" y="4894792"/>
                  <a:pt x="8337153" y="6746875"/>
                </a:cubicBezTo>
                <a:cubicBezTo>
                  <a:pt x="8337153" y="7011459"/>
                  <a:pt x="8171788" y="7176823"/>
                  <a:pt x="7841059" y="7242969"/>
                </a:cubicBezTo>
                <a:cubicBezTo>
                  <a:pt x="7510329" y="7242969"/>
                  <a:pt x="7311892" y="7077604"/>
                  <a:pt x="7245746" y="6746875"/>
                </a:cubicBezTo>
                <a:cubicBezTo>
                  <a:pt x="7378038" y="4960938"/>
                  <a:pt x="7378038" y="3141927"/>
                  <a:pt x="7245746" y="1289844"/>
                </a:cubicBezTo>
                <a:cubicBezTo>
                  <a:pt x="7245746" y="892969"/>
                  <a:pt x="7411111" y="694531"/>
                  <a:pt x="7741840" y="694531"/>
                </a:cubicBezTo>
                <a:close/>
                <a:moveTo>
                  <a:pt x="10321528" y="198438"/>
                </a:moveTo>
                <a:cubicBezTo>
                  <a:pt x="10519965" y="264583"/>
                  <a:pt x="10619184" y="496094"/>
                  <a:pt x="10619184" y="892969"/>
                </a:cubicBezTo>
                <a:cubicBezTo>
                  <a:pt x="10486892" y="2943490"/>
                  <a:pt x="10519965" y="5027084"/>
                  <a:pt x="10718403" y="7143750"/>
                </a:cubicBezTo>
                <a:cubicBezTo>
                  <a:pt x="10718403" y="7540625"/>
                  <a:pt x="10553038" y="7772136"/>
                  <a:pt x="10222309" y="7838281"/>
                </a:cubicBezTo>
                <a:cubicBezTo>
                  <a:pt x="9891579" y="7904427"/>
                  <a:pt x="9660070" y="7838281"/>
                  <a:pt x="9527778" y="7639844"/>
                </a:cubicBezTo>
                <a:cubicBezTo>
                  <a:pt x="9395486" y="7507552"/>
                  <a:pt x="9362413" y="5754688"/>
                  <a:pt x="9428559" y="2381250"/>
                </a:cubicBezTo>
                <a:cubicBezTo>
                  <a:pt x="9428559" y="1785938"/>
                  <a:pt x="9395486" y="1289844"/>
                  <a:pt x="9329340" y="892969"/>
                </a:cubicBezTo>
                <a:cubicBezTo>
                  <a:pt x="9263195" y="562240"/>
                  <a:pt x="9296267" y="330730"/>
                  <a:pt x="9428559" y="198438"/>
                </a:cubicBezTo>
                <a:cubicBezTo>
                  <a:pt x="9626996" y="0"/>
                  <a:pt x="9924653" y="0"/>
                  <a:pt x="10321528" y="198438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" name="Freeform 173"/>
          <p:cNvSpPr/>
          <p:nvPr/>
        </p:nvSpPr>
        <p:spPr>
          <a:xfrm rot="0" flipH="0" flipV="0">
            <a:off x="7282002" y="959635"/>
            <a:ext cx="397271" cy="276125"/>
          </a:xfrm>
          <a:custGeom>
            <a:pathLst>
              <a:path w="12038542" h="8367447">
                <a:moveTo>
                  <a:pt x="4795573" y="2050521"/>
                </a:moveTo>
                <a:cubicBezTo>
                  <a:pt x="3803385" y="2116667"/>
                  <a:pt x="2877344" y="2248958"/>
                  <a:pt x="2017448" y="2447396"/>
                </a:cubicBezTo>
                <a:cubicBezTo>
                  <a:pt x="1686719" y="2579688"/>
                  <a:pt x="1521354" y="2480469"/>
                  <a:pt x="1521354" y="2149740"/>
                </a:cubicBezTo>
                <a:cubicBezTo>
                  <a:pt x="1719792" y="1620573"/>
                  <a:pt x="2083594" y="1355990"/>
                  <a:pt x="2612760" y="1355990"/>
                </a:cubicBezTo>
                <a:cubicBezTo>
                  <a:pt x="3141927" y="1488282"/>
                  <a:pt x="3869531" y="1521354"/>
                  <a:pt x="4795573" y="1455208"/>
                </a:cubicBezTo>
                <a:cubicBezTo>
                  <a:pt x="4795573" y="1124479"/>
                  <a:pt x="4762500" y="859896"/>
                  <a:pt x="4696354" y="661458"/>
                </a:cubicBezTo>
                <a:cubicBezTo>
                  <a:pt x="4696354" y="198438"/>
                  <a:pt x="4894792" y="0"/>
                  <a:pt x="5291667" y="66146"/>
                </a:cubicBezTo>
                <a:cubicBezTo>
                  <a:pt x="5820833" y="132292"/>
                  <a:pt x="6151562" y="297657"/>
                  <a:pt x="6283854" y="562240"/>
                </a:cubicBezTo>
                <a:cubicBezTo>
                  <a:pt x="6350000" y="694532"/>
                  <a:pt x="6316927" y="992188"/>
                  <a:pt x="6184635" y="1455208"/>
                </a:cubicBezTo>
                <a:lnTo>
                  <a:pt x="9359635" y="1455208"/>
                </a:lnTo>
                <a:cubicBezTo>
                  <a:pt x="9690365" y="1653646"/>
                  <a:pt x="9690365" y="1852083"/>
                  <a:pt x="9359635" y="2050521"/>
                </a:cubicBezTo>
                <a:lnTo>
                  <a:pt x="6184635" y="2050521"/>
                </a:lnTo>
                <a:cubicBezTo>
                  <a:pt x="6118489" y="2381250"/>
                  <a:pt x="6085417" y="2678906"/>
                  <a:pt x="6085417" y="2943490"/>
                </a:cubicBezTo>
                <a:cubicBezTo>
                  <a:pt x="9194271" y="3075781"/>
                  <a:pt x="11178646" y="3175000"/>
                  <a:pt x="12038542" y="3241146"/>
                </a:cubicBezTo>
                <a:cubicBezTo>
                  <a:pt x="11575521" y="4497917"/>
                  <a:pt x="10914062" y="4894792"/>
                  <a:pt x="10054167" y="4431771"/>
                </a:cubicBezTo>
                <a:cubicBezTo>
                  <a:pt x="8995833" y="4034896"/>
                  <a:pt x="7639843" y="3803386"/>
                  <a:pt x="5986198" y="3737240"/>
                </a:cubicBezTo>
                <a:cubicBezTo>
                  <a:pt x="5787760" y="4332552"/>
                  <a:pt x="5787760" y="4630208"/>
                  <a:pt x="5986198" y="4630208"/>
                </a:cubicBezTo>
                <a:cubicBezTo>
                  <a:pt x="6713802" y="4630208"/>
                  <a:pt x="7507552" y="4597136"/>
                  <a:pt x="8367448" y="4530990"/>
                </a:cubicBezTo>
                <a:cubicBezTo>
                  <a:pt x="8698177" y="4464844"/>
                  <a:pt x="8962760" y="4696354"/>
                  <a:pt x="9161198" y="5225521"/>
                </a:cubicBezTo>
                <a:cubicBezTo>
                  <a:pt x="9161198" y="5490104"/>
                  <a:pt x="9028906" y="5655469"/>
                  <a:pt x="8764323" y="5721615"/>
                </a:cubicBezTo>
                <a:cubicBezTo>
                  <a:pt x="7838281" y="6250781"/>
                  <a:pt x="7077604" y="6680729"/>
                  <a:pt x="6482292" y="7011458"/>
                </a:cubicBezTo>
                <a:lnTo>
                  <a:pt x="7276042" y="7309115"/>
                </a:lnTo>
                <a:cubicBezTo>
                  <a:pt x="8202083" y="7705990"/>
                  <a:pt x="8665104" y="7937500"/>
                  <a:pt x="8665104" y="8003646"/>
                </a:cubicBezTo>
                <a:cubicBezTo>
                  <a:pt x="8995833" y="8268229"/>
                  <a:pt x="8797396" y="8367447"/>
                  <a:pt x="8069792" y="8301301"/>
                </a:cubicBezTo>
                <a:cubicBezTo>
                  <a:pt x="6746875" y="7970573"/>
                  <a:pt x="5324739" y="7507552"/>
                  <a:pt x="3803385" y="6912240"/>
                </a:cubicBezTo>
                <a:cubicBezTo>
                  <a:pt x="3208073" y="6713802"/>
                  <a:pt x="3042708" y="6416146"/>
                  <a:pt x="3307292" y="6019271"/>
                </a:cubicBezTo>
                <a:cubicBezTo>
                  <a:pt x="3571875" y="5754688"/>
                  <a:pt x="3902604" y="5721615"/>
                  <a:pt x="4299479" y="5920052"/>
                </a:cubicBezTo>
                <a:cubicBezTo>
                  <a:pt x="4828646" y="6184636"/>
                  <a:pt x="5357812" y="6449219"/>
                  <a:pt x="5886979" y="6713802"/>
                </a:cubicBezTo>
                <a:cubicBezTo>
                  <a:pt x="6350000" y="6316927"/>
                  <a:pt x="6779948" y="5920052"/>
                  <a:pt x="7176823" y="5523177"/>
                </a:cubicBezTo>
                <a:cubicBezTo>
                  <a:pt x="7441406" y="5192448"/>
                  <a:pt x="6713802" y="5159375"/>
                  <a:pt x="4994010" y="5423958"/>
                </a:cubicBezTo>
                <a:cubicBezTo>
                  <a:pt x="4332552" y="5556250"/>
                  <a:pt x="4067969" y="5390886"/>
                  <a:pt x="4200260" y="4927865"/>
                </a:cubicBezTo>
                <a:cubicBezTo>
                  <a:pt x="4464844" y="4530990"/>
                  <a:pt x="4597135" y="4134115"/>
                  <a:pt x="4597135" y="3737240"/>
                </a:cubicBezTo>
                <a:cubicBezTo>
                  <a:pt x="3075781" y="3803386"/>
                  <a:pt x="1719792" y="4001823"/>
                  <a:pt x="529167" y="4332552"/>
                </a:cubicBezTo>
                <a:cubicBezTo>
                  <a:pt x="132292" y="4464844"/>
                  <a:pt x="0" y="4233333"/>
                  <a:pt x="132292" y="3638021"/>
                </a:cubicBezTo>
                <a:cubicBezTo>
                  <a:pt x="396875" y="3241146"/>
                  <a:pt x="727604" y="3042708"/>
                  <a:pt x="1124479" y="3042708"/>
                </a:cubicBezTo>
                <a:cubicBezTo>
                  <a:pt x="1852083" y="3108854"/>
                  <a:pt x="3042708" y="3075781"/>
                  <a:pt x="4696354" y="294349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" name="Freeform 174"/>
          <p:cNvSpPr/>
          <p:nvPr/>
        </p:nvSpPr>
        <p:spPr>
          <a:xfrm rot="0" flipH="0" flipV="0">
            <a:off x="7706950" y="962988"/>
            <a:ext cx="396206" cy="266093"/>
          </a:xfrm>
          <a:custGeom>
            <a:pathLst>
              <a:path w="12006262" h="8063442">
                <a:moveTo>
                  <a:pt x="4762500" y="3532452"/>
                </a:moveTo>
                <a:cubicBezTo>
                  <a:pt x="3770312" y="3863181"/>
                  <a:pt x="2976562" y="4094692"/>
                  <a:pt x="2381250" y="4226983"/>
                </a:cubicBezTo>
                <a:cubicBezTo>
                  <a:pt x="1918229" y="4226983"/>
                  <a:pt x="1686719" y="4094692"/>
                  <a:pt x="1686719" y="3830108"/>
                </a:cubicBezTo>
                <a:cubicBezTo>
                  <a:pt x="2877344" y="3565525"/>
                  <a:pt x="4101041" y="3201723"/>
                  <a:pt x="5357812" y="2738702"/>
                </a:cubicBezTo>
                <a:cubicBezTo>
                  <a:pt x="4101041" y="2672556"/>
                  <a:pt x="3241146" y="2705629"/>
                  <a:pt x="2778125" y="2837921"/>
                </a:cubicBezTo>
                <a:cubicBezTo>
                  <a:pt x="2381250" y="2705762"/>
                  <a:pt x="2381250" y="2474516"/>
                  <a:pt x="2778125" y="2144183"/>
                </a:cubicBezTo>
                <a:cubicBezTo>
                  <a:pt x="3108854" y="2144183"/>
                  <a:pt x="3406510" y="2176992"/>
                  <a:pt x="3671094" y="2242608"/>
                </a:cubicBezTo>
                <a:lnTo>
                  <a:pt x="8930283" y="2242608"/>
                </a:lnTo>
                <a:cubicBezTo>
                  <a:pt x="9261012" y="2374900"/>
                  <a:pt x="9294084" y="2540265"/>
                  <a:pt x="9029501" y="2738702"/>
                </a:cubicBezTo>
                <a:lnTo>
                  <a:pt x="6449219" y="2738702"/>
                </a:lnTo>
                <a:cubicBezTo>
                  <a:pt x="6184635" y="2937140"/>
                  <a:pt x="5920052" y="3102504"/>
                  <a:pt x="5655469" y="3234796"/>
                </a:cubicBezTo>
                <a:lnTo>
                  <a:pt x="6350000" y="4028546"/>
                </a:lnTo>
                <a:cubicBezTo>
                  <a:pt x="6945445" y="3763963"/>
                  <a:pt x="7408531" y="3400161"/>
                  <a:pt x="7739261" y="2937140"/>
                </a:cubicBezTo>
                <a:cubicBezTo>
                  <a:pt x="8202281" y="2804848"/>
                  <a:pt x="8466865" y="2970213"/>
                  <a:pt x="8533011" y="3433233"/>
                </a:cubicBezTo>
                <a:cubicBezTo>
                  <a:pt x="8599156" y="3565525"/>
                  <a:pt x="8533011" y="3697817"/>
                  <a:pt x="8334573" y="3830108"/>
                </a:cubicBezTo>
                <a:cubicBezTo>
                  <a:pt x="7937698" y="4028546"/>
                  <a:pt x="7540823" y="4160838"/>
                  <a:pt x="7143948" y="4226983"/>
                </a:cubicBezTo>
                <a:cubicBezTo>
                  <a:pt x="8996296" y="5219171"/>
                  <a:pt x="10617067" y="5715265"/>
                  <a:pt x="12006262" y="5715265"/>
                </a:cubicBezTo>
                <a:cubicBezTo>
                  <a:pt x="11940117" y="6178286"/>
                  <a:pt x="11675467" y="6608233"/>
                  <a:pt x="11212314" y="7005108"/>
                </a:cubicBezTo>
                <a:cubicBezTo>
                  <a:pt x="10749293" y="7401983"/>
                  <a:pt x="10186987" y="7335838"/>
                  <a:pt x="9525397" y="6806671"/>
                </a:cubicBezTo>
                <a:cubicBezTo>
                  <a:pt x="8533077" y="6012921"/>
                  <a:pt x="7540757" y="5318390"/>
                  <a:pt x="6548437" y="4723077"/>
                </a:cubicBezTo>
                <a:cubicBezTo>
                  <a:pt x="6879167" y="5384536"/>
                  <a:pt x="6879167" y="6178286"/>
                  <a:pt x="6548437" y="7104327"/>
                </a:cubicBezTo>
                <a:cubicBezTo>
                  <a:pt x="6350000" y="7567348"/>
                  <a:pt x="5953125" y="7865004"/>
                  <a:pt x="5357812" y="7997296"/>
                </a:cubicBezTo>
                <a:cubicBezTo>
                  <a:pt x="4233333" y="8063442"/>
                  <a:pt x="3472656" y="7732713"/>
                  <a:pt x="3075781" y="7005108"/>
                </a:cubicBezTo>
                <a:cubicBezTo>
                  <a:pt x="3075781" y="6938963"/>
                  <a:pt x="3108854" y="6905890"/>
                  <a:pt x="3175000" y="6905890"/>
                </a:cubicBezTo>
                <a:cubicBezTo>
                  <a:pt x="3770312" y="7170473"/>
                  <a:pt x="4332552" y="7203546"/>
                  <a:pt x="4861719" y="7005108"/>
                </a:cubicBezTo>
                <a:cubicBezTo>
                  <a:pt x="5126302" y="6872817"/>
                  <a:pt x="5291666" y="6707452"/>
                  <a:pt x="5357812" y="6509015"/>
                </a:cubicBezTo>
                <a:cubicBezTo>
                  <a:pt x="5490104" y="6178286"/>
                  <a:pt x="5523177" y="5847556"/>
                  <a:pt x="5457031" y="5516827"/>
                </a:cubicBezTo>
                <a:cubicBezTo>
                  <a:pt x="4663281" y="5847556"/>
                  <a:pt x="3803385" y="6145213"/>
                  <a:pt x="2877344" y="6409796"/>
                </a:cubicBezTo>
                <a:cubicBezTo>
                  <a:pt x="2282031" y="6608233"/>
                  <a:pt x="1686719" y="6740525"/>
                  <a:pt x="1091406" y="6806671"/>
                </a:cubicBezTo>
                <a:cubicBezTo>
                  <a:pt x="562239" y="6938963"/>
                  <a:pt x="198437" y="6806671"/>
                  <a:pt x="0" y="6409796"/>
                </a:cubicBezTo>
                <a:cubicBezTo>
                  <a:pt x="0" y="6343650"/>
                  <a:pt x="198437" y="6277504"/>
                  <a:pt x="595312" y="6211358"/>
                </a:cubicBezTo>
                <a:cubicBezTo>
                  <a:pt x="1124479" y="6145213"/>
                  <a:pt x="1686719" y="6045994"/>
                  <a:pt x="2282031" y="5913702"/>
                </a:cubicBezTo>
                <a:cubicBezTo>
                  <a:pt x="3737239" y="5516827"/>
                  <a:pt x="4762500" y="5186098"/>
                  <a:pt x="5357812" y="4921515"/>
                </a:cubicBezTo>
                <a:lnTo>
                  <a:pt x="5159375" y="4326202"/>
                </a:lnTo>
                <a:cubicBezTo>
                  <a:pt x="4233333" y="4789223"/>
                  <a:pt x="3340364" y="5119952"/>
                  <a:pt x="2480469" y="5318390"/>
                </a:cubicBezTo>
                <a:cubicBezTo>
                  <a:pt x="2017448" y="5450681"/>
                  <a:pt x="1719791" y="5351463"/>
                  <a:pt x="1587500" y="5020733"/>
                </a:cubicBezTo>
                <a:cubicBezTo>
                  <a:pt x="1653646" y="4954588"/>
                  <a:pt x="2315104" y="4756150"/>
                  <a:pt x="3571875" y="4425421"/>
                </a:cubicBezTo>
                <a:cubicBezTo>
                  <a:pt x="3968750" y="4293129"/>
                  <a:pt x="4431771" y="4094692"/>
                  <a:pt x="4960937" y="3830108"/>
                </a:cubicBezTo>
                <a:close/>
                <a:moveTo>
                  <a:pt x="5853906" y="66146"/>
                </a:moveTo>
                <a:cubicBezTo>
                  <a:pt x="6052344" y="66146"/>
                  <a:pt x="6250781" y="132292"/>
                  <a:pt x="6449219" y="264583"/>
                </a:cubicBezTo>
                <a:cubicBezTo>
                  <a:pt x="6449219" y="595313"/>
                  <a:pt x="6482292" y="826823"/>
                  <a:pt x="6548437" y="959115"/>
                </a:cubicBezTo>
                <a:cubicBezTo>
                  <a:pt x="7408465" y="959115"/>
                  <a:pt x="8268494" y="992055"/>
                  <a:pt x="9128522" y="1057937"/>
                </a:cubicBezTo>
                <a:cubicBezTo>
                  <a:pt x="9459383" y="992055"/>
                  <a:pt x="9724033" y="892969"/>
                  <a:pt x="9922470" y="760677"/>
                </a:cubicBezTo>
                <a:cubicBezTo>
                  <a:pt x="10451769" y="694532"/>
                  <a:pt x="10716419" y="1024202"/>
                  <a:pt x="10716419" y="1749690"/>
                </a:cubicBezTo>
                <a:cubicBezTo>
                  <a:pt x="10716419" y="2344473"/>
                  <a:pt x="10650273" y="2840302"/>
                  <a:pt x="10517981" y="3237177"/>
                </a:cubicBezTo>
                <a:cubicBezTo>
                  <a:pt x="10385689" y="3435615"/>
                  <a:pt x="10253398" y="3435615"/>
                  <a:pt x="10121106" y="3237177"/>
                </a:cubicBezTo>
                <a:cubicBezTo>
                  <a:pt x="10054960" y="2708011"/>
                  <a:pt x="9955742" y="2278063"/>
                  <a:pt x="9823450" y="1947333"/>
                </a:cubicBezTo>
                <a:cubicBezTo>
                  <a:pt x="9823450" y="1619250"/>
                  <a:pt x="9029634" y="1455208"/>
                  <a:pt x="7442001" y="1455208"/>
                </a:cubicBezTo>
                <a:lnTo>
                  <a:pt x="4663479" y="1455208"/>
                </a:lnTo>
                <a:cubicBezTo>
                  <a:pt x="3869729" y="1455208"/>
                  <a:pt x="3142059" y="1488149"/>
                  <a:pt x="2480469" y="1554030"/>
                </a:cubicBezTo>
                <a:cubicBezTo>
                  <a:pt x="1951302" y="1751806"/>
                  <a:pt x="1686719" y="2312062"/>
                  <a:pt x="1686719" y="3234796"/>
                </a:cubicBezTo>
                <a:cubicBezTo>
                  <a:pt x="1554427" y="3433233"/>
                  <a:pt x="1389062" y="3433233"/>
                  <a:pt x="1190625" y="3234796"/>
                </a:cubicBezTo>
                <a:cubicBezTo>
                  <a:pt x="1058333" y="2772966"/>
                  <a:pt x="992187" y="2278195"/>
                  <a:pt x="992187" y="1750483"/>
                </a:cubicBezTo>
                <a:cubicBezTo>
                  <a:pt x="1058333" y="1024070"/>
                  <a:pt x="1289844" y="693936"/>
                  <a:pt x="1686719" y="760082"/>
                </a:cubicBezTo>
                <a:cubicBezTo>
                  <a:pt x="2414323" y="1024136"/>
                  <a:pt x="3472656" y="1057143"/>
                  <a:pt x="4861719" y="859102"/>
                </a:cubicBezTo>
                <a:cubicBezTo>
                  <a:pt x="4927864" y="726943"/>
                  <a:pt x="4960937" y="561843"/>
                  <a:pt x="4960937" y="363802"/>
                </a:cubicBezTo>
                <a:cubicBezTo>
                  <a:pt x="5093229" y="99219"/>
                  <a:pt x="5390885" y="0"/>
                  <a:pt x="5853906" y="66146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" name="Freeform 175"/>
          <p:cNvSpPr/>
          <p:nvPr/>
        </p:nvSpPr>
        <p:spPr>
          <a:xfrm rot="0" flipH="0" flipV="0">
            <a:off x="8194798" y="938924"/>
            <a:ext cx="45839" cy="292990"/>
          </a:xfrm>
          <a:custGeom>
            <a:pathLst>
              <a:path w="1389063" h="8878491">
                <a:moveTo>
                  <a:pt x="694531" y="8878491"/>
                </a:moveTo>
                <a:cubicBezTo>
                  <a:pt x="496094" y="8878491"/>
                  <a:pt x="330729" y="8812345"/>
                  <a:pt x="198438" y="8680054"/>
                </a:cubicBezTo>
                <a:cubicBezTo>
                  <a:pt x="66146" y="8547762"/>
                  <a:pt x="0" y="8382397"/>
                  <a:pt x="0" y="8183960"/>
                </a:cubicBezTo>
                <a:cubicBezTo>
                  <a:pt x="0" y="7985522"/>
                  <a:pt x="66146" y="7820158"/>
                  <a:pt x="198438" y="7687866"/>
                </a:cubicBezTo>
                <a:cubicBezTo>
                  <a:pt x="330729" y="7555574"/>
                  <a:pt x="496094" y="7489429"/>
                  <a:pt x="694531" y="7489429"/>
                </a:cubicBezTo>
                <a:cubicBezTo>
                  <a:pt x="892969" y="7489429"/>
                  <a:pt x="1058333" y="7555574"/>
                  <a:pt x="1190625" y="7687866"/>
                </a:cubicBezTo>
                <a:cubicBezTo>
                  <a:pt x="1322917" y="7820158"/>
                  <a:pt x="1389063" y="7985522"/>
                  <a:pt x="1389063" y="8183960"/>
                </a:cubicBezTo>
                <a:cubicBezTo>
                  <a:pt x="1389063" y="8382397"/>
                  <a:pt x="1322917" y="8547762"/>
                  <a:pt x="1190625" y="8680054"/>
                </a:cubicBezTo>
                <a:cubicBezTo>
                  <a:pt x="1058333" y="8812345"/>
                  <a:pt x="892969" y="8878491"/>
                  <a:pt x="694531" y="8878491"/>
                </a:cubicBezTo>
                <a:close/>
                <a:moveTo>
                  <a:pt x="892969" y="5556250"/>
                </a:moveTo>
                <a:lnTo>
                  <a:pt x="892969" y="6052344"/>
                </a:lnTo>
                <a:lnTo>
                  <a:pt x="496094" y="6052344"/>
                </a:lnTo>
                <a:lnTo>
                  <a:pt x="496094" y="5556250"/>
                </a:lnTo>
                <a:cubicBezTo>
                  <a:pt x="496094" y="4663282"/>
                  <a:pt x="438216" y="3762045"/>
                  <a:pt x="322461" y="2852540"/>
                </a:cubicBezTo>
                <a:cubicBezTo>
                  <a:pt x="206706" y="1943035"/>
                  <a:pt x="148828" y="1273308"/>
                  <a:pt x="148828" y="843360"/>
                </a:cubicBezTo>
                <a:cubicBezTo>
                  <a:pt x="148828" y="578777"/>
                  <a:pt x="190169" y="372071"/>
                  <a:pt x="272852" y="223243"/>
                </a:cubicBezTo>
                <a:cubicBezTo>
                  <a:pt x="355534" y="74415"/>
                  <a:pt x="496094" y="0"/>
                  <a:pt x="694531" y="0"/>
                </a:cubicBezTo>
                <a:cubicBezTo>
                  <a:pt x="926042" y="0"/>
                  <a:pt x="1074870" y="82683"/>
                  <a:pt x="1141016" y="248047"/>
                </a:cubicBezTo>
                <a:cubicBezTo>
                  <a:pt x="1207162" y="413412"/>
                  <a:pt x="1240234" y="611849"/>
                  <a:pt x="1240234" y="843360"/>
                </a:cubicBezTo>
                <a:cubicBezTo>
                  <a:pt x="1240234" y="1273308"/>
                  <a:pt x="1182357" y="1943035"/>
                  <a:pt x="1066602" y="2852540"/>
                </a:cubicBezTo>
                <a:cubicBezTo>
                  <a:pt x="950846" y="3762045"/>
                  <a:pt x="892969" y="4663282"/>
                  <a:pt x="892969" y="555625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" name="Rectangle 176"/>
          <p:cNvSpPr/>
          <p:nvPr/>
        </p:nvSpPr>
        <p:spPr>
          <a:xfrm rot="0" flipH="0" flipV="0">
            <a:off x="3215773" y="6037297"/>
            <a:ext cx="2655981" cy="23776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0" i="0" dirty="0" spc="0">
                <a:latin typeface="宋体" pitchFamily="0" charset="1"/>
              </a:rPr>
              <a:t>北京传智播客教</a:t>
            </a:r>
            <a:r>
              <a:rPr lang="en-US" sz="1397" baseline="0" b="0" i="0" dirty="0" spc="1176">
                <a:latin typeface="宋体" pitchFamily="0" charset="1"/>
              </a:rPr>
              <a:t>育</a:t>
            </a:r>
            <a:r>
              <a:rPr lang="en-US" sz="1397" baseline="0" b="0" i="0" dirty="0" spc="0">
                <a:latin typeface="Arial" pitchFamily="0" charset="1"/>
                <a:hlinkClick r:id="rId100"/>
              </a:rPr>
              <a:t>www.itcast.cn</a:t>
            </a:r>
          </a:p>
        </p:txBody>
      </p:sp>
      <p:sp>
        <p:nvSpPr>
          <p:cNvPr id="177" name="Rectangle 177"/>
          <p:cNvSpPr/>
          <p:nvPr/>
        </p:nvSpPr>
        <p:spPr>
          <a:xfrm rot="0" flipH="0" flipV="0">
            <a:off x="3298069" y="1438651"/>
            <a:ext cx="3127857" cy="1650065"/>
          </a:xfrm>
          <a:prstGeom prst="rect">
            <a:avLst/>
          </a:prstGeom>
        </p:spPr>
      </p:sp>
      <p:sp>
        <p:nvSpPr>
          <p:cNvPr id="178" name="Freeform 178"/>
          <p:cNvSpPr/>
          <p:nvPr/>
        </p:nvSpPr>
        <p:spPr>
          <a:xfrm rot="0" flipH="0" flipV="0">
            <a:off x="3740638" y="1770761"/>
            <a:ext cx="440740" cy="548640"/>
          </a:xfrm>
          <a:custGeom>
            <a:pathLst>
              <a:path w="9182100" h="11430000">
                <a:moveTo>
                  <a:pt x="7810500" y="1143000"/>
                </a:moveTo>
                <a:cubicBezTo>
                  <a:pt x="7937500" y="1143000"/>
                  <a:pt x="8034866" y="1168400"/>
                  <a:pt x="8102600" y="1219200"/>
                </a:cubicBezTo>
                <a:cubicBezTo>
                  <a:pt x="8170333" y="1270000"/>
                  <a:pt x="8204200" y="1325034"/>
                  <a:pt x="8204200" y="1384300"/>
                </a:cubicBezTo>
                <a:cubicBezTo>
                  <a:pt x="8204200" y="1443567"/>
                  <a:pt x="8085666" y="1543050"/>
                  <a:pt x="7848600" y="1682750"/>
                </a:cubicBezTo>
                <a:cubicBezTo>
                  <a:pt x="7611533" y="1822450"/>
                  <a:pt x="7323666" y="1943100"/>
                  <a:pt x="6985000" y="2044700"/>
                </a:cubicBezTo>
                <a:cubicBezTo>
                  <a:pt x="6900333" y="2070100"/>
                  <a:pt x="6858000" y="2118784"/>
                  <a:pt x="6858000" y="2190750"/>
                </a:cubicBezTo>
                <a:cubicBezTo>
                  <a:pt x="6858000" y="2262717"/>
                  <a:pt x="6917266" y="2347384"/>
                  <a:pt x="7035800" y="2444750"/>
                </a:cubicBezTo>
                <a:cubicBezTo>
                  <a:pt x="7154333" y="2542117"/>
                  <a:pt x="7213600" y="2635250"/>
                  <a:pt x="7213600" y="2724150"/>
                </a:cubicBezTo>
                <a:cubicBezTo>
                  <a:pt x="7213600" y="2813050"/>
                  <a:pt x="7186083" y="2882900"/>
                  <a:pt x="7131050" y="2933700"/>
                </a:cubicBezTo>
                <a:cubicBezTo>
                  <a:pt x="7076016" y="2984500"/>
                  <a:pt x="7008283" y="3009900"/>
                  <a:pt x="6927850" y="3009900"/>
                </a:cubicBezTo>
                <a:cubicBezTo>
                  <a:pt x="6847416" y="3009900"/>
                  <a:pt x="6722533" y="2976034"/>
                  <a:pt x="6553200" y="2908300"/>
                </a:cubicBezTo>
                <a:cubicBezTo>
                  <a:pt x="6383866" y="2840567"/>
                  <a:pt x="6280150" y="2789767"/>
                  <a:pt x="6242050" y="2755900"/>
                </a:cubicBezTo>
                <a:cubicBezTo>
                  <a:pt x="6203950" y="2722034"/>
                  <a:pt x="6167966" y="2631017"/>
                  <a:pt x="6134100" y="2482850"/>
                </a:cubicBezTo>
                <a:cubicBezTo>
                  <a:pt x="6100233" y="2334684"/>
                  <a:pt x="6034616" y="2226734"/>
                  <a:pt x="5937250" y="2159000"/>
                </a:cubicBezTo>
                <a:cubicBezTo>
                  <a:pt x="5839883" y="2091267"/>
                  <a:pt x="5767916" y="2057400"/>
                  <a:pt x="5721350" y="2057400"/>
                </a:cubicBezTo>
                <a:cubicBezTo>
                  <a:pt x="5674783" y="2057400"/>
                  <a:pt x="5621866" y="2078567"/>
                  <a:pt x="5562600" y="2120900"/>
                </a:cubicBezTo>
                <a:cubicBezTo>
                  <a:pt x="5147733" y="2425700"/>
                  <a:pt x="4889500" y="2578100"/>
                  <a:pt x="4787900" y="2578100"/>
                </a:cubicBezTo>
                <a:cubicBezTo>
                  <a:pt x="4745566" y="2578100"/>
                  <a:pt x="4724400" y="2552700"/>
                  <a:pt x="4724400" y="2501900"/>
                </a:cubicBezTo>
                <a:cubicBezTo>
                  <a:pt x="4724400" y="2451100"/>
                  <a:pt x="4806950" y="2302934"/>
                  <a:pt x="4972050" y="2057400"/>
                </a:cubicBezTo>
                <a:cubicBezTo>
                  <a:pt x="5137150" y="1811867"/>
                  <a:pt x="5408083" y="1454150"/>
                  <a:pt x="5784850" y="984250"/>
                </a:cubicBezTo>
                <a:cubicBezTo>
                  <a:pt x="6161616" y="514350"/>
                  <a:pt x="6396566" y="232834"/>
                  <a:pt x="6489700" y="139700"/>
                </a:cubicBezTo>
                <a:cubicBezTo>
                  <a:pt x="6582833" y="46567"/>
                  <a:pt x="6669616" y="0"/>
                  <a:pt x="6750050" y="0"/>
                </a:cubicBezTo>
                <a:cubicBezTo>
                  <a:pt x="6830483" y="0"/>
                  <a:pt x="6927850" y="61384"/>
                  <a:pt x="7042150" y="184150"/>
                </a:cubicBezTo>
                <a:cubicBezTo>
                  <a:pt x="7156450" y="306917"/>
                  <a:pt x="7213600" y="402167"/>
                  <a:pt x="7213600" y="469900"/>
                </a:cubicBezTo>
                <a:cubicBezTo>
                  <a:pt x="7213600" y="537634"/>
                  <a:pt x="7171266" y="603250"/>
                  <a:pt x="7086600" y="666750"/>
                </a:cubicBezTo>
                <a:cubicBezTo>
                  <a:pt x="7001933" y="730250"/>
                  <a:pt x="6860116" y="850900"/>
                  <a:pt x="6661150" y="1028700"/>
                </a:cubicBezTo>
                <a:cubicBezTo>
                  <a:pt x="6462183" y="1206500"/>
                  <a:pt x="6362700" y="1329267"/>
                  <a:pt x="6362700" y="1397000"/>
                </a:cubicBezTo>
                <a:cubicBezTo>
                  <a:pt x="6362700" y="1464734"/>
                  <a:pt x="6394450" y="1498600"/>
                  <a:pt x="6457950" y="1498600"/>
                </a:cubicBezTo>
                <a:cubicBezTo>
                  <a:pt x="6521450" y="1498600"/>
                  <a:pt x="6633633" y="1473200"/>
                  <a:pt x="6794500" y="1422400"/>
                </a:cubicBezTo>
                <a:cubicBezTo>
                  <a:pt x="6955366" y="1371600"/>
                  <a:pt x="7105650" y="1331384"/>
                  <a:pt x="7245350" y="1301750"/>
                </a:cubicBezTo>
                <a:cubicBezTo>
                  <a:pt x="7385050" y="1272117"/>
                  <a:pt x="7490883" y="1238250"/>
                  <a:pt x="7562850" y="1200150"/>
                </a:cubicBezTo>
                <a:cubicBezTo>
                  <a:pt x="7634816" y="1162050"/>
                  <a:pt x="7717366" y="1143000"/>
                  <a:pt x="7810500" y="1143000"/>
                </a:cubicBezTo>
                <a:close/>
                <a:moveTo>
                  <a:pt x="4305300" y="1358900"/>
                </a:moveTo>
                <a:cubicBezTo>
                  <a:pt x="4415366" y="1358900"/>
                  <a:pt x="4491566" y="1397000"/>
                  <a:pt x="4533900" y="1473200"/>
                </a:cubicBezTo>
                <a:cubicBezTo>
                  <a:pt x="4576233" y="1549400"/>
                  <a:pt x="4597400" y="1612900"/>
                  <a:pt x="4597400" y="1663700"/>
                </a:cubicBezTo>
                <a:cubicBezTo>
                  <a:pt x="4597400" y="1714500"/>
                  <a:pt x="4552950" y="1778000"/>
                  <a:pt x="4464050" y="1854200"/>
                </a:cubicBezTo>
                <a:cubicBezTo>
                  <a:pt x="4375150" y="1930400"/>
                  <a:pt x="4224866" y="2040467"/>
                  <a:pt x="4013200" y="2184400"/>
                </a:cubicBezTo>
                <a:cubicBezTo>
                  <a:pt x="3801533" y="2328334"/>
                  <a:pt x="3695700" y="2421467"/>
                  <a:pt x="3695700" y="2463800"/>
                </a:cubicBezTo>
                <a:cubicBezTo>
                  <a:pt x="3695700" y="2531534"/>
                  <a:pt x="3771900" y="2573867"/>
                  <a:pt x="3924300" y="2590800"/>
                </a:cubicBezTo>
                <a:cubicBezTo>
                  <a:pt x="4135966" y="2599267"/>
                  <a:pt x="4241800" y="2675467"/>
                  <a:pt x="4241800" y="2819400"/>
                </a:cubicBezTo>
                <a:cubicBezTo>
                  <a:pt x="4241800" y="2878667"/>
                  <a:pt x="4214283" y="2961217"/>
                  <a:pt x="4159250" y="3067050"/>
                </a:cubicBezTo>
                <a:cubicBezTo>
                  <a:pt x="4104216" y="3172884"/>
                  <a:pt x="4032250" y="3219450"/>
                  <a:pt x="3943350" y="3206750"/>
                </a:cubicBezTo>
                <a:cubicBezTo>
                  <a:pt x="3854450" y="3194050"/>
                  <a:pt x="3790950" y="3187700"/>
                  <a:pt x="3752850" y="3187700"/>
                </a:cubicBezTo>
                <a:cubicBezTo>
                  <a:pt x="3714750" y="3187700"/>
                  <a:pt x="3674533" y="3198284"/>
                  <a:pt x="3632200" y="3219450"/>
                </a:cubicBezTo>
                <a:cubicBezTo>
                  <a:pt x="3589866" y="3240617"/>
                  <a:pt x="3560233" y="3251200"/>
                  <a:pt x="3543300" y="3251200"/>
                </a:cubicBezTo>
                <a:cubicBezTo>
                  <a:pt x="3458633" y="3251200"/>
                  <a:pt x="3335866" y="3170767"/>
                  <a:pt x="3175000" y="3009900"/>
                </a:cubicBezTo>
                <a:cubicBezTo>
                  <a:pt x="3014133" y="2849034"/>
                  <a:pt x="2840566" y="2768600"/>
                  <a:pt x="2654300" y="2768600"/>
                </a:cubicBezTo>
                <a:cubicBezTo>
                  <a:pt x="2544233" y="2768600"/>
                  <a:pt x="2415116" y="2823634"/>
                  <a:pt x="2266950" y="2933700"/>
                </a:cubicBezTo>
                <a:cubicBezTo>
                  <a:pt x="2118783" y="3043767"/>
                  <a:pt x="1898650" y="3183467"/>
                  <a:pt x="1606550" y="3352800"/>
                </a:cubicBezTo>
                <a:cubicBezTo>
                  <a:pt x="1314450" y="3522134"/>
                  <a:pt x="1136650" y="3606800"/>
                  <a:pt x="1073150" y="3606800"/>
                </a:cubicBezTo>
                <a:cubicBezTo>
                  <a:pt x="1009650" y="3606800"/>
                  <a:pt x="977900" y="3587750"/>
                  <a:pt x="977900" y="3549650"/>
                </a:cubicBezTo>
                <a:cubicBezTo>
                  <a:pt x="977900" y="3511550"/>
                  <a:pt x="1077383" y="3325284"/>
                  <a:pt x="1276350" y="2990850"/>
                </a:cubicBezTo>
                <a:cubicBezTo>
                  <a:pt x="1475316" y="2656417"/>
                  <a:pt x="1655233" y="2379134"/>
                  <a:pt x="1816100" y="2159000"/>
                </a:cubicBezTo>
                <a:cubicBezTo>
                  <a:pt x="2197100" y="1651000"/>
                  <a:pt x="2455333" y="1261534"/>
                  <a:pt x="2590800" y="990600"/>
                </a:cubicBezTo>
                <a:cubicBezTo>
                  <a:pt x="2726266" y="719667"/>
                  <a:pt x="2827866" y="541867"/>
                  <a:pt x="2895600" y="457200"/>
                </a:cubicBezTo>
                <a:cubicBezTo>
                  <a:pt x="2963333" y="372534"/>
                  <a:pt x="3031066" y="330200"/>
                  <a:pt x="3098800" y="330200"/>
                </a:cubicBezTo>
                <a:cubicBezTo>
                  <a:pt x="3166533" y="330200"/>
                  <a:pt x="3276600" y="366184"/>
                  <a:pt x="3429000" y="438150"/>
                </a:cubicBezTo>
                <a:cubicBezTo>
                  <a:pt x="3581400" y="510117"/>
                  <a:pt x="3657600" y="579967"/>
                  <a:pt x="3657600" y="647700"/>
                </a:cubicBezTo>
                <a:cubicBezTo>
                  <a:pt x="3657600" y="698500"/>
                  <a:pt x="3598333" y="785284"/>
                  <a:pt x="3479800" y="908050"/>
                </a:cubicBezTo>
                <a:cubicBezTo>
                  <a:pt x="3361266" y="1030817"/>
                  <a:pt x="3255433" y="1174750"/>
                  <a:pt x="3162300" y="1339850"/>
                </a:cubicBezTo>
                <a:cubicBezTo>
                  <a:pt x="3069166" y="1504950"/>
                  <a:pt x="3022600" y="1621367"/>
                  <a:pt x="3022600" y="1689100"/>
                </a:cubicBezTo>
                <a:cubicBezTo>
                  <a:pt x="3022600" y="1756834"/>
                  <a:pt x="3054350" y="1790700"/>
                  <a:pt x="3117850" y="1790700"/>
                </a:cubicBezTo>
                <a:cubicBezTo>
                  <a:pt x="3181350" y="1790700"/>
                  <a:pt x="3359150" y="1718734"/>
                  <a:pt x="3651250" y="1574800"/>
                </a:cubicBezTo>
                <a:cubicBezTo>
                  <a:pt x="3943350" y="1430867"/>
                  <a:pt x="4161366" y="1358900"/>
                  <a:pt x="4305300" y="1358900"/>
                </a:cubicBezTo>
                <a:close/>
                <a:moveTo>
                  <a:pt x="4013200" y="4902200"/>
                </a:moveTo>
                <a:cubicBezTo>
                  <a:pt x="4157133" y="4859867"/>
                  <a:pt x="4229100" y="4754034"/>
                  <a:pt x="4229100" y="4584700"/>
                </a:cubicBezTo>
                <a:cubicBezTo>
                  <a:pt x="4229100" y="4500034"/>
                  <a:pt x="4207933" y="4419600"/>
                  <a:pt x="4165600" y="4343400"/>
                </a:cubicBezTo>
                <a:cubicBezTo>
                  <a:pt x="4123266" y="4267200"/>
                  <a:pt x="4051300" y="4229100"/>
                  <a:pt x="3949700" y="4229100"/>
                </a:cubicBezTo>
                <a:cubicBezTo>
                  <a:pt x="3805766" y="4229100"/>
                  <a:pt x="3556000" y="4296834"/>
                  <a:pt x="3200400" y="4432300"/>
                </a:cubicBezTo>
                <a:cubicBezTo>
                  <a:pt x="3098800" y="4474634"/>
                  <a:pt x="3022600" y="4495800"/>
                  <a:pt x="2971800" y="4495800"/>
                </a:cubicBezTo>
                <a:cubicBezTo>
                  <a:pt x="2921000" y="4495800"/>
                  <a:pt x="2857500" y="4436534"/>
                  <a:pt x="2781300" y="4318000"/>
                </a:cubicBezTo>
                <a:cubicBezTo>
                  <a:pt x="2705100" y="4199467"/>
                  <a:pt x="2667000" y="4114800"/>
                  <a:pt x="2667000" y="4064000"/>
                </a:cubicBezTo>
                <a:cubicBezTo>
                  <a:pt x="2667000" y="4013200"/>
                  <a:pt x="2702983" y="3970867"/>
                  <a:pt x="2774950" y="3937000"/>
                </a:cubicBezTo>
                <a:cubicBezTo>
                  <a:pt x="2846916" y="3903134"/>
                  <a:pt x="3005666" y="3845984"/>
                  <a:pt x="3251200" y="3765550"/>
                </a:cubicBezTo>
                <a:cubicBezTo>
                  <a:pt x="3496733" y="3685117"/>
                  <a:pt x="3886200" y="3600450"/>
                  <a:pt x="4419600" y="3511550"/>
                </a:cubicBezTo>
                <a:cubicBezTo>
                  <a:pt x="4953000" y="3422650"/>
                  <a:pt x="5321300" y="3352800"/>
                  <a:pt x="5524500" y="3302000"/>
                </a:cubicBezTo>
                <a:cubicBezTo>
                  <a:pt x="5727700" y="3251200"/>
                  <a:pt x="5888566" y="3225800"/>
                  <a:pt x="6007100" y="3225800"/>
                </a:cubicBezTo>
                <a:cubicBezTo>
                  <a:pt x="6125633" y="3225800"/>
                  <a:pt x="6263216" y="3251200"/>
                  <a:pt x="6419850" y="3302000"/>
                </a:cubicBezTo>
                <a:cubicBezTo>
                  <a:pt x="6576483" y="3352800"/>
                  <a:pt x="6756400" y="3437467"/>
                  <a:pt x="6959600" y="3556000"/>
                </a:cubicBezTo>
                <a:cubicBezTo>
                  <a:pt x="7162800" y="3674534"/>
                  <a:pt x="7274983" y="3748617"/>
                  <a:pt x="7296150" y="3778250"/>
                </a:cubicBezTo>
                <a:cubicBezTo>
                  <a:pt x="7317316" y="3807884"/>
                  <a:pt x="7327900" y="3839634"/>
                  <a:pt x="7327900" y="3873500"/>
                </a:cubicBezTo>
                <a:cubicBezTo>
                  <a:pt x="7327900" y="3949700"/>
                  <a:pt x="7255933" y="4110567"/>
                  <a:pt x="7112000" y="4356100"/>
                </a:cubicBezTo>
                <a:cubicBezTo>
                  <a:pt x="6968066" y="4601634"/>
                  <a:pt x="6847416" y="4749800"/>
                  <a:pt x="6750050" y="4800600"/>
                </a:cubicBezTo>
                <a:cubicBezTo>
                  <a:pt x="6652683" y="4851400"/>
                  <a:pt x="6593416" y="4917017"/>
                  <a:pt x="6572250" y="4997450"/>
                </a:cubicBezTo>
                <a:cubicBezTo>
                  <a:pt x="6551083" y="5077884"/>
                  <a:pt x="6438900" y="5124450"/>
                  <a:pt x="6235700" y="5137150"/>
                </a:cubicBezTo>
                <a:cubicBezTo>
                  <a:pt x="6032500" y="5149850"/>
                  <a:pt x="5856816" y="5179484"/>
                  <a:pt x="5708650" y="5226050"/>
                </a:cubicBezTo>
                <a:cubicBezTo>
                  <a:pt x="5560483" y="5272617"/>
                  <a:pt x="5458883" y="5302250"/>
                  <a:pt x="5403850" y="5314950"/>
                </a:cubicBezTo>
                <a:cubicBezTo>
                  <a:pt x="5348816" y="5327650"/>
                  <a:pt x="5306483" y="5344584"/>
                  <a:pt x="5276850" y="5365750"/>
                </a:cubicBezTo>
                <a:cubicBezTo>
                  <a:pt x="5247216" y="5386917"/>
                  <a:pt x="5223933" y="5435600"/>
                  <a:pt x="5207000" y="5511800"/>
                </a:cubicBezTo>
                <a:cubicBezTo>
                  <a:pt x="5190066" y="5588000"/>
                  <a:pt x="5181600" y="5651500"/>
                  <a:pt x="5181600" y="5702300"/>
                </a:cubicBezTo>
                <a:cubicBezTo>
                  <a:pt x="5181600" y="5753100"/>
                  <a:pt x="5223933" y="5797550"/>
                  <a:pt x="5308600" y="5835650"/>
                </a:cubicBezTo>
                <a:cubicBezTo>
                  <a:pt x="5393266" y="5873750"/>
                  <a:pt x="5507566" y="5884334"/>
                  <a:pt x="5651500" y="5867400"/>
                </a:cubicBezTo>
                <a:cubicBezTo>
                  <a:pt x="6201833" y="5791200"/>
                  <a:pt x="6752166" y="5753100"/>
                  <a:pt x="7302500" y="5753100"/>
                </a:cubicBezTo>
                <a:cubicBezTo>
                  <a:pt x="7852833" y="5753100"/>
                  <a:pt x="8303683" y="5833534"/>
                  <a:pt x="8655050" y="5994400"/>
                </a:cubicBezTo>
                <a:cubicBezTo>
                  <a:pt x="9006416" y="6155267"/>
                  <a:pt x="9182100" y="6282267"/>
                  <a:pt x="9182100" y="6375400"/>
                </a:cubicBezTo>
                <a:cubicBezTo>
                  <a:pt x="9182100" y="6417734"/>
                  <a:pt x="9139766" y="6477000"/>
                  <a:pt x="9055100" y="6553200"/>
                </a:cubicBezTo>
                <a:cubicBezTo>
                  <a:pt x="8970433" y="6629400"/>
                  <a:pt x="8902700" y="6724650"/>
                  <a:pt x="8851900" y="6838950"/>
                </a:cubicBezTo>
                <a:cubicBezTo>
                  <a:pt x="8801100" y="6953250"/>
                  <a:pt x="8743950" y="7124700"/>
                  <a:pt x="8680450" y="7353300"/>
                </a:cubicBezTo>
                <a:cubicBezTo>
                  <a:pt x="8616950" y="7581900"/>
                  <a:pt x="8525933" y="7823200"/>
                  <a:pt x="8407400" y="8077200"/>
                </a:cubicBezTo>
                <a:cubicBezTo>
                  <a:pt x="8288866" y="8331200"/>
                  <a:pt x="8168216" y="8542867"/>
                  <a:pt x="8045450" y="8712200"/>
                </a:cubicBezTo>
                <a:cubicBezTo>
                  <a:pt x="7922683" y="8881534"/>
                  <a:pt x="7831666" y="8983134"/>
                  <a:pt x="7772400" y="9017000"/>
                </a:cubicBezTo>
                <a:cubicBezTo>
                  <a:pt x="7713133" y="9050867"/>
                  <a:pt x="7649633" y="9067800"/>
                  <a:pt x="7581900" y="9067800"/>
                </a:cubicBezTo>
                <a:cubicBezTo>
                  <a:pt x="7437966" y="9067800"/>
                  <a:pt x="7177616" y="8972550"/>
                  <a:pt x="6800850" y="8782050"/>
                </a:cubicBezTo>
                <a:cubicBezTo>
                  <a:pt x="6424083" y="8591550"/>
                  <a:pt x="6140450" y="8398934"/>
                  <a:pt x="5949950" y="8204200"/>
                </a:cubicBezTo>
                <a:cubicBezTo>
                  <a:pt x="5759450" y="8009467"/>
                  <a:pt x="5664200" y="7886700"/>
                  <a:pt x="5664200" y="7835900"/>
                </a:cubicBezTo>
                <a:cubicBezTo>
                  <a:pt x="5664200" y="7785100"/>
                  <a:pt x="5687483" y="7759700"/>
                  <a:pt x="5734050" y="7759700"/>
                </a:cubicBezTo>
                <a:cubicBezTo>
                  <a:pt x="5780616" y="7759700"/>
                  <a:pt x="5825066" y="7768167"/>
                  <a:pt x="5867400" y="7785100"/>
                </a:cubicBezTo>
                <a:cubicBezTo>
                  <a:pt x="6282266" y="7929034"/>
                  <a:pt x="6623050" y="8001000"/>
                  <a:pt x="6889750" y="8001000"/>
                </a:cubicBezTo>
                <a:cubicBezTo>
                  <a:pt x="7156450" y="8001000"/>
                  <a:pt x="7359650" y="7840134"/>
                  <a:pt x="7499350" y="7518400"/>
                </a:cubicBezTo>
                <a:cubicBezTo>
                  <a:pt x="7639050" y="7196667"/>
                  <a:pt x="7708900" y="6970184"/>
                  <a:pt x="7708900" y="6838950"/>
                </a:cubicBezTo>
                <a:cubicBezTo>
                  <a:pt x="7708900" y="6707717"/>
                  <a:pt x="7675033" y="6608234"/>
                  <a:pt x="7607300" y="6540500"/>
                </a:cubicBezTo>
                <a:cubicBezTo>
                  <a:pt x="7539566" y="6472767"/>
                  <a:pt x="7376583" y="6413500"/>
                  <a:pt x="7118350" y="6362700"/>
                </a:cubicBezTo>
                <a:cubicBezTo>
                  <a:pt x="6860116" y="6311900"/>
                  <a:pt x="6606116" y="6286500"/>
                  <a:pt x="6356350" y="6286500"/>
                </a:cubicBezTo>
                <a:cubicBezTo>
                  <a:pt x="6106583" y="6286500"/>
                  <a:pt x="5846233" y="6320367"/>
                  <a:pt x="5575300" y="6388100"/>
                </a:cubicBezTo>
                <a:cubicBezTo>
                  <a:pt x="5304366" y="6455834"/>
                  <a:pt x="5147733" y="6529917"/>
                  <a:pt x="5105400" y="6610350"/>
                </a:cubicBezTo>
                <a:cubicBezTo>
                  <a:pt x="5063066" y="6690784"/>
                  <a:pt x="5041900" y="7065434"/>
                  <a:pt x="5041900" y="7734300"/>
                </a:cubicBezTo>
                <a:cubicBezTo>
                  <a:pt x="5041900" y="8403167"/>
                  <a:pt x="5054600" y="8807450"/>
                  <a:pt x="5080000" y="8947150"/>
                </a:cubicBezTo>
                <a:cubicBezTo>
                  <a:pt x="5105400" y="9086850"/>
                  <a:pt x="5118100" y="9220200"/>
                  <a:pt x="5118100" y="9347200"/>
                </a:cubicBezTo>
                <a:lnTo>
                  <a:pt x="5092700" y="10198100"/>
                </a:lnTo>
                <a:lnTo>
                  <a:pt x="5105400" y="11036300"/>
                </a:lnTo>
                <a:cubicBezTo>
                  <a:pt x="5105400" y="11205633"/>
                  <a:pt x="5080000" y="11313583"/>
                  <a:pt x="5029200" y="11360150"/>
                </a:cubicBezTo>
                <a:cubicBezTo>
                  <a:pt x="4978400" y="11406716"/>
                  <a:pt x="4887383" y="11430000"/>
                  <a:pt x="4756150" y="11430000"/>
                </a:cubicBezTo>
                <a:cubicBezTo>
                  <a:pt x="4624916" y="11430000"/>
                  <a:pt x="4480983" y="11372850"/>
                  <a:pt x="4324350" y="11258550"/>
                </a:cubicBezTo>
                <a:cubicBezTo>
                  <a:pt x="4167716" y="11144250"/>
                  <a:pt x="4089400" y="11068050"/>
                  <a:pt x="4089400" y="11029950"/>
                </a:cubicBezTo>
                <a:cubicBezTo>
                  <a:pt x="4089400" y="10991850"/>
                  <a:pt x="4106333" y="10960100"/>
                  <a:pt x="4140200" y="10934700"/>
                </a:cubicBezTo>
                <a:cubicBezTo>
                  <a:pt x="4301066" y="10799233"/>
                  <a:pt x="4381500" y="10524066"/>
                  <a:pt x="4381500" y="10109200"/>
                </a:cubicBezTo>
                <a:cubicBezTo>
                  <a:pt x="4381500" y="10041466"/>
                  <a:pt x="4373033" y="9878483"/>
                  <a:pt x="4356100" y="9620250"/>
                </a:cubicBezTo>
                <a:cubicBezTo>
                  <a:pt x="4339166" y="9362016"/>
                  <a:pt x="4326466" y="8750300"/>
                  <a:pt x="4318000" y="7785100"/>
                </a:cubicBezTo>
                <a:cubicBezTo>
                  <a:pt x="4318000" y="7666567"/>
                  <a:pt x="4275666" y="7607300"/>
                  <a:pt x="4191000" y="7607300"/>
                </a:cubicBezTo>
                <a:cubicBezTo>
                  <a:pt x="4148666" y="7607300"/>
                  <a:pt x="4078816" y="7643284"/>
                  <a:pt x="3981450" y="7715250"/>
                </a:cubicBezTo>
                <a:cubicBezTo>
                  <a:pt x="3884083" y="7787217"/>
                  <a:pt x="3621616" y="8034867"/>
                  <a:pt x="3194050" y="8458200"/>
                </a:cubicBezTo>
                <a:cubicBezTo>
                  <a:pt x="2766483" y="8881534"/>
                  <a:pt x="2499783" y="9163050"/>
                  <a:pt x="2393950" y="9302750"/>
                </a:cubicBezTo>
                <a:cubicBezTo>
                  <a:pt x="2288116" y="9442450"/>
                  <a:pt x="2201333" y="9613900"/>
                  <a:pt x="2133600" y="9817100"/>
                </a:cubicBezTo>
                <a:cubicBezTo>
                  <a:pt x="2065866" y="10020300"/>
                  <a:pt x="1826683" y="10166350"/>
                  <a:pt x="1416050" y="10255250"/>
                </a:cubicBezTo>
                <a:cubicBezTo>
                  <a:pt x="1005416" y="10344150"/>
                  <a:pt x="666750" y="10388600"/>
                  <a:pt x="400050" y="10388600"/>
                </a:cubicBezTo>
                <a:cubicBezTo>
                  <a:pt x="133350" y="10388600"/>
                  <a:pt x="0" y="10350500"/>
                  <a:pt x="0" y="10274300"/>
                </a:cubicBezTo>
                <a:cubicBezTo>
                  <a:pt x="0" y="10248900"/>
                  <a:pt x="12700" y="10223500"/>
                  <a:pt x="38100" y="10198100"/>
                </a:cubicBezTo>
                <a:cubicBezTo>
                  <a:pt x="63500" y="10172700"/>
                  <a:pt x="226483" y="10056283"/>
                  <a:pt x="527050" y="9848850"/>
                </a:cubicBezTo>
                <a:cubicBezTo>
                  <a:pt x="827616" y="9641416"/>
                  <a:pt x="1100666" y="9461500"/>
                  <a:pt x="1346200" y="9309100"/>
                </a:cubicBezTo>
                <a:cubicBezTo>
                  <a:pt x="1591733" y="9156700"/>
                  <a:pt x="1957916" y="8862484"/>
                  <a:pt x="2444750" y="8426450"/>
                </a:cubicBezTo>
                <a:cubicBezTo>
                  <a:pt x="2931583" y="7990417"/>
                  <a:pt x="3253316" y="7666567"/>
                  <a:pt x="3409950" y="7454900"/>
                </a:cubicBezTo>
                <a:cubicBezTo>
                  <a:pt x="3566583" y="7243234"/>
                  <a:pt x="3644900" y="7109884"/>
                  <a:pt x="3644900" y="7054850"/>
                </a:cubicBezTo>
                <a:cubicBezTo>
                  <a:pt x="3644900" y="6999817"/>
                  <a:pt x="3627966" y="6959600"/>
                  <a:pt x="3594100" y="6934200"/>
                </a:cubicBezTo>
                <a:cubicBezTo>
                  <a:pt x="3560233" y="6908800"/>
                  <a:pt x="3517900" y="6904567"/>
                  <a:pt x="3467100" y="6921500"/>
                </a:cubicBezTo>
                <a:cubicBezTo>
                  <a:pt x="3272366" y="6980767"/>
                  <a:pt x="3098800" y="7010400"/>
                  <a:pt x="2946400" y="7010400"/>
                </a:cubicBezTo>
                <a:cubicBezTo>
                  <a:pt x="2794000" y="7010400"/>
                  <a:pt x="2650066" y="7029450"/>
                  <a:pt x="2514600" y="7067550"/>
                </a:cubicBezTo>
                <a:cubicBezTo>
                  <a:pt x="2379133" y="7105650"/>
                  <a:pt x="2269066" y="7156450"/>
                  <a:pt x="2184400" y="7219950"/>
                </a:cubicBezTo>
                <a:cubicBezTo>
                  <a:pt x="2099733" y="7283450"/>
                  <a:pt x="2032000" y="7315200"/>
                  <a:pt x="1981200" y="7315200"/>
                </a:cubicBezTo>
                <a:cubicBezTo>
                  <a:pt x="1930400" y="7315200"/>
                  <a:pt x="1896533" y="7298267"/>
                  <a:pt x="1879600" y="7264400"/>
                </a:cubicBezTo>
                <a:cubicBezTo>
                  <a:pt x="1862666" y="7230534"/>
                  <a:pt x="1841500" y="7103534"/>
                  <a:pt x="1816100" y="6883400"/>
                </a:cubicBezTo>
                <a:cubicBezTo>
                  <a:pt x="1790700" y="6663267"/>
                  <a:pt x="1778000" y="6460067"/>
                  <a:pt x="1778000" y="6273800"/>
                </a:cubicBezTo>
                <a:cubicBezTo>
                  <a:pt x="1778000" y="6087534"/>
                  <a:pt x="1818216" y="5856817"/>
                  <a:pt x="1898650" y="5581650"/>
                </a:cubicBezTo>
                <a:cubicBezTo>
                  <a:pt x="1979083" y="5306484"/>
                  <a:pt x="2036233" y="5124450"/>
                  <a:pt x="2070100" y="5035550"/>
                </a:cubicBezTo>
                <a:cubicBezTo>
                  <a:pt x="2103966" y="4946650"/>
                  <a:pt x="2150533" y="4902200"/>
                  <a:pt x="2209800" y="4902200"/>
                </a:cubicBezTo>
                <a:cubicBezTo>
                  <a:pt x="2269066" y="4902200"/>
                  <a:pt x="2387600" y="4957234"/>
                  <a:pt x="2565400" y="5067300"/>
                </a:cubicBezTo>
                <a:cubicBezTo>
                  <a:pt x="2743200" y="5177367"/>
                  <a:pt x="2874433" y="5232400"/>
                  <a:pt x="2959100" y="5232400"/>
                </a:cubicBezTo>
                <a:cubicBezTo>
                  <a:pt x="3043766" y="5232400"/>
                  <a:pt x="3191933" y="5194300"/>
                  <a:pt x="3403600" y="5118100"/>
                </a:cubicBezTo>
                <a:close/>
                <a:moveTo>
                  <a:pt x="5397500" y="4559300"/>
                </a:moveTo>
                <a:cubicBezTo>
                  <a:pt x="5414433" y="4559300"/>
                  <a:pt x="5444066" y="4555067"/>
                  <a:pt x="5486400" y="4546600"/>
                </a:cubicBezTo>
                <a:cubicBezTo>
                  <a:pt x="5528733" y="4538134"/>
                  <a:pt x="5611283" y="4527550"/>
                  <a:pt x="5734050" y="4514850"/>
                </a:cubicBezTo>
                <a:cubicBezTo>
                  <a:pt x="5856816" y="4502150"/>
                  <a:pt x="5943600" y="4453467"/>
                  <a:pt x="5994400" y="4368800"/>
                </a:cubicBezTo>
                <a:cubicBezTo>
                  <a:pt x="6045200" y="4284134"/>
                  <a:pt x="6070600" y="4207934"/>
                  <a:pt x="6070600" y="4140200"/>
                </a:cubicBezTo>
                <a:cubicBezTo>
                  <a:pt x="6070600" y="4072467"/>
                  <a:pt x="6038850" y="4000500"/>
                  <a:pt x="5975350" y="3924300"/>
                </a:cubicBezTo>
                <a:cubicBezTo>
                  <a:pt x="5911850" y="3848100"/>
                  <a:pt x="5850466" y="3810000"/>
                  <a:pt x="5791200" y="3810000"/>
                </a:cubicBezTo>
                <a:cubicBezTo>
                  <a:pt x="5731933" y="3810000"/>
                  <a:pt x="5640916" y="3824817"/>
                  <a:pt x="5518150" y="3854450"/>
                </a:cubicBezTo>
                <a:cubicBezTo>
                  <a:pt x="5395383" y="3884084"/>
                  <a:pt x="5319183" y="3953934"/>
                  <a:pt x="5289550" y="4064000"/>
                </a:cubicBezTo>
                <a:cubicBezTo>
                  <a:pt x="5259916" y="4174067"/>
                  <a:pt x="5245100" y="4284134"/>
                  <a:pt x="5245100" y="4394200"/>
                </a:cubicBezTo>
                <a:cubicBezTo>
                  <a:pt x="5245100" y="4504267"/>
                  <a:pt x="5295900" y="4559300"/>
                  <a:pt x="5397500" y="4559300"/>
                </a:cubicBezTo>
                <a:close/>
                <a:moveTo>
                  <a:pt x="4305300" y="5892800"/>
                </a:moveTo>
                <a:cubicBezTo>
                  <a:pt x="4305300" y="5664200"/>
                  <a:pt x="4191000" y="5564717"/>
                  <a:pt x="3962400" y="5594350"/>
                </a:cubicBezTo>
                <a:cubicBezTo>
                  <a:pt x="3733800" y="5623984"/>
                  <a:pt x="3503083" y="5645150"/>
                  <a:pt x="3270250" y="5657850"/>
                </a:cubicBezTo>
                <a:cubicBezTo>
                  <a:pt x="3037416" y="5670550"/>
                  <a:pt x="2863850" y="5778500"/>
                  <a:pt x="2749550" y="5981700"/>
                </a:cubicBezTo>
                <a:cubicBezTo>
                  <a:pt x="2635250" y="6184900"/>
                  <a:pt x="2578100" y="6320367"/>
                  <a:pt x="2578100" y="6388100"/>
                </a:cubicBezTo>
                <a:cubicBezTo>
                  <a:pt x="2578100" y="6455834"/>
                  <a:pt x="2618316" y="6489700"/>
                  <a:pt x="2698750" y="6489700"/>
                </a:cubicBezTo>
                <a:cubicBezTo>
                  <a:pt x="2779183" y="6489700"/>
                  <a:pt x="2914650" y="6462184"/>
                  <a:pt x="3105150" y="6407150"/>
                </a:cubicBezTo>
                <a:cubicBezTo>
                  <a:pt x="3295650" y="6352117"/>
                  <a:pt x="3611033" y="6273800"/>
                  <a:pt x="4051300" y="6172200"/>
                </a:cubicBezTo>
                <a:cubicBezTo>
                  <a:pt x="4220633" y="6129867"/>
                  <a:pt x="4305300" y="6036734"/>
                  <a:pt x="4305300" y="5892800"/>
                </a:cubicBezTo>
                <a:close/>
              </a:path>
            </a:pathLst>
          </a:custGeom>
          <a:solidFill>
            <a:srgbClr val="000000">
              <a:alpha val="100000"/>
            </a:srgbClr>
          </a:solidFill>
          <a:ln w="585" cap="flat" cmpd="sng">
            <a:solidFill>
              <a:srgbClr val="00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" name="Freeform 179"/>
          <p:cNvSpPr/>
          <p:nvPr/>
        </p:nvSpPr>
        <p:spPr>
          <a:xfrm rot="0" flipH="0" flipV="0">
            <a:off x="4332560" y="1987779"/>
            <a:ext cx="457200" cy="116433"/>
          </a:xfrm>
          <a:custGeom>
            <a:pathLst>
              <a:path w="9525000" h="2425700">
                <a:moveTo>
                  <a:pt x="9525000" y="1435100"/>
                </a:moveTo>
                <a:cubicBezTo>
                  <a:pt x="9525000" y="1528234"/>
                  <a:pt x="9501716" y="1667934"/>
                  <a:pt x="9455150" y="1854200"/>
                </a:cubicBezTo>
                <a:cubicBezTo>
                  <a:pt x="9408583" y="2040467"/>
                  <a:pt x="9342966" y="2133600"/>
                  <a:pt x="9258300" y="2133600"/>
                </a:cubicBezTo>
                <a:cubicBezTo>
                  <a:pt x="9173633" y="2133600"/>
                  <a:pt x="9008533" y="2057400"/>
                  <a:pt x="8763000" y="1905000"/>
                </a:cubicBezTo>
                <a:cubicBezTo>
                  <a:pt x="8229600" y="1574800"/>
                  <a:pt x="7497233" y="1409700"/>
                  <a:pt x="6565900" y="1409700"/>
                </a:cubicBezTo>
                <a:cubicBezTo>
                  <a:pt x="6015566" y="1409700"/>
                  <a:pt x="5541433" y="1460500"/>
                  <a:pt x="5143500" y="1562100"/>
                </a:cubicBezTo>
                <a:cubicBezTo>
                  <a:pt x="4745566" y="1663700"/>
                  <a:pt x="4320116" y="1739900"/>
                  <a:pt x="3867150" y="1790700"/>
                </a:cubicBezTo>
                <a:cubicBezTo>
                  <a:pt x="3414183" y="1841500"/>
                  <a:pt x="3079750" y="1866900"/>
                  <a:pt x="2863850" y="1866900"/>
                </a:cubicBezTo>
                <a:cubicBezTo>
                  <a:pt x="2647950" y="1866900"/>
                  <a:pt x="2478616" y="1858434"/>
                  <a:pt x="2355850" y="1841500"/>
                </a:cubicBezTo>
                <a:cubicBezTo>
                  <a:pt x="2233083" y="1824567"/>
                  <a:pt x="2091266" y="1816100"/>
                  <a:pt x="1930400" y="1816100"/>
                </a:cubicBezTo>
                <a:cubicBezTo>
                  <a:pt x="1354666" y="1816100"/>
                  <a:pt x="956733" y="1938867"/>
                  <a:pt x="736600" y="2184400"/>
                </a:cubicBezTo>
                <a:cubicBezTo>
                  <a:pt x="592666" y="2345267"/>
                  <a:pt x="484716" y="2425700"/>
                  <a:pt x="412750" y="2425700"/>
                </a:cubicBezTo>
                <a:cubicBezTo>
                  <a:pt x="340783" y="2425700"/>
                  <a:pt x="254000" y="2254250"/>
                  <a:pt x="152400" y="1911350"/>
                </a:cubicBezTo>
                <a:cubicBezTo>
                  <a:pt x="50800" y="1568450"/>
                  <a:pt x="0" y="1310217"/>
                  <a:pt x="0" y="1136650"/>
                </a:cubicBezTo>
                <a:cubicBezTo>
                  <a:pt x="0" y="963084"/>
                  <a:pt x="29633" y="876300"/>
                  <a:pt x="88900" y="876300"/>
                </a:cubicBezTo>
                <a:cubicBezTo>
                  <a:pt x="148166" y="876300"/>
                  <a:pt x="209550" y="886884"/>
                  <a:pt x="273050" y="908050"/>
                </a:cubicBezTo>
                <a:cubicBezTo>
                  <a:pt x="336550" y="929217"/>
                  <a:pt x="410633" y="939800"/>
                  <a:pt x="495300" y="939800"/>
                </a:cubicBezTo>
                <a:cubicBezTo>
                  <a:pt x="808566" y="939800"/>
                  <a:pt x="1291166" y="899584"/>
                  <a:pt x="1943100" y="819150"/>
                </a:cubicBezTo>
                <a:cubicBezTo>
                  <a:pt x="2595033" y="738717"/>
                  <a:pt x="3185583" y="632884"/>
                  <a:pt x="3714750" y="501650"/>
                </a:cubicBezTo>
                <a:cubicBezTo>
                  <a:pt x="4243916" y="370417"/>
                  <a:pt x="4870450" y="289984"/>
                  <a:pt x="5594350" y="260350"/>
                </a:cubicBezTo>
                <a:cubicBezTo>
                  <a:pt x="6318250" y="230717"/>
                  <a:pt x="6906683" y="192617"/>
                  <a:pt x="7359650" y="146050"/>
                </a:cubicBezTo>
                <a:cubicBezTo>
                  <a:pt x="7812616" y="99484"/>
                  <a:pt x="8104716" y="63500"/>
                  <a:pt x="8235950" y="38100"/>
                </a:cubicBezTo>
                <a:cubicBezTo>
                  <a:pt x="8367183" y="12700"/>
                  <a:pt x="8462433" y="0"/>
                  <a:pt x="8521700" y="0"/>
                </a:cubicBezTo>
                <a:cubicBezTo>
                  <a:pt x="8691033" y="0"/>
                  <a:pt x="8803216" y="80434"/>
                  <a:pt x="8858250" y="241300"/>
                </a:cubicBezTo>
                <a:cubicBezTo>
                  <a:pt x="8913283" y="402167"/>
                  <a:pt x="8997950" y="575734"/>
                  <a:pt x="9112250" y="762000"/>
                </a:cubicBezTo>
                <a:cubicBezTo>
                  <a:pt x="9226550" y="948267"/>
                  <a:pt x="9323916" y="1081617"/>
                  <a:pt x="9404350" y="1162050"/>
                </a:cubicBezTo>
                <a:cubicBezTo>
                  <a:pt x="9484783" y="1242484"/>
                  <a:pt x="9525000" y="1333500"/>
                  <a:pt x="9525000" y="1435100"/>
                </a:cubicBezTo>
                <a:close/>
              </a:path>
            </a:pathLst>
          </a:custGeom>
          <a:solidFill>
            <a:srgbClr val="000000">
              <a:alpha val="100000"/>
            </a:srgbClr>
          </a:solidFill>
          <a:ln w="585" cap="flat" cmpd="sng">
            <a:solidFill>
              <a:srgbClr val="00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" name="Freeform 180"/>
          <p:cNvSpPr/>
          <p:nvPr/>
        </p:nvSpPr>
        <p:spPr>
          <a:xfrm rot="0" flipH="0" flipV="0">
            <a:off x="4950085" y="1756131"/>
            <a:ext cx="464515" cy="565099"/>
          </a:xfrm>
          <a:custGeom>
            <a:pathLst>
              <a:path w="9677400" h="11772900">
                <a:moveTo>
                  <a:pt x="5638800" y="1041400"/>
                </a:moveTo>
                <a:cubicBezTo>
                  <a:pt x="5638800" y="1244600"/>
                  <a:pt x="5554133" y="1346200"/>
                  <a:pt x="5384800" y="1346200"/>
                </a:cubicBezTo>
                <a:cubicBezTo>
                  <a:pt x="5300133" y="1346200"/>
                  <a:pt x="5213350" y="1361017"/>
                  <a:pt x="5124450" y="1390650"/>
                </a:cubicBezTo>
                <a:cubicBezTo>
                  <a:pt x="5035550" y="1420284"/>
                  <a:pt x="4946650" y="1435100"/>
                  <a:pt x="4857750" y="1435100"/>
                </a:cubicBezTo>
                <a:cubicBezTo>
                  <a:pt x="4768850" y="1435100"/>
                  <a:pt x="4650316" y="1390650"/>
                  <a:pt x="4502150" y="1301750"/>
                </a:cubicBezTo>
                <a:cubicBezTo>
                  <a:pt x="4353983" y="1212850"/>
                  <a:pt x="4254500" y="1119717"/>
                  <a:pt x="4203700" y="1022350"/>
                </a:cubicBezTo>
                <a:cubicBezTo>
                  <a:pt x="4152900" y="924984"/>
                  <a:pt x="4127500" y="795867"/>
                  <a:pt x="4127500" y="635000"/>
                </a:cubicBezTo>
                <a:cubicBezTo>
                  <a:pt x="4127500" y="381000"/>
                  <a:pt x="4150783" y="211667"/>
                  <a:pt x="4197350" y="127000"/>
                </a:cubicBezTo>
                <a:cubicBezTo>
                  <a:pt x="4243916" y="42334"/>
                  <a:pt x="4351866" y="0"/>
                  <a:pt x="4521200" y="0"/>
                </a:cubicBezTo>
                <a:cubicBezTo>
                  <a:pt x="4690533" y="0"/>
                  <a:pt x="4817533" y="55034"/>
                  <a:pt x="4902200" y="165100"/>
                </a:cubicBezTo>
                <a:cubicBezTo>
                  <a:pt x="4986866" y="275167"/>
                  <a:pt x="5101166" y="368300"/>
                  <a:pt x="5245100" y="444500"/>
                </a:cubicBezTo>
                <a:cubicBezTo>
                  <a:pt x="5507566" y="605367"/>
                  <a:pt x="5638800" y="804334"/>
                  <a:pt x="5638800" y="1041400"/>
                </a:cubicBezTo>
                <a:close/>
                <a:moveTo>
                  <a:pt x="6604000" y="3441700"/>
                </a:moveTo>
                <a:cubicBezTo>
                  <a:pt x="7103533" y="3458634"/>
                  <a:pt x="7539566" y="3454400"/>
                  <a:pt x="7912100" y="3429000"/>
                </a:cubicBezTo>
                <a:lnTo>
                  <a:pt x="8902700" y="3352800"/>
                </a:lnTo>
                <a:cubicBezTo>
                  <a:pt x="9097433" y="3352800"/>
                  <a:pt x="9275233" y="3460750"/>
                  <a:pt x="9436100" y="3676650"/>
                </a:cubicBezTo>
                <a:cubicBezTo>
                  <a:pt x="9596966" y="3892550"/>
                  <a:pt x="9677400" y="4085167"/>
                  <a:pt x="9677400" y="4254500"/>
                </a:cubicBezTo>
                <a:cubicBezTo>
                  <a:pt x="9677400" y="4423834"/>
                  <a:pt x="9668933" y="4533900"/>
                  <a:pt x="9652000" y="4584700"/>
                </a:cubicBezTo>
                <a:cubicBezTo>
                  <a:pt x="9635066" y="4635500"/>
                  <a:pt x="9582150" y="4660900"/>
                  <a:pt x="9493250" y="4660900"/>
                </a:cubicBezTo>
                <a:cubicBezTo>
                  <a:pt x="9404350" y="4660900"/>
                  <a:pt x="9211733" y="4614334"/>
                  <a:pt x="8915400" y="4521200"/>
                </a:cubicBezTo>
                <a:cubicBezTo>
                  <a:pt x="8221133" y="4309534"/>
                  <a:pt x="7615766" y="4203700"/>
                  <a:pt x="7099300" y="4203700"/>
                </a:cubicBezTo>
                <a:cubicBezTo>
                  <a:pt x="6582833" y="4203700"/>
                  <a:pt x="6066366" y="4239684"/>
                  <a:pt x="5549900" y="4311650"/>
                </a:cubicBezTo>
                <a:cubicBezTo>
                  <a:pt x="5033433" y="4383617"/>
                  <a:pt x="4288366" y="4516967"/>
                  <a:pt x="3314700" y="4711700"/>
                </a:cubicBezTo>
                <a:cubicBezTo>
                  <a:pt x="2341033" y="4906434"/>
                  <a:pt x="1686983" y="5048250"/>
                  <a:pt x="1352550" y="5137150"/>
                </a:cubicBezTo>
                <a:cubicBezTo>
                  <a:pt x="1018116" y="5226050"/>
                  <a:pt x="785283" y="5300134"/>
                  <a:pt x="654050" y="5359400"/>
                </a:cubicBezTo>
                <a:cubicBezTo>
                  <a:pt x="522816" y="5418667"/>
                  <a:pt x="429683" y="5448300"/>
                  <a:pt x="374650" y="5448300"/>
                </a:cubicBezTo>
                <a:cubicBezTo>
                  <a:pt x="319616" y="5448300"/>
                  <a:pt x="270933" y="5435600"/>
                  <a:pt x="228600" y="5410200"/>
                </a:cubicBezTo>
                <a:cubicBezTo>
                  <a:pt x="186266" y="5384800"/>
                  <a:pt x="158750" y="5350934"/>
                  <a:pt x="146050" y="5308600"/>
                </a:cubicBezTo>
                <a:cubicBezTo>
                  <a:pt x="133350" y="5266267"/>
                  <a:pt x="105833" y="5190067"/>
                  <a:pt x="63500" y="5080000"/>
                </a:cubicBezTo>
                <a:cubicBezTo>
                  <a:pt x="21166" y="4969934"/>
                  <a:pt x="0" y="4902200"/>
                  <a:pt x="0" y="4876800"/>
                </a:cubicBezTo>
                <a:cubicBezTo>
                  <a:pt x="0" y="4792134"/>
                  <a:pt x="71966" y="4745567"/>
                  <a:pt x="215900" y="4737100"/>
                </a:cubicBezTo>
                <a:cubicBezTo>
                  <a:pt x="927100" y="4660900"/>
                  <a:pt x="1547283" y="4544484"/>
                  <a:pt x="2076450" y="4387850"/>
                </a:cubicBezTo>
                <a:cubicBezTo>
                  <a:pt x="2605616" y="4231217"/>
                  <a:pt x="2901950" y="4133850"/>
                  <a:pt x="2965450" y="4095750"/>
                </a:cubicBezTo>
                <a:cubicBezTo>
                  <a:pt x="3028950" y="4057650"/>
                  <a:pt x="3060700" y="3784600"/>
                  <a:pt x="3060700" y="3276600"/>
                </a:cubicBezTo>
                <a:cubicBezTo>
                  <a:pt x="3060700" y="3208867"/>
                  <a:pt x="2980266" y="3175000"/>
                  <a:pt x="2819400" y="3175000"/>
                </a:cubicBezTo>
                <a:cubicBezTo>
                  <a:pt x="2751666" y="3175000"/>
                  <a:pt x="2683933" y="3183467"/>
                  <a:pt x="2616200" y="3200400"/>
                </a:cubicBezTo>
                <a:cubicBezTo>
                  <a:pt x="2548466" y="3217334"/>
                  <a:pt x="2487083" y="3225800"/>
                  <a:pt x="2432050" y="3225800"/>
                </a:cubicBezTo>
                <a:cubicBezTo>
                  <a:pt x="2377016" y="3225800"/>
                  <a:pt x="2334683" y="3215217"/>
                  <a:pt x="2305050" y="3194050"/>
                </a:cubicBezTo>
                <a:cubicBezTo>
                  <a:pt x="2275416" y="3172884"/>
                  <a:pt x="2233083" y="3103034"/>
                  <a:pt x="2178050" y="2984500"/>
                </a:cubicBezTo>
                <a:cubicBezTo>
                  <a:pt x="2123016" y="2865967"/>
                  <a:pt x="2095500" y="2766484"/>
                  <a:pt x="2095500" y="2686050"/>
                </a:cubicBezTo>
                <a:cubicBezTo>
                  <a:pt x="2095500" y="2605617"/>
                  <a:pt x="2154766" y="2565400"/>
                  <a:pt x="2273300" y="2565400"/>
                </a:cubicBezTo>
                <a:cubicBezTo>
                  <a:pt x="2391833" y="2565400"/>
                  <a:pt x="2523066" y="2544234"/>
                  <a:pt x="2667000" y="2501900"/>
                </a:cubicBezTo>
                <a:cubicBezTo>
                  <a:pt x="3691466" y="2230967"/>
                  <a:pt x="4578350" y="2019300"/>
                  <a:pt x="5327650" y="1866900"/>
                </a:cubicBezTo>
                <a:cubicBezTo>
                  <a:pt x="6076950" y="1714500"/>
                  <a:pt x="6527800" y="1638300"/>
                  <a:pt x="6680200" y="1638300"/>
                </a:cubicBezTo>
                <a:cubicBezTo>
                  <a:pt x="6908800" y="1638300"/>
                  <a:pt x="7071783" y="1703917"/>
                  <a:pt x="7169150" y="1835150"/>
                </a:cubicBezTo>
                <a:cubicBezTo>
                  <a:pt x="7266516" y="1966384"/>
                  <a:pt x="7315200" y="2175934"/>
                  <a:pt x="7315200" y="2463800"/>
                </a:cubicBezTo>
                <a:cubicBezTo>
                  <a:pt x="7315200" y="2531534"/>
                  <a:pt x="7296150" y="2569634"/>
                  <a:pt x="7258050" y="2578100"/>
                </a:cubicBezTo>
                <a:cubicBezTo>
                  <a:pt x="7219950" y="2586567"/>
                  <a:pt x="7099300" y="2590800"/>
                  <a:pt x="6896100" y="2590800"/>
                </a:cubicBezTo>
                <a:cubicBezTo>
                  <a:pt x="6692900" y="2590800"/>
                  <a:pt x="6570133" y="2607734"/>
                  <a:pt x="6527800" y="2641600"/>
                </a:cubicBezTo>
                <a:cubicBezTo>
                  <a:pt x="6485466" y="2675467"/>
                  <a:pt x="6430433" y="2781300"/>
                  <a:pt x="6362700" y="2959100"/>
                </a:cubicBezTo>
                <a:cubicBezTo>
                  <a:pt x="6294966" y="3136900"/>
                  <a:pt x="6261100" y="3261784"/>
                  <a:pt x="6261100" y="3333750"/>
                </a:cubicBezTo>
                <a:cubicBezTo>
                  <a:pt x="6261100" y="3405717"/>
                  <a:pt x="6290733" y="3441700"/>
                  <a:pt x="6350000" y="3441700"/>
                </a:cubicBezTo>
                <a:close/>
                <a:moveTo>
                  <a:pt x="4051300" y="3657600"/>
                </a:moveTo>
                <a:cubicBezTo>
                  <a:pt x="4051300" y="3699934"/>
                  <a:pt x="4068233" y="3729567"/>
                  <a:pt x="4102100" y="3746500"/>
                </a:cubicBezTo>
                <a:cubicBezTo>
                  <a:pt x="4135966" y="3763434"/>
                  <a:pt x="4174066" y="3767667"/>
                  <a:pt x="4216400" y="3759200"/>
                </a:cubicBezTo>
                <a:lnTo>
                  <a:pt x="4813300" y="3632200"/>
                </a:lnTo>
                <a:cubicBezTo>
                  <a:pt x="4881033" y="3623734"/>
                  <a:pt x="4933950" y="3589867"/>
                  <a:pt x="4972050" y="3530600"/>
                </a:cubicBezTo>
                <a:cubicBezTo>
                  <a:pt x="5010150" y="3471334"/>
                  <a:pt x="5054600" y="3373967"/>
                  <a:pt x="5105400" y="3238500"/>
                </a:cubicBezTo>
                <a:cubicBezTo>
                  <a:pt x="5156200" y="3103034"/>
                  <a:pt x="5181600" y="3001434"/>
                  <a:pt x="5181600" y="2933700"/>
                </a:cubicBezTo>
                <a:cubicBezTo>
                  <a:pt x="5181600" y="2865967"/>
                  <a:pt x="5124450" y="2832100"/>
                  <a:pt x="5010150" y="2832100"/>
                </a:cubicBezTo>
                <a:cubicBezTo>
                  <a:pt x="4895850" y="2832100"/>
                  <a:pt x="4728633" y="2876550"/>
                  <a:pt x="4508500" y="2965450"/>
                </a:cubicBezTo>
                <a:cubicBezTo>
                  <a:pt x="4288366" y="3054350"/>
                  <a:pt x="4157133" y="3115734"/>
                  <a:pt x="4114800" y="3149600"/>
                </a:cubicBezTo>
                <a:cubicBezTo>
                  <a:pt x="4072466" y="3183467"/>
                  <a:pt x="4051300" y="3238500"/>
                  <a:pt x="4051300" y="3314700"/>
                </a:cubicBezTo>
                <a:close/>
                <a:moveTo>
                  <a:pt x="8077200" y="8788400"/>
                </a:moveTo>
                <a:cubicBezTo>
                  <a:pt x="8077200" y="8949267"/>
                  <a:pt x="7996766" y="9029700"/>
                  <a:pt x="7835900" y="9029700"/>
                </a:cubicBezTo>
                <a:cubicBezTo>
                  <a:pt x="7759700" y="9029700"/>
                  <a:pt x="7598833" y="9004300"/>
                  <a:pt x="7353300" y="8953500"/>
                </a:cubicBezTo>
                <a:cubicBezTo>
                  <a:pt x="7107766" y="8902700"/>
                  <a:pt x="6726766" y="8877300"/>
                  <a:pt x="6210300" y="8877300"/>
                </a:cubicBezTo>
                <a:cubicBezTo>
                  <a:pt x="5693833" y="8877300"/>
                  <a:pt x="5414433" y="8900584"/>
                  <a:pt x="5372100" y="8947150"/>
                </a:cubicBezTo>
                <a:cubicBezTo>
                  <a:pt x="5329766" y="8993717"/>
                  <a:pt x="5298016" y="9209617"/>
                  <a:pt x="5276850" y="9594850"/>
                </a:cubicBezTo>
                <a:cubicBezTo>
                  <a:pt x="5255683" y="9980083"/>
                  <a:pt x="5245100" y="10399183"/>
                  <a:pt x="5245100" y="10852150"/>
                </a:cubicBezTo>
                <a:cubicBezTo>
                  <a:pt x="5245100" y="11305116"/>
                  <a:pt x="5238750" y="11554883"/>
                  <a:pt x="5226050" y="11601450"/>
                </a:cubicBezTo>
                <a:cubicBezTo>
                  <a:pt x="5213350" y="11648016"/>
                  <a:pt x="5168900" y="11688233"/>
                  <a:pt x="5092700" y="11722100"/>
                </a:cubicBezTo>
                <a:cubicBezTo>
                  <a:pt x="5016500" y="11755966"/>
                  <a:pt x="4925483" y="11772900"/>
                  <a:pt x="4819650" y="11772900"/>
                </a:cubicBezTo>
                <a:cubicBezTo>
                  <a:pt x="4713816" y="11772900"/>
                  <a:pt x="4635500" y="11749616"/>
                  <a:pt x="4584700" y="11703050"/>
                </a:cubicBezTo>
                <a:cubicBezTo>
                  <a:pt x="4533900" y="11656483"/>
                  <a:pt x="4504266" y="11546416"/>
                  <a:pt x="4495800" y="11372850"/>
                </a:cubicBezTo>
                <a:cubicBezTo>
                  <a:pt x="4487333" y="11199283"/>
                  <a:pt x="4483100" y="10871200"/>
                  <a:pt x="4483100" y="10388600"/>
                </a:cubicBezTo>
                <a:lnTo>
                  <a:pt x="4483100" y="9156700"/>
                </a:lnTo>
                <a:cubicBezTo>
                  <a:pt x="4483100" y="9055100"/>
                  <a:pt x="4430183" y="9004300"/>
                  <a:pt x="4324350" y="9004300"/>
                </a:cubicBezTo>
                <a:cubicBezTo>
                  <a:pt x="4218516" y="9004300"/>
                  <a:pt x="3873500" y="9048750"/>
                  <a:pt x="3289300" y="9137650"/>
                </a:cubicBezTo>
                <a:cubicBezTo>
                  <a:pt x="2705100" y="9226550"/>
                  <a:pt x="2330450" y="9311217"/>
                  <a:pt x="2165350" y="9391650"/>
                </a:cubicBezTo>
                <a:cubicBezTo>
                  <a:pt x="2000250" y="9472084"/>
                  <a:pt x="1864783" y="9512300"/>
                  <a:pt x="1758950" y="9512300"/>
                </a:cubicBezTo>
                <a:cubicBezTo>
                  <a:pt x="1653116" y="9512300"/>
                  <a:pt x="1572683" y="9453034"/>
                  <a:pt x="1517650" y="9334500"/>
                </a:cubicBezTo>
                <a:cubicBezTo>
                  <a:pt x="1462616" y="9215967"/>
                  <a:pt x="1435100" y="9110134"/>
                  <a:pt x="1435100" y="9017000"/>
                </a:cubicBezTo>
                <a:cubicBezTo>
                  <a:pt x="1435100" y="8923867"/>
                  <a:pt x="1498600" y="8877300"/>
                  <a:pt x="1625600" y="8877300"/>
                </a:cubicBezTo>
                <a:cubicBezTo>
                  <a:pt x="1693333" y="8877300"/>
                  <a:pt x="2059516" y="8779934"/>
                  <a:pt x="2724150" y="8585200"/>
                </a:cubicBezTo>
                <a:cubicBezTo>
                  <a:pt x="3388783" y="8390467"/>
                  <a:pt x="3907366" y="8259234"/>
                  <a:pt x="4279900" y="8191500"/>
                </a:cubicBezTo>
                <a:cubicBezTo>
                  <a:pt x="4364566" y="8174567"/>
                  <a:pt x="4406900" y="8138584"/>
                  <a:pt x="4406900" y="8083550"/>
                </a:cubicBezTo>
                <a:cubicBezTo>
                  <a:pt x="4406900" y="8028517"/>
                  <a:pt x="4379383" y="7945967"/>
                  <a:pt x="4324350" y="7835900"/>
                </a:cubicBezTo>
                <a:cubicBezTo>
                  <a:pt x="4269316" y="7725834"/>
                  <a:pt x="4186766" y="7683500"/>
                  <a:pt x="4076700" y="7708900"/>
                </a:cubicBezTo>
                <a:cubicBezTo>
                  <a:pt x="3788833" y="7768167"/>
                  <a:pt x="3591983" y="7797800"/>
                  <a:pt x="3486150" y="7797800"/>
                </a:cubicBezTo>
                <a:cubicBezTo>
                  <a:pt x="3380316" y="7797800"/>
                  <a:pt x="3293533" y="7755467"/>
                  <a:pt x="3225800" y="7670800"/>
                </a:cubicBezTo>
                <a:cubicBezTo>
                  <a:pt x="3158066" y="7586134"/>
                  <a:pt x="3094566" y="7522634"/>
                  <a:pt x="3035300" y="7480300"/>
                </a:cubicBezTo>
                <a:cubicBezTo>
                  <a:pt x="2781300" y="7285567"/>
                  <a:pt x="2559050" y="6991350"/>
                  <a:pt x="2368550" y="6597650"/>
                </a:cubicBezTo>
                <a:cubicBezTo>
                  <a:pt x="2178050" y="6203950"/>
                  <a:pt x="2082800" y="5918200"/>
                  <a:pt x="2082800" y="5740400"/>
                </a:cubicBezTo>
                <a:cubicBezTo>
                  <a:pt x="2082800" y="5681134"/>
                  <a:pt x="2097616" y="5628217"/>
                  <a:pt x="2127250" y="5581650"/>
                </a:cubicBezTo>
                <a:cubicBezTo>
                  <a:pt x="2156883" y="5535084"/>
                  <a:pt x="2201333" y="5492750"/>
                  <a:pt x="2260600" y="5454650"/>
                </a:cubicBezTo>
                <a:cubicBezTo>
                  <a:pt x="2319866" y="5416550"/>
                  <a:pt x="2531533" y="5344584"/>
                  <a:pt x="2895600" y="5238750"/>
                </a:cubicBezTo>
                <a:cubicBezTo>
                  <a:pt x="3259666" y="5132917"/>
                  <a:pt x="3625850" y="5037667"/>
                  <a:pt x="3994150" y="4953000"/>
                </a:cubicBezTo>
                <a:cubicBezTo>
                  <a:pt x="4362450" y="4868334"/>
                  <a:pt x="4741333" y="4802717"/>
                  <a:pt x="5130800" y="4756150"/>
                </a:cubicBezTo>
                <a:cubicBezTo>
                  <a:pt x="5520266" y="4709584"/>
                  <a:pt x="5825066" y="4686300"/>
                  <a:pt x="6045200" y="4686300"/>
                </a:cubicBezTo>
                <a:cubicBezTo>
                  <a:pt x="6265333" y="4686300"/>
                  <a:pt x="6445250" y="4711700"/>
                  <a:pt x="6584950" y="4762500"/>
                </a:cubicBezTo>
                <a:cubicBezTo>
                  <a:pt x="6724650" y="4813300"/>
                  <a:pt x="6919383" y="4921250"/>
                  <a:pt x="7169150" y="5086350"/>
                </a:cubicBezTo>
                <a:cubicBezTo>
                  <a:pt x="7418916" y="5251450"/>
                  <a:pt x="7560733" y="5355167"/>
                  <a:pt x="7594600" y="5397500"/>
                </a:cubicBezTo>
                <a:cubicBezTo>
                  <a:pt x="7628466" y="5439834"/>
                  <a:pt x="7645400" y="5490634"/>
                  <a:pt x="7645400" y="5549900"/>
                </a:cubicBezTo>
                <a:cubicBezTo>
                  <a:pt x="7645400" y="5659967"/>
                  <a:pt x="7539566" y="5922434"/>
                  <a:pt x="7327900" y="6337300"/>
                </a:cubicBezTo>
                <a:cubicBezTo>
                  <a:pt x="7116233" y="6752167"/>
                  <a:pt x="6951133" y="7048500"/>
                  <a:pt x="6832600" y="7226300"/>
                </a:cubicBezTo>
                <a:cubicBezTo>
                  <a:pt x="6714066" y="7404100"/>
                  <a:pt x="6599766" y="7493000"/>
                  <a:pt x="6489700" y="7493000"/>
                </a:cubicBezTo>
                <a:cubicBezTo>
                  <a:pt x="6438900" y="7493000"/>
                  <a:pt x="6369050" y="7482417"/>
                  <a:pt x="6280150" y="7461250"/>
                </a:cubicBezTo>
                <a:cubicBezTo>
                  <a:pt x="6191250" y="7440084"/>
                  <a:pt x="6096000" y="7429500"/>
                  <a:pt x="5994400" y="7429500"/>
                </a:cubicBezTo>
                <a:cubicBezTo>
                  <a:pt x="5892800" y="7429500"/>
                  <a:pt x="5801783" y="7440084"/>
                  <a:pt x="5721350" y="7461250"/>
                </a:cubicBezTo>
                <a:cubicBezTo>
                  <a:pt x="5640916" y="7482417"/>
                  <a:pt x="5581650" y="7556500"/>
                  <a:pt x="5543550" y="7683500"/>
                </a:cubicBezTo>
                <a:cubicBezTo>
                  <a:pt x="5505450" y="7810500"/>
                  <a:pt x="5486400" y="7882467"/>
                  <a:pt x="5486400" y="7899400"/>
                </a:cubicBezTo>
                <a:cubicBezTo>
                  <a:pt x="5486400" y="7967134"/>
                  <a:pt x="5537200" y="8001000"/>
                  <a:pt x="5638800" y="8001000"/>
                </a:cubicBezTo>
                <a:lnTo>
                  <a:pt x="6400800" y="7975600"/>
                </a:lnTo>
                <a:cubicBezTo>
                  <a:pt x="6807200" y="7975600"/>
                  <a:pt x="7118350" y="7984067"/>
                  <a:pt x="7334250" y="8001000"/>
                </a:cubicBezTo>
                <a:cubicBezTo>
                  <a:pt x="7550150" y="8017934"/>
                  <a:pt x="7687733" y="8043334"/>
                  <a:pt x="7747000" y="8077200"/>
                </a:cubicBezTo>
                <a:cubicBezTo>
                  <a:pt x="7806266" y="8111067"/>
                  <a:pt x="7876116" y="8210550"/>
                  <a:pt x="7956550" y="8375650"/>
                </a:cubicBezTo>
                <a:cubicBezTo>
                  <a:pt x="8036983" y="8540750"/>
                  <a:pt x="8077200" y="8678334"/>
                  <a:pt x="8077200" y="8788400"/>
                </a:cubicBezTo>
                <a:close/>
                <a:moveTo>
                  <a:pt x="3581400" y="7175500"/>
                </a:moveTo>
                <a:cubicBezTo>
                  <a:pt x="3623733" y="7175500"/>
                  <a:pt x="3841750" y="7135284"/>
                  <a:pt x="4235450" y="7054850"/>
                </a:cubicBezTo>
                <a:cubicBezTo>
                  <a:pt x="4629150" y="6974417"/>
                  <a:pt x="4999566" y="6906684"/>
                  <a:pt x="5346700" y="6851650"/>
                </a:cubicBezTo>
                <a:cubicBezTo>
                  <a:pt x="5693833" y="6796617"/>
                  <a:pt x="5905500" y="6752167"/>
                  <a:pt x="5981700" y="6718300"/>
                </a:cubicBezTo>
                <a:cubicBezTo>
                  <a:pt x="6057900" y="6684434"/>
                  <a:pt x="6134100" y="6582834"/>
                  <a:pt x="6210300" y="6413500"/>
                </a:cubicBezTo>
                <a:cubicBezTo>
                  <a:pt x="6286500" y="6244167"/>
                  <a:pt x="6324600" y="6062134"/>
                  <a:pt x="6324600" y="5867400"/>
                </a:cubicBezTo>
                <a:cubicBezTo>
                  <a:pt x="6324600" y="5672667"/>
                  <a:pt x="6254750" y="5518150"/>
                  <a:pt x="6115050" y="5403850"/>
                </a:cubicBezTo>
                <a:cubicBezTo>
                  <a:pt x="5975350" y="5289550"/>
                  <a:pt x="5774266" y="5232400"/>
                  <a:pt x="5511800" y="5232400"/>
                </a:cubicBezTo>
                <a:cubicBezTo>
                  <a:pt x="5249333" y="5232400"/>
                  <a:pt x="4927600" y="5300134"/>
                  <a:pt x="4546600" y="5435600"/>
                </a:cubicBezTo>
                <a:cubicBezTo>
                  <a:pt x="4165600" y="5571067"/>
                  <a:pt x="3848100" y="5666317"/>
                  <a:pt x="3594100" y="5721350"/>
                </a:cubicBezTo>
                <a:cubicBezTo>
                  <a:pt x="3340100" y="5776384"/>
                  <a:pt x="3189816" y="5825067"/>
                  <a:pt x="3143250" y="5867400"/>
                </a:cubicBezTo>
                <a:cubicBezTo>
                  <a:pt x="3096683" y="5909734"/>
                  <a:pt x="3073400" y="6060017"/>
                  <a:pt x="3073400" y="6318250"/>
                </a:cubicBezTo>
                <a:cubicBezTo>
                  <a:pt x="3073400" y="6576484"/>
                  <a:pt x="3119966" y="6783917"/>
                  <a:pt x="3213100" y="6940550"/>
                </a:cubicBezTo>
                <a:cubicBezTo>
                  <a:pt x="3306233" y="7097184"/>
                  <a:pt x="3429000" y="7175500"/>
                  <a:pt x="3581400" y="7175500"/>
                </a:cubicBezTo>
                <a:close/>
                <a:moveTo>
                  <a:pt x="5283200" y="5664200"/>
                </a:moveTo>
                <a:cubicBezTo>
                  <a:pt x="5520266" y="5664200"/>
                  <a:pt x="5638800" y="5795434"/>
                  <a:pt x="5638800" y="6057900"/>
                </a:cubicBezTo>
                <a:cubicBezTo>
                  <a:pt x="5638800" y="6176434"/>
                  <a:pt x="5581650" y="6271684"/>
                  <a:pt x="5467350" y="6343650"/>
                </a:cubicBezTo>
                <a:cubicBezTo>
                  <a:pt x="5353050" y="6415617"/>
                  <a:pt x="5113866" y="6493934"/>
                  <a:pt x="4749800" y="6578600"/>
                </a:cubicBezTo>
                <a:cubicBezTo>
                  <a:pt x="4385733" y="6663267"/>
                  <a:pt x="4116916" y="6705600"/>
                  <a:pt x="3943350" y="6705600"/>
                </a:cubicBezTo>
                <a:cubicBezTo>
                  <a:pt x="3769783" y="6705600"/>
                  <a:pt x="3647016" y="6654800"/>
                  <a:pt x="3575050" y="6553200"/>
                </a:cubicBezTo>
                <a:cubicBezTo>
                  <a:pt x="3503083" y="6451600"/>
                  <a:pt x="3467100" y="6360584"/>
                  <a:pt x="3467100" y="6280150"/>
                </a:cubicBezTo>
                <a:cubicBezTo>
                  <a:pt x="3467100" y="6199717"/>
                  <a:pt x="3528483" y="6142567"/>
                  <a:pt x="3651250" y="6108700"/>
                </a:cubicBezTo>
                <a:cubicBezTo>
                  <a:pt x="3774016" y="6074834"/>
                  <a:pt x="3913716" y="6013450"/>
                  <a:pt x="4070350" y="5924550"/>
                </a:cubicBezTo>
                <a:cubicBezTo>
                  <a:pt x="4226983" y="5835650"/>
                  <a:pt x="4430183" y="5770034"/>
                  <a:pt x="4679950" y="5727700"/>
                </a:cubicBezTo>
                <a:cubicBezTo>
                  <a:pt x="4929716" y="5685367"/>
                  <a:pt x="5130800" y="5664200"/>
                  <a:pt x="5283200" y="5664200"/>
                </a:cubicBezTo>
                <a:close/>
              </a:path>
            </a:pathLst>
          </a:custGeom>
          <a:solidFill>
            <a:srgbClr val="000000">
              <a:alpha val="100000"/>
            </a:srgbClr>
          </a:solidFill>
          <a:ln w="585" cap="flat" cmpd="sng">
            <a:solidFill>
              <a:srgbClr val="00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" name="Freeform 181"/>
          <p:cNvSpPr/>
          <p:nvPr/>
        </p:nvSpPr>
        <p:spPr>
          <a:xfrm rot="0" flipH="0" flipV="0">
            <a:off x="3301726" y="2516302"/>
            <a:ext cx="180441" cy="437083"/>
          </a:xfrm>
          <a:custGeom>
            <a:pathLst>
              <a:path w="3759200" h="9105900">
                <a:moveTo>
                  <a:pt x="355600" y="7620000"/>
                </a:moveTo>
                <a:cubicBezTo>
                  <a:pt x="626533" y="7865534"/>
                  <a:pt x="927100" y="7988300"/>
                  <a:pt x="1257300" y="7988300"/>
                </a:cubicBezTo>
                <a:cubicBezTo>
                  <a:pt x="1790700" y="7988300"/>
                  <a:pt x="2152650" y="7715250"/>
                  <a:pt x="2343150" y="7169150"/>
                </a:cubicBezTo>
                <a:cubicBezTo>
                  <a:pt x="2533650" y="6623050"/>
                  <a:pt x="2628900" y="5668434"/>
                  <a:pt x="2628900" y="4305300"/>
                </a:cubicBezTo>
                <a:cubicBezTo>
                  <a:pt x="2628900" y="2188634"/>
                  <a:pt x="2484966" y="850900"/>
                  <a:pt x="2197100" y="292100"/>
                </a:cubicBezTo>
                <a:cubicBezTo>
                  <a:pt x="2578100" y="97367"/>
                  <a:pt x="2891366" y="0"/>
                  <a:pt x="3136900" y="0"/>
                </a:cubicBezTo>
                <a:cubicBezTo>
                  <a:pt x="3382433" y="0"/>
                  <a:pt x="3547533" y="74084"/>
                  <a:pt x="3632200" y="222250"/>
                </a:cubicBezTo>
                <a:cubicBezTo>
                  <a:pt x="3716866" y="370417"/>
                  <a:pt x="3759200" y="719667"/>
                  <a:pt x="3759200" y="1270000"/>
                </a:cubicBezTo>
                <a:cubicBezTo>
                  <a:pt x="3759200" y="4174067"/>
                  <a:pt x="3689350" y="6000750"/>
                  <a:pt x="3549650" y="6750050"/>
                </a:cubicBezTo>
                <a:cubicBezTo>
                  <a:pt x="3409950" y="7499350"/>
                  <a:pt x="3134783" y="8079317"/>
                  <a:pt x="2724150" y="8489950"/>
                </a:cubicBezTo>
                <a:cubicBezTo>
                  <a:pt x="2313516" y="8900584"/>
                  <a:pt x="1786466" y="9105900"/>
                  <a:pt x="1143000" y="9105900"/>
                </a:cubicBezTo>
                <a:cubicBezTo>
                  <a:pt x="795866" y="9105900"/>
                  <a:pt x="518583" y="9040283"/>
                  <a:pt x="311150" y="8909050"/>
                </a:cubicBezTo>
                <a:cubicBezTo>
                  <a:pt x="103716" y="8777817"/>
                  <a:pt x="0" y="8589434"/>
                  <a:pt x="0" y="8343900"/>
                </a:cubicBezTo>
                <a:cubicBezTo>
                  <a:pt x="0" y="8123767"/>
                  <a:pt x="118533" y="7882467"/>
                  <a:pt x="355600" y="7620000"/>
                </a:cubicBezTo>
                <a:close/>
              </a:path>
            </a:pathLst>
          </a:custGeom>
          <a:solidFill>
            <a:srgbClr val="000000">
              <a:alpha val="100000"/>
            </a:srgbClr>
          </a:solidFill>
          <a:ln w="585" cap="flat" cmpd="sng">
            <a:solidFill>
              <a:srgbClr val="00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" name="Freeform 182"/>
          <p:cNvSpPr/>
          <p:nvPr/>
        </p:nvSpPr>
        <p:spPr>
          <a:xfrm rot="0" flipH="0" flipV="0">
            <a:off x="3563976" y="2641270"/>
            <a:ext cx="251155" cy="312115"/>
          </a:xfrm>
          <a:custGeom>
            <a:pathLst>
              <a:path w="5232400" h="6502400">
                <a:moveTo>
                  <a:pt x="5232400" y="6096000"/>
                </a:moveTo>
                <a:cubicBezTo>
                  <a:pt x="4885266" y="6307667"/>
                  <a:pt x="4614333" y="6413500"/>
                  <a:pt x="4419600" y="6413500"/>
                </a:cubicBezTo>
                <a:cubicBezTo>
                  <a:pt x="4114800" y="6413500"/>
                  <a:pt x="3945466" y="6180667"/>
                  <a:pt x="3911600" y="5715000"/>
                </a:cubicBezTo>
                <a:cubicBezTo>
                  <a:pt x="3318933" y="6239934"/>
                  <a:pt x="2705100" y="6502400"/>
                  <a:pt x="2070100" y="6502400"/>
                </a:cubicBezTo>
                <a:cubicBezTo>
                  <a:pt x="1452033" y="6502400"/>
                  <a:pt x="952500" y="6311900"/>
                  <a:pt x="571500" y="5930900"/>
                </a:cubicBezTo>
                <a:cubicBezTo>
                  <a:pt x="190500" y="5549900"/>
                  <a:pt x="0" y="5075767"/>
                  <a:pt x="0" y="4508500"/>
                </a:cubicBezTo>
                <a:cubicBezTo>
                  <a:pt x="0" y="3865034"/>
                  <a:pt x="264583" y="3348567"/>
                  <a:pt x="793750" y="2959100"/>
                </a:cubicBezTo>
                <a:cubicBezTo>
                  <a:pt x="1322916" y="2569634"/>
                  <a:pt x="2032000" y="2374900"/>
                  <a:pt x="2921000" y="2374900"/>
                </a:cubicBezTo>
                <a:cubicBezTo>
                  <a:pt x="3234266" y="2374900"/>
                  <a:pt x="3556000" y="2400300"/>
                  <a:pt x="3886200" y="2451100"/>
                </a:cubicBezTo>
                <a:cubicBezTo>
                  <a:pt x="3894666" y="2366434"/>
                  <a:pt x="3898900" y="2281767"/>
                  <a:pt x="3898900" y="2197100"/>
                </a:cubicBezTo>
                <a:cubicBezTo>
                  <a:pt x="3898900" y="1756834"/>
                  <a:pt x="3776133" y="1416050"/>
                  <a:pt x="3530600" y="1174750"/>
                </a:cubicBezTo>
                <a:cubicBezTo>
                  <a:pt x="3285066" y="933450"/>
                  <a:pt x="2937933" y="812800"/>
                  <a:pt x="2489200" y="812800"/>
                </a:cubicBezTo>
                <a:cubicBezTo>
                  <a:pt x="1752600" y="812800"/>
                  <a:pt x="1240366" y="1071034"/>
                  <a:pt x="952500" y="1587500"/>
                </a:cubicBezTo>
                <a:cubicBezTo>
                  <a:pt x="647700" y="1511300"/>
                  <a:pt x="495300" y="1329267"/>
                  <a:pt x="495300" y="1041400"/>
                </a:cubicBezTo>
                <a:cubicBezTo>
                  <a:pt x="495300" y="745067"/>
                  <a:pt x="681566" y="497417"/>
                  <a:pt x="1054100" y="298450"/>
                </a:cubicBezTo>
                <a:cubicBezTo>
                  <a:pt x="1426633" y="99484"/>
                  <a:pt x="1930400" y="0"/>
                  <a:pt x="2565400" y="0"/>
                </a:cubicBezTo>
                <a:cubicBezTo>
                  <a:pt x="3293533" y="0"/>
                  <a:pt x="3854450" y="186267"/>
                  <a:pt x="4248150" y="558800"/>
                </a:cubicBezTo>
                <a:cubicBezTo>
                  <a:pt x="4641850" y="931334"/>
                  <a:pt x="4838700" y="1456267"/>
                  <a:pt x="4838700" y="2133600"/>
                </a:cubicBezTo>
                <a:lnTo>
                  <a:pt x="4800600" y="3683000"/>
                </a:lnTo>
                <a:cubicBezTo>
                  <a:pt x="4800600" y="4953000"/>
                  <a:pt x="4944533" y="5757334"/>
                  <a:pt x="5232400" y="6096000"/>
                </a:cubicBezTo>
                <a:close/>
                <a:moveTo>
                  <a:pt x="3873500" y="3238500"/>
                </a:moveTo>
                <a:cubicBezTo>
                  <a:pt x="3517900" y="3179234"/>
                  <a:pt x="3191933" y="3149600"/>
                  <a:pt x="2895600" y="3149600"/>
                </a:cubicBezTo>
                <a:cubicBezTo>
                  <a:pt x="2286000" y="3149600"/>
                  <a:pt x="1822450" y="3261784"/>
                  <a:pt x="1504950" y="3486150"/>
                </a:cubicBezTo>
                <a:cubicBezTo>
                  <a:pt x="1187450" y="3710517"/>
                  <a:pt x="1028700" y="4042834"/>
                  <a:pt x="1028700" y="4483100"/>
                </a:cubicBezTo>
                <a:cubicBezTo>
                  <a:pt x="1028700" y="4838700"/>
                  <a:pt x="1143000" y="5115984"/>
                  <a:pt x="1371600" y="5314950"/>
                </a:cubicBezTo>
                <a:cubicBezTo>
                  <a:pt x="1600200" y="5513917"/>
                  <a:pt x="1917700" y="5613400"/>
                  <a:pt x="2324100" y="5613400"/>
                </a:cubicBezTo>
                <a:cubicBezTo>
                  <a:pt x="2959100" y="5613400"/>
                  <a:pt x="3479800" y="5384800"/>
                  <a:pt x="3886200" y="4927600"/>
                </a:cubicBezTo>
                <a:cubicBezTo>
                  <a:pt x="3860800" y="4402667"/>
                  <a:pt x="3856566" y="3839634"/>
                  <a:pt x="3873500" y="3238500"/>
                </a:cubicBezTo>
                <a:close/>
              </a:path>
            </a:pathLst>
          </a:custGeom>
          <a:solidFill>
            <a:srgbClr val="000000">
              <a:alpha val="100000"/>
            </a:srgbClr>
          </a:solidFill>
          <a:ln w="585" cap="flat" cmpd="sng">
            <a:solidFill>
              <a:srgbClr val="00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" name="Freeform 183"/>
          <p:cNvSpPr/>
          <p:nvPr/>
        </p:nvSpPr>
        <p:spPr>
          <a:xfrm rot="0" flipH="0" flipV="0">
            <a:off x="3848782" y="2648586"/>
            <a:ext cx="300532" cy="300532"/>
          </a:xfrm>
          <a:custGeom>
            <a:pathLst>
              <a:path w="6261100" h="6261100">
                <a:moveTo>
                  <a:pt x="0" y="838200"/>
                </a:moveTo>
                <a:cubicBezTo>
                  <a:pt x="330200" y="279400"/>
                  <a:pt x="622300" y="0"/>
                  <a:pt x="876300" y="0"/>
                </a:cubicBezTo>
                <a:cubicBezTo>
                  <a:pt x="1079500" y="0"/>
                  <a:pt x="1261533" y="141817"/>
                  <a:pt x="1422400" y="425450"/>
                </a:cubicBezTo>
                <a:cubicBezTo>
                  <a:pt x="1583266" y="709084"/>
                  <a:pt x="1803400" y="1286934"/>
                  <a:pt x="2082800" y="2159000"/>
                </a:cubicBezTo>
                <a:cubicBezTo>
                  <a:pt x="2700866" y="4089400"/>
                  <a:pt x="3064933" y="5054600"/>
                  <a:pt x="3175000" y="5054600"/>
                </a:cubicBezTo>
                <a:cubicBezTo>
                  <a:pt x="3352800" y="5054600"/>
                  <a:pt x="3716866" y="4536017"/>
                  <a:pt x="4267200" y="3498850"/>
                </a:cubicBezTo>
                <a:cubicBezTo>
                  <a:pt x="4817533" y="2461684"/>
                  <a:pt x="5092700" y="1574800"/>
                  <a:pt x="5092700" y="838200"/>
                </a:cubicBezTo>
                <a:cubicBezTo>
                  <a:pt x="5092700" y="550334"/>
                  <a:pt x="5050366" y="296334"/>
                  <a:pt x="4965700" y="76200"/>
                </a:cubicBezTo>
                <a:cubicBezTo>
                  <a:pt x="5185833" y="25400"/>
                  <a:pt x="5376333" y="0"/>
                  <a:pt x="5537200" y="0"/>
                </a:cubicBezTo>
                <a:cubicBezTo>
                  <a:pt x="6019800" y="0"/>
                  <a:pt x="6261100" y="215900"/>
                  <a:pt x="6261100" y="647700"/>
                </a:cubicBezTo>
                <a:cubicBezTo>
                  <a:pt x="6261100" y="1003300"/>
                  <a:pt x="6155266" y="1464734"/>
                  <a:pt x="5943600" y="2032000"/>
                </a:cubicBezTo>
                <a:cubicBezTo>
                  <a:pt x="5731933" y="2599267"/>
                  <a:pt x="5403850" y="3257550"/>
                  <a:pt x="4959350" y="4006850"/>
                </a:cubicBezTo>
                <a:cubicBezTo>
                  <a:pt x="4514850" y="4756150"/>
                  <a:pt x="4131733" y="5319184"/>
                  <a:pt x="3810000" y="5695950"/>
                </a:cubicBezTo>
                <a:cubicBezTo>
                  <a:pt x="3488266" y="6072717"/>
                  <a:pt x="3187700" y="6261100"/>
                  <a:pt x="2908300" y="6261100"/>
                </a:cubicBezTo>
                <a:cubicBezTo>
                  <a:pt x="2688166" y="6261100"/>
                  <a:pt x="2478616" y="6072717"/>
                  <a:pt x="2279650" y="5695950"/>
                </a:cubicBezTo>
                <a:cubicBezTo>
                  <a:pt x="2080683" y="5319184"/>
                  <a:pt x="1807633" y="4588934"/>
                  <a:pt x="1460500" y="3505200"/>
                </a:cubicBezTo>
                <a:cubicBezTo>
                  <a:pt x="1020233" y="2125134"/>
                  <a:pt x="533400" y="1236134"/>
                  <a:pt x="0" y="838200"/>
                </a:cubicBezTo>
                <a:close/>
              </a:path>
            </a:pathLst>
          </a:custGeom>
          <a:solidFill>
            <a:srgbClr val="000000">
              <a:alpha val="100000"/>
            </a:srgbClr>
          </a:solidFill>
          <a:ln w="585" cap="flat" cmpd="sng">
            <a:solidFill>
              <a:srgbClr val="00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" name="Freeform 184"/>
          <p:cNvSpPr/>
          <p:nvPr/>
        </p:nvSpPr>
        <p:spPr>
          <a:xfrm rot="0" flipH="0" flipV="0">
            <a:off x="4197595" y="2641270"/>
            <a:ext cx="251155" cy="312115"/>
          </a:xfrm>
          <a:custGeom>
            <a:pathLst>
              <a:path w="5232400" h="6502400">
                <a:moveTo>
                  <a:pt x="5232400" y="6096000"/>
                </a:moveTo>
                <a:cubicBezTo>
                  <a:pt x="4885266" y="6307667"/>
                  <a:pt x="4614333" y="6413500"/>
                  <a:pt x="4419600" y="6413500"/>
                </a:cubicBezTo>
                <a:cubicBezTo>
                  <a:pt x="4114800" y="6413500"/>
                  <a:pt x="3945466" y="6180667"/>
                  <a:pt x="3911600" y="5715000"/>
                </a:cubicBezTo>
                <a:cubicBezTo>
                  <a:pt x="3318933" y="6239934"/>
                  <a:pt x="2705100" y="6502400"/>
                  <a:pt x="2070100" y="6502400"/>
                </a:cubicBezTo>
                <a:cubicBezTo>
                  <a:pt x="1452033" y="6502400"/>
                  <a:pt x="952500" y="6311900"/>
                  <a:pt x="571500" y="5930900"/>
                </a:cubicBezTo>
                <a:cubicBezTo>
                  <a:pt x="190500" y="5549900"/>
                  <a:pt x="0" y="5075767"/>
                  <a:pt x="0" y="4508500"/>
                </a:cubicBezTo>
                <a:cubicBezTo>
                  <a:pt x="0" y="3865034"/>
                  <a:pt x="264583" y="3348567"/>
                  <a:pt x="793750" y="2959100"/>
                </a:cubicBezTo>
                <a:cubicBezTo>
                  <a:pt x="1322916" y="2569634"/>
                  <a:pt x="2032000" y="2374900"/>
                  <a:pt x="2921000" y="2374900"/>
                </a:cubicBezTo>
                <a:cubicBezTo>
                  <a:pt x="3234266" y="2374900"/>
                  <a:pt x="3556000" y="2400300"/>
                  <a:pt x="3886200" y="2451100"/>
                </a:cubicBezTo>
                <a:cubicBezTo>
                  <a:pt x="3894666" y="2366434"/>
                  <a:pt x="3898900" y="2281767"/>
                  <a:pt x="3898900" y="2197100"/>
                </a:cubicBezTo>
                <a:cubicBezTo>
                  <a:pt x="3898900" y="1756834"/>
                  <a:pt x="3776133" y="1416050"/>
                  <a:pt x="3530600" y="1174750"/>
                </a:cubicBezTo>
                <a:cubicBezTo>
                  <a:pt x="3285066" y="933450"/>
                  <a:pt x="2937933" y="812800"/>
                  <a:pt x="2489200" y="812800"/>
                </a:cubicBezTo>
                <a:cubicBezTo>
                  <a:pt x="1752600" y="812800"/>
                  <a:pt x="1240366" y="1071034"/>
                  <a:pt x="952500" y="1587500"/>
                </a:cubicBezTo>
                <a:cubicBezTo>
                  <a:pt x="647700" y="1511300"/>
                  <a:pt x="495300" y="1329267"/>
                  <a:pt x="495300" y="1041400"/>
                </a:cubicBezTo>
                <a:cubicBezTo>
                  <a:pt x="495300" y="745067"/>
                  <a:pt x="681566" y="497417"/>
                  <a:pt x="1054100" y="298450"/>
                </a:cubicBezTo>
                <a:cubicBezTo>
                  <a:pt x="1426633" y="99484"/>
                  <a:pt x="1930400" y="0"/>
                  <a:pt x="2565400" y="0"/>
                </a:cubicBezTo>
                <a:cubicBezTo>
                  <a:pt x="3293533" y="0"/>
                  <a:pt x="3854450" y="186267"/>
                  <a:pt x="4248150" y="558800"/>
                </a:cubicBezTo>
                <a:cubicBezTo>
                  <a:pt x="4641850" y="931334"/>
                  <a:pt x="4838700" y="1456267"/>
                  <a:pt x="4838700" y="2133600"/>
                </a:cubicBezTo>
                <a:lnTo>
                  <a:pt x="4800600" y="3683000"/>
                </a:lnTo>
                <a:cubicBezTo>
                  <a:pt x="4800600" y="4953000"/>
                  <a:pt x="4944533" y="5757334"/>
                  <a:pt x="5232400" y="6096000"/>
                </a:cubicBezTo>
                <a:close/>
                <a:moveTo>
                  <a:pt x="3873500" y="3238500"/>
                </a:moveTo>
                <a:cubicBezTo>
                  <a:pt x="3517900" y="3179234"/>
                  <a:pt x="3191933" y="3149600"/>
                  <a:pt x="2895600" y="3149600"/>
                </a:cubicBezTo>
                <a:cubicBezTo>
                  <a:pt x="2286000" y="3149600"/>
                  <a:pt x="1822450" y="3261784"/>
                  <a:pt x="1504950" y="3486150"/>
                </a:cubicBezTo>
                <a:cubicBezTo>
                  <a:pt x="1187450" y="3710517"/>
                  <a:pt x="1028700" y="4042834"/>
                  <a:pt x="1028700" y="4483100"/>
                </a:cubicBezTo>
                <a:cubicBezTo>
                  <a:pt x="1028700" y="4838700"/>
                  <a:pt x="1143000" y="5115984"/>
                  <a:pt x="1371600" y="5314950"/>
                </a:cubicBezTo>
                <a:cubicBezTo>
                  <a:pt x="1600200" y="5513917"/>
                  <a:pt x="1917700" y="5613400"/>
                  <a:pt x="2324100" y="5613400"/>
                </a:cubicBezTo>
                <a:cubicBezTo>
                  <a:pt x="2959100" y="5613400"/>
                  <a:pt x="3479800" y="5384800"/>
                  <a:pt x="3886200" y="4927600"/>
                </a:cubicBezTo>
                <a:cubicBezTo>
                  <a:pt x="3860800" y="4402667"/>
                  <a:pt x="3856566" y="3839634"/>
                  <a:pt x="3873500" y="3238500"/>
                </a:cubicBezTo>
                <a:close/>
              </a:path>
            </a:pathLst>
          </a:custGeom>
          <a:solidFill>
            <a:srgbClr val="000000">
              <a:alpha val="100000"/>
            </a:srgbClr>
          </a:solidFill>
          <a:ln w="585" cap="flat" cmpd="sng">
            <a:solidFill>
              <a:srgbClr val="00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" name="Freeform 185"/>
          <p:cNvSpPr/>
          <p:nvPr/>
        </p:nvSpPr>
        <p:spPr>
          <a:xfrm rot="0" flipH="0" flipV="0">
            <a:off x="4677593" y="2510206"/>
            <a:ext cx="537057" cy="470001"/>
          </a:xfrm>
          <a:custGeom>
            <a:pathLst>
              <a:path w="11188700" h="9791700">
                <a:moveTo>
                  <a:pt x="3441700" y="3695700"/>
                </a:moveTo>
                <a:cubicBezTo>
                  <a:pt x="3441700" y="3890434"/>
                  <a:pt x="3426883" y="4032250"/>
                  <a:pt x="3397250" y="4121150"/>
                </a:cubicBezTo>
                <a:cubicBezTo>
                  <a:pt x="3367616" y="4210050"/>
                  <a:pt x="3310466" y="4271434"/>
                  <a:pt x="3225800" y="4305300"/>
                </a:cubicBezTo>
                <a:cubicBezTo>
                  <a:pt x="3056466" y="4381500"/>
                  <a:pt x="2971800" y="4478867"/>
                  <a:pt x="2971800" y="4597400"/>
                </a:cubicBezTo>
                <a:cubicBezTo>
                  <a:pt x="2971800" y="4783667"/>
                  <a:pt x="3039533" y="4923367"/>
                  <a:pt x="3175000" y="5016500"/>
                </a:cubicBezTo>
                <a:cubicBezTo>
                  <a:pt x="3310466" y="5109634"/>
                  <a:pt x="3378200" y="5223934"/>
                  <a:pt x="3378200" y="5359400"/>
                </a:cubicBezTo>
                <a:cubicBezTo>
                  <a:pt x="3378200" y="5494867"/>
                  <a:pt x="3361266" y="5583767"/>
                  <a:pt x="3327400" y="5626100"/>
                </a:cubicBezTo>
                <a:cubicBezTo>
                  <a:pt x="3293533" y="5668434"/>
                  <a:pt x="3225800" y="5702300"/>
                  <a:pt x="3124200" y="5727700"/>
                </a:cubicBezTo>
                <a:cubicBezTo>
                  <a:pt x="3022600" y="5753100"/>
                  <a:pt x="2956983" y="5776384"/>
                  <a:pt x="2927350" y="5797550"/>
                </a:cubicBezTo>
                <a:cubicBezTo>
                  <a:pt x="2897716" y="5818717"/>
                  <a:pt x="2876550" y="5844117"/>
                  <a:pt x="2863850" y="5873750"/>
                </a:cubicBezTo>
                <a:cubicBezTo>
                  <a:pt x="2851150" y="5903384"/>
                  <a:pt x="2838450" y="6146800"/>
                  <a:pt x="2825750" y="6604000"/>
                </a:cubicBezTo>
                <a:cubicBezTo>
                  <a:pt x="2813050" y="7061200"/>
                  <a:pt x="2798233" y="7433734"/>
                  <a:pt x="2781300" y="7721600"/>
                </a:cubicBezTo>
                <a:cubicBezTo>
                  <a:pt x="2764366" y="8009467"/>
                  <a:pt x="2755900" y="8314267"/>
                  <a:pt x="2755900" y="8636000"/>
                </a:cubicBezTo>
                <a:lnTo>
                  <a:pt x="2768600" y="9601200"/>
                </a:lnTo>
                <a:cubicBezTo>
                  <a:pt x="2768600" y="9728200"/>
                  <a:pt x="2741083" y="9791700"/>
                  <a:pt x="2686050" y="9791700"/>
                </a:cubicBezTo>
                <a:cubicBezTo>
                  <a:pt x="2631016" y="9791700"/>
                  <a:pt x="2508250" y="9743016"/>
                  <a:pt x="2317750" y="9645650"/>
                </a:cubicBezTo>
                <a:cubicBezTo>
                  <a:pt x="2127250" y="9548283"/>
                  <a:pt x="2032000" y="9465733"/>
                  <a:pt x="2032000" y="9398000"/>
                </a:cubicBezTo>
                <a:cubicBezTo>
                  <a:pt x="2032000" y="9330266"/>
                  <a:pt x="2057400" y="9245600"/>
                  <a:pt x="2108200" y="9144000"/>
                </a:cubicBezTo>
                <a:cubicBezTo>
                  <a:pt x="2159000" y="9042400"/>
                  <a:pt x="2184400" y="8818034"/>
                  <a:pt x="2184400" y="8470900"/>
                </a:cubicBezTo>
                <a:cubicBezTo>
                  <a:pt x="2184400" y="8123767"/>
                  <a:pt x="2192866" y="7802034"/>
                  <a:pt x="2209800" y="7505700"/>
                </a:cubicBezTo>
                <a:lnTo>
                  <a:pt x="2235200" y="6731000"/>
                </a:lnTo>
                <a:cubicBezTo>
                  <a:pt x="2235200" y="6595534"/>
                  <a:pt x="2209800" y="6527800"/>
                  <a:pt x="2159000" y="6527800"/>
                </a:cubicBezTo>
                <a:cubicBezTo>
                  <a:pt x="2108200" y="6527800"/>
                  <a:pt x="1953683" y="6635750"/>
                  <a:pt x="1695450" y="6851650"/>
                </a:cubicBezTo>
                <a:cubicBezTo>
                  <a:pt x="1437216" y="7067550"/>
                  <a:pt x="1185333" y="7308850"/>
                  <a:pt x="939800" y="7575550"/>
                </a:cubicBezTo>
                <a:cubicBezTo>
                  <a:pt x="694266" y="7842250"/>
                  <a:pt x="478366" y="7975600"/>
                  <a:pt x="292100" y="7975600"/>
                </a:cubicBezTo>
                <a:cubicBezTo>
                  <a:pt x="224366" y="7975600"/>
                  <a:pt x="158750" y="7962900"/>
                  <a:pt x="95250" y="7937500"/>
                </a:cubicBezTo>
                <a:cubicBezTo>
                  <a:pt x="31750" y="7912100"/>
                  <a:pt x="0" y="7863417"/>
                  <a:pt x="0" y="7791450"/>
                </a:cubicBezTo>
                <a:cubicBezTo>
                  <a:pt x="0" y="7719484"/>
                  <a:pt x="71966" y="7611534"/>
                  <a:pt x="215900" y="7467600"/>
                </a:cubicBezTo>
                <a:cubicBezTo>
                  <a:pt x="774700" y="6925734"/>
                  <a:pt x="1191683" y="6424084"/>
                  <a:pt x="1466850" y="5962650"/>
                </a:cubicBezTo>
                <a:cubicBezTo>
                  <a:pt x="1742016" y="5501217"/>
                  <a:pt x="1879600" y="5223934"/>
                  <a:pt x="1879600" y="5130800"/>
                </a:cubicBezTo>
                <a:cubicBezTo>
                  <a:pt x="1879600" y="5071534"/>
                  <a:pt x="1824566" y="5041900"/>
                  <a:pt x="1714500" y="5041900"/>
                </a:cubicBezTo>
                <a:cubicBezTo>
                  <a:pt x="1604433" y="5041900"/>
                  <a:pt x="1460500" y="5073650"/>
                  <a:pt x="1282700" y="5137150"/>
                </a:cubicBezTo>
                <a:cubicBezTo>
                  <a:pt x="1104900" y="5200650"/>
                  <a:pt x="975783" y="5266267"/>
                  <a:pt x="895350" y="5334000"/>
                </a:cubicBezTo>
                <a:cubicBezTo>
                  <a:pt x="814916" y="5401734"/>
                  <a:pt x="734483" y="5435600"/>
                  <a:pt x="654050" y="5435600"/>
                </a:cubicBezTo>
                <a:cubicBezTo>
                  <a:pt x="573616" y="5435600"/>
                  <a:pt x="508000" y="5346700"/>
                  <a:pt x="457200" y="5168900"/>
                </a:cubicBezTo>
                <a:cubicBezTo>
                  <a:pt x="423333" y="5016500"/>
                  <a:pt x="370416" y="4876800"/>
                  <a:pt x="298450" y="4749800"/>
                </a:cubicBezTo>
                <a:cubicBezTo>
                  <a:pt x="226483" y="4622800"/>
                  <a:pt x="190500" y="4525434"/>
                  <a:pt x="190500" y="4457700"/>
                </a:cubicBezTo>
                <a:cubicBezTo>
                  <a:pt x="190500" y="4322234"/>
                  <a:pt x="279400" y="4254500"/>
                  <a:pt x="457200" y="4254500"/>
                </a:cubicBezTo>
                <a:cubicBezTo>
                  <a:pt x="584200" y="4254500"/>
                  <a:pt x="817033" y="4212167"/>
                  <a:pt x="1155700" y="4127500"/>
                </a:cubicBezTo>
                <a:cubicBezTo>
                  <a:pt x="1494366" y="4042834"/>
                  <a:pt x="1731433" y="3964517"/>
                  <a:pt x="1866900" y="3892550"/>
                </a:cubicBezTo>
                <a:cubicBezTo>
                  <a:pt x="2002366" y="3820584"/>
                  <a:pt x="2087033" y="3761317"/>
                  <a:pt x="2120900" y="3714750"/>
                </a:cubicBezTo>
                <a:cubicBezTo>
                  <a:pt x="2154766" y="3668184"/>
                  <a:pt x="2171700" y="3589867"/>
                  <a:pt x="2171700" y="3479800"/>
                </a:cubicBezTo>
                <a:cubicBezTo>
                  <a:pt x="2171700" y="3191934"/>
                  <a:pt x="2186516" y="2675467"/>
                  <a:pt x="2216150" y="1930400"/>
                </a:cubicBezTo>
                <a:cubicBezTo>
                  <a:pt x="2245783" y="1185334"/>
                  <a:pt x="2260600" y="749300"/>
                  <a:pt x="2260600" y="622300"/>
                </a:cubicBezTo>
                <a:lnTo>
                  <a:pt x="2260600" y="304800"/>
                </a:lnTo>
                <a:cubicBezTo>
                  <a:pt x="2260600" y="101600"/>
                  <a:pt x="2319866" y="0"/>
                  <a:pt x="2438400" y="0"/>
                </a:cubicBezTo>
                <a:cubicBezTo>
                  <a:pt x="2472266" y="0"/>
                  <a:pt x="2514600" y="10584"/>
                  <a:pt x="2565400" y="31750"/>
                </a:cubicBezTo>
                <a:cubicBezTo>
                  <a:pt x="2616200" y="52917"/>
                  <a:pt x="2700866" y="71967"/>
                  <a:pt x="2819400" y="88900"/>
                </a:cubicBezTo>
                <a:cubicBezTo>
                  <a:pt x="3048000" y="122767"/>
                  <a:pt x="3162300" y="198967"/>
                  <a:pt x="3162300" y="317500"/>
                </a:cubicBezTo>
                <a:cubicBezTo>
                  <a:pt x="3162300" y="359834"/>
                  <a:pt x="3145366" y="406400"/>
                  <a:pt x="3111500" y="457200"/>
                </a:cubicBezTo>
                <a:cubicBezTo>
                  <a:pt x="3001433" y="609600"/>
                  <a:pt x="2946400" y="884767"/>
                  <a:pt x="2946400" y="1282700"/>
                </a:cubicBezTo>
                <a:cubicBezTo>
                  <a:pt x="2946400" y="1680634"/>
                  <a:pt x="2931583" y="1983317"/>
                  <a:pt x="2901950" y="2190750"/>
                </a:cubicBezTo>
                <a:cubicBezTo>
                  <a:pt x="2872316" y="2398184"/>
                  <a:pt x="2857500" y="2614084"/>
                  <a:pt x="2857500" y="2838450"/>
                </a:cubicBezTo>
                <a:cubicBezTo>
                  <a:pt x="2857500" y="3062817"/>
                  <a:pt x="2868083" y="3217334"/>
                  <a:pt x="2889250" y="3302000"/>
                </a:cubicBezTo>
                <a:cubicBezTo>
                  <a:pt x="2910416" y="3386667"/>
                  <a:pt x="2944283" y="3429000"/>
                  <a:pt x="2990850" y="3429000"/>
                </a:cubicBezTo>
                <a:cubicBezTo>
                  <a:pt x="3037416" y="3429000"/>
                  <a:pt x="3086100" y="3422650"/>
                  <a:pt x="3136900" y="3409950"/>
                </a:cubicBezTo>
                <a:cubicBezTo>
                  <a:pt x="3187700" y="3397250"/>
                  <a:pt x="3225800" y="3390900"/>
                  <a:pt x="3251200" y="3390900"/>
                </a:cubicBezTo>
                <a:cubicBezTo>
                  <a:pt x="3378200" y="3390900"/>
                  <a:pt x="3441700" y="3492500"/>
                  <a:pt x="3441700" y="3695700"/>
                </a:cubicBezTo>
                <a:close/>
                <a:moveTo>
                  <a:pt x="9118600" y="4546600"/>
                </a:moveTo>
                <a:cubicBezTo>
                  <a:pt x="9245600" y="4546600"/>
                  <a:pt x="9309100" y="4620684"/>
                  <a:pt x="9309100" y="4768850"/>
                </a:cubicBezTo>
                <a:cubicBezTo>
                  <a:pt x="9309100" y="4917017"/>
                  <a:pt x="9292166" y="5018617"/>
                  <a:pt x="9258300" y="5073650"/>
                </a:cubicBezTo>
                <a:cubicBezTo>
                  <a:pt x="9224433" y="5128684"/>
                  <a:pt x="8885766" y="5308600"/>
                  <a:pt x="8242300" y="5613400"/>
                </a:cubicBezTo>
                <a:cubicBezTo>
                  <a:pt x="8106833" y="5681134"/>
                  <a:pt x="8017933" y="5753100"/>
                  <a:pt x="7975600" y="5829300"/>
                </a:cubicBezTo>
                <a:cubicBezTo>
                  <a:pt x="7687733" y="6362700"/>
                  <a:pt x="7349066" y="6874934"/>
                  <a:pt x="6959600" y="7366000"/>
                </a:cubicBezTo>
                <a:cubicBezTo>
                  <a:pt x="6824133" y="7543800"/>
                  <a:pt x="6747933" y="7704667"/>
                  <a:pt x="6731000" y="7848600"/>
                </a:cubicBezTo>
                <a:cubicBezTo>
                  <a:pt x="6714066" y="7992534"/>
                  <a:pt x="6675966" y="8100484"/>
                  <a:pt x="6616700" y="8172450"/>
                </a:cubicBezTo>
                <a:cubicBezTo>
                  <a:pt x="6557433" y="8244417"/>
                  <a:pt x="6405033" y="8352367"/>
                  <a:pt x="6159500" y="8496300"/>
                </a:cubicBezTo>
                <a:cubicBezTo>
                  <a:pt x="5913966" y="8640234"/>
                  <a:pt x="5636683" y="8767234"/>
                  <a:pt x="5327650" y="8877300"/>
                </a:cubicBezTo>
                <a:cubicBezTo>
                  <a:pt x="5018616" y="8987367"/>
                  <a:pt x="4804833" y="9042400"/>
                  <a:pt x="4686300" y="9042400"/>
                </a:cubicBezTo>
                <a:cubicBezTo>
                  <a:pt x="4567766" y="9042400"/>
                  <a:pt x="4508500" y="9012767"/>
                  <a:pt x="4508500" y="8953500"/>
                </a:cubicBezTo>
                <a:cubicBezTo>
                  <a:pt x="4508500" y="8894234"/>
                  <a:pt x="4601633" y="8782050"/>
                  <a:pt x="4787900" y="8616950"/>
                </a:cubicBezTo>
                <a:cubicBezTo>
                  <a:pt x="4974166" y="8451850"/>
                  <a:pt x="5115983" y="8339667"/>
                  <a:pt x="5213350" y="8280400"/>
                </a:cubicBezTo>
                <a:cubicBezTo>
                  <a:pt x="5310716" y="8221134"/>
                  <a:pt x="5566833" y="8020050"/>
                  <a:pt x="5981700" y="7677150"/>
                </a:cubicBezTo>
                <a:cubicBezTo>
                  <a:pt x="6396566" y="7334250"/>
                  <a:pt x="6705600" y="6993467"/>
                  <a:pt x="6908800" y="6654800"/>
                </a:cubicBezTo>
                <a:cubicBezTo>
                  <a:pt x="7112000" y="6316134"/>
                  <a:pt x="7213600" y="6127750"/>
                  <a:pt x="7213600" y="6089650"/>
                </a:cubicBezTo>
                <a:cubicBezTo>
                  <a:pt x="7213600" y="6051550"/>
                  <a:pt x="7200900" y="6015567"/>
                  <a:pt x="7175500" y="5981700"/>
                </a:cubicBezTo>
                <a:cubicBezTo>
                  <a:pt x="7150100" y="5947834"/>
                  <a:pt x="7118350" y="5930900"/>
                  <a:pt x="7080250" y="5930900"/>
                </a:cubicBezTo>
                <a:cubicBezTo>
                  <a:pt x="7042150" y="5930900"/>
                  <a:pt x="6980766" y="5945717"/>
                  <a:pt x="6896100" y="5975350"/>
                </a:cubicBezTo>
                <a:cubicBezTo>
                  <a:pt x="6811433" y="6004984"/>
                  <a:pt x="6752166" y="6019800"/>
                  <a:pt x="6718300" y="6019800"/>
                </a:cubicBezTo>
                <a:cubicBezTo>
                  <a:pt x="6608233" y="6019800"/>
                  <a:pt x="6546850" y="5956300"/>
                  <a:pt x="6534150" y="5829300"/>
                </a:cubicBezTo>
                <a:cubicBezTo>
                  <a:pt x="6521450" y="5702300"/>
                  <a:pt x="6500283" y="5604934"/>
                  <a:pt x="6470650" y="5537200"/>
                </a:cubicBezTo>
                <a:cubicBezTo>
                  <a:pt x="6441016" y="5469467"/>
                  <a:pt x="6426200" y="5401734"/>
                  <a:pt x="6426200" y="5334000"/>
                </a:cubicBezTo>
                <a:cubicBezTo>
                  <a:pt x="6426200" y="5266267"/>
                  <a:pt x="6447366" y="5198534"/>
                  <a:pt x="6489700" y="5130800"/>
                </a:cubicBezTo>
                <a:cubicBezTo>
                  <a:pt x="6515100" y="5096934"/>
                  <a:pt x="6546850" y="4936067"/>
                  <a:pt x="6584950" y="4648200"/>
                </a:cubicBezTo>
                <a:cubicBezTo>
                  <a:pt x="6623050" y="4360334"/>
                  <a:pt x="6661150" y="4163484"/>
                  <a:pt x="6699250" y="4057650"/>
                </a:cubicBezTo>
                <a:cubicBezTo>
                  <a:pt x="6737350" y="3951817"/>
                  <a:pt x="6792383" y="3898900"/>
                  <a:pt x="6864350" y="3898900"/>
                </a:cubicBezTo>
                <a:cubicBezTo>
                  <a:pt x="6936316" y="3898900"/>
                  <a:pt x="7031566" y="3932767"/>
                  <a:pt x="7150100" y="4000500"/>
                </a:cubicBezTo>
                <a:cubicBezTo>
                  <a:pt x="7268633" y="4068234"/>
                  <a:pt x="7327900" y="4138084"/>
                  <a:pt x="7327900" y="4210050"/>
                </a:cubicBezTo>
                <a:cubicBezTo>
                  <a:pt x="7327900" y="4282017"/>
                  <a:pt x="7255933" y="4368800"/>
                  <a:pt x="7112000" y="4470400"/>
                </a:cubicBezTo>
                <a:cubicBezTo>
                  <a:pt x="6968066" y="4572000"/>
                  <a:pt x="6866466" y="4679950"/>
                  <a:pt x="6807200" y="4794250"/>
                </a:cubicBezTo>
                <a:cubicBezTo>
                  <a:pt x="6747933" y="4908550"/>
                  <a:pt x="6718300" y="4995334"/>
                  <a:pt x="6718300" y="5054600"/>
                </a:cubicBezTo>
                <a:cubicBezTo>
                  <a:pt x="6718300" y="5156200"/>
                  <a:pt x="6777566" y="5207000"/>
                  <a:pt x="6896100" y="5207000"/>
                </a:cubicBezTo>
                <a:cubicBezTo>
                  <a:pt x="6938433" y="5207000"/>
                  <a:pt x="7048500" y="5166784"/>
                  <a:pt x="7226300" y="5086350"/>
                </a:cubicBezTo>
                <a:cubicBezTo>
                  <a:pt x="7404100" y="5005917"/>
                  <a:pt x="7514166" y="4950884"/>
                  <a:pt x="7556500" y="4921250"/>
                </a:cubicBezTo>
                <a:cubicBezTo>
                  <a:pt x="7598833" y="4891617"/>
                  <a:pt x="7632700" y="4847167"/>
                  <a:pt x="7658100" y="4787900"/>
                </a:cubicBezTo>
                <a:cubicBezTo>
                  <a:pt x="7683500" y="4728634"/>
                  <a:pt x="7719483" y="4572000"/>
                  <a:pt x="7766050" y="4318000"/>
                </a:cubicBezTo>
                <a:cubicBezTo>
                  <a:pt x="7812616" y="4064000"/>
                  <a:pt x="7835900" y="3873500"/>
                  <a:pt x="7835900" y="3746500"/>
                </a:cubicBezTo>
                <a:cubicBezTo>
                  <a:pt x="7835900" y="3619500"/>
                  <a:pt x="7797800" y="3556000"/>
                  <a:pt x="7721600" y="3556000"/>
                </a:cubicBezTo>
                <a:cubicBezTo>
                  <a:pt x="7645400" y="3556000"/>
                  <a:pt x="7581900" y="3568700"/>
                  <a:pt x="7531100" y="3594100"/>
                </a:cubicBezTo>
                <a:cubicBezTo>
                  <a:pt x="7480300" y="3619500"/>
                  <a:pt x="7437966" y="3632200"/>
                  <a:pt x="7404100" y="3632200"/>
                </a:cubicBezTo>
                <a:cubicBezTo>
                  <a:pt x="7277100" y="3632200"/>
                  <a:pt x="7188200" y="3562350"/>
                  <a:pt x="7137400" y="3422650"/>
                </a:cubicBezTo>
                <a:cubicBezTo>
                  <a:pt x="7086600" y="3282950"/>
                  <a:pt x="6991350" y="3149600"/>
                  <a:pt x="6851650" y="3022600"/>
                </a:cubicBezTo>
                <a:cubicBezTo>
                  <a:pt x="6711950" y="2895600"/>
                  <a:pt x="6642100" y="2804584"/>
                  <a:pt x="6642100" y="2749550"/>
                </a:cubicBezTo>
                <a:cubicBezTo>
                  <a:pt x="6642100" y="2694517"/>
                  <a:pt x="6731000" y="2667000"/>
                  <a:pt x="6908800" y="2667000"/>
                </a:cubicBezTo>
                <a:cubicBezTo>
                  <a:pt x="7086600" y="2667000"/>
                  <a:pt x="7264400" y="2637367"/>
                  <a:pt x="7442200" y="2578100"/>
                </a:cubicBezTo>
                <a:cubicBezTo>
                  <a:pt x="8229600" y="2332567"/>
                  <a:pt x="8737600" y="2209800"/>
                  <a:pt x="8966200" y="2209800"/>
                </a:cubicBezTo>
                <a:cubicBezTo>
                  <a:pt x="9084733" y="2209800"/>
                  <a:pt x="9163050" y="2247900"/>
                  <a:pt x="9201150" y="2324100"/>
                </a:cubicBezTo>
                <a:cubicBezTo>
                  <a:pt x="9239250" y="2400300"/>
                  <a:pt x="9258300" y="2468034"/>
                  <a:pt x="9258300" y="2527300"/>
                </a:cubicBezTo>
                <a:cubicBezTo>
                  <a:pt x="9258300" y="2662767"/>
                  <a:pt x="9033933" y="2904067"/>
                  <a:pt x="8585200" y="3251200"/>
                </a:cubicBezTo>
                <a:cubicBezTo>
                  <a:pt x="8534400" y="3276600"/>
                  <a:pt x="8509000" y="3327400"/>
                  <a:pt x="8509000" y="3403600"/>
                </a:cubicBezTo>
                <a:cubicBezTo>
                  <a:pt x="8509000" y="3437467"/>
                  <a:pt x="8536516" y="3481917"/>
                  <a:pt x="8591550" y="3536950"/>
                </a:cubicBezTo>
                <a:cubicBezTo>
                  <a:pt x="8646583" y="3591984"/>
                  <a:pt x="8674100" y="3674534"/>
                  <a:pt x="8674100" y="3784600"/>
                </a:cubicBezTo>
                <a:cubicBezTo>
                  <a:pt x="8674100" y="3894667"/>
                  <a:pt x="8657166" y="4030134"/>
                  <a:pt x="8623300" y="4191000"/>
                </a:cubicBezTo>
                <a:cubicBezTo>
                  <a:pt x="8589433" y="4351867"/>
                  <a:pt x="8572500" y="4449234"/>
                  <a:pt x="8572500" y="4483100"/>
                </a:cubicBezTo>
                <a:cubicBezTo>
                  <a:pt x="8572500" y="4559300"/>
                  <a:pt x="8595783" y="4597400"/>
                  <a:pt x="8642350" y="4597400"/>
                </a:cubicBezTo>
                <a:cubicBezTo>
                  <a:pt x="8688916" y="4597400"/>
                  <a:pt x="8769350" y="4588934"/>
                  <a:pt x="8883650" y="4572000"/>
                </a:cubicBezTo>
                <a:cubicBezTo>
                  <a:pt x="8997950" y="4555067"/>
                  <a:pt x="9076266" y="4546600"/>
                  <a:pt x="9118600" y="4546600"/>
                </a:cubicBezTo>
                <a:close/>
                <a:moveTo>
                  <a:pt x="6578600" y="2743200"/>
                </a:moveTo>
                <a:cubicBezTo>
                  <a:pt x="6578600" y="2810934"/>
                  <a:pt x="6529916" y="2893484"/>
                  <a:pt x="6432550" y="2990850"/>
                </a:cubicBezTo>
                <a:cubicBezTo>
                  <a:pt x="6335183" y="3088217"/>
                  <a:pt x="6275916" y="3289300"/>
                  <a:pt x="6254750" y="3594100"/>
                </a:cubicBezTo>
                <a:cubicBezTo>
                  <a:pt x="6233583" y="3898900"/>
                  <a:pt x="6191250" y="4231217"/>
                  <a:pt x="6127750" y="4591050"/>
                </a:cubicBezTo>
                <a:cubicBezTo>
                  <a:pt x="6064250" y="4950884"/>
                  <a:pt x="6009216" y="5185834"/>
                  <a:pt x="5962650" y="5295900"/>
                </a:cubicBezTo>
                <a:cubicBezTo>
                  <a:pt x="5916083" y="5405967"/>
                  <a:pt x="5848350" y="5490634"/>
                  <a:pt x="5759450" y="5549900"/>
                </a:cubicBezTo>
                <a:cubicBezTo>
                  <a:pt x="5670550" y="5609167"/>
                  <a:pt x="5626100" y="5687484"/>
                  <a:pt x="5626100" y="5784850"/>
                </a:cubicBezTo>
                <a:cubicBezTo>
                  <a:pt x="5626100" y="5882217"/>
                  <a:pt x="5664200" y="5969000"/>
                  <a:pt x="5740400" y="6045200"/>
                </a:cubicBezTo>
                <a:cubicBezTo>
                  <a:pt x="6087533" y="6341534"/>
                  <a:pt x="6261100" y="6572250"/>
                  <a:pt x="6261100" y="6737350"/>
                </a:cubicBezTo>
                <a:cubicBezTo>
                  <a:pt x="6261100" y="6902450"/>
                  <a:pt x="6167966" y="6985000"/>
                  <a:pt x="5981700" y="6985000"/>
                </a:cubicBezTo>
                <a:cubicBezTo>
                  <a:pt x="5888566" y="6985000"/>
                  <a:pt x="5791200" y="6972300"/>
                  <a:pt x="5689600" y="6946900"/>
                </a:cubicBezTo>
                <a:cubicBezTo>
                  <a:pt x="5588000" y="6921500"/>
                  <a:pt x="5518150" y="6908800"/>
                  <a:pt x="5480050" y="6908800"/>
                </a:cubicBezTo>
                <a:cubicBezTo>
                  <a:pt x="5441950" y="6908800"/>
                  <a:pt x="5401733" y="6946900"/>
                  <a:pt x="5359400" y="7023100"/>
                </a:cubicBezTo>
                <a:cubicBezTo>
                  <a:pt x="5113866" y="7522634"/>
                  <a:pt x="4811183" y="7880350"/>
                  <a:pt x="4451350" y="8096250"/>
                </a:cubicBezTo>
                <a:cubicBezTo>
                  <a:pt x="4091516" y="8312150"/>
                  <a:pt x="3881966" y="8420100"/>
                  <a:pt x="3822700" y="8420100"/>
                </a:cubicBezTo>
                <a:cubicBezTo>
                  <a:pt x="3763433" y="8420100"/>
                  <a:pt x="3697816" y="8333317"/>
                  <a:pt x="3625850" y="8159750"/>
                </a:cubicBezTo>
                <a:cubicBezTo>
                  <a:pt x="3553883" y="7986184"/>
                  <a:pt x="3517900" y="7749117"/>
                  <a:pt x="3517900" y="7448550"/>
                </a:cubicBezTo>
                <a:cubicBezTo>
                  <a:pt x="3517900" y="7147984"/>
                  <a:pt x="3547533" y="6773334"/>
                  <a:pt x="3606800" y="6324600"/>
                </a:cubicBezTo>
                <a:cubicBezTo>
                  <a:pt x="3623733" y="6223000"/>
                  <a:pt x="3632200" y="6060017"/>
                  <a:pt x="3632200" y="5835650"/>
                </a:cubicBezTo>
                <a:cubicBezTo>
                  <a:pt x="3632200" y="5611284"/>
                  <a:pt x="3644900" y="5380567"/>
                  <a:pt x="3670300" y="5143500"/>
                </a:cubicBezTo>
                <a:cubicBezTo>
                  <a:pt x="3687233" y="4999567"/>
                  <a:pt x="3695700" y="4572000"/>
                  <a:pt x="3695700" y="3860800"/>
                </a:cubicBezTo>
                <a:cubicBezTo>
                  <a:pt x="3695700" y="3683000"/>
                  <a:pt x="3714750" y="3562350"/>
                  <a:pt x="3752850" y="3498850"/>
                </a:cubicBezTo>
                <a:cubicBezTo>
                  <a:pt x="3790950" y="3435350"/>
                  <a:pt x="3877733" y="3380317"/>
                  <a:pt x="4013200" y="3333750"/>
                </a:cubicBezTo>
                <a:cubicBezTo>
                  <a:pt x="4148666" y="3287184"/>
                  <a:pt x="4351866" y="3170767"/>
                  <a:pt x="4622800" y="2984500"/>
                </a:cubicBezTo>
                <a:cubicBezTo>
                  <a:pt x="4893733" y="2798234"/>
                  <a:pt x="5111750" y="2669117"/>
                  <a:pt x="5276850" y="2597150"/>
                </a:cubicBezTo>
                <a:cubicBezTo>
                  <a:pt x="5441950" y="2525184"/>
                  <a:pt x="5592233" y="2489200"/>
                  <a:pt x="5727700" y="2489200"/>
                </a:cubicBezTo>
                <a:cubicBezTo>
                  <a:pt x="5863166" y="2489200"/>
                  <a:pt x="6038850" y="2506134"/>
                  <a:pt x="6254750" y="2540000"/>
                </a:cubicBezTo>
                <a:cubicBezTo>
                  <a:pt x="6470650" y="2573867"/>
                  <a:pt x="6578600" y="2641600"/>
                  <a:pt x="6578600" y="2743200"/>
                </a:cubicBezTo>
                <a:close/>
                <a:moveTo>
                  <a:pt x="4445000" y="4216400"/>
                </a:moveTo>
                <a:cubicBezTo>
                  <a:pt x="4504266" y="4216400"/>
                  <a:pt x="4631266" y="4161367"/>
                  <a:pt x="4826000" y="4051300"/>
                </a:cubicBezTo>
                <a:cubicBezTo>
                  <a:pt x="5020733" y="3941234"/>
                  <a:pt x="5137150" y="3858684"/>
                  <a:pt x="5175250" y="3803650"/>
                </a:cubicBezTo>
                <a:cubicBezTo>
                  <a:pt x="5213350" y="3748617"/>
                  <a:pt x="5232400" y="3651250"/>
                  <a:pt x="5232400" y="3511550"/>
                </a:cubicBezTo>
                <a:cubicBezTo>
                  <a:pt x="5232400" y="3371850"/>
                  <a:pt x="5187950" y="3302000"/>
                  <a:pt x="5099050" y="3302000"/>
                </a:cubicBezTo>
                <a:cubicBezTo>
                  <a:pt x="5010150" y="3302000"/>
                  <a:pt x="4861983" y="3357034"/>
                  <a:pt x="4654550" y="3467100"/>
                </a:cubicBezTo>
                <a:cubicBezTo>
                  <a:pt x="4447116" y="3577167"/>
                  <a:pt x="4343400" y="3729567"/>
                  <a:pt x="4343400" y="3924300"/>
                </a:cubicBezTo>
                <a:cubicBezTo>
                  <a:pt x="4343400" y="4119034"/>
                  <a:pt x="4377266" y="4216400"/>
                  <a:pt x="4445000" y="4216400"/>
                </a:cubicBezTo>
                <a:close/>
                <a:moveTo>
                  <a:pt x="4394200" y="5346700"/>
                </a:moveTo>
                <a:cubicBezTo>
                  <a:pt x="4461933" y="5346700"/>
                  <a:pt x="4620683" y="5295900"/>
                  <a:pt x="4870450" y="5194300"/>
                </a:cubicBezTo>
                <a:cubicBezTo>
                  <a:pt x="5120216" y="5092700"/>
                  <a:pt x="5245100" y="4953000"/>
                  <a:pt x="5245100" y="4775200"/>
                </a:cubicBezTo>
                <a:cubicBezTo>
                  <a:pt x="5245100" y="4682067"/>
                  <a:pt x="5211233" y="4635500"/>
                  <a:pt x="5143500" y="4635500"/>
                </a:cubicBezTo>
                <a:cubicBezTo>
                  <a:pt x="5024966" y="4635500"/>
                  <a:pt x="4889500" y="4673600"/>
                  <a:pt x="4737100" y="4749800"/>
                </a:cubicBezTo>
                <a:cubicBezTo>
                  <a:pt x="4584700" y="4826000"/>
                  <a:pt x="4474633" y="4902200"/>
                  <a:pt x="4406900" y="4978400"/>
                </a:cubicBezTo>
                <a:cubicBezTo>
                  <a:pt x="4339166" y="5054600"/>
                  <a:pt x="4305300" y="5135034"/>
                  <a:pt x="4305300" y="5219700"/>
                </a:cubicBezTo>
                <a:cubicBezTo>
                  <a:pt x="4305300" y="5304367"/>
                  <a:pt x="4334933" y="5346700"/>
                  <a:pt x="4394200" y="5346700"/>
                </a:cubicBezTo>
                <a:close/>
                <a:moveTo>
                  <a:pt x="5029200" y="6591300"/>
                </a:moveTo>
                <a:cubicBezTo>
                  <a:pt x="5029200" y="6565900"/>
                  <a:pt x="5005916" y="6517217"/>
                  <a:pt x="4959350" y="6445250"/>
                </a:cubicBezTo>
                <a:cubicBezTo>
                  <a:pt x="4912783" y="6373284"/>
                  <a:pt x="4851400" y="6256867"/>
                  <a:pt x="4775200" y="6096000"/>
                </a:cubicBezTo>
                <a:cubicBezTo>
                  <a:pt x="4732866" y="6019800"/>
                  <a:pt x="4677833" y="5981700"/>
                  <a:pt x="4610100" y="5981700"/>
                </a:cubicBezTo>
                <a:cubicBezTo>
                  <a:pt x="4542366" y="5981700"/>
                  <a:pt x="4457700" y="6004984"/>
                  <a:pt x="4356100" y="6051550"/>
                </a:cubicBezTo>
                <a:cubicBezTo>
                  <a:pt x="4254500" y="6098117"/>
                  <a:pt x="4161366" y="6265334"/>
                  <a:pt x="4076700" y="6553200"/>
                </a:cubicBezTo>
                <a:cubicBezTo>
                  <a:pt x="3992033" y="6841067"/>
                  <a:pt x="3949700" y="7048500"/>
                  <a:pt x="3949700" y="7175500"/>
                </a:cubicBezTo>
                <a:cubicBezTo>
                  <a:pt x="3949700" y="7302500"/>
                  <a:pt x="3996266" y="7366000"/>
                  <a:pt x="4089400" y="7366000"/>
                </a:cubicBezTo>
                <a:cubicBezTo>
                  <a:pt x="4207933" y="7366000"/>
                  <a:pt x="4394200" y="7262284"/>
                  <a:pt x="4648200" y="7054850"/>
                </a:cubicBezTo>
                <a:cubicBezTo>
                  <a:pt x="4902200" y="6847417"/>
                  <a:pt x="5029200" y="6692900"/>
                  <a:pt x="5029200" y="6591300"/>
                </a:cubicBezTo>
                <a:close/>
                <a:moveTo>
                  <a:pt x="10401300" y="6578600"/>
                </a:moveTo>
                <a:cubicBezTo>
                  <a:pt x="10452100" y="6578600"/>
                  <a:pt x="10530416" y="6680200"/>
                  <a:pt x="10636250" y="6883400"/>
                </a:cubicBezTo>
                <a:cubicBezTo>
                  <a:pt x="10742083" y="7086600"/>
                  <a:pt x="10805583" y="7285567"/>
                  <a:pt x="10826750" y="7480300"/>
                </a:cubicBezTo>
                <a:cubicBezTo>
                  <a:pt x="10847916" y="7675034"/>
                  <a:pt x="10883900" y="7848600"/>
                  <a:pt x="10934700" y="8001000"/>
                </a:cubicBezTo>
                <a:cubicBezTo>
                  <a:pt x="10985500" y="8153400"/>
                  <a:pt x="11040533" y="8390467"/>
                  <a:pt x="11099800" y="8712200"/>
                </a:cubicBezTo>
                <a:cubicBezTo>
                  <a:pt x="11159066" y="9033934"/>
                  <a:pt x="11188700" y="9226550"/>
                  <a:pt x="11188700" y="9290050"/>
                </a:cubicBezTo>
                <a:cubicBezTo>
                  <a:pt x="11188700" y="9353550"/>
                  <a:pt x="11173883" y="9393766"/>
                  <a:pt x="11144250" y="9410700"/>
                </a:cubicBezTo>
                <a:cubicBezTo>
                  <a:pt x="11114616" y="9427633"/>
                  <a:pt x="11068050" y="9438216"/>
                  <a:pt x="11004550" y="9442450"/>
                </a:cubicBezTo>
                <a:cubicBezTo>
                  <a:pt x="10941050" y="9446683"/>
                  <a:pt x="10858500" y="9469966"/>
                  <a:pt x="10756900" y="9512300"/>
                </a:cubicBezTo>
                <a:cubicBezTo>
                  <a:pt x="10655300" y="9554633"/>
                  <a:pt x="10447866" y="9588500"/>
                  <a:pt x="10134600" y="9613900"/>
                </a:cubicBezTo>
                <a:cubicBezTo>
                  <a:pt x="9821333" y="9639300"/>
                  <a:pt x="9518650" y="9652000"/>
                  <a:pt x="9226550" y="9652000"/>
                </a:cubicBezTo>
                <a:cubicBezTo>
                  <a:pt x="8934450" y="9652000"/>
                  <a:pt x="8619066" y="9461500"/>
                  <a:pt x="8280400" y="9080500"/>
                </a:cubicBezTo>
                <a:cubicBezTo>
                  <a:pt x="7941733" y="8699500"/>
                  <a:pt x="7772400" y="8250767"/>
                  <a:pt x="7772400" y="7734300"/>
                </a:cubicBezTo>
                <a:cubicBezTo>
                  <a:pt x="7772400" y="7463367"/>
                  <a:pt x="7808383" y="7179734"/>
                  <a:pt x="7880350" y="6883400"/>
                </a:cubicBezTo>
                <a:cubicBezTo>
                  <a:pt x="7952316" y="6587067"/>
                  <a:pt x="7992533" y="6421967"/>
                  <a:pt x="8001000" y="6388100"/>
                </a:cubicBezTo>
                <a:cubicBezTo>
                  <a:pt x="8026400" y="6117167"/>
                  <a:pt x="8140700" y="5981700"/>
                  <a:pt x="8343900" y="5981700"/>
                </a:cubicBezTo>
                <a:cubicBezTo>
                  <a:pt x="8437033" y="5981700"/>
                  <a:pt x="8525933" y="5998634"/>
                  <a:pt x="8610600" y="6032500"/>
                </a:cubicBezTo>
                <a:cubicBezTo>
                  <a:pt x="8695266" y="6066367"/>
                  <a:pt x="8737600" y="6112934"/>
                  <a:pt x="8737600" y="6172200"/>
                </a:cubicBezTo>
                <a:cubicBezTo>
                  <a:pt x="8737600" y="6231467"/>
                  <a:pt x="8699500" y="6307667"/>
                  <a:pt x="8623300" y="6400800"/>
                </a:cubicBezTo>
                <a:cubicBezTo>
                  <a:pt x="8547100" y="6493934"/>
                  <a:pt x="8460316" y="6743700"/>
                  <a:pt x="8362950" y="7150100"/>
                </a:cubicBezTo>
                <a:cubicBezTo>
                  <a:pt x="8265583" y="7556500"/>
                  <a:pt x="8216900" y="7861300"/>
                  <a:pt x="8216900" y="8064500"/>
                </a:cubicBezTo>
                <a:cubicBezTo>
                  <a:pt x="8216900" y="8267700"/>
                  <a:pt x="8290983" y="8422217"/>
                  <a:pt x="8439150" y="8528050"/>
                </a:cubicBezTo>
                <a:cubicBezTo>
                  <a:pt x="8587316" y="8633884"/>
                  <a:pt x="8803216" y="8686800"/>
                  <a:pt x="9086850" y="8686800"/>
                </a:cubicBezTo>
                <a:cubicBezTo>
                  <a:pt x="9370483" y="8686800"/>
                  <a:pt x="9588500" y="8663517"/>
                  <a:pt x="9740900" y="8616950"/>
                </a:cubicBezTo>
                <a:cubicBezTo>
                  <a:pt x="9893300" y="8570384"/>
                  <a:pt x="9997016" y="8500534"/>
                  <a:pt x="10052050" y="8407400"/>
                </a:cubicBezTo>
                <a:cubicBezTo>
                  <a:pt x="10107083" y="8314267"/>
                  <a:pt x="10157883" y="8119534"/>
                  <a:pt x="10204450" y="7823200"/>
                </a:cubicBezTo>
                <a:cubicBezTo>
                  <a:pt x="10251016" y="7526867"/>
                  <a:pt x="10284883" y="7245350"/>
                  <a:pt x="10306050" y="6978650"/>
                </a:cubicBezTo>
                <a:cubicBezTo>
                  <a:pt x="10327216" y="6711950"/>
                  <a:pt x="10358966" y="6578600"/>
                  <a:pt x="10401300" y="6578600"/>
                </a:cubicBezTo>
                <a:close/>
              </a:path>
            </a:pathLst>
          </a:custGeom>
          <a:solidFill>
            <a:srgbClr val="000000">
              <a:alpha val="100000"/>
            </a:srgbClr>
          </a:solidFill>
          <a:ln w="585" cap="flat" cmpd="sng">
            <a:solidFill>
              <a:srgbClr val="00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" name="Freeform 186"/>
          <p:cNvSpPr/>
          <p:nvPr/>
        </p:nvSpPr>
        <p:spPr>
          <a:xfrm rot="0" flipH="0" flipV="0">
            <a:off x="5304994" y="2541296"/>
            <a:ext cx="513892" cy="472033"/>
          </a:xfrm>
          <a:custGeom>
            <a:pathLst>
              <a:path w="10706100" h="9834033">
                <a:moveTo>
                  <a:pt x="10706100" y="9258300"/>
                </a:moveTo>
                <a:cubicBezTo>
                  <a:pt x="10706100" y="9317566"/>
                  <a:pt x="10651066" y="9389533"/>
                  <a:pt x="10541000" y="9474200"/>
                </a:cubicBezTo>
                <a:cubicBezTo>
                  <a:pt x="10430933" y="9558866"/>
                  <a:pt x="10219266" y="9641416"/>
                  <a:pt x="9906000" y="9721850"/>
                </a:cubicBezTo>
                <a:cubicBezTo>
                  <a:pt x="9592733" y="9802283"/>
                  <a:pt x="9186333" y="9834033"/>
                  <a:pt x="8686800" y="9817100"/>
                </a:cubicBezTo>
                <a:cubicBezTo>
                  <a:pt x="8187266" y="9800166"/>
                  <a:pt x="7882466" y="9798050"/>
                  <a:pt x="7772400" y="9810750"/>
                </a:cubicBezTo>
                <a:cubicBezTo>
                  <a:pt x="7662333" y="9823450"/>
                  <a:pt x="7556500" y="9829800"/>
                  <a:pt x="7454900" y="9829800"/>
                </a:cubicBezTo>
                <a:cubicBezTo>
                  <a:pt x="7353300" y="9829800"/>
                  <a:pt x="7264400" y="9779000"/>
                  <a:pt x="7188200" y="9677400"/>
                </a:cubicBezTo>
                <a:cubicBezTo>
                  <a:pt x="6790266" y="9135533"/>
                  <a:pt x="6337300" y="8843433"/>
                  <a:pt x="5829300" y="8801100"/>
                </a:cubicBezTo>
                <a:cubicBezTo>
                  <a:pt x="5753100" y="8792633"/>
                  <a:pt x="5611283" y="8763000"/>
                  <a:pt x="5403850" y="8712200"/>
                </a:cubicBezTo>
                <a:cubicBezTo>
                  <a:pt x="5196416" y="8661400"/>
                  <a:pt x="5016500" y="8610600"/>
                  <a:pt x="4864100" y="8559800"/>
                </a:cubicBezTo>
                <a:cubicBezTo>
                  <a:pt x="4711700" y="8509000"/>
                  <a:pt x="4466166" y="8483600"/>
                  <a:pt x="4127500" y="8483600"/>
                </a:cubicBezTo>
                <a:lnTo>
                  <a:pt x="3022600" y="8509000"/>
                </a:lnTo>
                <a:cubicBezTo>
                  <a:pt x="2633133" y="8509000"/>
                  <a:pt x="2266950" y="8502650"/>
                  <a:pt x="1924050" y="8489950"/>
                </a:cubicBezTo>
                <a:cubicBezTo>
                  <a:pt x="1581150" y="8477250"/>
                  <a:pt x="1401233" y="8470900"/>
                  <a:pt x="1384300" y="8470900"/>
                </a:cubicBezTo>
                <a:cubicBezTo>
                  <a:pt x="1011766" y="8470900"/>
                  <a:pt x="747183" y="8515350"/>
                  <a:pt x="590550" y="8604250"/>
                </a:cubicBezTo>
                <a:cubicBezTo>
                  <a:pt x="433916" y="8693150"/>
                  <a:pt x="321733" y="8737600"/>
                  <a:pt x="254000" y="8737600"/>
                </a:cubicBezTo>
                <a:cubicBezTo>
                  <a:pt x="186266" y="8737600"/>
                  <a:pt x="127000" y="8650816"/>
                  <a:pt x="76200" y="8477250"/>
                </a:cubicBezTo>
                <a:cubicBezTo>
                  <a:pt x="25400" y="8303684"/>
                  <a:pt x="0" y="8187267"/>
                  <a:pt x="0" y="8128000"/>
                </a:cubicBezTo>
                <a:cubicBezTo>
                  <a:pt x="0" y="8009467"/>
                  <a:pt x="67733" y="7962900"/>
                  <a:pt x="203200" y="7988300"/>
                </a:cubicBezTo>
                <a:cubicBezTo>
                  <a:pt x="262466" y="7996767"/>
                  <a:pt x="306916" y="8001000"/>
                  <a:pt x="336550" y="8001000"/>
                </a:cubicBezTo>
                <a:cubicBezTo>
                  <a:pt x="366183" y="8001000"/>
                  <a:pt x="469900" y="7973484"/>
                  <a:pt x="647700" y="7918450"/>
                </a:cubicBezTo>
                <a:cubicBezTo>
                  <a:pt x="825500" y="7863417"/>
                  <a:pt x="1024466" y="7810500"/>
                  <a:pt x="1244600" y="7759700"/>
                </a:cubicBezTo>
                <a:cubicBezTo>
                  <a:pt x="1371600" y="7734300"/>
                  <a:pt x="1435100" y="7687734"/>
                  <a:pt x="1435100" y="7620000"/>
                </a:cubicBezTo>
                <a:cubicBezTo>
                  <a:pt x="1435100" y="7501467"/>
                  <a:pt x="1361016" y="7323667"/>
                  <a:pt x="1212850" y="7086600"/>
                </a:cubicBezTo>
                <a:cubicBezTo>
                  <a:pt x="1064683" y="6849534"/>
                  <a:pt x="969433" y="6642100"/>
                  <a:pt x="927100" y="6464300"/>
                </a:cubicBezTo>
                <a:cubicBezTo>
                  <a:pt x="884766" y="6286500"/>
                  <a:pt x="853016" y="6038850"/>
                  <a:pt x="831850" y="5721350"/>
                </a:cubicBezTo>
                <a:cubicBezTo>
                  <a:pt x="810683" y="5403850"/>
                  <a:pt x="698500" y="5156200"/>
                  <a:pt x="495300" y="4978400"/>
                </a:cubicBezTo>
                <a:cubicBezTo>
                  <a:pt x="436033" y="4919134"/>
                  <a:pt x="406400" y="4849284"/>
                  <a:pt x="406400" y="4768850"/>
                </a:cubicBezTo>
                <a:cubicBezTo>
                  <a:pt x="406400" y="4688417"/>
                  <a:pt x="478366" y="4648200"/>
                  <a:pt x="622300" y="4648200"/>
                </a:cubicBezTo>
                <a:cubicBezTo>
                  <a:pt x="766233" y="4648200"/>
                  <a:pt x="980016" y="4684184"/>
                  <a:pt x="1263650" y="4756150"/>
                </a:cubicBezTo>
                <a:cubicBezTo>
                  <a:pt x="1547283" y="4828117"/>
                  <a:pt x="1718733" y="4881034"/>
                  <a:pt x="1778000" y="4914900"/>
                </a:cubicBezTo>
                <a:cubicBezTo>
                  <a:pt x="1837266" y="4948767"/>
                  <a:pt x="1866900" y="4988984"/>
                  <a:pt x="1866900" y="5035550"/>
                </a:cubicBezTo>
                <a:cubicBezTo>
                  <a:pt x="1866900" y="5082117"/>
                  <a:pt x="1828800" y="5160434"/>
                  <a:pt x="1752600" y="5270500"/>
                </a:cubicBezTo>
                <a:cubicBezTo>
                  <a:pt x="1566333" y="5524500"/>
                  <a:pt x="1473200" y="5820834"/>
                  <a:pt x="1473200" y="6159500"/>
                </a:cubicBezTo>
                <a:cubicBezTo>
                  <a:pt x="1473200" y="6362700"/>
                  <a:pt x="1507066" y="6568017"/>
                  <a:pt x="1574800" y="6775450"/>
                </a:cubicBezTo>
                <a:cubicBezTo>
                  <a:pt x="1642533" y="6982884"/>
                  <a:pt x="1729316" y="7160684"/>
                  <a:pt x="1835150" y="7308850"/>
                </a:cubicBezTo>
                <a:cubicBezTo>
                  <a:pt x="1940983" y="7457017"/>
                  <a:pt x="2017183" y="7545917"/>
                  <a:pt x="2063750" y="7575550"/>
                </a:cubicBezTo>
                <a:cubicBezTo>
                  <a:pt x="2110316" y="7605184"/>
                  <a:pt x="2167466" y="7620000"/>
                  <a:pt x="2235200" y="7620000"/>
                </a:cubicBezTo>
                <a:lnTo>
                  <a:pt x="2794000" y="7607300"/>
                </a:lnTo>
                <a:cubicBezTo>
                  <a:pt x="3666066" y="7607300"/>
                  <a:pt x="4334933" y="7645400"/>
                  <a:pt x="4800600" y="7721600"/>
                </a:cubicBezTo>
                <a:cubicBezTo>
                  <a:pt x="4859866" y="7730067"/>
                  <a:pt x="4917016" y="7734300"/>
                  <a:pt x="4972050" y="7734300"/>
                </a:cubicBezTo>
                <a:cubicBezTo>
                  <a:pt x="5027083" y="7734300"/>
                  <a:pt x="5063066" y="7685617"/>
                  <a:pt x="5080000" y="7588250"/>
                </a:cubicBezTo>
                <a:cubicBezTo>
                  <a:pt x="5096933" y="7490884"/>
                  <a:pt x="5105400" y="7332134"/>
                  <a:pt x="5105400" y="7112000"/>
                </a:cubicBezTo>
                <a:cubicBezTo>
                  <a:pt x="5105400" y="6891867"/>
                  <a:pt x="5099050" y="6587067"/>
                  <a:pt x="5086350" y="6197600"/>
                </a:cubicBezTo>
                <a:cubicBezTo>
                  <a:pt x="5073650" y="5808134"/>
                  <a:pt x="5056716" y="5585884"/>
                  <a:pt x="5035550" y="5530850"/>
                </a:cubicBezTo>
                <a:cubicBezTo>
                  <a:pt x="5014383" y="5475817"/>
                  <a:pt x="4969933" y="5448300"/>
                  <a:pt x="4902200" y="5448300"/>
                </a:cubicBezTo>
                <a:cubicBezTo>
                  <a:pt x="4834466" y="5448300"/>
                  <a:pt x="4675716" y="5539317"/>
                  <a:pt x="4425950" y="5721350"/>
                </a:cubicBezTo>
                <a:cubicBezTo>
                  <a:pt x="4176183" y="5903384"/>
                  <a:pt x="3947583" y="6123517"/>
                  <a:pt x="3740150" y="6381750"/>
                </a:cubicBezTo>
                <a:cubicBezTo>
                  <a:pt x="3532716" y="6639984"/>
                  <a:pt x="3390900" y="6798734"/>
                  <a:pt x="3314700" y="6858000"/>
                </a:cubicBezTo>
                <a:cubicBezTo>
                  <a:pt x="3238500" y="6917267"/>
                  <a:pt x="3160183" y="6946900"/>
                  <a:pt x="3079750" y="6946900"/>
                </a:cubicBezTo>
                <a:cubicBezTo>
                  <a:pt x="2999316" y="6946900"/>
                  <a:pt x="2859616" y="6900334"/>
                  <a:pt x="2660650" y="6807200"/>
                </a:cubicBezTo>
                <a:cubicBezTo>
                  <a:pt x="2461683" y="6714067"/>
                  <a:pt x="2362200" y="6629400"/>
                  <a:pt x="2362200" y="6553200"/>
                </a:cubicBezTo>
                <a:cubicBezTo>
                  <a:pt x="2362200" y="6477000"/>
                  <a:pt x="2417233" y="6413500"/>
                  <a:pt x="2527300" y="6362700"/>
                </a:cubicBezTo>
                <a:cubicBezTo>
                  <a:pt x="2798233" y="6227234"/>
                  <a:pt x="3162300" y="5909734"/>
                  <a:pt x="3619500" y="5410200"/>
                </a:cubicBezTo>
                <a:cubicBezTo>
                  <a:pt x="4076700" y="4910667"/>
                  <a:pt x="4404783" y="4510617"/>
                  <a:pt x="4603750" y="4210050"/>
                </a:cubicBezTo>
                <a:cubicBezTo>
                  <a:pt x="4802716" y="3909484"/>
                  <a:pt x="4902200" y="3738034"/>
                  <a:pt x="4902200" y="3695700"/>
                </a:cubicBezTo>
                <a:cubicBezTo>
                  <a:pt x="4902200" y="3653367"/>
                  <a:pt x="4885266" y="3632200"/>
                  <a:pt x="4851400" y="3632200"/>
                </a:cubicBezTo>
                <a:cubicBezTo>
                  <a:pt x="4817533" y="3632200"/>
                  <a:pt x="4764616" y="3638550"/>
                  <a:pt x="4692650" y="3651250"/>
                </a:cubicBezTo>
                <a:cubicBezTo>
                  <a:pt x="4620683" y="3663950"/>
                  <a:pt x="4459816" y="3685117"/>
                  <a:pt x="4210050" y="3714750"/>
                </a:cubicBezTo>
                <a:cubicBezTo>
                  <a:pt x="3960283" y="3744384"/>
                  <a:pt x="3782483" y="3795184"/>
                  <a:pt x="3676650" y="3867150"/>
                </a:cubicBezTo>
                <a:cubicBezTo>
                  <a:pt x="3570816" y="3939117"/>
                  <a:pt x="3484033" y="3975100"/>
                  <a:pt x="3416300" y="3975100"/>
                </a:cubicBezTo>
                <a:cubicBezTo>
                  <a:pt x="3348566" y="3975100"/>
                  <a:pt x="3295650" y="3907367"/>
                  <a:pt x="3257550" y="3771900"/>
                </a:cubicBezTo>
                <a:cubicBezTo>
                  <a:pt x="3219450" y="3636434"/>
                  <a:pt x="3164416" y="3469217"/>
                  <a:pt x="3092450" y="3270250"/>
                </a:cubicBezTo>
                <a:cubicBezTo>
                  <a:pt x="3020483" y="3071284"/>
                  <a:pt x="2984500" y="2940050"/>
                  <a:pt x="2984500" y="2876550"/>
                </a:cubicBezTo>
                <a:cubicBezTo>
                  <a:pt x="2984500" y="2813050"/>
                  <a:pt x="3003550" y="2772834"/>
                  <a:pt x="3041650" y="2755900"/>
                </a:cubicBezTo>
                <a:cubicBezTo>
                  <a:pt x="3079750" y="2738967"/>
                  <a:pt x="3177116" y="2730500"/>
                  <a:pt x="3333750" y="2730500"/>
                </a:cubicBezTo>
                <a:cubicBezTo>
                  <a:pt x="3490383" y="2730500"/>
                  <a:pt x="3814233" y="2688167"/>
                  <a:pt x="4305300" y="2603500"/>
                </a:cubicBezTo>
                <a:cubicBezTo>
                  <a:pt x="4796366" y="2518834"/>
                  <a:pt x="5046133" y="2459567"/>
                  <a:pt x="5054600" y="2425700"/>
                </a:cubicBezTo>
                <a:cubicBezTo>
                  <a:pt x="5063066" y="2391834"/>
                  <a:pt x="5096933" y="2137834"/>
                  <a:pt x="5156200" y="1663700"/>
                </a:cubicBezTo>
                <a:cubicBezTo>
                  <a:pt x="5215466" y="1189567"/>
                  <a:pt x="5245100" y="869950"/>
                  <a:pt x="5245100" y="704850"/>
                </a:cubicBezTo>
                <a:cubicBezTo>
                  <a:pt x="5245100" y="539750"/>
                  <a:pt x="5240866" y="423334"/>
                  <a:pt x="5232400" y="355600"/>
                </a:cubicBezTo>
                <a:cubicBezTo>
                  <a:pt x="5223933" y="287867"/>
                  <a:pt x="5219700" y="232834"/>
                  <a:pt x="5219700" y="190500"/>
                </a:cubicBezTo>
                <a:cubicBezTo>
                  <a:pt x="5219700" y="63500"/>
                  <a:pt x="5262033" y="0"/>
                  <a:pt x="5346700" y="0"/>
                </a:cubicBezTo>
                <a:cubicBezTo>
                  <a:pt x="5431366" y="0"/>
                  <a:pt x="5530850" y="19050"/>
                  <a:pt x="5645150" y="57150"/>
                </a:cubicBezTo>
                <a:cubicBezTo>
                  <a:pt x="5759450" y="95250"/>
                  <a:pt x="5888566" y="122767"/>
                  <a:pt x="6032500" y="139700"/>
                </a:cubicBezTo>
                <a:cubicBezTo>
                  <a:pt x="6176433" y="156634"/>
                  <a:pt x="6248400" y="203200"/>
                  <a:pt x="6248400" y="279400"/>
                </a:cubicBezTo>
                <a:cubicBezTo>
                  <a:pt x="6248400" y="355600"/>
                  <a:pt x="6231466" y="436034"/>
                  <a:pt x="6197600" y="520700"/>
                </a:cubicBezTo>
                <a:cubicBezTo>
                  <a:pt x="6163733" y="605367"/>
                  <a:pt x="6140450" y="846667"/>
                  <a:pt x="6127750" y="1244600"/>
                </a:cubicBezTo>
                <a:cubicBezTo>
                  <a:pt x="6115050" y="1642534"/>
                  <a:pt x="6108700" y="1902884"/>
                  <a:pt x="6108700" y="2025650"/>
                </a:cubicBezTo>
                <a:cubicBezTo>
                  <a:pt x="6108700" y="2148417"/>
                  <a:pt x="6140450" y="2209800"/>
                  <a:pt x="6203950" y="2209800"/>
                </a:cubicBezTo>
                <a:cubicBezTo>
                  <a:pt x="6267450" y="2209800"/>
                  <a:pt x="6388100" y="2186517"/>
                  <a:pt x="6565900" y="2139950"/>
                </a:cubicBezTo>
                <a:cubicBezTo>
                  <a:pt x="6743700" y="2093384"/>
                  <a:pt x="6879166" y="2053167"/>
                  <a:pt x="6972300" y="2019300"/>
                </a:cubicBezTo>
                <a:cubicBezTo>
                  <a:pt x="7065433" y="1985434"/>
                  <a:pt x="7139516" y="1968500"/>
                  <a:pt x="7194550" y="1968500"/>
                </a:cubicBezTo>
                <a:cubicBezTo>
                  <a:pt x="7249583" y="1968500"/>
                  <a:pt x="7296150" y="1991784"/>
                  <a:pt x="7334250" y="2038350"/>
                </a:cubicBezTo>
                <a:cubicBezTo>
                  <a:pt x="7372350" y="2084917"/>
                  <a:pt x="7442200" y="2237317"/>
                  <a:pt x="7543800" y="2495550"/>
                </a:cubicBezTo>
                <a:cubicBezTo>
                  <a:pt x="7645400" y="2753784"/>
                  <a:pt x="7696200" y="2912534"/>
                  <a:pt x="7696200" y="2971800"/>
                </a:cubicBezTo>
                <a:cubicBezTo>
                  <a:pt x="7696200" y="3090334"/>
                  <a:pt x="7624233" y="3149600"/>
                  <a:pt x="7480300" y="3149600"/>
                </a:cubicBezTo>
                <a:cubicBezTo>
                  <a:pt x="7336366" y="3149600"/>
                  <a:pt x="7086600" y="3187700"/>
                  <a:pt x="6731000" y="3263900"/>
                </a:cubicBezTo>
                <a:cubicBezTo>
                  <a:pt x="6375400" y="3340100"/>
                  <a:pt x="6176433" y="3390900"/>
                  <a:pt x="6134100" y="3416300"/>
                </a:cubicBezTo>
                <a:cubicBezTo>
                  <a:pt x="6091766" y="3441700"/>
                  <a:pt x="6055783" y="3520017"/>
                  <a:pt x="6026150" y="3651250"/>
                </a:cubicBezTo>
                <a:cubicBezTo>
                  <a:pt x="5996516" y="3782484"/>
                  <a:pt x="5981700" y="3917950"/>
                  <a:pt x="5981700" y="4057650"/>
                </a:cubicBezTo>
                <a:cubicBezTo>
                  <a:pt x="5981700" y="4197350"/>
                  <a:pt x="6024033" y="4296834"/>
                  <a:pt x="6108700" y="4356100"/>
                </a:cubicBezTo>
                <a:cubicBezTo>
                  <a:pt x="6193366" y="4415367"/>
                  <a:pt x="6731000" y="4656667"/>
                  <a:pt x="7721600" y="5080000"/>
                </a:cubicBezTo>
                <a:cubicBezTo>
                  <a:pt x="7958666" y="5173134"/>
                  <a:pt x="8077200" y="5334000"/>
                  <a:pt x="8077200" y="5562600"/>
                </a:cubicBezTo>
                <a:cubicBezTo>
                  <a:pt x="8077200" y="5960534"/>
                  <a:pt x="8072966" y="6220884"/>
                  <a:pt x="8064500" y="6343650"/>
                </a:cubicBezTo>
                <a:cubicBezTo>
                  <a:pt x="8056033" y="6466417"/>
                  <a:pt x="8026400" y="6574367"/>
                  <a:pt x="7975600" y="6667500"/>
                </a:cubicBezTo>
                <a:cubicBezTo>
                  <a:pt x="7924800" y="6760634"/>
                  <a:pt x="7861300" y="6807200"/>
                  <a:pt x="7785100" y="6807200"/>
                </a:cubicBezTo>
                <a:cubicBezTo>
                  <a:pt x="7708900" y="6807200"/>
                  <a:pt x="7624233" y="6756400"/>
                  <a:pt x="7531100" y="6654800"/>
                </a:cubicBezTo>
                <a:cubicBezTo>
                  <a:pt x="6913033" y="5969000"/>
                  <a:pt x="6506633" y="5537200"/>
                  <a:pt x="6311900" y="5359400"/>
                </a:cubicBezTo>
                <a:cubicBezTo>
                  <a:pt x="6117166" y="5181600"/>
                  <a:pt x="5985933" y="5092700"/>
                  <a:pt x="5918200" y="5092700"/>
                </a:cubicBezTo>
                <a:cubicBezTo>
                  <a:pt x="5875866" y="5092700"/>
                  <a:pt x="5846233" y="5166784"/>
                  <a:pt x="5829300" y="5314950"/>
                </a:cubicBezTo>
                <a:cubicBezTo>
                  <a:pt x="5812366" y="5463117"/>
                  <a:pt x="5803900" y="5626100"/>
                  <a:pt x="5803900" y="5803900"/>
                </a:cubicBezTo>
                <a:lnTo>
                  <a:pt x="5829300" y="6832600"/>
                </a:lnTo>
                <a:lnTo>
                  <a:pt x="5803900" y="7785100"/>
                </a:lnTo>
                <a:cubicBezTo>
                  <a:pt x="5803900" y="7869767"/>
                  <a:pt x="5812366" y="7926917"/>
                  <a:pt x="5829300" y="7956550"/>
                </a:cubicBezTo>
                <a:cubicBezTo>
                  <a:pt x="5846233" y="7986184"/>
                  <a:pt x="5943600" y="8034867"/>
                  <a:pt x="6121400" y="8102600"/>
                </a:cubicBezTo>
                <a:lnTo>
                  <a:pt x="6731000" y="8331200"/>
                </a:lnTo>
                <a:cubicBezTo>
                  <a:pt x="6959600" y="8415866"/>
                  <a:pt x="7222066" y="8494183"/>
                  <a:pt x="7518400" y="8566150"/>
                </a:cubicBezTo>
                <a:cubicBezTo>
                  <a:pt x="7814733" y="8638116"/>
                  <a:pt x="8123766" y="8686800"/>
                  <a:pt x="8445500" y="8712200"/>
                </a:cubicBezTo>
                <a:cubicBezTo>
                  <a:pt x="8767233" y="8737600"/>
                  <a:pt x="9167283" y="8792633"/>
                  <a:pt x="9645650" y="8877300"/>
                </a:cubicBezTo>
                <a:cubicBezTo>
                  <a:pt x="10124016" y="8961966"/>
                  <a:pt x="10420350" y="9029700"/>
                  <a:pt x="10534650" y="9080500"/>
                </a:cubicBezTo>
                <a:cubicBezTo>
                  <a:pt x="10648950" y="9131300"/>
                  <a:pt x="10706100" y="9190566"/>
                  <a:pt x="10706100" y="9258300"/>
                </a:cubicBezTo>
                <a:close/>
                <a:moveTo>
                  <a:pt x="8470900" y="1092200"/>
                </a:moveTo>
                <a:cubicBezTo>
                  <a:pt x="8470900" y="1159934"/>
                  <a:pt x="8447616" y="1297517"/>
                  <a:pt x="8401050" y="1504950"/>
                </a:cubicBezTo>
                <a:cubicBezTo>
                  <a:pt x="8354483" y="1712384"/>
                  <a:pt x="8286750" y="1816100"/>
                  <a:pt x="8197850" y="1816100"/>
                </a:cubicBezTo>
                <a:cubicBezTo>
                  <a:pt x="8108950" y="1816100"/>
                  <a:pt x="7948083" y="1722967"/>
                  <a:pt x="7715250" y="1536700"/>
                </a:cubicBezTo>
                <a:cubicBezTo>
                  <a:pt x="7482416" y="1350434"/>
                  <a:pt x="7319433" y="1174750"/>
                  <a:pt x="7226300" y="1009650"/>
                </a:cubicBezTo>
                <a:cubicBezTo>
                  <a:pt x="7133166" y="844550"/>
                  <a:pt x="7086600" y="721784"/>
                  <a:pt x="7086600" y="641350"/>
                </a:cubicBezTo>
                <a:cubicBezTo>
                  <a:pt x="7086600" y="560917"/>
                  <a:pt x="7103533" y="488950"/>
                  <a:pt x="7137400" y="425450"/>
                </a:cubicBezTo>
                <a:cubicBezTo>
                  <a:pt x="7171266" y="361950"/>
                  <a:pt x="7217833" y="330200"/>
                  <a:pt x="7277100" y="330200"/>
                </a:cubicBezTo>
                <a:cubicBezTo>
                  <a:pt x="7336366" y="330200"/>
                  <a:pt x="7399866" y="355600"/>
                  <a:pt x="7467600" y="406400"/>
                </a:cubicBezTo>
                <a:cubicBezTo>
                  <a:pt x="7738533" y="584200"/>
                  <a:pt x="7956550" y="704850"/>
                  <a:pt x="8121650" y="768350"/>
                </a:cubicBezTo>
                <a:cubicBezTo>
                  <a:pt x="8286750" y="831850"/>
                  <a:pt x="8386233" y="884767"/>
                  <a:pt x="8420100" y="927100"/>
                </a:cubicBezTo>
                <a:cubicBezTo>
                  <a:pt x="8453966" y="969434"/>
                  <a:pt x="8470900" y="1024467"/>
                  <a:pt x="8470900" y="1092200"/>
                </a:cubicBezTo>
                <a:close/>
                <a:moveTo>
                  <a:pt x="901700" y="1625600"/>
                </a:moveTo>
                <a:cubicBezTo>
                  <a:pt x="960966" y="1625600"/>
                  <a:pt x="1022350" y="1678517"/>
                  <a:pt x="1085850" y="1784350"/>
                </a:cubicBezTo>
                <a:cubicBezTo>
                  <a:pt x="1149350" y="1890184"/>
                  <a:pt x="1206500" y="1968500"/>
                  <a:pt x="1257300" y="2019300"/>
                </a:cubicBezTo>
                <a:cubicBezTo>
                  <a:pt x="1672166" y="2493434"/>
                  <a:pt x="1879600" y="2840567"/>
                  <a:pt x="1879600" y="3060700"/>
                </a:cubicBezTo>
                <a:cubicBezTo>
                  <a:pt x="1879600" y="3153834"/>
                  <a:pt x="1849966" y="3227917"/>
                  <a:pt x="1790700" y="3282950"/>
                </a:cubicBezTo>
                <a:cubicBezTo>
                  <a:pt x="1731433" y="3337984"/>
                  <a:pt x="1661583" y="3365500"/>
                  <a:pt x="1581150" y="3365500"/>
                </a:cubicBezTo>
                <a:cubicBezTo>
                  <a:pt x="1500716" y="3365500"/>
                  <a:pt x="1413933" y="3344334"/>
                  <a:pt x="1320800" y="3302000"/>
                </a:cubicBezTo>
                <a:cubicBezTo>
                  <a:pt x="1227666" y="3259667"/>
                  <a:pt x="1083733" y="3208867"/>
                  <a:pt x="889000" y="3149600"/>
                </a:cubicBezTo>
                <a:cubicBezTo>
                  <a:pt x="643466" y="3073400"/>
                  <a:pt x="520700" y="2882900"/>
                  <a:pt x="520700" y="2578100"/>
                </a:cubicBezTo>
                <a:cubicBezTo>
                  <a:pt x="520700" y="2425700"/>
                  <a:pt x="560916" y="2228850"/>
                  <a:pt x="641350" y="1987550"/>
                </a:cubicBezTo>
                <a:cubicBezTo>
                  <a:pt x="721783" y="1746250"/>
                  <a:pt x="808566" y="1625600"/>
                  <a:pt x="901700" y="1625600"/>
                </a:cubicBezTo>
                <a:close/>
              </a:path>
            </a:pathLst>
          </a:custGeom>
          <a:solidFill>
            <a:srgbClr val="000000">
              <a:alpha val="100000"/>
            </a:srgbClr>
          </a:solidFill>
          <a:ln w="585" cap="flat" cmpd="sng">
            <a:solidFill>
              <a:srgbClr val="00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" name="Rectangle 187"/>
          <p:cNvSpPr/>
          <p:nvPr/>
        </p:nvSpPr>
        <p:spPr>
          <a:xfrm rot="0" flipH="0" flipV="0">
            <a:off x="3801598" y="4337055"/>
            <a:ext cx="1828800" cy="798087"/>
          </a:xfrm>
          <a:prstGeom prst="rect">
            <a:avLst/>
          </a:prstGeom>
        </p:spPr>
      </p:sp>
      <p:sp>
        <p:nvSpPr>
          <p:cNvPr id="188" name="Freeform 188"/>
          <p:cNvSpPr/>
          <p:nvPr/>
        </p:nvSpPr>
        <p:spPr>
          <a:xfrm rot="0" flipH="0" flipV="0">
            <a:off x="3847928" y="4481043"/>
            <a:ext cx="491337" cy="587654"/>
          </a:xfrm>
          <a:custGeom>
            <a:pathLst>
              <a:path w="10236200" h="12242800">
                <a:moveTo>
                  <a:pt x="6223000" y="6540500"/>
                </a:moveTo>
                <a:cubicBezTo>
                  <a:pt x="7382933" y="6455834"/>
                  <a:pt x="8263466" y="6413500"/>
                  <a:pt x="8864600" y="6413500"/>
                </a:cubicBezTo>
                <a:cubicBezTo>
                  <a:pt x="9245600" y="6413500"/>
                  <a:pt x="9569450" y="6510867"/>
                  <a:pt x="9836150" y="6705600"/>
                </a:cubicBezTo>
                <a:cubicBezTo>
                  <a:pt x="10102850" y="6900334"/>
                  <a:pt x="10236200" y="7133167"/>
                  <a:pt x="10236200" y="7404100"/>
                </a:cubicBezTo>
                <a:cubicBezTo>
                  <a:pt x="10236200" y="7573434"/>
                  <a:pt x="10058400" y="7658100"/>
                  <a:pt x="9702800" y="7658100"/>
                </a:cubicBezTo>
                <a:cubicBezTo>
                  <a:pt x="9516533" y="7658100"/>
                  <a:pt x="9313333" y="7628467"/>
                  <a:pt x="9093200" y="7569200"/>
                </a:cubicBezTo>
                <a:cubicBezTo>
                  <a:pt x="8221133" y="7323667"/>
                  <a:pt x="7425266" y="7200900"/>
                  <a:pt x="6705600" y="7200900"/>
                </a:cubicBezTo>
                <a:cubicBezTo>
                  <a:pt x="6544733" y="7200900"/>
                  <a:pt x="6392333" y="7209367"/>
                  <a:pt x="6248400" y="7226300"/>
                </a:cubicBezTo>
                <a:cubicBezTo>
                  <a:pt x="6265333" y="7751234"/>
                  <a:pt x="6235700" y="8405284"/>
                  <a:pt x="6159500" y="9188450"/>
                </a:cubicBezTo>
                <a:cubicBezTo>
                  <a:pt x="6083300" y="9971616"/>
                  <a:pt x="5966883" y="10676466"/>
                  <a:pt x="5810250" y="11303000"/>
                </a:cubicBezTo>
                <a:cubicBezTo>
                  <a:pt x="5653616" y="11929533"/>
                  <a:pt x="5545666" y="12242800"/>
                  <a:pt x="5486400" y="12242800"/>
                </a:cubicBezTo>
                <a:cubicBezTo>
                  <a:pt x="5410200" y="12242800"/>
                  <a:pt x="5336116" y="11679766"/>
                  <a:pt x="5264150" y="10553700"/>
                </a:cubicBezTo>
                <a:cubicBezTo>
                  <a:pt x="5192183" y="9427634"/>
                  <a:pt x="5156200" y="8382000"/>
                  <a:pt x="5156200" y="7416800"/>
                </a:cubicBezTo>
                <a:cubicBezTo>
                  <a:pt x="4047066" y="7628467"/>
                  <a:pt x="3130550" y="7840134"/>
                  <a:pt x="2406650" y="8051800"/>
                </a:cubicBezTo>
                <a:cubicBezTo>
                  <a:pt x="1682750" y="8263467"/>
                  <a:pt x="1191683" y="8369300"/>
                  <a:pt x="933450" y="8369300"/>
                </a:cubicBezTo>
                <a:cubicBezTo>
                  <a:pt x="675216" y="8369300"/>
                  <a:pt x="455083" y="8288867"/>
                  <a:pt x="273050" y="8128000"/>
                </a:cubicBezTo>
                <a:cubicBezTo>
                  <a:pt x="91016" y="7967134"/>
                  <a:pt x="0" y="7793567"/>
                  <a:pt x="0" y="7607300"/>
                </a:cubicBezTo>
                <a:cubicBezTo>
                  <a:pt x="0" y="7531100"/>
                  <a:pt x="25400" y="7429500"/>
                  <a:pt x="76200" y="7302500"/>
                </a:cubicBezTo>
                <a:cubicBezTo>
                  <a:pt x="127000" y="7175500"/>
                  <a:pt x="203200" y="7112000"/>
                  <a:pt x="304800" y="7112000"/>
                </a:cubicBezTo>
                <a:lnTo>
                  <a:pt x="495300" y="7112000"/>
                </a:lnTo>
                <a:cubicBezTo>
                  <a:pt x="647700" y="7112000"/>
                  <a:pt x="848783" y="7067550"/>
                  <a:pt x="1098550" y="6978650"/>
                </a:cubicBezTo>
                <a:cubicBezTo>
                  <a:pt x="1348316" y="6889750"/>
                  <a:pt x="1636183" y="6802967"/>
                  <a:pt x="1962150" y="6718300"/>
                </a:cubicBezTo>
                <a:cubicBezTo>
                  <a:pt x="2288116" y="6633634"/>
                  <a:pt x="2480733" y="6591300"/>
                  <a:pt x="2540000" y="6591300"/>
                </a:cubicBezTo>
                <a:cubicBezTo>
                  <a:pt x="2565400" y="6591300"/>
                  <a:pt x="2578100" y="6595534"/>
                  <a:pt x="2578100" y="6604000"/>
                </a:cubicBezTo>
                <a:cubicBezTo>
                  <a:pt x="2578100" y="6646334"/>
                  <a:pt x="2472266" y="6701367"/>
                  <a:pt x="2260600" y="6769100"/>
                </a:cubicBezTo>
                <a:cubicBezTo>
                  <a:pt x="1236133" y="7082367"/>
                  <a:pt x="723900" y="7294034"/>
                  <a:pt x="723900" y="7404100"/>
                </a:cubicBezTo>
                <a:cubicBezTo>
                  <a:pt x="723900" y="7421034"/>
                  <a:pt x="749300" y="7429500"/>
                  <a:pt x="800100" y="7429500"/>
                </a:cubicBezTo>
                <a:cubicBezTo>
                  <a:pt x="850900" y="7429500"/>
                  <a:pt x="1240366" y="7366000"/>
                  <a:pt x="1968500" y="7239000"/>
                </a:cubicBezTo>
                <a:lnTo>
                  <a:pt x="5156200" y="6692900"/>
                </a:lnTo>
                <a:cubicBezTo>
                  <a:pt x="5156200" y="6455834"/>
                  <a:pt x="5126566" y="6299200"/>
                  <a:pt x="5067300" y="6223000"/>
                </a:cubicBezTo>
                <a:cubicBezTo>
                  <a:pt x="4770966" y="6248400"/>
                  <a:pt x="4368800" y="6307667"/>
                  <a:pt x="3860800" y="6400800"/>
                </a:cubicBezTo>
                <a:cubicBezTo>
                  <a:pt x="3699933" y="6620934"/>
                  <a:pt x="3562350" y="6731000"/>
                  <a:pt x="3448050" y="6731000"/>
                </a:cubicBezTo>
                <a:cubicBezTo>
                  <a:pt x="3333750" y="6731000"/>
                  <a:pt x="3217333" y="6669617"/>
                  <a:pt x="3098800" y="6546850"/>
                </a:cubicBezTo>
                <a:cubicBezTo>
                  <a:pt x="2980266" y="6424084"/>
                  <a:pt x="2859616" y="6269567"/>
                  <a:pt x="2736850" y="6083300"/>
                </a:cubicBezTo>
                <a:cubicBezTo>
                  <a:pt x="2614083" y="5897034"/>
                  <a:pt x="2516716" y="5693834"/>
                  <a:pt x="2444750" y="5473700"/>
                </a:cubicBezTo>
                <a:cubicBezTo>
                  <a:pt x="2372783" y="5253567"/>
                  <a:pt x="2336800" y="4993217"/>
                  <a:pt x="2336800" y="4692650"/>
                </a:cubicBezTo>
                <a:cubicBezTo>
                  <a:pt x="2336800" y="4392084"/>
                  <a:pt x="2341033" y="4212167"/>
                  <a:pt x="2349500" y="4152900"/>
                </a:cubicBezTo>
                <a:cubicBezTo>
                  <a:pt x="2451100" y="3534834"/>
                  <a:pt x="2501900" y="3164417"/>
                  <a:pt x="2501900" y="3041650"/>
                </a:cubicBezTo>
                <a:cubicBezTo>
                  <a:pt x="2501900" y="2918884"/>
                  <a:pt x="2493433" y="2787650"/>
                  <a:pt x="2476500" y="2647950"/>
                </a:cubicBezTo>
                <a:cubicBezTo>
                  <a:pt x="2459566" y="2508250"/>
                  <a:pt x="2434166" y="2406650"/>
                  <a:pt x="2400300" y="2343150"/>
                </a:cubicBezTo>
                <a:cubicBezTo>
                  <a:pt x="2366433" y="2279650"/>
                  <a:pt x="2349500" y="2205567"/>
                  <a:pt x="2349500" y="2120900"/>
                </a:cubicBezTo>
                <a:cubicBezTo>
                  <a:pt x="2349500" y="2036234"/>
                  <a:pt x="2379133" y="1919817"/>
                  <a:pt x="2438400" y="1771650"/>
                </a:cubicBezTo>
                <a:cubicBezTo>
                  <a:pt x="2497666" y="1623484"/>
                  <a:pt x="2554816" y="1549400"/>
                  <a:pt x="2609850" y="1549400"/>
                </a:cubicBezTo>
                <a:cubicBezTo>
                  <a:pt x="2664883" y="1549400"/>
                  <a:pt x="2709333" y="1574800"/>
                  <a:pt x="2743200" y="1625600"/>
                </a:cubicBezTo>
                <a:cubicBezTo>
                  <a:pt x="2887133" y="1828800"/>
                  <a:pt x="3048000" y="2023534"/>
                  <a:pt x="3225800" y="2209800"/>
                </a:cubicBezTo>
                <a:cubicBezTo>
                  <a:pt x="3276600" y="2116667"/>
                  <a:pt x="3352800" y="2070100"/>
                  <a:pt x="3454400" y="2070100"/>
                </a:cubicBezTo>
                <a:lnTo>
                  <a:pt x="3670300" y="2095500"/>
                </a:lnTo>
                <a:cubicBezTo>
                  <a:pt x="3788833" y="2095500"/>
                  <a:pt x="3989916" y="2048934"/>
                  <a:pt x="4273550" y="1955800"/>
                </a:cubicBezTo>
                <a:cubicBezTo>
                  <a:pt x="4557183" y="1862667"/>
                  <a:pt x="4699000" y="1778000"/>
                  <a:pt x="4699000" y="1701800"/>
                </a:cubicBezTo>
                <a:cubicBezTo>
                  <a:pt x="4699000" y="1625600"/>
                  <a:pt x="4743450" y="1587500"/>
                  <a:pt x="4832350" y="1587500"/>
                </a:cubicBezTo>
                <a:cubicBezTo>
                  <a:pt x="4921250" y="1587500"/>
                  <a:pt x="5037666" y="1629834"/>
                  <a:pt x="5181600" y="1714500"/>
                </a:cubicBezTo>
                <a:cubicBezTo>
                  <a:pt x="5325533" y="1799167"/>
                  <a:pt x="5405966" y="1862667"/>
                  <a:pt x="5422900" y="1905000"/>
                </a:cubicBezTo>
                <a:cubicBezTo>
                  <a:pt x="5482166" y="2023534"/>
                  <a:pt x="5558366" y="2116667"/>
                  <a:pt x="5651500" y="2184400"/>
                </a:cubicBezTo>
                <a:cubicBezTo>
                  <a:pt x="5744633" y="2252134"/>
                  <a:pt x="5791200" y="2326217"/>
                  <a:pt x="5791200" y="2406650"/>
                </a:cubicBezTo>
                <a:cubicBezTo>
                  <a:pt x="5791200" y="2487084"/>
                  <a:pt x="5748866" y="2578100"/>
                  <a:pt x="5664200" y="2679700"/>
                </a:cubicBezTo>
                <a:cubicBezTo>
                  <a:pt x="5579533" y="2781300"/>
                  <a:pt x="5425016" y="2906184"/>
                  <a:pt x="5200650" y="3054350"/>
                </a:cubicBezTo>
                <a:cubicBezTo>
                  <a:pt x="4976283" y="3202517"/>
                  <a:pt x="4823883" y="3302000"/>
                  <a:pt x="4743450" y="3352800"/>
                </a:cubicBezTo>
                <a:cubicBezTo>
                  <a:pt x="4663016" y="3403600"/>
                  <a:pt x="4580466" y="3429000"/>
                  <a:pt x="4495800" y="3429000"/>
                </a:cubicBezTo>
                <a:cubicBezTo>
                  <a:pt x="4343400" y="3429000"/>
                  <a:pt x="4080933" y="3297767"/>
                  <a:pt x="3708400" y="3035300"/>
                </a:cubicBezTo>
                <a:cubicBezTo>
                  <a:pt x="3776133" y="3187700"/>
                  <a:pt x="3810000" y="3350684"/>
                  <a:pt x="3810000" y="3524250"/>
                </a:cubicBezTo>
                <a:cubicBezTo>
                  <a:pt x="3810000" y="3697817"/>
                  <a:pt x="3767666" y="3873500"/>
                  <a:pt x="3683000" y="4051300"/>
                </a:cubicBezTo>
                <a:cubicBezTo>
                  <a:pt x="3547533" y="4339167"/>
                  <a:pt x="3467100" y="4665134"/>
                  <a:pt x="3441700" y="5029200"/>
                </a:cubicBezTo>
                <a:cubicBezTo>
                  <a:pt x="3754966" y="4936067"/>
                  <a:pt x="4112683" y="4768850"/>
                  <a:pt x="4514850" y="4527550"/>
                </a:cubicBezTo>
                <a:cubicBezTo>
                  <a:pt x="4917016" y="4286250"/>
                  <a:pt x="5200650" y="4072467"/>
                  <a:pt x="5365750" y="3886200"/>
                </a:cubicBezTo>
                <a:cubicBezTo>
                  <a:pt x="5530850" y="3699934"/>
                  <a:pt x="5626100" y="3606800"/>
                  <a:pt x="5651500" y="3606800"/>
                </a:cubicBezTo>
                <a:cubicBezTo>
                  <a:pt x="5676900" y="3606800"/>
                  <a:pt x="5689600" y="3623734"/>
                  <a:pt x="5689600" y="3657600"/>
                </a:cubicBezTo>
                <a:cubicBezTo>
                  <a:pt x="5689600" y="3716867"/>
                  <a:pt x="5638800" y="3884084"/>
                  <a:pt x="5537200" y="4159250"/>
                </a:cubicBezTo>
                <a:cubicBezTo>
                  <a:pt x="5435600" y="4434417"/>
                  <a:pt x="5361516" y="4614334"/>
                  <a:pt x="5314950" y="4699000"/>
                </a:cubicBezTo>
                <a:cubicBezTo>
                  <a:pt x="5268383" y="4783667"/>
                  <a:pt x="5069416" y="4993217"/>
                  <a:pt x="4718050" y="5327650"/>
                </a:cubicBezTo>
                <a:cubicBezTo>
                  <a:pt x="4366683" y="5662084"/>
                  <a:pt x="4114800" y="5973234"/>
                  <a:pt x="3962400" y="6261100"/>
                </a:cubicBezTo>
                <a:lnTo>
                  <a:pt x="4978400" y="5969000"/>
                </a:lnTo>
                <a:cubicBezTo>
                  <a:pt x="4969933" y="5909734"/>
                  <a:pt x="4965700" y="5858934"/>
                  <a:pt x="4965700" y="5816600"/>
                </a:cubicBezTo>
                <a:cubicBezTo>
                  <a:pt x="4965700" y="5604934"/>
                  <a:pt x="5063066" y="5499100"/>
                  <a:pt x="5257800" y="5499100"/>
                </a:cubicBezTo>
                <a:cubicBezTo>
                  <a:pt x="5393266" y="5499100"/>
                  <a:pt x="5571066" y="5545667"/>
                  <a:pt x="5791200" y="5638800"/>
                </a:cubicBezTo>
                <a:cubicBezTo>
                  <a:pt x="5926666" y="5638800"/>
                  <a:pt x="6049433" y="5592234"/>
                  <a:pt x="6159500" y="5499100"/>
                </a:cubicBezTo>
                <a:cubicBezTo>
                  <a:pt x="5888566" y="4999567"/>
                  <a:pt x="5753100" y="4559300"/>
                  <a:pt x="5753100" y="4178300"/>
                </a:cubicBezTo>
                <a:cubicBezTo>
                  <a:pt x="5753100" y="3992034"/>
                  <a:pt x="5791200" y="3733800"/>
                  <a:pt x="5867400" y="3403600"/>
                </a:cubicBezTo>
                <a:cubicBezTo>
                  <a:pt x="5943600" y="3073400"/>
                  <a:pt x="6007100" y="2681817"/>
                  <a:pt x="6057900" y="2228850"/>
                </a:cubicBezTo>
                <a:cubicBezTo>
                  <a:pt x="6108700" y="1775884"/>
                  <a:pt x="6134100" y="1456267"/>
                  <a:pt x="6134100" y="1270000"/>
                </a:cubicBezTo>
                <a:cubicBezTo>
                  <a:pt x="6134100" y="855134"/>
                  <a:pt x="6062133" y="647700"/>
                  <a:pt x="5918200" y="647700"/>
                </a:cubicBezTo>
                <a:cubicBezTo>
                  <a:pt x="5892800" y="647700"/>
                  <a:pt x="5861050" y="662517"/>
                  <a:pt x="5822950" y="692150"/>
                </a:cubicBezTo>
                <a:cubicBezTo>
                  <a:pt x="5784850" y="721784"/>
                  <a:pt x="5744633" y="736600"/>
                  <a:pt x="5702300" y="736600"/>
                </a:cubicBezTo>
                <a:cubicBezTo>
                  <a:pt x="5659966" y="736600"/>
                  <a:pt x="5626100" y="679450"/>
                  <a:pt x="5600700" y="565150"/>
                </a:cubicBezTo>
                <a:cubicBezTo>
                  <a:pt x="5575300" y="450850"/>
                  <a:pt x="5562600" y="349250"/>
                  <a:pt x="5562600" y="260350"/>
                </a:cubicBezTo>
                <a:cubicBezTo>
                  <a:pt x="5562600" y="171450"/>
                  <a:pt x="5609166" y="105834"/>
                  <a:pt x="5702300" y="63500"/>
                </a:cubicBezTo>
                <a:cubicBezTo>
                  <a:pt x="5795433" y="21167"/>
                  <a:pt x="5947833" y="0"/>
                  <a:pt x="6159500" y="0"/>
                </a:cubicBezTo>
                <a:cubicBezTo>
                  <a:pt x="6472766" y="0"/>
                  <a:pt x="6711950" y="192617"/>
                  <a:pt x="6877050" y="577850"/>
                </a:cubicBezTo>
                <a:cubicBezTo>
                  <a:pt x="7042150" y="963084"/>
                  <a:pt x="7124700" y="1316567"/>
                  <a:pt x="7124700" y="1638300"/>
                </a:cubicBezTo>
                <a:cubicBezTo>
                  <a:pt x="7124700" y="1960034"/>
                  <a:pt x="7082366" y="2290234"/>
                  <a:pt x="6997700" y="2628900"/>
                </a:cubicBezTo>
                <a:cubicBezTo>
                  <a:pt x="7226300" y="2391834"/>
                  <a:pt x="7414683" y="2139950"/>
                  <a:pt x="7562850" y="1873250"/>
                </a:cubicBezTo>
                <a:cubicBezTo>
                  <a:pt x="7711016" y="1606550"/>
                  <a:pt x="7785100" y="1418167"/>
                  <a:pt x="7785100" y="1308100"/>
                </a:cubicBezTo>
                <a:cubicBezTo>
                  <a:pt x="7785100" y="1198034"/>
                  <a:pt x="7742766" y="1111250"/>
                  <a:pt x="7658100" y="1047750"/>
                </a:cubicBezTo>
                <a:cubicBezTo>
                  <a:pt x="7573433" y="984250"/>
                  <a:pt x="7531100" y="922867"/>
                  <a:pt x="7531100" y="863600"/>
                </a:cubicBezTo>
                <a:cubicBezTo>
                  <a:pt x="7531100" y="804334"/>
                  <a:pt x="7594600" y="774700"/>
                  <a:pt x="7721600" y="774700"/>
                </a:cubicBezTo>
                <a:cubicBezTo>
                  <a:pt x="7967133" y="774700"/>
                  <a:pt x="8250766" y="880534"/>
                  <a:pt x="8572500" y="1092200"/>
                </a:cubicBezTo>
                <a:cubicBezTo>
                  <a:pt x="8894233" y="1303867"/>
                  <a:pt x="9055100" y="1562100"/>
                  <a:pt x="9055100" y="1866900"/>
                </a:cubicBezTo>
                <a:cubicBezTo>
                  <a:pt x="9055100" y="2070100"/>
                  <a:pt x="8972550" y="2224617"/>
                  <a:pt x="8807450" y="2330450"/>
                </a:cubicBezTo>
                <a:cubicBezTo>
                  <a:pt x="8642350" y="2436284"/>
                  <a:pt x="8384116" y="2702984"/>
                  <a:pt x="8032750" y="3130550"/>
                </a:cubicBezTo>
                <a:cubicBezTo>
                  <a:pt x="7681383" y="3558117"/>
                  <a:pt x="7353300" y="3873500"/>
                  <a:pt x="7048500" y="4076700"/>
                </a:cubicBezTo>
                <a:cubicBezTo>
                  <a:pt x="6887633" y="4178300"/>
                  <a:pt x="6807200" y="4267200"/>
                  <a:pt x="6807200" y="4343400"/>
                </a:cubicBezTo>
                <a:cubicBezTo>
                  <a:pt x="6807200" y="4445000"/>
                  <a:pt x="6972300" y="4495800"/>
                  <a:pt x="7302500" y="4495800"/>
                </a:cubicBezTo>
                <a:lnTo>
                  <a:pt x="7874000" y="4457700"/>
                </a:lnTo>
                <a:cubicBezTo>
                  <a:pt x="8221133" y="4457700"/>
                  <a:pt x="8479366" y="4523317"/>
                  <a:pt x="8648700" y="4654550"/>
                </a:cubicBezTo>
                <a:cubicBezTo>
                  <a:pt x="8818033" y="4785784"/>
                  <a:pt x="8902700" y="4912784"/>
                  <a:pt x="8902700" y="5035550"/>
                </a:cubicBezTo>
                <a:cubicBezTo>
                  <a:pt x="8902700" y="5158317"/>
                  <a:pt x="8824383" y="5266267"/>
                  <a:pt x="8667750" y="5359400"/>
                </a:cubicBezTo>
                <a:cubicBezTo>
                  <a:pt x="8511116" y="5452534"/>
                  <a:pt x="8235950" y="5556250"/>
                  <a:pt x="7842250" y="5670550"/>
                </a:cubicBezTo>
                <a:cubicBezTo>
                  <a:pt x="7448550" y="5784850"/>
                  <a:pt x="6883400" y="5913967"/>
                  <a:pt x="6146800" y="6057900"/>
                </a:cubicBezTo>
                <a:cubicBezTo>
                  <a:pt x="6214533" y="6227234"/>
                  <a:pt x="6239933" y="6388100"/>
                  <a:pt x="6223000" y="6540500"/>
                </a:cubicBezTo>
                <a:close/>
              </a:path>
            </a:pathLst>
          </a:custGeom>
          <a:solidFill>
            <a:srgbClr val="000000">
              <a:alpha val="100000"/>
            </a:srgbClr>
          </a:solidFill>
          <a:ln w="58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" name="Freeform 189"/>
          <p:cNvSpPr/>
          <p:nvPr/>
        </p:nvSpPr>
        <p:spPr>
          <a:xfrm rot="0" flipH="0" flipV="0">
            <a:off x="4484350" y="4528592"/>
            <a:ext cx="459028" cy="471830"/>
          </a:xfrm>
          <a:custGeom>
            <a:pathLst>
              <a:path w="9563100" h="9829800">
                <a:moveTo>
                  <a:pt x="3390900" y="3035300"/>
                </a:moveTo>
                <a:cubicBezTo>
                  <a:pt x="3602566" y="3018367"/>
                  <a:pt x="3759200" y="2969684"/>
                  <a:pt x="3860800" y="2889250"/>
                </a:cubicBezTo>
                <a:cubicBezTo>
                  <a:pt x="3962400" y="2808817"/>
                  <a:pt x="4256616" y="2722034"/>
                  <a:pt x="4743450" y="2628900"/>
                </a:cubicBezTo>
                <a:cubicBezTo>
                  <a:pt x="5230283" y="2535767"/>
                  <a:pt x="5670550" y="2480734"/>
                  <a:pt x="6064250" y="2463800"/>
                </a:cubicBezTo>
                <a:cubicBezTo>
                  <a:pt x="6457950" y="2446867"/>
                  <a:pt x="6796616" y="2425700"/>
                  <a:pt x="7080250" y="2400300"/>
                </a:cubicBezTo>
                <a:cubicBezTo>
                  <a:pt x="7363883" y="2374900"/>
                  <a:pt x="7514166" y="2362200"/>
                  <a:pt x="7531100" y="2362200"/>
                </a:cubicBezTo>
                <a:cubicBezTo>
                  <a:pt x="7920566" y="2362200"/>
                  <a:pt x="8356600" y="2506134"/>
                  <a:pt x="8839200" y="2794000"/>
                </a:cubicBezTo>
                <a:cubicBezTo>
                  <a:pt x="9321800" y="3081867"/>
                  <a:pt x="9563100" y="3395134"/>
                  <a:pt x="9563100" y="3733800"/>
                </a:cubicBezTo>
                <a:cubicBezTo>
                  <a:pt x="9563100" y="3877734"/>
                  <a:pt x="9522883" y="4019550"/>
                  <a:pt x="9442450" y="4159250"/>
                </a:cubicBezTo>
                <a:cubicBezTo>
                  <a:pt x="9362016" y="4298950"/>
                  <a:pt x="9294283" y="4732867"/>
                  <a:pt x="9239250" y="5461000"/>
                </a:cubicBezTo>
                <a:cubicBezTo>
                  <a:pt x="9184216" y="6189134"/>
                  <a:pt x="9114366" y="6769100"/>
                  <a:pt x="9029700" y="7200900"/>
                </a:cubicBezTo>
                <a:cubicBezTo>
                  <a:pt x="8945033" y="7632700"/>
                  <a:pt x="8864600" y="7977717"/>
                  <a:pt x="8788400" y="8235950"/>
                </a:cubicBezTo>
                <a:cubicBezTo>
                  <a:pt x="8712200" y="8494184"/>
                  <a:pt x="8614833" y="8710084"/>
                  <a:pt x="8496300" y="8883650"/>
                </a:cubicBezTo>
                <a:cubicBezTo>
                  <a:pt x="8377766" y="9057216"/>
                  <a:pt x="8214783" y="9245600"/>
                  <a:pt x="8007350" y="9448800"/>
                </a:cubicBezTo>
                <a:cubicBezTo>
                  <a:pt x="7799916" y="9652000"/>
                  <a:pt x="7675033" y="9766300"/>
                  <a:pt x="7632700" y="9791700"/>
                </a:cubicBezTo>
                <a:cubicBezTo>
                  <a:pt x="7590366" y="9817100"/>
                  <a:pt x="7556500" y="9829800"/>
                  <a:pt x="7531100" y="9829800"/>
                </a:cubicBezTo>
                <a:cubicBezTo>
                  <a:pt x="7446433" y="9829800"/>
                  <a:pt x="7315200" y="9747250"/>
                  <a:pt x="7137400" y="9582150"/>
                </a:cubicBezTo>
                <a:cubicBezTo>
                  <a:pt x="6959600" y="9417050"/>
                  <a:pt x="6690783" y="9192683"/>
                  <a:pt x="6330950" y="8909050"/>
                </a:cubicBezTo>
                <a:cubicBezTo>
                  <a:pt x="5971116" y="8625417"/>
                  <a:pt x="5719233" y="8458200"/>
                  <a:pt x="5575300" y="8407400"/>
                </a:cubicBezTo>
                <a:cubicBezTo>
                  <a:pt x="5431366" y="8356600"/>
                  <a:pt x="5272616" y="8238067"/>
                  <a:pt x="5099050" y="8051800"/>
                </a:cubicBezTo>
                <a:cubicBezTo>
                  <a:pt x="4925483" y="7865534"/>
                  <a:pt x="4838700" y="7751234"/>
                  <a:pt x="4838700" y="7708900"/>
                </a:cubicBezTo>
                <a:cubicBezTo>
                  <a:pt x="4838700" y="7666567"/>
                  <a:pt x="4851400" y="7632700"/>
                  <a:pt x="4876800" y="7607300"/>
                </a:cubicBezTo>
                <a:cubicBezTo>
                  <a:pt x="4902200" y="7581900"/>
                  <a:pt x="4942416" y="7569200"/>
                  <a:pt x="4997450" y="7569200"/>
                </a:cubicBezTo>
                <a:cubicBezTo>
                  <a:pt x="5052483" y="7569200"/>
                  <a:pt x="5166783" y="7603067"/>
                  <a:pt x="5340350" y="7670800"/>
                </a:cubicBezTo>
                <a:cubicBezTo>
                  <a:pt x="5513916" y="7738534"/>
                  <a:pt x="5759450" y="7793567"/>
                  <a:pt x="6076950" y="7835900"/>
                </a:cubicBezTo>
                <a:cubicBezTo>
                  <a:pt x="6394450" y="7878234"/>
                  <a:pt x="6661150" y="7899400"/>
                  <a:pt x="6877050" y="7899400"/>
                </a:cubicBezTo>
                <a:cubicBezTo>
                  <a:pt x="7092950" y="7899400"/>
                  <a:pt x="7241116" y="7869767"/>
                  <a:pt x="7321550" y="7810500"/>
                </a:cubicBezTo>
                <a:cubicBezTo>
                  <a:pt x="7401983" y="7751234"/>
                  <a:pt x="7501466" y="7541684"/>
                  <a:pt x="7620000" y="7181850"/>
                </a:cubicBezTo>
                <a:cubicBezTo>
                  <a:pt x="7738533" y="6822017"/>
                  <a:pt x="7838016" y="6364817"/>
                  <a:pt x="7918450" y="5810250"/>
                </a:cubicBezTo>
                <a:cubicBezTo>
                  <a:pt x="7998883" y="5255684"/>
                  <a:pt x="8039100" y="4747684"/>
                  <a:pt x="8039100" y="4286250"/>
                </a:cubicBezTo>
                <a:cubicBezTo>
                  <a:pt x="8039100" y="3824817"/>
                  <a:pt x="8022166" y="3532717"/>
                  <a:pt x="7988300" y="3409950"/>
                </a:cubicBezTo>
                <a:cubicBezTo>
                  <a:pt x="7954433" y="3287184"/>
                  <a:pt x="7880350" y="3208867"/>
                  <a:pt x="7766050" y="3175000"/>
                </a:cubicBezTo>
                <a:cubicBezTo>
                  <a:pt x="7651750" y="3141134"/>
                  <a:pt x="7399866" y="3124200"/>
                  <a:pt x="7010400" y="3124200"/>
                </a:cubicBezTo>
                <a:cubicBezTo>
                  <a:pt x="6620933" y="3124200"/>
                  <a:pt x="6193366" y="3187700"/>
                  <a:pt x="5727700" y="3314700"/>
                </a:cubicBezTo>
                <a:cubicBezTo>
                  <a:pt x="5262033" y="3441700"/>
                  <a:pt x="4921250" y="3566584"/>
                  <a:pt x="4705350" y="3689350"/>
                </a:cubicBezTo>
                <a:cubicBezTo>
                  <a:pt x="4489450" y="3812117"/>
                  <a:pt x="4279900" y="3873500"/>
                  <a:pt x="4076700" y="3873500"/>
                </a:cubicBezTo>
                <a:cubicBezTo>
                  <a:pt x="3992033" y="3873500"/>
                  <a:pt x="3837516" y="3852334"/>
                  <a:pt x="3613150" y="3810000"/>
                </a:cubicBezTo>
                <a:cubicBezTo>
                  <a:pt x="3388783" y="3767667"/>
                  <a:pt x="3077633" y="3746500"/>
                  <a:pt x="2679700" y="3746500"/>
                </a:cubicBezTo>
                <a:cubicBezTo>
                  <a:pt x="2578100" y="3839634"/>
                  <a:pt x="2421466" y="3911600"/>
                  <a:pt x="2209800" y="3962400"/>
                </a:cubicBezTo>
                <a:cubicBezTo>
                  <a:pt x="2006600" y="4216400"/>
                  <a:pt x="1816100" y="4597400"/>
                  <a:pt x="1638300" y="5105400"/>
                </a:cubicBezTo>
                <a:cubicBezTo>
                  <a:pt x="1655233" y="5232400"/>
                  <a:pt x="1663700" y="5353050"/>
                  <a:pt x="1663700" y="5467350"/>
                </a:cubicBezTo>
                <a:cubicBezTo>
                  <a:pt x="1663700" y="5581650"/>
                  <a:pt x="1651000" y="5721350"/>
                  <a:pt x="1625600" y="5886450"/>
                </a:cubicBezTo>
                <a:cubicBezTo>
                  <a:pt x="1600200" y="6051550"/>
                  <a:pt x="1587500" y="6227234"/>
                  <a:pt x="1587500" y="6413500"/>
                </a:cubicBezTo>
                <a:cubicBezTo>
                  <a:pt x="1587500" y="6599767"/>
                  <a:pt x="1606550" y="6788150"/>
                  <a:pt x="1644650" y="6978650"/>
                </a:cubicBezTo>
                <a:cubicBezTo>
                  <a:pt x="1682750" y="7169150"/>
                  <a:pt x="1701800" y="7408334"/>
                  <a:pt x="1701800" y="7696200"/>
                </a:cubicBezTo>
                <a:cubicBezTo>
                  <a:pt x="1701800" y="7984067"/>
                  <a:pt x="1689100" y="8163984"/>
                  <a:pt x="1663700" y="8235950"/>
                </a:cubicBezTo>
                <a:cubicBezTo>
                  <a:pt x="1638300" y="8307917"/>
                  <a:pt x="1598083" y="8343900"/>
                  <a:pt x="1543050" y="8343900"/>
                </a:cubicBezTo>
                <a:cubicBezTo>
                  <a:pt x="1488016" y="8343900"/>
                  <a:pt x="1411816" y="8305800"/>
                  <a:pt x="1314450" y="8229600"/>
                </a:cubicBezTo>
                <a:cubicBezTo>
                  <a:pt x="1217083" y="8153400"/>
                  <a:pt x="1123950" y="8043334"/>
                  <a:pt x="1035050" y="7899400"/>
                </a:cubicBezTo>
                <a:cubicBezTo>
                  <a:pt x="946150" y="7755467"/>
                  <a:pt x="863600" y="7579784"/>
                  <a:pt x="787400" y="7372350"/>
                </a:cubicBezTo>
                <a:cubicBezTo>
                  <a:pt x="711200" y="7164917"/>
                  <a:pt x="673100" y="6980767"/>
                  <a:pt x="673100" y="6819900"/>
                </a:cubicBezTo>
                <a:lnTo>
                  <a:pt x="673100" y="6362700"/>
                </a:lnTo>
                <a:cubicBezTo>
                  <a:pt x="673100" y="5676900"/>
                  <a:pt x="643466" y="5185834"/>
                  <a:pt x="584200" y="4889500"/>
                </a:cubicBezTo>
                <a:cubicBezTo>
                  <a:pt x="524933" y="4593167"/>
                  <a:pt x="412750" y="4339167"/>
                  <a:pt x="247650" y="4127500"/>
                </a:cubicBezTo>
                <a:cubicBezTo>
                  <a:pt x="82550" y="3915834"/>
                  <a:pt x="0" y="3742267"/>
                  <a:pt x="0" y="3606800"/>
                </a:cubicBezTo>
                <a:cubicBezTo>
                  <a:pt x="0" y="3471334"/>
                  <a:pt x="29633" y="3403600"/>
                  <a:pt x="88900" y="3403600"/>
                </a:cubicBezTo>
                <a:cubicBezTo>
                  <a:pt x="148166" y="3403600"/>
                  <a:pt x="237066" y="3454400"/>
                  <a:pt x="355600" y="3556000"/>
                </a:cubicBezTo>
                <a:cubicBezTo>
                  <a:pt x="474133" y="3657600"/>
                  <a:pt x="567266" y="3733800"/>
                  <a:pt x="635000" y="3784600"/>
                </a:cubicBezTo>
                <a:cubicBezTo>
                  <a:pt x="677333" y="3657600"/>
                  <a:pt x="715433" y="3579284"/>
                  <a:pt x="749300" y="3549650"/>
                </a:cubicBezTo>
                <a:cubicBezTo>
                  <a:pt x="783166" y="3520017"/>
                  <a:pt x="846666" y="3505200"/>
                  <a:pt x="939800" y="3505200"/>
                </a:cubicBezTo>
                <a:cubicBezTo>
                  <a:pt x="1210733" y="3505200"/>
                  <a:pt x="1496483" y="3363384"/>
                  <a:pt x="1797050" y="3079750"/>
                </a:cubicBezTo>
                <a:cubicBezTo>
                  <a:pt x="2097616" y="2796117"/>
                  <a:pt x="2372783" y="2417234"/>
                  <a:pt x="2622550" y="1943100"/>
                </a:cubicBezTo>
                <a:cubicBezTo>
                  <a:pt x="2872316" y="1468967"/>
                  <a:pt x="2997200" y="1138767"/>
                  <a:pt x="2997200" y="952500"/>
                </a:cubicBezTo>
                <a:cubicBezTo>
                  <a:pt x="2997200" y="876300"/>
                  <a:pt x="2976033" y="795867"/>
                  <a:pt x="2933700" y="711200"/>
                </a:cubicBezTo>
                <a:cubicBezTo>
                  <a:pt x="2798233" y="440267"/>
                  <a:pt x="2730500" y="232834"/>
                  <a:pt x="2730500" y="88900"/>
                </a:cubicBezTo>
                <a:cubicBezTo>
                  <a:pt x="2730500" y="29634"/>
                  <a:pt x="2749550" y="0"/>
                  <a:pt x="2787650" y="0"/>
                </a:cubicBezTo>
                <a:cubicBezTo>
                  <a:pt x="2825750" y="0"/>
                  <a:pt x="2887133" y="46567"/>
                  <a:pt x="2971800" y="139700"/>
                </a:cubicBezTo>
                <a:cubicBezTo>
                  <a:pt x="3098800" y="283634"/>
                  <a:pt x="3289300" y="383117"/>
                  <a:pt x="3543300" y="438150"/>
                </a:cubicBezTo>
                <a:cubicBezTo>
                  <a:pt x="3797300" y="493184"/>
                  <a:pt x="4047066" y="647700"/>
                  <a:pt x="4292600" y="901700"/>
                </a:cubicBezTo>
                <a:cubicBezTo>
                  <a:pt x="4538133" y="1155700"/>
                  <a:pt x="4660900" y="1384300"/>
                  <a:pt x="4660900" y="1587500"/>
                </a:cubicBezTo>
                <a:cubicBezTo>
                  <a:pt x="4660900" y="1790700"/>
                  <a:pt x="4533900" y="1960034"/>
                  <a:pt x="4279900" y="2095500"/>
                </a:cubicBezTo>
                <a:cubicBezTo>
                  <a:pt x="4186766" y="2146300"/>
                  <a:pt x="4044950" y="2273300"/>
                  <a:pt x="3854450" y="2476500"/>
                </a:cubicBezTo>
                <a:cubicBezTo>
                  <a:pt x="3663950" y="2679700"/>
                  <a:pt x="3509433" y="2865967"/>
                  <a:pt x="3390900" y="3035300"/>
                </a:cubicBezTo>
                <a:close/>
                <a:moveTo>
                  <a:pt x="1892300" y="4064000"/>
                </a:moveTo>
                <a:cubicBezTo>
                  <a:pt x="1621366" y="4148667"/>
                  <a:pt x="1329266" y="4178300"/>
                  <a:pt x="1016000" y="4152900"/>
                </a:cubicBezTo>
                <a:cubicBezTo>
                  <a:pt x="1227666" y="4305300"/>
                  <a:pt x="1397000" y="4512734"/>
                  <a:pt x="1524000" y="4775200"/>
                </a:cubicBezTo>
                <a:cubicBezTo>
                  <a:pt x="1676400" y="4504267"/>
                  <a:pt x="1799166" y="4267200"/>
                  <a:pt x="1892300" y="4064000"/>
                </a:cubicBezTo>
                <a:close/>
                <a:moveTo>
                  <a:pt x="3035300" y="5168900"/>
                </a:moveTo>
                <a:cubicBezTo>
                  <a:pt x="3331633" y="5067300"/>
                  <a:pt x="3831166" y="4792134"/>
                  <a:pt x="4533900" y="4343400"/>
                </a:cubicBezTo>
                <a:cubicBezTo>
                  <a:pt x="4728633" y="4216400"/>
                  <a:pt x="4883150" y="4152900"/>
                  <a:pt x="4997450" y="4152900"/>
                </a:cubicBezTo>
                <a:cubicBezTo>
                  <a:pt x="5111750" y="4152900"/>
                  <a:pt x="5291666" y="4191000"/>
                  <a:pt x="5537200" y="4267200"/>
                </a:cubicBezTo>
                <a:cubicBezTo>
                  <a:pt x="5782733" y="4343400"/>
                  <a:pt x="6000750" y="4483100"/>
                  <a:pt x="6191250" y="4686300"/>
                </a:cubicBezTo>
                <a:cubicBezTo>
                  <a:pt x="6381750" y="4889500"/>
                  <a:pt x="6477000" y="5067300"/>
                  <a:pt x="6477000" y="5219700"/>
                </a:cubicBezTo>
                <a:cubicBezTo>
                  <a:pt x="6477000" y="5372100"/>
                  <a:pt x="6430433" y="5507567"/>
                  <a:pt x="6337300" y="5626100"/>
                </a:cubicBezTo>
                <a:cubicBezTo>
                  <a:pt x="6057900" y="5981700"/>
                  <a:pt x="5837766" y="6337300"/>
                  <a:pt x="5676900" y="6692900"/>
                </a:cubicBezTo>
                <a:cubicBezTo>
                  <a:pt x="5693833" y="6819900"/>
                  <a:pt x="5702300" y="6927850"/>
                  <a:pt x="5702300" y="7016750"/>
                </a:cubicBezTo>
                <a:cubicBezTo>
                  <a:pt x="5702300" y="7105650"/>
                  <a:pt x="5674783" y="7167034"/>
                  <a:pt x="5619750" y="7200900"/>
                </a:cubicBezTo>
                <a:cubicBezTo>
                  <a:pt x="5564716" y="7234767"/>
                  <a:pt x="5452533" y="7260167"/>
                  <a:pt x="5283200" y="7277100"/>
                </a:cubicBezTo>
                <a:cubicBezTo>
                  <a:pt x="4555066" y="7336367"/>
                  <a:pt x="4013200" y="7505700"/>
                  <a:pt x="3657600" y="7785100"/>
                </a:cubicBezTo>
                <a:cubicBezTo>
                  <a:pt x="3598333" y="7937500"/>
                  <a:pt x="3524250" y="8013700"/>
                  <a:pt x="3435350" y="8013700"/>
                </a:cubicBezTo>
                <a:cubicBezTo>
                  <a:pt x="3346450" y="8013700"/>
                  <a:pt x="3194050" y="7869767"/>
                  <a:pt x="2978150" y="7581900"/>
                </a:cubicBezTo>
                <a:cubicBezTo>
                  <a:pt x="2762250" y="7294034"/>
                  <a:pt x="2654300" y="7006167"/>
                  <a:pt x="2654300" y="6718300"/>
                </a:cubicBezTo>
                <a:lnTo>
                  <a:pt x="2667000" y="6489700"/>
                </a:lnTo>
                <a:cubicBezTo>
                  <a:pt x="2667000" y="6421967"/>
                  <a:pt x="2628900" y="6203950"/>
                  <a:pt x="2552700" y="5835650"/>
                </a:cubicBezTo>
                <a:cubicBezTo>
                  <a:pt x="2476500" y="5467350"/>
                  <a:pt x="2421466" y="5249334"/>
                  <a:pt x="2387600" y="5181600"/>
                </a:cubicBezTo>
                <a:cubicBezTo>
                  <a:pt x="2353733" y="5113867"/>
                  <a:pt x="2336800" y="5037667"/>
                  <a:pt x="2336800" y="4953000"/>
                </a:cubicBezTo>
                <a:cubicBezTo>
                  <a:pt x="2336800" y="4792134"/>
                  <a:pt x="2400300" y="4711700"/>
                  <a:pt x="2527300" y="4711700"/>
                </a:cubicBezTo>
                <a:cubicBezTo>
                  <a:pt x="2603500" y="4711700"/>
                  <a:pt x="2679700" y="4760384"/>
                  <a:pt x="2755900" y="4857750"/>
                </a:cubicBezTo>
                <a:cubicBezTo>
                  <a:pt x="2832100" y="4955117"/>
                  <a:pt x="2925233" y="5058834"/>
                  <a:pt x="3035300" y="5168900"/>
                </a:cubicBezTo>
                <a:close/>
                <a:moveTo>
                  <a:pt x="4965700" y="5410200"/>
                </a:moveTo>
                <a:cubicBezTo>
                  <a:pt x="4533900" y="5562600"/>
                  <a:pt x="4055533" y="5685367"/>
                  <a:pt x="3530600" y="5778500"/>
                </a:cubicBezTo>
                <a:cubicBezTo>
                  <a:pt x="3666066" y="5964767"/>
                  <a:pt x="3733800" y="6112934"/>
                  <a:pt x="3733800" y="6223000"/>
                </a:cubicBezTo>
                <a:cubicBezTo>
                  <a:pt x="3733800" y="6333067"/>
                  <a:pt x="3725333" y="6417734"/>
                  <a:pt x="3708400" y="6477000"/>
                </a:cubicBezTo>
                <a:cubicBezTo>
                  <a:pt x="4207933" y="6383867"/>
                  <a:pt x="4531783" y="6286500"/>
                  <a:pt x="4679950" y="6184900"/>
                </a:cubicBezTo>
                <a:cubicBezTo>
                  <a:pt x="4828116" y="6083300"/>
                  <a:pt x="4923366" y="5825067"/>
                  <a:pt x="4965700" y="5410200"/>
                </a:cubicBezTo>
                <a:close/>
              </a:path>
            </a:pathLst>
          </a:custGeom>
          <a:solidFill>
            <a:srgbClr val="000000">
              <a:alpha val="100000"/>
            </a:srgbClr>
          </a:solidFill>
          <a:ln w="58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" name="Freeform 190"/>
          <p:cNvSpPr/>
          <p:nvPr/>
        </p:nvSpPr>
        <p:spPr>
          <a:xfrm rot="0" flipH="0" flipV="0">
            <a:off x="5108581" y="4506646"/>
            <a:ext cx="405384" cy="531571"/>
          </a:xfrm>
          <a:custGeom>
            <a:pathLst>
              <a:path w="8445500" h="11074400">
                <a:moveTo>
                  <a:pt x="5257800" y="7912100"/>
                </a:moveTo>
                <a:cubicBezTo>
                  <a:pt x="6189133" y="7708900"/>
                  <a:pt x="6832600" y="7607300"/>
                  <a:pt x="7188200" y="7607300"/>
                </a:cubicBezTo>
                <a:cubicBezTo>
                  <a:pt x="7543800" y="7607300"/>
                  <a:pt x="7842250" y="7706784"/>
                  <a:pt x="8083550" y="7905750"/>
                </a:cubicBezTo>
                <a:cubicBezTo>
                  <a:pt x="8324850" y="8104717"/>
                  <a:pt x="8445500" y="8335434"/>
                  <a:pt x="8445500" y="8597900"/>
                </a:cubicBezTo>
                <a:cubicBezTo>
                  <a:pt x="8445500" y="8707967"/>
                  <a:pt x="8398933" y="8953500"/>
                  <a:pt x="8305800" y="9334500"/>
                </a:cubicBezTo>
                <a:cubicBezTo>
                  <a:pt x="8212666" y="9715500"/>
                  <a:pt x="8089900" y="9906000"/>
                  <a:pt x="7937500" y="9906000"/>
                </a:cubicBezTo>
                <a:cubicBezTo>
                  <a:pt x="7869766" y="9906000"/>
                  <a:pt x="7785100" y="9865783"/>
                  <a:pt x="7683500" y="9785350"/>
                </a:cubicBezTo>
                <a:cubicBezTo>
                  <a:pt x="7581900" y="9704916"/>
                  <a:pt x="7325783" y="9565216"/>
                  <a:pt x="6915150" y="9366250"/>
                </a:cubicBezTo>
                <a:cubicBezTo>
                  <a:pt x="6504516" y="9167284"/>
                  <a:pt x="6197600" y="9040284"/>
                  <a:pt x="5994400" y="8985250"/>
                </a:cubicBezTo>
                <a:cubicBezTo>
                  <a:pt x="5791200" y="8930217"/>
                  <a:pt x="5689600" y="8856134"/>
                  <a:pt x="5689600" y="8763000"/>
                </a:cubicBezTo>
                <a:cubicBezTo>
                  <a:pt x="5689600" y="8729134"/>
                  <a:pt x="5770033" y="8712200"/>
                  <a:pt x="5930900" y="8712200"/>
                </a:cubicBezTo>
                <a:lnTo>
                  <a:pt x="6477000" y="8712200"/>
                </a:lnTo>
                <a:cubicBezTo>
                  <a:pt x="6874933" y="8712200"/>
                  <a:pt x="7073900" y="8606367"/>
                  <a:pt x="7073900" y="8394700"/>
                </a:cubicBezTo>
                <a:cubicBezTo>
                  <a:pt x="7073900" y="8301567"/>
                  <a:pt x="7044266" y="8223250"/>
                  <a:pt x="6985000" y="8159750"/>
                </a:cubicBezTo>
                <a:cubicBezTo>
                  <a:pt x="6925733" y="8096250"/>
                  <a:pt x="6843183" y="8064500"/>
                  <a:pt x="6737350" y="8064500"/>
                </a:cubicBezTo>
                <a:cubicBezTo>
                  <a:pt x="6631516" y="8064500"/>
                  <a:pt x="6419850" y="8094134"/>
                  <a:pt x="6102350" y="8153400"/>
                </a:cubicBezTo>
                <a:cubicBezTo>
                  <a:pt x="5784850" y="8212667"/>
                  <a:pt x="5524500" y="8276167"/>
                  <a:pt x="5321300" y="8343900"/>
                </a:cubicBezTo>
                <a:cubicBezTo>
                  <a:pt x="5346700" y="8555567"/>
                  <a:pt x="5359400" y="8837084"/>
                  <a:pt x="5359400" y="9188450"/>
                </a:cubicBezTo>
                <a:cubicBezTo>
                  <a:pt x="5359400" y="9539816"/>
                  <a:pt x="5325533" y="9941983"/>
                  <a:pt x="5257800" y="10394950"/>
                </a:cubicBezTo>
                <a:cubicBezTo>
                  <a:pt x="5190066" y="10847916"/>
                  <a:pt x="5077883" y="11074400"/>
                  <a:pt x="4921250" y="11074400"/>
                </a:cubicBezTo>
                <a:cubicBezTo>
                  <a:pt x="4764616" y="11074400"/>
                  <a:pt x="4504266" y="10841566"/>
                  <a:pt x="4140200" y="10375900"/>
                </a:cubicBezTo>
                <a:cubicBezTo>
                  <a:pt x="3776133" y="9910233"/>
                  <a:pt x="3382433" y="9592733"/>
                  <a:pt x="2959100" y="9423400"/>
                </a:cubicBezTo>
                <a:cubicBezTo>
                  <a:pt x="2451100" y="9745133"/>
                  <a:pt x="2154766" y="10062633"/>
                  <a:pt x="2070100" y="10375900"/>
                </a:cubicBezTo>
                <a:cubicBezTo>
                  <a:pt x="1934633" y="10680700"/>
                  <a:pt x="1794933" y="10833100"/>
                  <a:pt x="1651000" y="10833100"/>
                </a:cubicBezTo>
                <a:cubicBezTo>
                  <a:pt x="1447800" y="10833100"/>
                  <a:pt x="1240366" y="10668000"/>
                  <a:pt x="1028700" y="10337800"/>
                </a:cubicBezTo>
                <a:cubicBezTo>
                  <a:pt x="817033" y="10007600"/>
                  <a:pt x="711200" y="9804400"/>
                  <a:pt x="711200" y="9728200"/>
                </a:cubicBezTo>
                <a:cubicBezTo>
                  <a:pt x="711200" y="9685866"/>
                  <a:pt x="738716" y="9628716"/>
                  <a:pt x="793750" y="9556750"/>
                </a:cubicBezTo>
                <a:cubicBezTo>
                  <a:pt x="848783" y="9484783"/>
                  <a:pt x="927100" y="9313334"/>
                  <a:pt x="1028700" y="9042400"/>
                </a:cubicBezTo>
                <a:cubicBezTo>
                  <a:pt x="1130300" y="8771467"/>
                  <a:pt x="1214966" y="8593667"/>
                  <a:pt x="1282700" y="8509000"/>
                </a:cubicBezTo>
                <a:cubicBezTo>
                  <a:pt x="1350433" y="8424334"/>
                  <a:pt x="1452033" y="8382000"/>
                  <a:pt x="1587500" y="8382000"/>
                </a:cubicBezTo>
                <a:cubicBezTo>
                  <a:pt x="1799166" y="8382000"/>
                  <a:pt x="1921933" y="8475134"/>
                  <a:pt x="1955800" y="8661400"/>
                </a:cubicBezTo>
                <a:cubicBezTo>
                  <a:pt x="2108200" y="8746067"/>
                  <a:pt x="2228850" y="8788400"/>
                  <a:pt x="2317750" y="8788400"/>
                </a:cubicBezTo>
                <a:cubicBezTo>
                  <a:pt x="2406650" y="8788400"/>
                  <a:pt x="2504016" y="8763000"/>
                  <a:pt x="2609850" y="8712200"/>
                </a:cubicBezTo>
                <a:cubicBezTo>
                  <a:pt x="2715683" y="8661400"/>
                  <a:pt x="2950633" y="8570384"/>
                  <a:pt x="3314700" y="8439150"/>
                </a:cubicBezTo>
                <a:cubicBezTo>
                  <a:pt x="3678766" y="8307917"/>
                  <a:pt x="3958166" y="8221134"/>
                  <a:pt x="4152900" y="8178800"/>
                </a:cubicBezTo>
                <a:cubicBezTo>
                  <a:pt x="4220633" y="7730067"/>
                  <a:pt x="4254500" y="7209367"/>
                  <a:pt x="4254500" y="6616700"/>
                </a:cubicBezTo>
                <a:cubicBezTo>
                  <a:pt x="3407833" y="7344834"/>
                  <a:pt x="2921000" y="7774517"/>
                  <a:pt x="2794000" y="7905750"/>
                </a:cubicBezTo>
                <a:cubicBezTo>
                  <a:pt x="2667000" y="8036984"/>
                  <a:pt x="2563283" y="8102600"/>
                  <a:pt x="2482850" y="8102600"/>
                </a:cubicBezTo>
                <a:cubicBezTo>
                  <a:pt x="2402416" y="8102600"/>
                  <a:pt x="2307166" y="8017934"/>
                  <a:pt x="2197100" y="7848600"/>
                </a:cubicBezTo>
                <a:lnTo>
                  <a:pt x="1778000" y="7239000"/>
                </a:lnTo>
                <a:cubicBezTo>
                  <a:pt x="1608666" y="6993467"/>
                  <a:pt x="1524000" y="6828367"/>
                  <a:pt x="1524000" y="6743700"/>
                </a:cubicBezTo>
                <a:cubicBezTo>
                  <a:pt x="1524000" y="6659034"/>
                  <a:pt x="1553633" y="6557434"/>
                  <a:pt x="1612900" y="6438900"/>
                </a:cubicBezTo>
                <a:cubicBezTo>
                  <a:pt x="2044700" y="5566834"/>
                  <a:pt x="2370666" y="4809067"/>
                  <a:pt x="2590800" y="4165600"/>
                </a:cubicBezTo>
                <a:cubicBezTo>
                  <a:pt x="2463800" y="4233334"/>
                  <a:pt x="2222500" y="4428067"/>
                  <a:pt x="1866900" y="4749800"/>
                </a:cubicBezTo>
                <a:cubicBezTo>
                  <a:pt x="1799166" y="4809067"/>
                  <a:pt x="1710266" y="4838700"/>
                  <a:pt x="1600200" y="4838700"/>
                </a:cubicBezTo>
                <a:cubicBezTo>
                  <a:pt x="1278466" y="4838700"/>
                  <a:pt x="931333" y="4605867"/>
                  <a:pt x="558800" y="4140200"/>
                </a:cubicBezTo>
                <a:cubicBezTo>
                  <a:pt x="186266" y="3674534"/>
                  <a:pt x="0" y="3399367"/>
                  <a:pt x="0" y="3314700"/>
                </a:cubicBezTo>
                <a:cubicBezTo>
                  <a:pt x="0" y="3280834"/>
                  <a:pt x="25400" y="3263900"/>
                  <a:pt x="76200" y="3263900"/>
                </a:cubicBezTo>
                <a:cubicBezTo>
                  <a:pt x="127000" y="3263900"/>
                  <a:pt x="203200" y="3280834"/>
                  <a:pt x="304800" y="3314700"/>
                </a:cubicBezTo>
                <a:cubicBezTo>
                  <a:pt x="406400" y="3348567"/>
                  <a:pt x="529166" y="3365500"/>
                  <a:pt x="673100" y="3365500"/>
                </a:cubicBezTo>
                <a:cubicBezTo>
                  <a:pt x="817033" y="3365500"/>
                  <a:pt x="1068916" y="3291417"/>
                  <a:pt x="1428750" y="3143250"/>
                </a:cubicBezTo>
                <a:cubicBezTo>
                  <a:pt x="1788583" y="2995084"/>
                  <a:pt x="2294466" y="2827867"/>
                  <a:pt x="2946400" y="2641600"/>
                </a:cubicBezTo>
                <a:cubicBezTo>
                  <a:pt x="3039533" y="2548467"/>
                  <a:pt x="3124200" y="2421467"/>
                  <a:pt x="3200400" y="2260600"/>
                </a:cubicBezTo>
                <a:cubicBezTo>
                  <a:pt x="3276600" y="2099734"/>
                  <a:pt x="3418416" y="1731434"/>
                  <a:pt x="3625850" y="1155700"/>
                </a:cubicBezTo>
                <a:cubicBezTo>
                  <a:pt x="3833283" y="579967"/>
                  <a:pt x="3983566" y="243417"/>
                  <a:pt x="4076700" y="146050"/>
                </a:cubicBezTo>
                <a:cubicBezTo>
                  <a:pt x="4169833" y="48684"/>
                  <a:pt x="4309533" y="0"/>
                  <a:pt x="4495800" y="0"/>
                </a:cubicBezTo>
                <a:cubicBezTo>
                  <a:pt x="4682066" y="0"/>
                  <a:pt x="4847166" y="55034"/>
                  <a:pt x="4991100" y="165100"/>
                </a:cubicBezTo>
                <a:cubicBezTo>
                  <a:pt x="5135033" y="275167"/>
                  <a:pt x="5215466" y="397934"/>
                  <a:pt x="5232400" y="533400"/>
                </a:cubicBezTo>
                <a:cubicBezTo>
                  <a:pt x="5393266" y="838200"/>
                  <a:pt x="5545666" y="1064684"/>
                  <a:pt x="5689600" y="1212850"/>
                </a:cubicBezTo>
                <a:cubicBezTo>
                  <a:pt x="5833533" y="1361017"/>
                  <a:pt x="6036733" y="1477434"/>
                  <a:pt x="6299200" y="1562100"/>
                </a:cubicBezTo>
                <a:cubicBezTo>
                  <a:pt x="6587066" y="1562100"/>
                  <a:pt x="6798733" y="1604434"/>
                  <a:pt x="6934200" y="1689100"/>
                </a:cubicBezTo>
                <a:cubicBezTo>
                  <a:pt x="7069666" y="1773767"/>
                  <a:pt x="7137400" y="1926167"/>
                  <a:pt x="7137400" y="2146300"/>
                </a:cubicBezTo>
                <a:cubicBezTo>
                  <a:pt x="7137400" y="2366434"/>
                  <a:pt x="7073900" y="2520950"/>
                  <a:pt x="6946900" y="2609850"/>
                </a:cubicBezTo>
                <a:cubicBezTo>
                  <a:pt x="6819900" y="2698750"/>
                  <a:pt x="6557433" y="2777067"/>
                  <a:pt x="6159500" y="2844800"/>
                </a:cubicBezTo>
                <a:cubicBezTo>
                  <a:pt x="5448300" y="2954867"/>
                  <a:pt x="4715933" y="3145367"/>
                  <a:pt x="3962400" y="3416300"/>
                </a:cubicBezTo>
                <a:cubicBezTo>
                  <a:pt x="3699933" y="3983567"/>
                  <a:pt x="3471333" y="4533900"/>
                  <a:pt x="3276600" y="5067300"/>
                </a:cubicBezTo>
                <a:cubicBezTo>
                  <a:pt x="3081866" y="5600700"/>
                  <a:pt x="2984500" y="5911850"/>
                  <a:pt x="2984500" y="6000750"/>
                </a:cubicBezTo>
                <a:cubicBezTo>
                  <a:pt x="2984500" y="6089650"/>
                  <a:pt x="3009900" y="6134100"/>
                  <a:pt x="3060700" y="6134100"/>
                </a:cubicBezTo>
                <a:cubicBezTo>
                  <a:pt x="3111500" y="6134100"/>
                  <a:pt x="3170766" y="6108700"/>
                  <a:pt x="3238500" y="6057900"/>
                </a:cubicBezTo>
                <a:cubicBezTo>
                  <a:pt x="3551766" y="5820834"/>
                  <a:pt x="3920066" y="5626100"/>
                  <a:pt x="4343400" y="5473700"/>
                </a:cubicBezTo>
                <a:cubicBezTo>
                  <a:pt x="4419600" y="5143500"/>
                  <a:pt x="4457700" y="4813300"/>
                  <a:pt x="4457700" y="4483100"/>
                </a:cubicBezTo>
                <a:lnTo>
                  <a:pt x="4445000" y="4127500"/>
                </a:lnTo>
                <a:cubicBezTo>
                  <a:pt x="4445000" y="4051300"/>
                  <a:pt x="4468283" y="3985684"/>
                  <a:pt x="4514850" y="3930650"/>
                </a:cubicBezTo>
                <a:cubicBezTo>
                  <a:pt x="4561416" y="3875617"/>
                  <a:pt x="4618566" y="3848100"/>
                  <a:pt x="4686300" y="3848100"/>
                </a:cubicBezTo>
                <a:cubicBezTo>
                  <a:pt x="4847166" y="3848100"/>
                  <a:pt x="5024966" y="3941234"/>
                  <a:pt x="5219700" y="4127500"/>
                </a:cubicBezTo>
                <a:cubicBezTo>
                  <a:pt x="5414433" y="4313767"/>
                  <a:pt x="5571066" y="4567767"/>
                  <a:pt x="5689600" y="4889500"/>
                </a:cubicBezTo>
                <a:cubicBezTo>
                  <a:pt x="5748866" y="4881034"/>
                  <a:pt x="5831416" y="4876800"/>
                  <a:pt x="5937250" y="4876800"/>
                </a:cubicBezTo>
                <a:cubicBezTo>
                  <a:pt x="6043083" y="4876800"/>
                  <a:pt x="6144683" y="4914900"/>
                  <a:pt x="6242050" y="4991100"/>
                </a:cubicBezTo>
                <a:cubicBezTo>
                  <a:pt x="6339416" y="5067300"/>
                  <a:pt x="6388100" y="5166784"/>
                  <a:pt x="6388100" y="5289550"/>
                </a:cubicBezTo>
                <a:cubicBezTo>
                  <a:pt x="6388100" y="5412317"/>
                  <a:pt x="6297083" y="5581650"/>
                  <a:pt x="6115050" y="5797550"/>
                </a:cubicBezTo>
                <a:cubicBezTo>
                  <a:pt x="5933016" y="6013450"/>
                  <a:pt x="5681133" y="6134100"/>
                  <a:pt x="5359400" y="6159500"/>
                </a:cubicBezTo>
                <a:cubicBezTo>
                  <a:pt x="5283200" y="6362700"/>
                  <a:pt x="5245100" y="6614584"/>
                  <a:pt x="5245100" y="6915150"/>
                </a:cubicBezTo>
                <a:cubicBezTo>
                  <a:pt x="5245100" y="7215717"/>
                  <a:pt x="5249333" y="7548034"/>
                  <a:pt x="5257800" y="7912100"/>
                </a:cubicBezTo>
                <a:close/>
                <a:moveTo>
                  <a:pt x="5702300" y="1866900"/>
                </a:moveTo>
                <a:cubicBezTo>
                  <a:pt x="5532966" y="1553634"/>
                  <a:pt x="5321300" y="1278467"/>
                  <a:pt x="5067300" y="1041400"/>
                </a:cubicBezTo>
                <a:cubicBezTo>
                  <a:pt x="4948766" y="1447800"/>
                  <a:pt x="4762500" y="1841500"/>
                  <a:pt x="4508500" y="2222500"/>
                </a:cubicBezTo>
                <a:cubicBezTo>
                  <a:pt x="4703233" y="2154767"/>
                  <a:pt x="5101166" y="2036234"/>
                  <a:pt x="5702300" y="1866900"/>
                </a:cubicBezTo>
                <a:close/>
                <a:moveTo>
                  <a:pt x="4165600" y="8737600"/>
                </a:moveTo>
                <a:cubicBezTo>
                  <a:pt x="3987800" y="8856134"/>
                  <a:pt x="3763433" y="8978900"/>
                  <a:pt x="3492500" y="9105900"/>
                </a:cubicBezTo>
                <a:cubicBezTo>
                  <a:pt x="3509433" y="9190567"/>
                  <a:pt x="3577166" y="9232900"/>
                  <a:pt x="3695700" y="9232900"/>
                </a:cubicBezTo>
                <a:cubicBezTo>
                  <a:pt x="3814233" y="9232900"/>
                  <a:pt x="3920066" y="9215967"/>
                  <a:pt x="4013200" y="9182100"/>
                </a:cubicBezTo>
                <a:cubicBezTo>
                  <a:pt x="4106333" y="9148234"/>
                  <a:pt x="4157133" y="9000067"/>
                  <a:pt x="4165600" y="8737600"/>
                </a:cubicBezTo>
                <a:close/>
                <a:moveTo>
                  <a:pt x="2006600" y="8978900"/>
                </a:moveTo>
                <a:cubicBezTo>
                  <a:pt x="2006600" y="8919634"/>
                  <a:pt x="1964266" y="8890000"/>
                  <a:pt x="1879600" y="8890000"/>
                </a:cubicBezTo>
                <a:cubicBezTo>
                  <a:pt x="1845733" y="8890000"/>
                  <a:pt x="1820333" y="8909050"/>
                  <a:pt x="1803400" y="8947150"/>
                </a:cubicBezTo>
                <a:cubicBezTo>
                  <a:pt x="1786466" y="8985250"/>
                  <a:pt x="1778000" y="9021234"/>
                  <a:pt x="1778000" y="9055100"/>
                </a:cubicBezTo>
                <a:cubicBezTo>
                  <a:pt x="1778000" y="9088967"/>
                  <a:pt x="1799166" y="9105900"/>
                  <a:pt x="1841500" y="9105900"/>
                </a:cubicBezTo>
                <a:cubicBezTo>
                  <a:pt x="1883833" y="9105900"/>
                  <a:pt x="1921933" y="9093200"/>
                  <a:pt x="1955800" y="9067800"/>
                </a:cubicBezTo>
                <a:cubicBezTo>
                  <a:pt x="1989666" y="9042400"/>
                  <a:pt x="2006600" y="9012767"/>
                  <a:pt x="2006600" y="8978900"/>
                </a:cubicBezTo>
                <a:close/>
              </a:path>
            </a:pathLst>
          </a:custGeom>
          <a:solidFill>
            <a:srgbClr val="000000">
              <a:alpha val="100000"/>
            </a:srgbClr>
          </a:solidFill>
          <a:ln w="58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/>
      </p:grpSpPr>
      <p:sp>
        <p:nvSpPr>
          <p:cNvPr id="931" name="Freeform 931"/>
          <p:cNvSpPr/>
          <p:nvPr/>
        </p:nvSpPr>
        <p:spPr>
          <a:xfrm rot="5400000" flipH="0" flipV="0">
            <a:off x="1531379" y="-1164843"/>
            <a:ext cx="6119621" cy="8823959"/>
          </a:xfrm>
          <a:custGeom>
            <a:pathLst>
              <a:path w="6119621" h="8823959">
                <a:moveTo>
                  <a:pt x="0" y="8147304"/>
                </a:moveTo>
                <a:cubicBezTo>
                  <a:pt x="0" y="8521445"/>
                  <a:pt x="302513" y="8823959"/>
                  <a:pt x="675894" y="8823959"/>
                </a:cubicBezTo>
                <a:lnTo>
                  <a:pt x="5443728" y="8823959"/>
                </a:lnTo>
                <a:cubicBezTo>
                  <a:pt x="5817108" y="8823959"/>
                  <a:pt x="6119621" y="8521445"/>
                  <a:pt x="6119621" y="8147304"/>
                </a:cubicBezTo>
                <a:lnTo>
                  <a:pt x="6119621" y="676657"/>
                </a:lnTo>
                <a:cubicBezTo>
                  <a:pt x="6119621" y="303276"/>
                  <a:pt x="5817108" y="0"/>
                  <a:pt x="5443728" y="0"/>
                </a:cubicBezTo>
                <a:lnTo>
                  <a:pt x="675894" y="0"/>
                </a:lnTo>
                <a:cubicBezTo>
                  <a:pt x="302513" y="0"/>
                  <a:pt x="0" y="303276"/>
                  <a:pt x="0" y="676657"/>
                </a:cubicBezTo>
                <a:close/>
              </a:path>
            </a:pathLst>
          </a:custGeom>
          <a:noFill/>
          <a:ln w="28575" cap="rnd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32" name="Freeform 932"/>
          <p:cNvSpPr/>
          <p:nvPr/>
        </p:nvSpPr>
        <p:spPr>
          <a:xfrm rot="5400000" flipH="0" flipV="0">
            <a:off x="4604143" y="-2004947"/>
            <a:ext cx="0" cy="7696200"/>
          </a:xfrm>
          <a:custGeom>
            <a:pathLst>
              <a:path w="0" h="7696200">
                <a:moveTo>
                  <a:pt x="0" y="7696200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33" name="Picture 102"/>
          <p:cNvPicPr>
            <a:picLocks noChangeAspect="0" noChangeArrowheads="1"/>
          </p:cNvPicPr>
          <p:nvPr/>
        </p:nvPicPr>
        <p:blipFill>
          <a:blip r:embed="rId9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900061" y="332105"/>
            <a:ext cx="1582673" cy="633222"/>
          </a:xfrm>
          <a:prstGeom prst="rect">
            <a:avLst/>
          </a:prstGeom>
          <a:noFill/>
          <a:extLst/>
        </p:spPr>
      </p:pic>
      <p:pic>
        <p:nvPicPr>
          <p:cNvPr id="934" name="Picture 934"/>
          <p:cNvPicPr>
            <a:picLocks noChangeAspect="0" noChangeArrowheads="1"/>
          </p:cNvPicPr>
          <p:nvPr/>
        </p:nvPicPr>
        <p:blipFill>
          <a:blip r:embed="rId9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900061" y="1916303"/>
            <a:ext cx="5256276" cy="1008126"/>
          </a:xfrm>
          <a:prstGeom prst="rect">
            <a:avLst/>
          </a:prstGeom>
          <a:noFill/>
          <a:extLst/>
        </p:spPr>
      </p:pic>
      <p:pic>
        <p:nvPicPr>
          <p:cNvPr id="935" name="Picture 935"/>
          <p:cNvPicPr>
            <a:picLocks noChangeAspect="0" noChangeArrowheads="1"/>
          </p:cNvPicPr>
          <p:nvPr/>
        </p:nvPicPr>
        <p:blipFill>
          <a:blip r:embed="rId9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901585" y="3355722"/>
            <a:ext cx="7345680" cy="2087879"/>
          </a:xfrm>
          <a:prstGeom prst="rect">
            <a:avLst/>
          </a:prstGeom>
          <a:noFill/>
          <a:extLst/>
        </p:spPr>
      </p:pic>
      <p:sp>
        <p:nvSpPr>
          <p:cNvPr id="936" name="Rectangle 936"/>
          <p:cNvSpPr/>
          <p:nvPr/>
        </p:nvSpPr>
        <p:spPr>
          <a:xfrm rot="0" flipH="0" flipV="0">
            <a:off x="3522097" y="6419821"/>
            <a:ext cx="2557727" cy="23776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0" i="0" dirty="0" spc="0">
                <a:latin typeface="宋体" pitchFamily="0" charset="1"/>
              </a:rPr>
              <a:t>北京传智播客教</a:t>
            </a:r>
            <a:r>
              <a:rPr lang="en-US" sz="1397" baseline="0" b="0" i="0" dirty="0" spc="397">
                <a:latin typeface="宋体" pitchFamily="0" charset="1"/>
              </a:rPr>
              <a:t>育</a:t>
            </a:r>
            <a:r>
              <a:rPr lang="en-US" sz="1397" baseline="0" b="0" i="0" dirty="0" spc="0">
                <a:latin typeface="Arial" pitchFamily="0" charset="1"/>
                <a:hlinkClick r:id="rId100"/>
              </a:rPr>
              <a:t>www.itcast.cn</a:t>
            </a:r>
          </a:p>
        </p:txBody>
      </p:sp>
      <p:sp>
        <p:nvSpPr>
          <p:cNvPr id="937" name="Rectangle 937"/>
          <p:cNvSpPr/>
          <p:nvPr/>
        </p:nvSpPr>
        <p:spPr>
          <a:xfrm rot="0" flipH="0" flipV="0">
            <a:off x="776611" y="151519"/>
            <a:ext cx="7547427" cy="15925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lnSpc>
                <a:spcPts val="6960"/>
              </a:lnSpc>
            </a:pPr>
            <a:r>
              <a:rPr lang="en-US" sz="3300" baseline="0" b="1" i="0" dirty="0" spc="0">
                <a:solidFill>
                  <a:srgbClr val="336565"/>
                </a:solidFill>
                <a:latin typeface="Arial Black" pitchFamily="0" charset="1"/>
              </a:rPr>
              <a:t>1.6 </a:t>
            </a:r>
            <a:r>
              <a:rPr lang="en-US" sz="3300" baseline="0" b="0" i="0" dirty="0" spc="0">
                <a:solidFill>
                  <a:srgbClr val="336565"/>
                </a:solidFill>
                <a:latin typeface="宋体" pitchFamily="0" charset="1"/>
              </a:rPr>
              <a:t>创建问题及解决方法</a:t>
            </a:r>
          </a:p>
        </p:txBody>
      </p:sp>
      <p:sp>
        <p:nvSpPr>
          <p:cNvPr id="938" name="Freeform 938"/>
          <p:cNvSpPr/>
          <p:nvPr/>
        </p:nvSpPr>
        <p:spPr>
          <a:xfrm rot="0" flipH="0" flipV="0">
            <a:off x="2645568" y="598615"/>
            <a:ext cx="424129" cy="45262"/>
          </a:xfrm>
          <a:custGeom>
            <a:pathLst>
              <a:path w="12852400" h="1371600">
                <a:moveTo>
                  <a:pt x="0" y="0"/>
                </a:moveTo>
                <a:lnTo>
                  <a:pt x="12852400" y="0"/>
                </a:lnTo>
                <a:lnTo>
                  <a:pt x="12852400" y="1371600"/>
                </a:lnTo>
                <a:lnTo>
                  <a:pt x="0" y="1371600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41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39" name="Freeform 939"/>
          <p:cNvSpPr/>
          <p:nvPr/>
        </p:nvSpPr>
        <p:spPr>
          <a:xfrm rot="0" flipH="0" flipV="0">
            <a:off x="3077189" y="458963"/>
            <a:ext cx="402728" cy="267315"/>
          </a:xfrm>
          <a:custGeom>
            <a:pathLst>
              <a:path w="12203906" h="8100484">
                <a:moveTo>
                  <a:pt x="4762500" y="892969"/>
                </a:moveTo>
                <a:cubicBezTo>
                  <a:pt x="4828646" y="363802"/>
                  <a:pt x="5060156" y="66146"/>
                  <a:pt x="5457031" y="0"/>
                </a:cubicBezTo>
                <a:cubicBezTo>
                  <a:pt x="5853906" y="66146"/>
                  <a:pt x="6151563" y="198438"/>
                  <a:pt x="6350000" y="396875"/>
                </a:cubicBezTo>
                <a:cubicBezTo>
                  <a:pt x="6482292" y="463021"/>
                  <a:pt x="6581511" y="628386"/>
                  <a:pt x="6647656" y="892969"/>
                </a:cubicBezTo>
                <a:cubicBezTo>
                  <a:pt x="9756511" y="959115"/>
                  <a:pt x="11608594" y="1025261"/>
                  <a:pt x="12203906" y="1091407"/>
                </a:cubicBezTo>
                <a:cubicBezTo>
                  <a:pt x="11542448" y="2215886"/>
                  <a:pt x="10847917" y="2612761"/>
                  <a:pt x="10120313" y="2282032"/>
                </a:cubicBezTo>
                <a:cubicBezTo>
                  <a:pt x="9591146" y="2083594"/>
                  <a:pt x="9061979" y="1918229"/>
                  <a:pt x="8532813" y="1785938"/>
                </a:cubicBezTo>
                <a:cubicBezTo>
                  <a:pt x="7871354" y="1653646"/>
                  <a:pt x="7176823" y="1587500"/>
                  <a:pt x="6449219" y="1587500"/>
                </a:cubicBezTo>
                <a:cubicBezTo>
                  <a:pt x="4398698" y="1587500"/>
                  <a:pt x="2711979" y="1719792"/>
                  <a:pt x="1389063" y="1984375"/>
                </a:cubicBezTo>
                <a:cubicBezTo>
                  <a:pt x="1058333" y="2116667"/>
                  <a:pt x="760677" y="2215886"/>
                  <a:pt x="496094" y="2282032"/>
                </a:cubicBezTo>
                <a:cubicBezTo>
                  <a:pt x="297656" y="2348178"/>
                  <a:pt x="198438" y="2182813"/>
                  <a:pt x="198438" y="1785938"/>
                </a:cubicBezTo>
                <a:cubicBezTo>
                  <a:pt x="396875" y="1389063"/>
                  <a:pt x="661458" y="1124480"/>
                  <a:pt x="992188" y="992188"/>
                </a:cubicBezTo>
                <a:cubicBezTo>
                  <a:pt x="1256771" y="992188"/>
                  <a:pt x="1455208" y="1025261"/>
                  <a:pt x="1587500" y="1091407"/>
                </a:cubicBezTo>
                <a:cubicBezTo>
                  <a:pt x="2315104" y="1091407"/>
                  <a:pt x="3373438" y="1025261"/>
                  <a:pt x="4762500" y="892969"/>
                </a:cubicBezTo>
                <a:close/>
                <a:moveTo>
                  <a:pt x="3472656" y="1984375"/>
                </a:moveTo>
                <a:cubicBezTo>
                  <a:pt x="3671094" y="1984375"/>
                  <a:pt x="3803385" y="2017448"/>
                  <a:pt x="3869531" y="2083594"/>
                </a:cubicBezTo>
                <a:cubicBezTo>
                  <a:pt x="5390885" y="2083594"/>
                  <a:pt x="6515364" y="2116667"/>
                  <a:pt x="7242969" y="2182813"/>
                </a:cubicBezTo>
                <a:cubicBezTo>
                  <a:pt x="7573698" y="2116667"/>
                  <a:pt x="7904427" y="2083594"/>
                  <a:pt x="8235156" y="2083594"/>
                </a:cubicBezTo>
                <a:cubicBezTo>
                  <a:pt x="8698177" y="2215886"/>
                  <a:pt x="8863542" y="2447396"/>
                  <a:pt x="8731250" y="2778125"/>
                </a:cubicBezTo>
                <a:cubicBezTo>
                  <a:pt x="8665104" y="3042709"/>
                  <a:pt x="8598958" y="3307292"/>
                  <a:pt x="8532813" y="3571875"/>
                </a:cubicBezTo>
                <a:cubicBezTo>
                  <a:pt x="8400521" y="3836459"/>
                  <a:pt x="8202083" y="3902604"/>
                  <a:pt x="7937500" y="3770313"/>
                </a:cubicBezTo>
                <a:cubicBezTo>
                  <a:pt x="7606771" y="3704167"/>
                  <a:pt x="7209896" y="3638021"/>
                  <a:pt x="6746875" y="3571875"/>
                </a:cubicBezTo>
                <a:cubicBezTo>
                  <a:pt x="5953125" y="3505729"/>
                  <a:pt x="5192448" y="3505729"/>
                  <a:pt x="4464844" y="3571875"/>
                </a:cubicBezTo>
                <a:cubicBezTo>
                  <a:pt x="4200260" y="3638021"/>
                  <a:pt x="3968750" y="3704167"/>
                  <a:pt x="3770313" y="3770313"/>
                </a:cubicBezTo>
                <a:cubicBezTo>
                  <a:pt x="3439583" y="3902604"/>
                  <a:pt x="3241146" y="3869532"/>
                  <a:pt x="3175000" y="3671094"/>
                </a:cubicBezTo>
                <a:cubicBezTo>
                  <a:pt x="3108854" y="3406511"/>
                  <a:pt x="3042708" y="3042709"/>
                  <a:pt x="2976563" y="2579688"/>
                </a:cubicBezTo>
                <a:cubicBezTo>
                  <a:pt x="2910417" y="2182813"/>
                  <a:pt x="3075781" y="1984375"/>
                  <a:pt x="3472656" y="1984375"/>
                </a:cubicBezTo>
                <a:close/>
                <a:moveTo>
                  <a:pt x="4266406" y="3073400"/>
                </a:moveTo>
                <a:cubicBezTo>
                  <a:pt x="5258594" y="3007254"/>
                  <a:pt x="6316927" y="3007254"/>
                  <a:pt x="7441406" y="3073400"/>
                </a:cubicBezTo>
                <a:cubicBezTo>
                  <a:pt x="7639844" y="2810140"/>
                  <a:pt x="7606771" y="2645569"/>
                  <a:pt x="7342188" y="2579688"/>
                </a:cubicBezTo>
                <a:cubicBezTo>
                  <a:pt x="6350000" y="2513542"/>
                  <a:pt x="5291667" y="2513542"/>
                  <a:pt x="4167188" y="2579688"/>
                </a:cubicBezTo>
                <a:cubicBezTo>
                  <a:pt x="3968750" y="2711318"/>
                  <a:pt x="4001823" y="2875889"/>
                  <a:pt x="4266406" y="3073400"/>
                </a:cubicBezTo>
                <a:close/>
                <a:moveTo>
                  <a:pt x="3571875" y="4164807"/>
                </a:moveTo>
                <a:cubicBezTo>
                  <a:pt x="3902604" y="4098661"/>
                  <a:pt x="4266406" y="4065588"/>
                  <a:pt x="4663281" y="4065588"/>
                </a:cubicBezTo>
                <a:cubicBezTo>
                  <a:pt x="6118490" y="3999442"/>
                  <a:pt x="7507552" y="4032515"/>
                  <a:pt x="8830469" y="4164807"/>
                </a:cubicBezTo>
                <a:cubicBezTo>
                  <a:pt x="8962761" y="4164807"/>
                  <a:pt x="9095052" y="4131734"/>
                  <a:pt x="9227344" y="4065588"/>
                </a:cubicBezTo>
                <a:cubicBezTo>
                  <a:pt x="9293489" y="3999442"/>
                  <a:pt x="9425781" y="3999442"/>
                  <a:pt x="9624219" y="4065588"/>
                </a:cubicBezTo>
                <a:cubicBezTo>
                  <a:pt x="10087239" y="4330171"/>
                  <a:pt x="10252604" y="4561682"/>
                  <a:pt x="10120313" y="4760119"/>
                </a:cubicBezTo>
                <a:cubicBezTo>
                  <a:pt x="9988021" y="5024702"/>
                  <a:pt x="9954948" y="5355432"/>
                  <a:pt x="10021094" y="5752307"/>
                </a:cubicBezTo>
                <a:cubicBezTo>
                  <a:pt x="10021094" y="6413765"/>
                  <a:pt x="10054167" y="6942932"/>
                  <a:pt x="10120313" y="7339807"/>
                </a:cubicBezTo>
                <a:cubicBezTo>
                  <a:pt x="10120313" y="7670536"/>
                  <a:pt x="9954948" y="7902046"/>
                  <a:pt x="9624219" y="8034338"/>
                </a:cubicBezTo>
                <a:cubicBezTo>
                  <a:pt x="9293489" y="8100484"/>
                  <a:pt x="9095052" y="8034338"/>
                  <a:pt x="9028906" y="7835900"/>
                </a:cubicBezTo>
                <a:cubicBezTo>
                  <a:pt x="8962761" y="7372880"/>
                  <a:pt x="8929688" y="6413765"/>
                  <a:pt x="8929688" y="4958557"/>
                </a:cubicBezTo>
                <a:cubicBezTo>
                  <a:pt x="8797396" y="4693973"/>
                  <a:pt x="7705989" y="4561682"/>
                  <a:pt x="5655469" y="4561682"/>
                </a:cubicBezTo>
                <a:cubicBezTo>
                  <a:pt x="4861719" y="4627828"/>
                  <a:pt x="4067969" y="4693973"/>
                  <a:pt x="3274219" y="4760119"/>
                </a:cubicBezTo>
                <a:cubicBezTo>
                  <a:pt x="3141927" y="4826265"/>
                  <a:pt x="3075781" y="4925484"/>
                  <a:pt x="3075781" y="5057775"/>
                </a:cubicBezTo>
                <a:cubicBezTo>
                  <a:pt x="3141927" y="6116109"/>
                  <a:pt x="2910417" y="6909859"/>
                  <a:pt x="2381250" y="7439025"/>
                </a:cubicBezTo>
                <a:cubicBezTo>
                  <a:pt x="1785938" y="7902046"/>
                  <a:pt x="1256771" y="8034338"/>
                  <a:pt x="793750" y="7835900"/>
                </a:cubicBezTo>
                <a:cubicBezTo>
                  <a:pt x="330729" y="7703609"/>
                  <a:pt x="66146" y="7538244"/>
                  <a:pt x="0" y="7339807"/>
                </a:cubicBezTo>
                <a:cubicBezTo>
                  <a:pt x="0" y="7207515"/>
                  <a:pt x="198438" y="7108296"/>
                  <a:pt x="595313" y="7042150"/>
                </a:cubicBezTo>
                <a:cubicBezTo>
                  <a:pt x="1256771" y="6909859"/>
                  <a:pt x="1686719" y="6678348"/>
                  <a:pt x="1885156" y="6347619"/>
                </a:cubicBezTo>
                <a:cubicBezTo>
                  <a:pt x="2215885" y="5620015"/>
                  <a:pt x="2215885" y="5024702"/>
                  <a:pt x="1885156" y="4561682"/>
                </a:cubicBezTo>
                <a:cubicBezTo>
                  <a:pt x="1752865" y="4098661"/>
                  <a:pt x="2050521" y="3933296"/>
                  <a:pt x="2778125" y="4065588"/>
                </a:cubicBezTo>
                <a:cubicBezTo>
                  <a:pt x="2976563" y="4197879"/>
                  <a:pt x="3241146" y="4230953"/>
                  <a:pt x="3571875" y="4164807"/>
                </a:cubicBezTo>
                <a:close/>
                <a:moveTo>
                  <a:pt x="7242969" y="5057775"/>
                </a:moveTo>
                <a:cubicBezTo>
                  <a:pt x="7904427" y="5057775"/>
                  <a:pt x="8135938" y="5289286"/>
                  <a:pt x="7937500" y="5752307"/>
                </a:cubicBezTo>
                <a:cubicBezTo>
                  <a:pt x="7871354" y="6215327"/>
                  <a:pt x="7772136" y="6645275"/>
                  <a:pt x="7639844" y="7042150"/>
                </a:cubicBezTo>
                <a:cubicBezTo>
                  <a:pt x="7573698" y="7240588"/>
                  <a:pt x="7441406" y="7306734"/>
                  <a:pt x="7242969" y="7240588"/>
                </a:cubicBezTo>
                <a:cubicBezTo>
                  <a:pt x="7044531" y="7174442"/>
                  <a:pt x="6879167" y="7108296"/>
                  <a:pt x="6746875" y="7042150"/>
                </a:cubicBezTo>
                <a:cubicBezTo>
                  <a:pt x="6217708" y="6976005"/>
                  <a:pt x="5688542" y="6976005"/>
                  <a:pt x="5159375" y="7042150"/>
                </a:cubicBezTo>
                <a:cubicBezTo>
                  <a:pt x="4762500" y="7306734"/>
                  <a:pt x="4464844" y="7339807"/>
                  <a:pt x="4266406" y="7141369"/>
                </a:cubicBezTo>
                <a:cubicBezTo>
                  <a:pt x="4067969" y="6612202"/>
                  <a:pt x="3968750" y="6083036"/>
                  <a:pt x="3968750" y="5553869"/>
                </a:cubicBezTo>
                <a:cubicBezTo>
                  <a:pt x="4034896" y="5223140"/>
                  <a:pt x="4299479" y="5057775"/>
                  <a:pt x="4762500" y="5057775"/>
                </a:cubicBezTo>
                <a:cubicBezTo>
                  <a:pt x="5291667" y="5190067"/>
                  <a:pt x="6118490" y="5190067"/>
                  <a:pt x="7242969" y="5057775"/>
                </a:cubicBezTo>
                <a:close/>
                <a:moveTo>
                  <a:pt x="5060156" y="5752307"/>
                </a:moveTo>
                <a:cubicBezTo>
                  <a:pt x="4861719" y="6016890"/>
                  <a:pt x="4894792" y="6281473"/>
                  <a:pt x="5159375" y="6546057"/>
                </a:cubicBezTo>
                <a:cubicBezTo>
                  <a:pt x="5688542" y="6479911"/>
                  <a:pt x="6184635" y="6479911"/>
                  <a:pt x="6647656" y="6546057"/>
                </a:cubicBezTo>
                <a:cubicBezTo>
                  <a:pt x="6846094" y="6479911"/>
                  <a:pt x="6945313" y="6380692"/>
                  <a:pt x="6945313" y="6248400"/>
                </a:cubicBezTo>
                <a:cubicBezTo>
                  <a:pt x="7011458" y="5917671"/>
                  <a:pt x="6945313" y="5719234"/>
                  <a:pt x="6746875" y="5653088"/>
                </a:cubicBezTo>
                <a:cubicBezTo>
                  <a:pt x="6217708" y="5586942"/>
                  <a:pt x="5655469" y="5620015"/>
                  <a:pt x="5060156" y="5752307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40" name="Freeform 940"/>
          <p:cNvSpPr/>
          <p:nvPr/>
        </p:nvSpPr>
        <p:spPr>
          <a:xfrm rot="0" flipH="0" flipV="0">
            <a:off x="3500758" y="476347"/>
            <a:ext cx="399454" cy="244383"/>
          </a:xfrm>
          <a:custGeom>
            <a:pathLst>
              <a:path w="12104687" h="7405555">
                <a:moveTo>
                  <a:pt x="6746875" y="2742274"/>
                </a:moveTo>
                <a:cubicBezTo>
                  <a:pt x="7408333" y="3403732"/>
                  <a:pt x="8036719" y="3899826"/>
                  <a:pt x="8632031" y="4230555"/>
                </a:cubicBezTo>
                <a:cubicBezTo>
                  <a:pt x="8764323" y="3965972"/>
                  <a:pt x="8863542" y="3668315"/>
                  <a:pt x="8929687" y="3337586"/>
                </a:cubicBezTo>
                <a:cubicBezTo>
                  <a:pt x="8995833" y="3006857"/>
                  <a:pt x="8896614" y="2841492"/>
                  <a:pt x="8632031" y="2841492"/>
                </a:cubicBezTo>
                <a:cubicBezTo>
                  <a:pt x="8036719" y="2907638"/>
                  <a:pt x="7772135" y="2775545"/>
                  <a:pt x="7838281" y="2445213"/>
                </a:cubicBezTo>
                <a:cubicBezTo>
                  <a:pt x="7970573" y="2115013"/>
                  <a:pt x="8102864" y="1784747"/>
                  <a:pt x="8235156" y="1454414"/>
                </a:cubicBezTo>
                <a:cubicBezTo>
                  <a:pt x="8433594" y="1124214"/>
                  <a:pt x="8334375" y="959114"/>
                  <a:pt x="7937500" y="959114"/>
                </a:cubicBezTo>
                <a:lnTo>
                  <a:pt x="6846094" y="959114"/>
                </a:lnTo>
                <a:cubicBezTo>
                  <a:pt x="6779948" y="1487487"/>
                  <a:pt x="6746875" y="2081874"/>
                  <a:pt x="6746875" y="2742274"/>
                </a:cubicBezTo>
                <a:close/>
                <a:moveTo>
                  <a:pt x="5655469" y="66146"/>
                </a:moveTo>
                <a:cubicBezTo>
                  <a:pt x="5986198" y="264583"/>
                  <a:pt x="6846094" y="330729"/>
                  <a:pt x="8235156" y="264583"/>
                </a:cubicBezTo>
                <a:cubicBezTo>
                  <a:pt x="8433594" y="264583"/>
                  <a:pt x="8665104" y="198438"/>
                  <a:pt x="8929687" y="66146"/>
                </a:cubicBezTo>
                <a:cubicBezTo>
                  <a:pt x="9392708" y="0"/>
                  <a:pt x="9624219" y="198438"/>
                  <a:pt x="9624219" y="661458"/>
                </a:cubicBezTo>
                <a:cubicBezTo>
                  <a:pt x="9491927" y="859499"/>
                  <a:pt x="9359635" y="1057605"/>
                  <a:pt x="9227344" y="1255778"/>
                </a:cubicBezTo>
                <a:cubicBezTo>
                  <a:pt x="8896614" y="1850032"/>
                  <a:pt x="8797395" y="2180167"/>
                  <a:pt x="8929687" y="2246180"/>
                </a:cubicBezTo>
                <a:lnTo>
                  <a:pt x="9525000" y="2246180"/>
                </a:lnTo>
                <a:cubicBezTo>
                  <a:pt x="9921875" y="2246180"/>
                  <a:pt x="10087239" y="2444617"/>
                  <a:pt x="10021094" y="2841492"/>
                </a:cubicBezTo>
                <a:cubicBezTo>
                  <a:pt x="9822656" y="3370659"/>
                  <a:pt x="9591145" y="3965972"/>
                  <a:pt x="9326562" y="4627430"/>
                </a:cubicBezTo>
                <a:cubicBezTo>
                  <a:pt x="10318750" y="5156597"/>
                  <a:pt x="11244792" y="5586545"/>
                  <a:pt x="12104687" y="5917274"/>
                </a:cubicBezTo>
                <a:cubicBezTo>
                  <a:pt x="11310937" y="7107899"/>
                  <a:pt x="10649479" y="7405555"/>
                  <a:pt x="10120312" y="6810242"/>
                </a:cubicBezTo>
                <a:cubicBezTo>
                  <a:pt x="9789583" y="6347222"/>
                  <a:pt x="9326562" y="5884201"/>
                  <a:pt x="8731250" y="5421180"/>
                </a:cubicBezTo>
                <a:cubicBezTo>
                  <a:pt x="8334375" y="5818055"/>
                  <a:pt x="7904427" y="6115711"/>
                  <a:pt x="7441406" y="6314149"/>
                </a:cubicBezTo>
                <a:cubicBezTo>
                  <a:pt x="6515364" y="6644878"/>
                  <a:pt x="5920052" y="6644878"/>
                  <a:pt x="5655469" y="6314149"/>
                </a:cubicBezTo>
                <a:cubicBezTo>
                  <a:pt x="5589323" y="6181857"/>
                  <a:pt x="5622396" y="6115711"/>
                  <a:pt x="5754687" y="6115711"/>
                </a:cubicBezTo>
                <a:cubicBezTo>
                  <a:pt x="5953125" y="6115711"/>
                  <a:pt x="6151562" y="6082638"/>
                  <a:pt x="6350000" y="6016492"/>
                </a:cubicBezTo>
                <a:cubicBezTo>
                  <a:pt x="7276042" y="5685763"/>
                  <a:pt x="7871354" y="5321961"/>
                  <a:pt x="8135937" y="4925086"/>
                </a:cubicBezTo>
                <a:cubicBezTo>
                  <a:pt x="7540625" y="4395920"/>
                  <a:pt x="7011458" y="3899826"/>
                  <a:pt x="6548437" y="3436805"/>
                </a:cubicBezTo>
                <a:cubicBezTo>
                  <a:pt x="6416145" y="4098263"/>
                  <a:pt x="6250781" y="4660503"/>
                  <a:pt x="6052344" y="5123524"/>
                </a:cubicBezTo>
                <a:cubicBezTo>
                  <a:pt x="5853906" y="5520399"/>
                  <a:pt x="5622396" y="5884201"/>
                  <a:pt x="5357812" y="6214930"/>
                </a:cubicBezTo>
                <a:cubicBezTo>
                  <a:pt x="5159375" y="6479513"/>
                  <a:pt x="4894791" y="6711024"/>
                  <a:pt x="4564062" y="6909461"/>
                </a:cubicBezTo>
                <a:cubicBezTo>
                  <a:pt x="3902604" y="7240190"/>
                  <a:pt x="3373437" y="7207117"/>
                  <a:pt x="2976562" y="6810242"/>
                </a:cubicBezTo>
                <a:cubicBezTo>
                  <a:pt x="2910416" y="6677951"/>
                  <a:pt x="2976562" y="6578732"/>
                  <a:pt x="3175000" y="6512586"/>
                </a:cubicBezTo>
                <a:cubicBezTo>
                  <a:pt x="3505729" y="6512586"/>
                  <a:pt x="3968750" y="6281208"/>
                  <a:pt x="4564062" y="5818452"/>
                </a:cubicBezTo>
                <a:cubicBezTo>
                  <a:pt x="4828646" y="5554001"/>
                  <a:pt x="5093229" y="5157324"/>
                  <a:pt x="5357812" y="4628422"/>
                </a:cubicBezTo>
                <a:cubicBezTo>
                  <a:pt x="5556250" y="4165666"/>
                  <a:pt x="5688541" y="3702843"/>
                  <a:pt x="5754687" y="3239955"/>
                </a:cubicBezTo>
                <a:cubicBezTo>
                  <a:pt x="5953125" y="2380588"/>
                  <a:pt x="6019271" y="1620308"/>
                  <a:pt x="5953125" y="959114"/>
                </a:cubicBezTo>
                <a:cubicBezTo>
                  <a:pt x="5622396" y="1025128"/>
                  <a:pt x="5357812" y="1157155"/>
                  <a:pt x="5159375" y="1355196"/>
                </a:cubicBezTo>
                <a:cubicBezTo>
                  <a:pt x="4894791" y="1355196"/>
                  <a:pt x="4762500" y="1256175"/>
                  <a:pt x="4762500" y="1058135"/>
                </a:cubicBezTo>
                <a:cubicBezTo>
                  <a:pt x="4894791" y="595246"/>
                  <a:pt x="5192448" y="264583"/>
                  <a:pt x="5655469" y="66146"/>
                </a:cubicBezTo>
                <a:close/>
                <a:moveTo>
                  <a:pt x="3869531" y="361024"/>
                </a:moveTo>
                <a:cubicBezTo>
                  <a:pt x="4001823" y="559461"/>
                  <a:pt x="3968750" y="757899"/>
                  <a:pt x="3770312" y="956336"/>
                </a:cubicBezTo>
                <a:cubicBezTo>
                  <a:pt x="3175000" y="1419357"/>
                  <a:pt x="2612760" y="1915451"/>
                  <a:pt x="2083594" y="2444617"/>
                </a:cubicBezTo>
                <a:cubicBezTo>
                  <a:pt x="1951302" y="2643055"/>
                  <a:pt x="2149739" y="2742274"/>
                  <a:pt x="2678906" y="2742274"/>
                </a:cubicBezTo>
                <a:cubicBezTo>
                  <a:pt x="3075781" y="2411809"/>
                  <a:pt x="3538802" y="2048272"/>
                  <a:pt x="4067969" y="1651661"/>
                </a:cubicBezTo>
                <a:cubicBezTo>
                  <a:pt x="4398698" y="1585515"/>
                  <a:pt x="4564062" y="1651661"/>
                  <a:pt x="4564062" y="1850099"/>
                </a:cubicBezTo>
                <a:cubicBezTo>
                  <a:pt x="4696354" y="2048536"/>
                  <a:pt x="4597135" y="2279981"/>
                  <a:pt x="4266406" y="2544432"/>
                </a:cubicBezTo>
                <a:cubicBezTo>
                  <a:pt x="3538802" y="2875028"/>
                  <a:pt x="2910416" y="3337851"/>
                  <a:pt x="2381250" y="3932899"/>
                </a:cubicBezTo>
                <a:cubicBezTo>
                  <a:pt x="2315104" y="4065190"/>
                  <a:pt x="2348177" y="4131336"/>
                  <a:pt x="2480469" y="4131336"/>
                </a:cubicBezTo>
                <a:cubicBezTo>
                  <a:pt x="3141927" y="3999045"/>
                  <a:pt x="3770312" y="3767534"/>
                  <a:pt x="4365625" y="3436805"/>
                </a:cubicBezTo>
                <a:cubicBezTo>
                  <a:pt x="4696354" y="3370659"/>
                  <a:pt x="4828646" y="3436805"/>
                  <a:pt x="4762500" y="3635242"/>
                </a:cubicBezTo>
                <a:cubicBezTo>
                  <a:pt x="4762500" y="3767534"/>
                  <a:pt x="4530989" y="3932899"/>
                  <a:pt x="4067969" y="4131336"/>
                </a:cubicBezTo>
                <a:cubicBezTo>
                  <a:pt x="3141927" y="4594357"/>
                  <a:pt x="2282031" y="4892013"/>
                  <a:pt x="1488281" y="5024305"/>
                </a:cubicBezTo>
                <a:cubicBezTo>
                  <a:pt x="1223698" y="5090451"/>
                  <a:pt x="1025260" y="4991232"/>
                  <a:pt x="892969" y="4726649"/>
                </a:cubicBezTo>
                <a:cubicBezTo>
                  <a:pt x="826823" y="4462065"/>
                  <a:pt x="859896" y="4296701"/>
                  <a:pt x="992187" y="4230555"/>
                </a:cubicBezTo>
                <a:cubicBezTo>
                  <a:pt x="1322916" y="4098263"/>
                  <a:pt x="1686719" y="3800607"/>
                  <a:pt x="2083594" y="3337586"/>
                </a:cubicBezTo>
                <a:cubicBezTo>
                  <a:pt x="1752864" y="3271440"/>
                  <a:pt x="1389062" y="3304513"/>
                  <a:pt x="992187" y="3436805"/>
                </a:cubicBezTo>
                <a:cubicBezTo>
                  <a:pt x="661458" y="3436805"/>
                  <a:pt x="496094" y="3271440"/>
                  <a:pt x="496094" y="2940711"/>
                </a:cubicBezTo>
                <a:cubicBezTo>
                  <a:pt x="496094" y="2676128"/>
                  <a:pt x="562239" y="2477690"/>
                  <a:pt x="694531" y="2345399"/>
                </a:cubicBezTo>
                <a:cubicBezTo>
                  <a:pt x="1025260" y="2213107"/>
                  <a:pt x="1322916" y="2047742"/>
                  <a:pt x="1587500" y="1849305"/>
                </a:cubicBezTo>
                <a:cubicBezTo>
                  <a:pt x="2116666" y="1386284"/>
                  <a:pt x="2546614" y="890191"/>
                  <a:pt x="2877344" y="361024"/>
                </a:cubicBezTo>
                <a:cubicBezTo>
                  <a:pt x="3340364" y="30294"/>
                  <a:pt x="3671094" y="30294"/>
                  <a:pt x="3869531" y="361024"/>
                </a:cubicBezTo>
                <a:close/>
                <a:moveTo>
                  <a:pt x="4564062" y="4627430"/>
                </a:moveTo>
                <a:cubicBezTo>
                  <a:pt x="4828646" y="4627430"/>
                  <a:pt x="4894791" y="4726649"/>
                  <a:pt x="4762500" y="4925086"/>
                </a:cubicBezTo>
                <a:cubicBezTo>
                  <a:pt x="4034896" y="5454253"/>
                  <a:pt x="3108854" y="5950347"/>
                  <a:pt x="1984375" y="6413367"/>
                </a:cubicBezTo>
                <a:cubicBezTo>
                  <a:pt x="1587500" y="6545659"/>
                  <a:pt x="1190625" y="6677951"/>
                  <a:pt x="793750" y="6810242"/>
                </a:cubicBezTo>
                <a:cubicBezTo>
                  <a:pt x="330729" y="6942534"/>
                  <a:pt x="66146" y="6777170"/>
                  <a:pt x="0" y="6314149"/>
                </a:cubicBezTo>
                <a:cubicBezTo>
                  <a:pt x="0" y="6049565"/>
                  <a:pt x="99219" y="5884201"/>
                  <a:pt x="297656" y="5818055"/>
                </a:cubicBezTo>
                <a:cubicBezTo>
                  <a:pt x="760677" y="5751909"/>
                  <a:pt x="1223698" y="5652690"/>
                  <a:pt x="1686719" y="5520399"/>
                </a:cubicBezTo>
                <a:cubicBezTo>
                  <a:pt x="2678906" y="5321961"/>
                  <a:pt x="3638021" y="5024305"/>
                  <a:pt x="4564062" y="462743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41" name="Freeform 941"/>
          <p:cNvSpPr/>
          <p:nvPr/>
        </p:nvSpPr>
        <p:spPr>
          <a:xfrm rot="0" flipH="0" flipV="0">
            <a:off x="3921445" y="463237"/>
            <a:ext cx="399297" cy="267305"/>
          </a:xfrm>
          <a:custGeom>
            <a:pathLst>
              <a:path w="12099925" h="8100153">
                <a:moveTo>
                  <a:pt x="3969941" y="4430977"/>
                </a:moveTo>
                <a:lnTo>
                  <a:pt x="3969941" y="5123921"/>
                </a:lnTo>
                <a:lnTo>
                  <a:pt x="5458222" y="5024702"/>
                </a:lnTo>
                <a:cubicBezTo>
                  <a:pt x="5723070" y="5090848"/>
                  <a:pt x="5855494" y="5223007"/>
                  <a:pt x="5855494" y="5421180"/>
                </a:cubicBezTo>
                <a:cubicBezTo>
                  <a:pt x="5789348" y="5553472"/>
                  <a:pt x="5623917" y="5619618"/>
                  <a:pt x="5359202" y="5619618"/>
                </a:cubicBezTo>
                <a:cubicBezTo>
                  <a:pt x="4962327" y="5619618"/>
                  <a:pt x="4499240" y="5652691"/>
                  <a:pt x="3969941" y="5718836"/>
                </a:cubicBezTo>
                <a:lnTo>
                  <a:pt x="3969941" y="7504774"/>
                </a:lnTo>
                <a:cubicBezTo>
                  <a:pt x="3969941" y="7637066"/>
                  <a:pt x="3837583" y="7736284"/>
                  <a:pt x="3572867" y="7802430"/>
                </a:cubicBezTo>
                <a:cubicBezTo>
                  <a:pt x="3175860" y="7868576"/>
                  <a:pt x="2977356" y="7736284"/>
                  <a:pt x="2977356" y="7405555"/>
                </a:cubicBezTo>
                <a:lnTo>
                  <a:pt x="2977356" y="5818055"/>
                </a:lnTo>
                <a:cubicBezTo>
                  <a:pt x="1918626" y="5884201"/>
                  <a:pt x="1091539" y="6049566"/>
                  <a:pt x="496094" y="6314149"/>
                </a:cubicBezTo>
                <a:cubicBezTo>
                  <a:pt x="231510" y="6314149"/>
                  <a:pt x="66146" y="6181857"/>
                  <a:pt x="0" y="5917274"/>
                </a:cubicBezTo>
                <a:cubicBezTo>
                  <a:pt x="66146" y="5520399"/>
                  <a:pt x="231510" y="5288888"/>
                  <a:pt x="496094" y="5222743"/>
                </a:cubicBezTo>
                <a:cubicBezTo>
                  <a:pt x="1157817" y="5288888"/>
                  <a:pt x="1984904" y="5288888"/>
                  <a:pt x="2977356" y="5222743"/>
                </a:cubicBezTo>
                <a:lnTo>
                  <a:pt x="2977356" y="4430977"/>
                </a:lnTo>
                <a:cubicBezTo>
                  <a:pt x="2249488" y="4430977"/>
                  <a:pt x="1653977" y="4496990"/>
                  <a:pt x="1190823" y="4629018"/>
                </a:cubicBezTo>
                <a:cubicBezTo>
                  <a:pt x="860094" y="4430712"/>
                  <a:pt x="760876" y="4166261"/>
                  <a:pt x="893167" y="3835664"/>
                </a:cubicBezTo>
                <a:cubicBezTo>
                  <a:pt x="1025459" y="3703373"/>
                  <a:pt x="1157751" y="3571147"/>
                  <a:pt x="1290042" y="3438988"/>
                </a:cubicBezTo>
                <a:cubicBezTo>
                  <a:pt x="1620904" y="3108391"/>
                  <a:pt x="1885619" y="2645569"/>
                  <a:pt x="2084189" y="2050521"/>
                </a:cubicBezTo>
                <a:cubicBezTo>
                  <a:pt x="1687182" y="2050521"/>
                  <a:pt x="1323247" y="2116667"/>
                  <a:pt x="992386" y="2248958"/>
                </a:cubicBezTo>
                <a:cubicBezTo>
                  <a:pt x="727670" y="2315104"/>
                  <a:pt x="595313" y="2248958"/>
                  <a:pt x="595313" y="2050521"/>
                </a:cubicBezTo>
                <a:cubicBezTo>
                  <a:pt x="595313" y="1653646"/>
                  <a:pt x="793816" y="1355989"/>
                  <a:pt x="1190823" y="1157552"/>
                </a:cubicBezTo>
                <a:cubicBezTo>
                  <a:pt x="1455539" y="1289844"/>
                  <a:pt x="1852546" y="1355989"/>
                  <a:pt x="2381845" y="1355989"/>
                </a:cubicBezTo>
                <a:cubicBezTo>
                  <a:pt x="2580415" y="959114"/>
                  <a:pt x="2712773" y="595313"/>
                  <a:pt x="2778919" y="264583"/>
                </a:cubicBezTo>
                <a:cubicBezTo>
                  <a:pt x="2845065" y="66146"/>
                  <a:pt x="3043568" y="0"/>
                  <a:pt x="3374430" y="66146"/>
                </a:cubicBezTo>
                <a:cubicBezTo>
                  <a:pt x="3837451" y="264583"/>
                  <a:pt x="3903596" y="694531"/>
                  <a:pt x="3572867" y="1355989"/>
                </a:cubicBezTo>
                <a:cubicBezTo>
                  <a:pt x="5027414" y="1355989"/>
                  <a:pt x="5754688" y="1455208"/>
                  <a:pt x="5754688" y="1653646"/>
                </a:cubicBezTo>
                <a:cubicBezTo>
                  <a:pt x="5754688" y="1785937"/>
                  <a:pt x="5655866" y="1885156"/>
                  <a:pt x="5458222" y="1951302"/>
                </a:cubicBezTo>
                <a:lnTo>
                  <a:pt x="3175794" y="1951302"/>
                </a:lnTo>
                <a:cubicBezTo>
                  <a:pt x="2712641" y="2546614"/>
                  <a:pt x="2348772" y="3141927"/>
                  <a:pt x="2084189" y="3737239"/>
                </a:cubicBezTo>
                <a:cubicBezTo>
                  <a:pt x="2084189" y="3935677"/>
                  <a:pt x="2381911" y="4001823"/>
                  <a:pt x="2977356" y="3935677"/>
                </a:cubicBezTo>
                <a:cubicBezTo>
                  <a:pt x="2977356" y="3538802"/>
                  <a:pt x="3010429" y="3208073"/>
                  <a:pt x="3076575" y="2943489"/>
                </a:cubicBezTo>
                <a:cubicBezTo>
                  <a:pt x="3208999" y="2678906"/>
                  <a:pt x="3374430" y="2546614"/>
                  <a:pt x="3572867" y="2546614"/>
                </a:cubicBezTo>
                <a:cubicBezTo>
                  <a:pt x="3771437" y="2612760"/>
                  <a:pt x="3903795" y="2745052"/>
                  <a:pt x="3969941" y="2943489"/>
                </a:cubicBezTo>
                <a:lnTo>
                  <a:pt x="3969941" y="3935677"/>
                </a:lnTo>
                <a:lnTo>
                  <a:pt x="5160963" y="3935677"/>
                </a:lnTo>
                <a:cubicBezTo>
                  <a:pt x="5359400" y="4001690"/>
                  <a:pt x="5425546" y="4100777"/>
                  <a:pt x="5359400" y="4232936"/>
                </a:cubicBezTo>
                <a:cubicBezTo>
                  <a:pt x="5359400" y="4431109"/>
                  <a:pt x="4896247" y="4497123"/>
                  <a:pt x="3969941" y="4430977"/>
                </a:cubicBezTo>
                <a:close/>
                <a:moveTo>
                  <a:pt x="7138988" y="2745052"/>
                </a:moveTo>
                <a:cubicBezTo>
                  <a:pt x="7469717" y="2678906"/>
                  <a:pt x="7668154" y="2745052"/>
                  <a:pt x="7734300" y="2943489"/>
                </a:cubicBezTo>
                <a:lnTo>
                  <a:pt x="7734300" y="4034896"/>
                </a:lnTo>
                <a:cubicBezTo>
                  <a:pt x="9520238" y="5356489"/>
                  <a:pt x="10975446" y="6248532"/>
                  <a:pt x="12099925" y="6711024"/>
                </a:cubicBezTo>
                <a:cubicBezTo>
                  <a:pt x="11107738" y="7967795"/>
                  <a:pt x="10280914" y="8100153"/>
                  <a:pt x="9619456" y="7108097"/>
                </a:cubicBezTo>
                <a:cubicBezTo>
                  <a:pt x="8957998" y="6116042"/>
                  <a:pt x="8296539" y="5388636"/>
                  <a:pt x="7635081" y="4925880"/>
                </a:cubicBezTo>
                <a:cubicBezTo>
                  <a:pt x="6974814" y="6248268"/>
                  <a:pt x="6215459" y="7041753"/>
                  <a:pt x="5357019" y="7306336"/>
                </a:cubicBezTo>
                <a:cubicBezTo>
                  <a:pt x="4762765" y="7504774"/>
                  <a:pt x="4399624" y="7405555"/>
                  <a:pt x="4267597" y="7008680"/>
                </a:cubicBezTo>
                <a:cubicBezTo>
                  <a:pt x="4267597" y="6942534"/>
                  <a:pt x="4597532" y="6777302"/>
                  <a:pt x="5257403" y="6512983"/>
                </a:cubicBezTo>
                <a:cubicBezTo>
                  <a:pt x="5587338" y="6314678"/>
                  <a:pt x="5917274" y="6017220"/>
                  <a:pt x="6247209" y="5620610"/>
                </a:cubicBezTo>
                <a:cubicBezTo>
                  <a:pt x="6577145" y="5025694"/>
                  <a:pt x="6742113" y="4496858"/>
                  <a:pt x="6742113" y="4034102"/>
                </a:cubicBezTo>
                <a:lnTo>
                  <a:pt x="6742113" y="3141729"/>
                </a:lnTo>
                <a:cubicBezTo>
                  <a:pt x="6742113" y="2943423"/>
                  <a:pt x="6874404" y="2811198"/>
                  <a:pt x="7138988" y="2745052"/>
                </a:cubicBezTo>
                <a:close/>
                <a:moveTo>
                  <a:pt x="6643688" y="363802"/>
                </a:moveTo>
                <a:cubicBezTo>
                  <a:pt x="6709701" y="165364"/>
                  <a:pt x="6874801" y="66146"/>
                  <a:pt x="7138988" y="66146"/>
                </a:cubicBezTo>
                <a:cubicBezTo>
                  <a:pt x="7602008" y="132291"/>
                  <a:pt x="7800446" y="363802"/>
                  <a:pt x="7734300" y="760677"/>
                </a:cubicBezTo>
                <a:cubicBezTo>
                  <a:pt x="7469717" y="1422135"/>
                  <a:pt x="7568936" y="1752864"/>
                  <a:pt x="8031956" y="1752864"/>
                </a:cubicBezTo>
                <a:cubicBezTo>
                  <a:pt x="8759561" y="1752864"/>
                  <a:pt x="9354873" y="1686719"/>
                  <a:pt x="9817894" y="1554427"/>
                </a:cubicBezTo>
                <a:cubicBezTo>
                  <a:pt x="10214769" y="1686719"/>
                  <a:pt x="10380133" y="1984375"/>
                  <a:pt x="10313988" y="2447396"/>
                </a:cubicBezTo>
                <a:cubicBezTo>
                  <a:pt x="9850967" y="3175000"/>
                  <a:pt x="9288727" y="3704167"/>
                  <a:pt x="8627269" y="4034896"/>
                </a:cubicBezTo>
                <a:cubicBezTo>
                  <a:pt x="8296672" y="4034896"/>
                  <a:pt x="8296672" y="3869531"/>
                  <a:pt x="8627269" y="3538802"/>
                </a:cubicBezTo>
                <a:cubicBezTo>
                  <a:pt x="8825706" y="3274219"/>
                  <a:pt x="8991071" y="3009635"/>
                  <a:pt x="9123363" y="2745052"/>
                </a:cubicBezTo>
                <a:cubicBezTo>
                  <a:pt x="9189508" y="2480469"/>
                  <a:pt x="8991071" y="2348177"/>
                  <a:pt x="8528050" y="2348177"/>
                </a:cubicBezTo>
                <a:cubicBezTo>
                  <a:pt x="7866856" y="2348177"/>
                  <a:pt x="7404034" y="2315104"/>
                  <a:pt x="7139583" y="2248958"/>
                </a:cubicBezTo>
                <a:cubicBezTo>
                  <a:pt x="6941278" y="2381250"/>
                  <a:pt x="6742906" y="2546614"/>
                  <a:pt x="6544469" y="2745052"/>
                </a:cubicBezTo>
                <a:cubicBezTo>
                  <a:pt x="6213739" y="3075781"/>
                  <a:pt x="5849938" y="3340364"/>
                  <a:pt x="5453063" y="3538802"/>
                </a:cubicBezTo>
                <a:cubicBezTo>
                  <a:pt x="5188479" y="3604948"/>
                  <a:pt x="4990042" y="3538802"/>
                  <a:pt x="4857750" y="3340364"/>
                </a:cubicBezTo>
                <a:cubicBezTo>
                  <a:pt x="5386917" y="3009635"/>
                  <a:pt x="5849938" y="2513542"/>
                  <a:pt x="6246813" y="1852083"/>
                </a:cubicBezTo>
                <a:cubicBezTo>
                  <a:pt x="6511396" y="1322916"/>
                  <a:pt x="6643688" y="826823"/>
                  <a:pt x="6643688" y="363802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42" name="Freeform 942"/>
          <p:cNvSpPr/>
          <p:nvPr/>
        </p:nvSpPr>
        <p:spPr>
          <a:xfrm rot="0" flipH="0" flipV="0">
            <a:off x="4342106" y="467681"/>
            <a:ext cx="398337" cy="261937"/>
          </a:xfrm>
          <a:custGeom>
            <a:pathLst>
              <a:path w="12070820" h="7937500">
                <a:moveTo>
                  <a:pt x="6746081" y="2315104"/>
                </a:moveTo>
                <a:lnTo>
                  <a:pt x="5158978" y="2315104"/>
                </a:lnTo>
                <a:cubicBezTo>
                  <a:pt x="4762235" y="2513541"/>
                  <a:pt x="4266274" y="2711979"/>
                  <a:pt x="3671093" y="2910416"/>
                </a:cubicBezTo>
                <a:cubicBezTo>
                  <a:pt x="3472656" y="2976562"/>
                  <a:pt x="3373437" y="2910416"/>
                  <a:pt x="3373437" y="2711979"/>
                </a:cubicBezTo>
                <a:cubicBezTo>
                  <a:pt x="3902471" y="2315104"/>
                  <a:pt x="4332287" y="1918229"/>
                  <a:pt x="4662884" y="1521354"/>
                </a:cubicBezTo>
                <a:cubicBezTo>
                  <a:pt x="4927467" y="1190625"/>
                  <a:pt x="5158978" y="892968"/>
                  <a:pt x="5357415" y="628385"/>
                </a:cubicBezTo>
                <a:cubicBezTo>
                  <a:pt x="5555720" y="496093"/>
                  <a:pt x="5754092" y="496093"/>
                  <a:pt x="5952529" y="628385"/>
                </a:cubicBezTo>
                <a:cubicBezTo>
                  <a:pt x="6283259" y="959115"/>
                  <a:pt x="6217112" y="1322916"/>
                  <a:pt x="5754092" y="1719791"/>
                </a:cubicBezTo>
                <a:lnTo>
                  <a:pt x="6746081" y="1719791"/>
                </a:lnTo>
                <a:lnTo>
                  <a:pt x="6746081" y="727604"/>
                </a:lnTo>
                <a:cubicBezTo>
                  <a:pt x="6746081" y="396875"/>
                  <a:pt x="6812226" y="198437"/>
                  <a:pt x="6944518" y="132291"/>
                </a:cubicBezTo>
                <a:cubicBezTo>
                  <a:pt x="7209101" y="0"/>
                  <a:pt x="7440612" y="0"/>
                  <a:pt x="7639050" y="132291"/>
                </a:cubicBezTo>
                <a:cubicBezTo>
                  <a:pt x="7837487" y="198437"/>
                  <a:pt x="8002851" y="396875"/>
                  <a:pt x="8135143" y="727604"/>
                </a:cubicBezTo>
                <a:cubicBezTo>
                  <a:pt x="8068998" y="926041"/>
                  <a:pt x="8035925" y="1256771"/>
                  <a:pt x="8035925" y="1719791"/>
                </a:cubicBezTo>
                <a:lnTo>
                  <a:pt x="10119518" y="1719791"/>
                </a:lnTo>
                <a:cubicBezTo>
                  <a:pt x="10582539" y="1852083"/>
                  <a:pt x="10615612" y="2050521"/>
                  <a:pt x="10218737" y="2315104"/>
                </a:cubicBezTo>
                <a:lnTo>
                  <a:pt x="8035925" y="2315104"/>
                </a:lnTo>
                <a:lnTo>
                  <a:pt x="8035925" y="3604948"/>
                </a:lnTo>
                <a:cubicBezTo>
                  <a:pt x="9557279" y="3737239"/>
                  <a:pt x="10880195" y="3770312"/>
                  <a:pt x="12004675" y="3704166"/>
                </a:cubicBezTo>
                <a:cubicBezTo>
                  <a:pt x="12070820" y="3770312"/>
                  <a:pt x="12004675" y="4001823"/>
                  <a:pt x="11806237" y="4398698"/>
                </a:cubicBezTo>
                <a:cubicBezTo>
                  <a:pt x="11475508" y="5060156"/>
                  <a:pt x="10979414" y="5258594"/>
                  <a:pt x="10317956" y="4994010"/>
                </a:cubicBezTo>
                <a:cubicBezTo>
                  <a:pt x="9656498" y="4663281"/>
                  <a:pt x="8895820" y="4497916"/>
                  <a:pt x="8035925" y="4497916"/>
                </a:cubicBezTo>
                <a:lnTo>
                  <a:pt x="8035925" y="6680729"/>
                </a:lnTo>
                <a:cubicBezTo>
                  <a:pt x="8168216" y="7408333"/>
                  <a:pt x="7969779" y="7805208"/>
                  <a:pt x="7440612" y="7871354"/>
                </a:cubicBezTo>
                <a:cubicBezTo>
                  <a:pt x="6911445" y="7937500"/>
                  <a:pt x="6679935" y="7573698"/>
                  <a:pt x="6746081" y="6779948"/>
                </a:cubicBezTo>
                <a:lnTo>
                  <a:pt x="6746081" y="4497916"/>
                </a:lnTo>
                <a:cubicBezTo>
                  <a:pt x="5357283" y="4431771"/>
                  <a:pt x="4332287" y="4597135"/>
                  <a:pt x="3671093" y="4994010"/>
                </a:cubicBezTo>
                <a:cubicBezTo>
                  <a:pt x="3406510" y="5060156"/>
                  <a:pt x="3274218" y="4960937"/>
                  <a:pt x="3274218" y="4696354"/>
                </a:cubicBezTo>
                <a:cubicBezTo>
                  <a:pt x="3274218" y="4365625"/>
                  <a:pt x="3373371" y="4101041"/>
                  <a:pt x="3571676" y="3902604"/>
                </a:cubicBezTo>
                <a:cubicBezTo>
                  <a:pt x="3770114" y="3704166"/>
                  <a:pt x="4001624" y="3571875"/>
                  <a:pt x="4266207" y="3505729"/>
                </a:cubicBezTo>
                <a:cubicBezTo>
                  <a:pt x="4662950" y="3704166"/>
                  <a:pt x="5489575" y="3737239"/>
                  <a:pt x="6746081" y="3604948"/>
                </a:cubicBezTo>
                <a:close/>
                <a:moveTo>
                  <a:pt x="4067968" y="628385"/>
                </a:moveTo>
                <a:cubicBezTo>
                  <a:pt x="3803385" y="1091406"/>
                  <a:pt x="3406510" y="1554427"/>
                  <a:pt x="2877343" y="2017448"/>
                </a:cubicBezTo>
                <a:lnTo>
                  <a:pt x="2877343" y="6482291"/>
                </a:lnTo>
                <a:cubicBezTo>
                  <a:pt x="2877343" y="6813021"/>
                  <a:pt x="2844270" y="7110677"/>
                  <a:pt x="2778125" y="7375260"/>
                </a:cubicBezTo>
                <a:cubicBezTo>
                  <a:pt x="2579687" y="7573698"/>
                  <a:pt x="2348177" y="7672916"/>
                  <a:pt x="2083593" y="7672916"/>
                </a:cubicBezTo>
                <a:cubicBezTo>
                  <a:pt x="1819010" y="7672916"/>
                  <a:pt x="1686718" y="7507552"/>
                  <a:pt x="1686718" y="7176823"/>
                </a:cubicBezTo>
                <a:cubicBezTo>
                  <a:pt x="1885156" y="5126302"/>
                  <a:pt x="1918229" y="3571875"/>
                  <a:pt x="1785937" y="2513541"/>
                </a:cubicBezTo>
                <a:cubicBezTo>
                  <a:pt x="992187" y="2910416"/>
                  <a:pt x="496093" y="2910416"/>
                  <a:pt x="297656" y="2513541"/>
                </a:cubicBezTo>
                <a:cubicBezTo>
                  <a:pt x="165364" y="2315104"/>
                  <a:pt x="66145" y="2050521"/>
                  <a:pt x="0" y="1719791"/>
                </a:cubicBezTo>
                <a:cubicBezTo>
                  <a:pt x="66145" y="1587500"/>
                  <a:pt x="330729" y="1488281"/>
                  <a:pt x="793750" y="1422135"/>
                </a:cubicBezTo>
                <a:cubicBezTo>
                  <a:pt x="1852083" y="1223698"/>
                  <a:pt x="2877343" y="859896"/>
                  <a:pt x="3869531" y="330729"/>
                </a:cubicBezTo>
                <a:cubicBezTo>
                  <a:pt x="4067968" y="264583"/>
                  <a:pt x="4134114" y="363802"/>
                  <a:pt x="4067968" y="628385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43" name="Freeform 943"/>
          <p:cNvSpPr/>
          <p:nvPr/>
        </p:nvSpPr>
        <p:spPr>
          <a:xfrm rot="0" flipH="0" flipV="0">
            <a:off x="4760532" y="475242"/>
            <a:ext cx="400546" cy="257571"/>
          </a:xfrm>
          <a:custGeom>
            <a:pathLst>
              <a:path w="12137760" h="7805207">
                <a:moveTo>
                  <a:pt x="5423958" y="0"/>
                </a:moveTo>
                <a:cubicBezTo>
                  <a:pt x="6085416" y="132292"/>
                  <a:pt x="6383072" y="429948"/>
                  <a:pt x="6316927" y="892969"/>
                </a:cubicBezTo>
                <a:cubicBezTo>
                  <a:pt x="6118489" y="1488281"/>
                  <a:pt x="5986198" y="1918229"/>
                  <a:pt x="5920052" y="2182812"/>
                </a:cubicBezTo>
                <a:cubicBezTo>
                  <a:pt x="8433594" y="4630208"/>
                  <a:pt x="10484114" y="5986198"/>
                  <a:pt x="12071614" y="6250781"/>
                </a:cubicBezTo>
                <a:cubicBezTo>
                  <a:pt x="12137760" y="6449219"/>
                  <a:pt x="11906250" y="6813021"/>
                  <a:pt x="11377083" y="7342187"/>
                </a:cubicBezTo>
                <a:cubicBezTo>
                  <a:pt x="10914062" y="7805207"/>
                  <a:pt x="10318750" y="7739062"/>
                  <a:pt x="9591146" y="7143750"/>
                </a:cubicBezTo>
                <a:cubicBezTo>
                  <a:pt x="8797396" y="6416146"/>
                  <a:pt x="8069791" y="5721615"/>
                  <a:pt x="7408333" y="5060156"/>
                </a:cubicBezTo>
                <a:cubicBezTo>
                  <a:pt x="6746875" y="4464844"/>
                  <a:pt x="6151562" y="3902604"/>
                  <a:pt x="5622396" y="3373437"/>
                </a:cubicBezTo>
                <a:cubicBezTo>
                  <a:pt x="5291666" y="4167187"/>
                  <a:pt x="4861718" y="4861719"/>
                  <a:pt x="4332552" y="5457031"/>
                </a:cubicBezTo>
                <a:cubicBezTo>
                  <a:pt x="3208073" y="6515365"/>
                  <a:pt x="2116666" y="7077604"/>
                  <a:pt x="1058333" y="7143750"/>
                </a:cubicBezTo>
                <a:cubicBezTo>
                  <a:pt x="330729" y="7143750"/>
                  <a:pt x="0" y="6813021"/>
                  <a:pt x="66146" y="6151562"/>
                </a:cubicBezTo>
                <a:cubicBezTo>
                  <a:pt x="198437" y="6085417"/>
                  <a:pt x="694531" y="5986198"/>
                  <a:pt x="1554427" y="5853906"/>
                </a:cubicBezTo>
                <a:cubicBezTo>
                  <a:pt x="2612760" y="5589323"/>
                  <a:pt x="3505729" y="4861719"/>
                  <a:pt x="4233333" y="3671094"/>
                </a:cubicBezTo>
                <a:cubicBezTo>
                  <a:pt x="4696354" y="2745052"/>
                  <a:pt x="4894791" y="1951302"/>
                  <a:pt x="4828646" y="1289844"/>
                </a:cubicBezTo>
                <a:cubicBezTo>
                  <a:pt x="4828646" y="429948"/>
                  <a:pt x="5027083" y="0"/>
                  <a:pt x="5423958" y="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44" name="Freeform 944"/>
          <p:cNvSpPr/>
          <p:nvPr/>
        </p:nvSpPr>
        <p:spPr>
          <a:xfrm rot="0" flipH="0" flipV="0">
            <a:off x="5194290" y="465472"/>
            <a:ext cx="385266" cy="267145"/>
          </a:xfrm>
          <a:custGeom>
            <a:pathLst>
              <a:path w="11674740" h="8095323">
                <a:moveTo>
                  <a:pt x="6515365" y="1488281"/>
                </a:moveTo>
                <a:cubicBezTo>
                  <a:pt x="6515365" y="1091406"/>
                  <a:pt x="6482292" y="760677"/>
                  <a:pt x="6416146" y="496094"/>
                </a:cubicBezTo>
                <a:cubicBezTo>
                  <a:pt x="6416146" y="165365"/>
                  <a:pt x="6581510" y="0"/>
                  <a:pt x="6912240" y="0"/>
                </a:cubicBezTo>
                <a:cubicBezTo>
                  <a:pt x="7044532" y="0"/>
                  <a:pt x="7209896" y="33073"/>
                  <a:pt x="7408334" y="99219"/>
                </a:cubicBezTo>
                <a:cubicBezTo>
                  <a:pt x="7739063" y="363802"/>
                  <a:pt x="7871354" y="661458"/>
                  <a:pt x="7805209" y="992188"/>
                </a:cubicBezTo>
                <a:lnTo>
                  <a:pt x="7805209" y="1488281"/>
                </a:lnTo>
                <a:cubicBezTo>
                  <a:pt x="9326563" y="1620573"/>
                  <a:pt x="10616407" y="1653646"/>
                  <a:pt x="11674740" y="1587500"/>
                </a:cubicBezTo>
                <a:cubicBezTo>
                  <a:pt x="11211719" y="2710260"/>
                  <a:pt x="10616407" y="3205560"/>
                  <a:pt x="9888802" y="3073400"/>
                </a:cubicBezTo>
                <a:cubicBezTo>
                  <a:pt x="9293490" y="2875360"/>
                  <a:pt x="8598959" y="2677253"/>
                  <a:pt x="7805209" y="2479080"/>
                </a:cubicBezTo>
                <a:cubicBezTo>
                  <a:pt x="7739063" y="2545093"/>
                  <a:pt x="7739063" y="2875293"/>
                  <a:pt x="7805209" y="3469680"/>
                </a:cubicBezTo>
                <a:cubicBezTo>
                  <a:pt x="7937500" y="5186826"/>
                  <a:pt x="7805209" y="6375929"/>
                  <a:pt x="7408334" y="7036991"/>
                </a:cubicBezTo>
                <a:cubicBezTo>
                  <a:pt x="6482292" y="7963033"/>
                  <a:pt x="5324740" y="8095323"/>
                  <a:pt x="3935677" y="7433866"/>
                </a:cubicBezTo>
                <a:cubicBezTo>
                  <a:pt x="3208073" y="6904699"/>
                  <a:pt x="3009636" y="6573970"/>
                  <a:pt x="3340365" y="6441678"/>
                </a:cubicBezTo>
                <a:cubicBezTo>
                  <a:pt x="3671094" y="6640116"/>
                  <a:pt x="4001823" y="6772408"/>
                  <a:pt x="4332552" y="6838553"/>
                </a:cubicBezTo>
                <a:cubicBezTo>
                  <a:pt x="5457031" y="6838553"/>
                  <a:pt x="6085417" y="6673387"/>
                  <a:pt x="6217709" y="6343055"/>
                </a:cubicBezTo>
                <a:cubicBezTo>
                  <a:pt x="6482292" y="6012723"/>
                  <a:pt x="6581510" y="5054666"/>
                  <a:pt x="6515365" y="3468886"/>
                </a:cubicBezTo>
                <a:cubicBezTo>
                  <a:pt x="5258594" y="4723540"/>
                  <a:pt x="3869531" y="5449888"/>
                  <a:pt x="2348177" y="5647928"/>
                </a:cubicBezTo>
                <a:cubicBezTo>
                  <a:pt x="1951302" y="5647928"/>
                  <a:pt x="1587500" y="5515637"/>
                  <a:pt x="1256771" y="5251053"/>
                </a:cubicBezTo>
                <a:cubicBezTo>
                  <a:pt x="926042" y="4920324"/>
                  <a:pt x="926042" y="4721887"/>
                  <a:pt x="1256771" y="4655741"/>
                </a:cubicBezTo>
                <a:cubicBezTo>
                  <a:pt x="2976563" y="4589595"/>
                  <a:pt x="4729427" y="3798359"/>
                  <a:pt x="6515365" y="2282031"/>
                </a:cubicBezTo>
                <a:cubicBezTo>
                  <a:pt x="3604948" y="2282031"/>
                  <a:pt x="1620573" y="2447396"/>
                  <a:pt x="562240" y="2778125"/>
                </a:cubicBezTo>
                <a:cubicBezTo>
                  <a:pt x="165365" y="2910417"/>
                  <a:pt x="0" y="2811198"/>
                  <a:pt x="66146" y="2480469"/>
                </a:cubicBezTo>
                <a:cubicBezTo>
                  <a:pt x="463021" y="1686719"/>
                  <a:pt x="826823" y="1355990"/>
                  <a:pt x="1157552" y="1488281"/>
                </a:cubicBezTo>
                <a:cubicBezTo>
                  <a:pt x="1951302" y="1620573"/>
                  <a:pt x="3737240" y="1620573"/>
                  <a:pt x="6515365" y="1488281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45" name="Freeform 945"/>
          <p:cNvSpPr/>
          <p:nvPr/>
        </p:nvSpPr>
        <p:spPr>
          <a:xfrm rot="0" flipH="0" flipV="0">
            <a:off x="5603932" y="459963"/>
            <a:ext cx="396180" cy="272864"/>
          </a:xfrm>
          <a:custGeom>
            <a:pathLst>
              <a:path w="12005468" h="8268625">
                <a:moveTo>
                  <a:pt x="6449218" y="264583"/>
                </a:moveTo>
                <a:cubicBezTo>
                  <a:pt x="6647656" y="463021"/>
                  <a:pt x="6813020" y="760677"/>
                  <a:pt x="6945312" y="1157552"/>
                </a:cubicBezTo>
                <a:cubicBezTo>
                  <a:pt x="7474479" y="1223698"/>
                  <a:pt x="8334375" y="1223698"/>
                  <a:pt x="9525000" y="1157552"/>
                </a:cubicBezTo>
                <a:cubicBezTo>
                  <a:pt x="10120312" y="959115"/>
                  <a:pt x="10484114" y="1091208"/>
                  <a:pt x="10616406" y="1553832"/>
                </a:cubicBezTo>
                <a:cubicBezTo>
                  <a:pt x="10748698" y="2610710"/>
                  <a:pt x="10649479" y="3403336"/>
                  <a:pt x="10318750" y="3931708"/>
                </a:cubicBezTo>
                <a:cubicBezTo>
                  <a:pt x="10120312" y="4196292"/>
                  <a:pt x="9954948" y="4196292"/>
                  <a:pt x="9822656" y="3931708"/>
                </a:cubicBezTo>
                <a:cubicBezTo>
                  <a:pt x="9888801" y="2743333"/>
                  <a:pt x="9756510" y="2083131"/>
                  <a:pt x="9425781" y="1951104"/>
                </a:cubicBezTo>
                <a:cubicBezTo>
                  <a:pt x="8565885" y="1885090"/>
                  <a:pt x="7606770" y="1852083"/>
                  <a:pt x="6548437" y="1852083"/>
                </a:cubicBezTo>
                <a:cubicBezTo>
                  <a:pt x="5820833" y="1785938"/>
                  <a:pt x="4530989" y="1818944"/>
                  <a:pt x="2678906" y="1951104"/>
                </a:cubicBezTo>
                <a:cubicBezTo>
                  <a:pt x="2215885" y="2083131"/>
                  <a:pt x="1984375" y="2677187"/>
                  <a:pt x="1984375" y="3733271"/>
                </a:cubicBezTo>
                <a:cubicBezTo>
                  <a:pt x="1852083" y="4064000"/>
                  <a:pt x="1686718" y="4064000"/>
                  <a:pt x="1488281" y="3733271"/>
                </a:cubicBezTo>
                <a:cubicBezTo>
                  <a:pt x="1289843" y="3072871"/>
                  <a:pt x="1223697" y="2379464"/>
                  <a:pt x="1289843" y="1653051"/>
                </a:cubicBezTo>
                <a:cubicBezTo>
                  <a:pt x="1422135" y="1124281"/>
                  <a:pt x="1752864" y="959115"/>
                  <a:pt x="2282031" y="1157552"/>
                </a:cubicBezTo>
                <a:cubicBezTo>
                  <a:pt x="3075781" y="1223698"/>
                  <a:pt x="3935677" y="1223698"/>
                  <a:pt x="4861718" y="1157552"/>
                </a:cubicBezTo>
                <a:cubicBezTo>
                  <a:pt x="5060156" y="628385"/>
                  <a:pt x="5225520" y="330729"/>
                  <a:pt x="5357812" y="264583"/>
                </a:cubicBezTo>
                <a:cubicBezTo>
                  <a:pt x="5688541" y="0"/>
                  <a:pt x="6052343" y="0"/>
                  <a:pt x="6449218" y="264583"/>
                </a:cubicBezTo>
                <a:close/>
                <a:moveTo>
                  <a:pt x="1488281" y="4829043"/>
                </a:moveTo>
                <a:cubicBezTo>
                  <a:pt x="2943489" y="4762897"/>
                  <a:pt x="4431770" y="4729824"/>
                  <a:pt x="5953125" y="4729824"/>
                </a:cubicBezTo>
                <a:cubicBezTo>
                  <a:pt x="6283854" y="4199599"/>
                  <a:pt x="6515364" y="3437467"/>
                  <a:pt x="6647656" y="2443427"/>
                </a:cubicBezTo>
                <a:cubicBezTo>
                  <a:pt x="6647656" y="2179770"/>
                  <a:pt x="6746875" y="2047941"/>
                  <a:pt x="6945312" y="2047941"/>
                </a:cubicBezTo>
                <a:cubicBezTo>
                  <a:pt x="7342187" y="2180365"/>
                  <a:pt x="7573698" y="2412140"/>
                  <a:pt x="7639843" y="2743266"/>
                </a:cubicBezTo>
                <a:cubicBezTo>
                  <a:pt x="7705989" y="3206816"/>
                  <a:pt x="7573698" y="3869002"/>
                  <a:pt x="7242968" y="4729824"/>
                </a:cubicBezTo>
                <a:cubicBezTo>
                  <a:pt x="9491926" y="4729824"/>
                  <a:pt x="11079426" y="4762897"/>
                  <a:pt x="12005468" y="4829043"/>
                </a:cubicBezTo>
                <a:cubicBezTo>
                  <a:pt x="11476301" y="6019668"/>
                  <a:pt x="10847916" y="6449616"/>
                  <a:pt x="10120312" y="6118887"/>
                </a:cubicBezTo>
                <a:cubicBezTo>
                  <a:pt x="8929687" y="5788157"/>
                  <a:pt x="7838281" y="5589720"/>
                  <a:pt x="6846093" y="5523574"/>
                </a:cubicBezTo>
                <a:cubicBezTo>
                  <a:pt x="5523177" y="7574095"/>
                  <a:pt x="3737239" y="8268625"/>
                  <a:pt x="1488281" y="7607168"/>
                </a:cubicBezTo>
                <a:cubicBezTo>
                  <a:pt x="1289843" y="7408730"/>
                  <a:pt x="1289843" y="7243366"/>
                  <a:pt x="1488281" y="7111074"/>
                </a:cubicBezTo>
                <a:cubicBezTo>
                  <a:pt x="3406510" y="6912637"/>
                  <a:pt x="4762500" y="6350397"/>
                  <a:pt x="5556250" y="5424355"/>
                </a:cubicBezTo>
                <a:cubicBezTo>
                  <a:pt x="3042708" y="5490501"/>
                  <a:pt x="1355989" y="5655866"/>
                  <a:pt x="496093" y="5920449"/>
                </a:cubicBezTo>
                <a:cubicBezTo>
                  <a:pt x="231510" y="6118887"/>
                  <a:pt x="66145" y="6052741"/>
                  <a:pt x="0" y="5722012"/>
                </a:cubicBezTo>
                <a:cubicBezTo>
                  <a:pt x="66145" y="5325137"/>
                  <a:pt x="198437" y="5060553"/>
                  <a:pt x="396875" y="4928262"/>
                </a:cubicBezTo>
                <a:cubicBezTo>
                  <a:pt x="727604" y="4729824"/>
                  <a:pt x="1091406" y="4696751"/>
                  <a:pt x="1488281" y="4829043"/>
                </a:cubicBezTo>
                <a:close/>
                <a:moveTo>
                  <a:pt x="5060156" y="2443427"/>
                </a:moveTo>
                <a:cubicBezTo>
                  <a:pt x="5457031" y="2575719"/>
                  <a:pt x="5787760" y="2741083"/>
                  <a:pt x="6052343" y="2939521"/>
                </a:cubicBezTo>
                <a:cubicBezTo>
                  <a:pt x="6184635" y="3071813"/>
                  <a:pt x="6151562" y="3171031"/>
                  <a:pt x="5953125" y="3237177"/>
                </a:cubicBezTo>
                <a:cubicBezTo>
                  <a:pt x="5490104" y="3237177"/>
                  <a:pt x="5060156" y="3204104"/>
                  <a:pt x="4663281" y="3137958"/>
                </a:cubicBezTo>
                <a:cubicBezTo>
                  <a:pt x="3737239" y="3071813"/>
                  <a:pt x="3373437" y="2840302"/>
                  <a:pt x="3571875" y="2443427"/>
                </a:cubicBezTo>
                <a:cubicBezTo>
                  <a:pt x="3638020" y="2244990"/>
                  <a:pt x="3770312" y="2145771"/>
                  <a:pt x="3968750" y="2145771"/>
                </a:cubicBezTo>
                <a:cubicBezTo>
                  <a:pt x="4233333" y="2145771"/>
                  <a:pt x="4597135" y="2244990"/>
                  <a:pt x="5060156" y="2443427"/>
                </a:cubicBezTo>
                <a:close/>
                <a:moveTo>
                  <a:pt x="3274218" y="3336396"/>
                </a:moveTo>
                <a:cubicBezTo>
                  <a:pt x="3472656" y="3402542"/>
                  <a:pt x="3671093" y="3468688"/>
                  <a:pt x="3869531" y="3534833"/>
                </a:cubicBezTo>
                <a:cubicBezTo>
                  <a:pt x="4067968" y="3600979"/>
                  <a:pt x="4299479" y="3667125"/>
                  <a:pt x="4564062" y="3733271"/>
                </a:cubicBezTo>
                <a:lnTo>
                  <a:pt x="5357812" y="4030927"/>
                </a:lnTo>
                <a:cubicBezTo>
                  <a:pt x="5556250" y="4163219"/>
                  <a:pt x="5457031" y="4262438"/>
                  <a:pt x="5060156" y="4328583"/>
                </a:cubicBezTo>
                <a:cubicBezTo>
                  <a:pt x="4332552" y="4328583"/>
                  <a:pt x="3604947" y="4295511"/>
                  <a:pt x="2877343" y="4229365"/>
                </a:cubicBezTo>
                <a:cubicBezTo>
                  <a:pt x="2546614" y="4163219"/>
                  <a:pt x="2447395" y="3931708"/>
                  <a:pt x="2579687" y="3534833"/>
                </a:cubicBezTo>
                <a:cubicBezTo>
                  <a:pt x="2711979" y="3270250"/>
                  <a:pt x="2943489" y="3204104"/>
                  <a:pt x="3274218" y="3336396"/>
                </a:cubicBezTo>
                <a:close/>
                <a:moveTo>
                  <a:pt x="7540625" y="5920449"/>
                </a:moveTo>
                <a:cubicBezTo>
                  <a:pt x="8069791" y="6118887"/>
                  <a:pt x="8632031" y="6383470"/>
                  <a:pt x="9227343" y="6714199"/>
                </a:cubicBezTo>
                <a:cubicBezTo>
                  <a:pt x="9888801" y="7177220"/>
                  <a:pt x="10285676" y="7507949"/>
                  <a:pt x="10417968" y="7706387"/>
                </a:cubicBezTo>
                <a:cubicBezTo>
                  <a:pt x="10550260" y="7904824"/>
                  <a:pt x="10484114" y="8004043"/>
                  <a:pt x="10219531" y="8004043"/>
                </a:cubicBezTo>
                <a:cubicBezTo>
                  <a:pt x="9954948" y="8004043"/>
                  <a:pt x="9657291" y="7937897"/>
                  <a:pt x="9326562" y="7805605"/>
                </a:cubicBezTo>
                <a:cubicBezTo>
                  <a:pt x="8202083" y="7474876"/>
                  <a:pt x="7408333" y="7144147"/>
                  <a:pt x="6945312" y="6813418"/>
                </a:cubicBezTo>
                <a:cubicBezTo>
                  <a:pt x="6746875" y="6614980"/>
                  <a:pt x="6746875" y="6383470"/>
                  <a:pt x="6945312" y="6118887"/>
                </a:cubicBezTo>
                <a:cubicBezTo>
                  <a:pt x="7077604" y="5920449"/>
                  <a:pt x="7276041" y="5854303"/>
                  <a:pt x="7540625" y="5920449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46" name="Freeform 946"/>
          <p:cNvSpPr/>
          <p:nvPr/>
        </p:nvSpPr>
        <p:spPr>
          <a:xfrm rot="0" flipH="0" flipV="0">
            <a:off x="6021293" y="461185"/>
            <a:ext cx="401663" cy="268485"/>
          </a:xfrm>
          <a:custGeom>
            <a:pathLst>
              <a:path w="12171626" h="8135937">
                <a:moveTo>
                  <a:pt x="7938293" y="2214298"/>
                </a:moveTo>
                <a:lnTo>
                  <a:pt x="7938293" y="3303323"/>
                </a:lnTo>
                <a:lnTo>
                  <a:pt x="10418762" y="3303323"/>
                </a:lnTo>
                <a:cubicBezTo>
                  <a:pt x="10683345" y="3369601"/>
                  <a:pt x="10815637" y="3435879"/>
                  <a:pt x="10815637" y="3502157"/>
                </a:cubicBezTo>
                <a:cubicBezTo>
                  <a:pt x="11014075" y="3700859"/>
                  <a:pt x="10947929" y="3833349"/>
                  <a:pt x="10617200" y="3899627"/>
                </a:cubicBezTo>
                <a:cubicBezTo>
                  <a:pt x="9757304" y="4032052"/>
                  <a:pt x="8864335" y="4065191"/>
                  <a:pt x="7938293" y="3999045"/>
                </a:cubicBezTo>
                <a:lnTo>
                  <a:pt x="7938293" y="4893402"/>
                </a:lnTo>
                <a:lnTo>
                  <a:pt x="10319543" y="4893402"/>
                </a:lnTo>
                <a:cubicBezTo>
                  <a:pt x="11113293" y="4959681"/>
                  <a:pt x="11510168" y="5059098"/>
                  <a:pt x="11510168" y="5191654"/>
                </a:cubicBezTo>
                <a:cubicBezTo>
                  <a:pt x="11510168" y="5522912"/>
                  <a:pt x="11179439" y="5688541"/>
                  <a:pt x="10517981" y="5688541"/>
                </a:cubicBezTo>
                <a:cubicBezTo>
                  <a:pt x="9724231" y="5622263"/>
                  <a:pt x="8864335" y="5589124"/>
                  <a:pt x="7938293" y="5589124"/>
                </a:cubicBezTo>
                <a:lnTo>
                  <a:pt x="7938293" y="7573698"/>
                </a:lnTo>
                <a:cubicBezTo>
                  <a:pt x="7938293" y="7904427"/>
                  <a:pt x="7673710" y="8069791"/>
                  <a:pt x="7144543" y="8069791"/>
                </a:cubicBezTo>
                <a:cubicBezTo>
                  <a:pt x="6879960" y="8135937"/>
                  <a:pt x="6714595" y="8003646"/>
                  <a:pt x="6648450" y="7672916"/>
                </a:cubicBezTo>
                <a:lnTo>
                  <a:pt x="6648450" y="1917237"/>
                </a:lnTo>
                <a:cubicBezTo>
                  <a:pt x="5788554" y="2578695"/>
                  <a:pt x="4994804" y="3008643"/>
                  <a:pt x="4267200" y="3207081"/>
                </a:cubicBezTo>
                <a:cubicBezTo>
                  <a:pt x="3936470" y="3273227"/>
                  <a:pt x="3804179" y="3174008"/>
                  <a:pt x="3870325" y="2909424"/>
                </a:cubicBezTo>
                <a:cubicBezTo>
                  <a:pt x="5060950" y="1851620"/>
                  <a:pt x="5821627" y="958982"/>
                  <a:pt x="6152356" y="231510"/>
                </a:cubicBezTo>
                <a:cubicBezTo>
                  <a:pt x="6350793" y="33073"/>
                  <a:pt x="6549231" y="0"/>
                  <a:pt x="6747668" y="132291"/>
                </a:cubicBezTo>
                <a:cubicBezTo>
                  <a:pt x="7409126" y="463021"/>
                  <a:pt x="7574491" y="826823"/>
                  <a:pt x="7243762" y="1223698"/>
                </a:cubicBezTo>
                <a:cubicBezTo>
                  <a:pt x="8632825" y="1355990"/>
                  <a:pt x="10253398" y="1455208"/>
                  <a:pt x="12105481" y="1521354"/>
                </a:cubicBezTo>
                <a:cubicBezTo>
                  <a:pt x="12171626" y="1719395"/>
                  <a:pt x="12039335" y="2049595"/>
                  <a:pt x="11708606" y="2511954"/>
                </a:cubicBezTo>
                <a:cubicBezTo>
                  <a:pt x="11377876" y="2776537"/>
                  <a:pt x="10914856" y="2743464"/>
                  <a:pt x="10319543" y="2412735"/>
                </a:cubicBezTo>
                <a:cubicBezTo>
                  <a:pt x="9525793" y="2280444"/>
                  <a:pt x="8732043" y="2214298"/>
                  <a:pt x="7938293" y="2214298"/>
                </a:cubicBezTo>
                <a:close/>
                <a:moveTo>
                  <a:pt x="4067968" y="330134"/>
                </a:moveTo>
                <a:cubicBezTo>
                  <a:pt x="4597135" y="263988"/>
                  <a:pt x="4696354" y="495498"/>
                  <a:pt x="4365625" y="1024665"/>
                </a:cubicBezTo>
                <a:cubicBezTo>
                  <a:pt x="4101041" y="1289248"/>
                  <a:pt x="3836458" y="1520759"/>
                  <a:pt x="3571875" y="1719196"/>
                </a:cubicBezTo>
                <a:lnTo>
                  <a:pt x="3571875" y="6879166"/>
                </a:lnTo>
                <a:cubicBezTo>
                  <a:pt x="3638020" y="7276041"/>
                  <a:pt x="3472656" y="7540625"/>
                  <a:pt x="3075781" y="7672916"/>
                </a:cubicBezTo>
                <a:cubicBezTo>
                  <a:pt x="2612760" y="7871354"/>
                  <a:pt x="2381250" y="7772135"/>
                  <a:pt x="2381250" y="7375260"/>
                </a:cubicBezTo>
                <a:lnTo>
                  <a:pt x="2381250" y="2313318"/>
                </a:lnTo>
                <a:cubicBezTo>
                  <a:pt x="1653645" y="2710193"/>
                  <a:pt x="1157552" y="2809412"/>
                  <a:pt x="892968" y="2610974"/>
                </a:cubicBezTo>
                <a:cubicBezTo>
                  <a:pt x="165364" y="1884164"/>
                  <a:pt x="0" y="1487686"/>
                  <a:pt x="396875" y="1421540"/>
                </a:cubicBezTo>
                <a:cubicBezTo>
                  <a:pt x="1719791" y="1289248"/>
                  <a:pt x="2943489" y="925446"/>
                  <a:pt x="4067968" y="330134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47" name="Freeform 947"/>
          <p:cNvSpPr/>
          <p:nvPr/>
        </p:nvSpPr>
        <p:spPr>
          <a:xfrm rot="0" flipH="0" flipV="0">
            <a:off x="6442032" y="465525"/>
            <a:ext cx="401611" cy="258414"/>
          </a:xfrm>
          <a:custGeom>
            <a:pathLst>
              <a:path w="12170040" h="7830740">
                <a:moveTo>
                  <a:pt x="7341394" y="0"/>
                </a:moveTo>
                <a:cubicBezTo>
                  <a:pt x="7738269" y="0"/>
                  <a:pt x="8002852" y="165364"/>
                  <a:pt x="8135144" y="496093"/>
                </a:cubicBezTo>
                <a:cubicBezTo>
                  <a:pt x="8201290" y="1025260"/>
                  <a:pt x="8333582" y="1256770"/>
                  <a:pt x="8532019" y="1190625"/>
                </a:cubicBezTo>
                <a:cubicBezTo>
                  <a:pt x="8995040" y="1256770"/>
                  <a:pt x="9590352" y="1289843"/>
                  <a:pt x="10317957" y="1289843"/>
                </a:cubicBezTo>
                <a:cubicBezTo>
                  <a:pt x="10582540" y="1422135"/>
                  <a:pt x="10615613" y="1587500"/>
                  <a:pt x="10417175" y="1785937"/>
                </a:cubicBezTo>
                <a:cubicBezTo>
                  <a:pt x="10218738" y="1852083"/>
                  <a:pt x="10053373" y="1885156"/>
                  <a:pt x="9921082" y="1885156"/>
                </a:cubicBezTo>
                <a:cubicBezTo>
                  <a:pt x="9656498" y="1951302"/>
                  <a:pt x="9325769" y="1984375"/>
                  <a:pt x="8928894" y="1984375"/>
                </a:cubicBezTo>
                <a:cubicBezTo>
                  <a:pt x="9259623" y="2181489"/>
                  <a:pt x="9193477" y="2542844"/>
                  <a:pt x="8730457" y="3068439"/>
                </a:cubicBezTo>
                <a:cubicBezTo>
                  <a:pt x="10053373" y="3134585"/>
                  <a:pt x="11177852" y="3200863"/>
                  <a:pt x="12103894" y="3267273"/>
                </a:cubicBezTo>
                <a:cubicBezTo>
                  <a:pt x="12170040" y="3400226"/>
                  <a:pt x="12070821" y="3666133"/>
                  <a:pt x="11806238" y="4064992"/>
                </a:cubicBezTo>
                <a:cubicBezTo>
                  <a:pt x="11607800" y="4462793"/>
                  <a:pt x="11310144" y="4628621"/>
                  <a:pt x="10913269" y="4562475"/>
                </a:cubicBezTo>
                <a:cubicBezTo>
                  <a:pt x="9325769" y="3831960"/>
                  <a:pt x="7275380" y="3632861"/>
                  <a:pt x="4762103" y="3965178"/>
                </a:cubicBezTo>
                <a:cubicBezTo>
                  <a:pt x="4431374" y="4098131"/>
                  <a:pt x="4100645" y="4231084"/>
                  <a:pt x="3769916" y="4364037"/>
                </a:cubicBezTo>
                <a:cubicBezTo>
                  <a:pt x="3505332" y="4364037"/>
                  <a:pt x="3439187" y="4131468"/>
                  <a:pt x="3571478" y="3666331"/>
                </a:cubicBezTo>
                <a:cubicBezTo>
                  <a:pt x="3637624" y="3400425"/>
                  <a:pt x="3869135" y="3234266"/>
                  <a:pt x="4266010" y="3167856"/>
                </a:cubicBezTo>
                <a:cubicBezTo>
                  <a:pt x="4993482" y="3167856"/>
                  <a:pt x="5588662" y="3134651"/>
                  <a:pt x="6051550" y="3068240"/>
                </a:cubicBezTo>
                <a:cubicBezTo>
                  <a:pt x="5654675" y="2673879"/>
                  <a:pt x="5588529" y="2279518"/>
                  <a:pt x="5853113" y="1885156"/>
                </a:cubicBezTo>
                <a:cubicBezTo>
                  <a:pt x="5390092" y="1885156"/>
                  <a:pt x="4927071" y="1951302"/>
                  <a:pt x="4464050" y="2083593"/>
                </a:cubicBezTo>
                <a:cubicBezTo>
                  <a:pt x="4265613" y="2149739"/>
                  <a:pt x="4199467" y="2017448"/>
                  <a:pt x="4265613" y="1686718"/>
                </a:cubicBezTo>
                <a:cubicBezTo>
                  <a:pt x="4397904" y="1355989"/>
                  <a:pt x="4662488" y="1157552"/>
                  <a:pt x="5059363" y="1091406"/>
                </a:cubicBezTo>
                <a:cubicBezTo>
                  <a:pt x="5323946" y="1157552"/>
                  <a:pt x="5720821" y="1190625"/>
                  <a:pt x="6249988" y="1190625"/>
                </a:cubicBezTo>
                <a:cubicBezTo>
                  <a:pt x="6580717" y="1256770"/>
                  <a:pt x="6746082" y="959114"/>
                  <a:pt x="6746082" y="297656"/>
                </a:cubicBezTo>
                <a:cubicBezTo>
                  <a:pt x="6812227" y="99218"/>
                  <a:pt x="7010665" y="0"/>
                  <a:pt x="7341394" y="0"/>
                </a:cubicBezTo>
                <a:close/>
                <a:moveTo>
                  <a:pt x="8135144" y="1885156"/>
                </a:moveTo>
                <a:lnTo>
                  <a:pt x="6547644" y="1885156"/>
                </a:lnTo>
                <a:cubicBezTo>
                  <a:pt x="6547644" y="2279518"/>
                  <a:pt x="6646863" y="2673879"/>
                  <a:pt x="6845300" y="3068240"/>
                </a:cubicBezTo>
                <a:lnTo>
                  <a:pt x="7936707" y="3068240"/>
                </a:lnTo>
                <a:cubicBezTo>
                  <a:pt x="8068998" y="2673879"/>
                  <a:pt x="8135144" y="2279518"/>
                  <a:pt x="8135144" y="1885156"/>
                </a:cubicBezTo>
                <a:close/>
                <a:moveTo>
                  <a:pt x="2678907" y="297656"/>
                </a:moveTo>
                <a:cubicBezTo>
                  <a:pt x="3009636" y="363802"/>
                  <a:pt x="3208073" y="562239"/>
                  <a:pt x="3274219" y="892968"/>
                </a:cubicBezTo>
                <a:cubicBezTo>
                  <a:pt x="3141927" y="1223301"/>
                  <a:pt x="3075782" y="1685793"/>
                  <a:pt x="3075782" y="2280443"/>
                </a:cubicBezTo>
                <a:lnTo>
                  <a:pt x="3968353" y="2280443"/>
                </a:lnTo>
                <a:cubicBezTo>
                  <a:pt x="3968353" y="2346589"/>
                  <a:pt x="4001426" y="2379662"/>
                  <a:pt x="4067572" y="2379662"/>
                </a:cubicBezTo>
                <a:cubicBezTo>
                  <a:pt x="4199864" y="2710391"/>
                  <a:pt x="4067638" y="2908829"/>
                  <a:pt x="3670896" y="2974975"/>
                </a:cubicBezTo>
                <a:lnTo>
                  <a:pt x="3075782" y="2974975"/>
                </a:lnTo>
                <a:lnTo>
                  <a:pt x="3075782" y="4854178"/>
                </a:lnTo>
                <a:cubicBezTo>
                  <a:pt x="3869532" y="4788032"/>
                  <a:pt x="4365625" y="4788032"/>
                  <a:pt x="4564063" y="4854178"/>
                </a:cubicBezTo>
                <a:cubicBezTo>
                  <a:pt x="4696354" y="4986470"/>
                  <a:pt x="4663282" y="5151834"/>
                  <a:pt x="4464844" y="5350272"/>
                </a:cubicBezTo>
                <a:cubicBezTo>
                  <a:pt x="3208073" y="5681001"/>
                  <a:pt x="1984375" y="6077876"/>
                  <a:pt x="793750" y="6540897"/>
                </a:cubicBezTo>
                <a:cubicBezTo>
                  <a:pt x="264584" y="6607042"/>
                  <a:pt x="0" y="6441678"/>
                  <a:pt x="0" y="6044803"/>
                </a:cubicBezTo>
                <a:cubicBezTo>
                  <a:pt x="132292" y="5581782"/>
                  <a:pt x="429948" y="5317199"/>
                  <a:pt x="892969" y="5251053"/>
                </a:cubicBezTo>
                <a:cubicBezTo>
                  <a:pt x="1289844" y="5184907"/>
                  <a:pt x="1686719" y="5118761"/>
                  <a:pt x="2083594" y="5052615"/>
                </a:cubicBezTo>
                <a:lnTo>
                  <a:pt x="2083594" y="2974975"/>
                </a:lnTo>
                <a:cubicBezTo>
                  <a:pt x="1819011" y="2908829"/>
                  <a:pt x="1422136" y="2973123"/>
                  <a:pt x="892969" y="3167856"/>
                </a:cubicBezTo>
                <a:cubicBezTo>
                  <a:pt x="496094" y="3167856"/>
                  <a:pt x="330729" y="3036358"/>
                  <a:pt x="396875" y="2773362"/>
                </a:cubicBezTo>
                <a:cubicBezTo>
                  <a:pt x="463021" y="2444750"/>
                  <a:pt x="661459" y="2247569"/>
                  <a:pt x="992188" y="2181820"/>
                </a:cubicBezTo>
                <a:cubicBezTo>
                  <a:pt x="1322917" y="2247569"/>
                  <a:pt x="1686719" y="2280443"/>
                  <a:pt x="2083594" y="2280443"/>
                </a:cubicBezTo>
                <a:lnTo>
                  <a:pt x="2083594" y="793750"/>
                </a:lnTo>
                <a:cubicBezTo>
                  <a:pt x="2083594" y="396875"/>
                  <a:pt x="2282032" y="231510"/>
                  <a:pt x="2678907" y="297656"/>
                </a:cubicBezTo>
                <a:close/>
                <a:moveTo>
                  <a:pt x="6547644" y="5251053"/>
                </a:moveTo>
                <a:cubicBezTo>
                  <a:pt x="6150769" y="5184907"/>
                  <a:pt x="5985404" y="5284126"/>
                  <a:pt x="6051550" y="5548709"/>
                </a:cubicBezTo>
                <a:cubicBezTo>
                  <a:pt x="6051550" y="6408605"/>
                  <a:pt x="6150769" y="6805480"/>
                  <a:pt x="6349207" y="6739334"/>
                </a:cubicBezTo>
                <a:cubicBezTo>
                  <a:pt x="7010665" y="6739334"/>
                  <a:pt x="7771342" y="6706261"/>
                  <a:pt x="8631238" y="6640115"/>
                </a:cubicBezTo>
                <a:cubicBezTo>
                  <a:pt x="8829675" y="6309386"/>
                  <a:pt x="8862748" y="5945584"/>
                  <a:pt x="8730457" y="5548709"/>
                </a:cubicBezTo>
                <a:cubicBezTo>
                  <a:pt x="8730457" y="5284126"/>
                  <a:pt x="8002852" y="5184907"/>
                  <a:pt x="6547644" y="5251053"/>
                </a:cubicBezTo>
                <a:close/>
                <a:moveTo>
                  <a:pt x="5853113" y="4457303"/>
                </a:moveTo>
                <a:cubicBezTo>
                  <a:pt x="6514571" y="4589594"/>
                  <a:pt x="7374467" y="4622668"/>
                  <a:pt x="8432800" y="4556522"/>
                </a:cubicBezTo>
                <a:cubicBezTo>
                  <a:pt x="8763530" y="4556522"/>
                  <a:pt x="8995040" y="4524639"/>
                  <a:pt x="9127332" y="4460875"/>
                </a:cubicBezTo>
                <a:cubicBezTo>
                  <a:pt x="9325769" y="4460875"/>
                  <a:pt x="9524207" y="4559961"/>
                  <a:pt x="9722644" y="4758134"/>
                </a:cubicBezTo>
                <a:cubicBezTo>
                  <a:pt x="9921082" y="4956307"/>
                  <a:pt x="9954155" y="5187553"/>
                  <a:pt x="9821863" y="5451872"/>
                </a:cubicBezTo>
                <a:cubicBezTo>
                  <a:pt x="9755717" y="6112404"/>
                  <a:pt x="9689571" y="6739996"/>
                  <a:pt x="9623425" y="7334647"/>
                </a:cubicBezTo>
                <a:cubicBezTo>
                  <a:pt x="9491133" y="7665376"/>
                  <a:pt x="9193477" y="7764595"/>
                  <a:pt x="8730457" y="7632303"/>
                </a:cubicBezTo>
                <a:cubicBezTo>
                  <a:pt x="7870561" y="7433865"/>
                  <a:pt x="6944519" y="7433865"/>
                  <a:pt x="5952332" y="7632303"/>
                </a:cubicBezTo>
                <a:cubicBezTo>
                  <a:pt x="5489311" y="7830740"/>
                  <a:pt x="5224727" y="7698449"/>
                  <a:pt x="5158582" y="7235428"/>
                </a:cubicBezTo>
                <a:cubicBezTo>
                  <a:pt x="5158582" y="6507824"/>
                  <a:pt x="5092436" y="5780220"/>
                  <a:pt x="4960144" y="5052615"/>
                </a:cubicBezTo>
                <a:cubicBezTo>
                  <a:pt x="5092436" y="4589594"/>
                  <a:pt x="5390092" y="4391157"/>
                  <a:pt x="5853113" y="4457303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48" name="Freeform 948"/>
          <p:cNvSpPr/>
          <p:nvPr/>
        </p:nvSpPr>
        <p:spPr>
          <a:xfrm rot="0" flipH="0" flipV="0">
            <a:off x="6865863" y="465472"/>
            <a:ext cx="353707" cy="260846"/>
          </a:xfrm>
          <a:custGeom>
            <a:pathLst>
              <a:path w="10718403" h="7904427">
                <a:moveTo>
                  <a:pt x="2183606" y="297656"/>
                </a:moveTo>
                <a:cubicBezTo>
                  <a:pt x="2382043" y="363802"/>
                  <a:pt x="2580481" y="463021"/>
                  <a:pt x="2778918" y="595313"/>
                </a:cubicBezTo>
                <a:cubicBezTo>
                  <a:pt x="3109647" y="793750"/>
                  <a:pt x="3407304" y="992188"/>
                  <a:pt x="3671887" y="1190625"/>
                </a:cubicBezTo>
                <a:cubicBezTo>
                  <a:pt x="4068762" y="1455208"/>
                  <a:pt x="4267200" y="1620573"/>
                  <a:pt x="4267200" y="1686719"/>
                </a:cubicBezTo>
                <a:cubicBezTo>
                  <a:pt x="4333345" y="1819011"/>
                  <a:pt x="4167981" y="1852084"/>
                  <a:pt x="3771106" y="1785938"/>
                </a:cubicBezTo>
                <a:cubicBezTo>
                  <a:pt x="3308085" y="1719792"/>
                  <a:pt x="2845064" y="1653646"/>
                  <a:pt x="2382043" y="1587500"/>
                </a:cubicBezTo>
                <a:cubicBezTo>
                  <a:pt x="1588293" y="1389063"/>
                  <a:pt x="1290637" y="1025261"/>
                  <a:pt x="1489075" y="496094"/>
                </a:cubicBezTo>
                <a:cubicBezTo>
                  <a:pt x="1621366" y="231511"/>
                  <a:pt x="1852877" y="165365"/>
                  <a:pt x="2183606" y="297656"/>
                </a:cubicBezTo>
                <a:close/>
                <a:moveTo>
                  <a:pt x="0" y="3472656"/>
                </a:moveTo>
                <a:cubicBezTo>
                  <a:pt x="0" y="2877344"/>
                  <a:pt x="231510" y="2546615"/>
                  <a:pt x="694531" y="2480469"/>
                </a:cubicBezTo>
                <a:cubicBezTo>
                  <a:pt x="1157552" y="2678906"/>
                  <a:pt x="1719791" y="2711979"/>
                  <a:pt x="2381250" y="2579688"/>
                </a:cubicBezTo>
                <a:cubicBezTo>
                  <a:pt x="2778125" y="2447396"/>
                  <a:pt x="3075781" y="2480469"/>
                  <a:pt x="3274218" y="2678906"/>
                </a:cubicBezTo>
                <a:cubicBezTo>
                  <a:pt x="3472656" y="2811198"/>
                  <a:pt x="3538802" y="3009636"/>
                  <a:pt x="3472656" y="3274219"/>
                </a:cubicBezTo>
                <a:cubicBezTo>
                  <a:pt x="3274218" y="3869531"/>
                  <a:pt x="3175000" y="4564063"/>
                  <a:pt x="3175000" y="5357813"/>
                </a:cubicBezTo>
                <a:cubicBezTo>
                  <a:pt x="3241145" y="5423959"/>
                  <a:pt x="3373437" y="5390886"/>
                  <a:pt x="3571875" y="5258594"/>
                </a:cubicBezTo>
                <a:cubicBezTo>
                  <a:pt x="3770312" y="5060156"/>
                  <a:pt x="4001822" y="4861719"/>
                  <a:pt x="4266406" y="4663281"/>
                </a:cubicBezTo>
                <a:cubicBezTo>
                  <a:pt x="4530989" y="4597136"/>
                  <a:pt x="4597135" y="4729427"/>
                  <a:pt x="4464843" y="5060156"/>
                </a:cubicBezTo>
                <a:cubicBezTo>
                  <a:pt x="4001822" y="5721615"/>
                  <a:pt x="3472656" y="6350000"/>
                  <a:pt x="2877343" y="6945313"/>
                </a:cubicBezTo>
                <a:cubicBezTo>
                  <a:pt x="2414322" y="7408334"/>
                  <a:pt x="1984375" y="7474479"/>
                  <a:pt x="1587500" y="7143750"/>
                </a:cubicBezTo>
                <a:cubicBezTo>
                  <a:pt x="1389062" y="6945313"/>
                  <a:pt x="1355989" y="6746875"/>
                  <a:pt x="1488281" y="6548438"/>
                </a:cubicBezTo>
                <a:cubicBezTo>
                  <a:pt x="2083593" y="5953125"/>
                  <a:pt x="2381250" y="4994011"/>
                  <a:pt x="2381250" y="3671094"/>
                </a:cubicBezTo>
                <a:cubicBezTo>
                  <a:pt x="2447395" y="3340365"/>
                  <a:pt x="1819010" y="3340365"/>
                  <a:pt x="496093" y="3671094"/>
                </a:cubicBezTo>
                <a:cubicBezTo>
                  <a:pt x="231510" y="3803386"/>
                  <a:pt x="66145" y="3737240"/>
                  <a:pt x="0" y="3472656"/>
                </a:cubicBezTo>
                <a:close/>
                <a:moveTo>
                  <a:pt x="5557837" y="99219"/>
                </a:moveTo>
                <a:cubicBezTo>
                  <a:pt x="6087400" y="99219"/>
                  <a:pt x="6319109" y="330730"/>
                  <a:pt x="6252964" y="793750"/>
                </a:cubicBezTo>
                <a:cubicBezTo>
                  <a:pt x="6319109" y="2116667"/>
                  <a:pt x="6352182" y="3075781"/>
                  <a:pt x="6352182" y="3671094"/>
                </a:cubicBezTo>
                <a:cubicBezTo>
                  <a:pt x="6286037" y="4927865"/>
                  <a:pt x="6120540" y="5787761"/>
                  <a:pt x="5855692" y="6250781"/>
                </a:cubicBezTo>
                <a:cubicBezTo>
                  <a:pt x="5326393" y="7110677"/>
                  <a:pt x="4565650" y="7474479"/>
                  <a:pt x="3573462" y="7342188"/>
                </a:cubicBezTo>
                <a:cubicBezTo>
                  <a:pt x="3110441" y="7209896"/>
                  <a:pt x="3143514" y="7011459"/>
                  <a:pt x="3672681" y="6746875"/>
                </a:cubicBezTo>
                <a:cubicBezTo>
                  <a:pt x="4532577" y="6151563"/>
                  <a:pt x="5028670" y="5523177"/>
                  <a:pt x="5160962" y="4861719"/>
                </a:cubicBezTo>
                <a:cubicBezTo>
                  <a:pt x="5359400" y="3737240"/>
                  <a:pt x="5326327" y="2414323"/>
                  <a:pt x="5061743" y="892969"/>
                </a:cubicBezTo>
                <a:cubicBezTo>
                  <a:pt x="4995597" y="429948"/>
                  <a:pt x="5160962" y="165365"/>
                  <a:pt x="5557837" y="99219"/>
                </a:cubicBezTo>
                <a:close/>
                <a:moveTo>
                  <a:pt x="7741840" y="694531"/>
                </a:moveTo>
                <a:cubicBezTo>
                  <a:pt x="8072570" y="760677"/>
                  <a:pt x="8271007" y="959115"/>
                  <a:pt x="8337153" y="1289844"/>
                </a:cubicBezTo>
                <a:cubicBezTo>
                  <a:pt x="8204861" y="3075781"/>
                  <a:pt x="8204861" y="4894792"/>
                  <a:pt x="8337153" y="6746875"/>
                </a:cubicBezTo>
                <a:cubicBezTo>
                  <a:pt x="8337153" y="7011459"/>
                  <a:pt x="8171788" y="7176823"/>
                  <a:pt x="7841059" y="7242969"/>
                </a:cubicBezTo>
                <a:cubicBezTo>
                  <a:pt x="7510329" y="7242969"/>
                  <a:pt x="7311892" y="7077604"/>
                  <a:pt x="7245746" y="6746875"/>
                </a:cubicBezTo>
                <a:cubicBezTo>
                  <a:pt x="7378038" y="4960938"/>
                  <a:pt x="7378038" y="3141927"/>
                  <a:pt x="7245746" y="1289844"/>
                </a:cubicBezTo>
                <a:cubicBezTo>
                  <a:pt x="7245746" y="892969"/>
                  <a:pt x="7411111" y="694531"/>
                  <a:pt x="7741840" y="694531"/>
                </a:cubicBezTo>
                <a:close/>
                <a:moveTo>
                  <a:pt x="10321528" y="198438"/>
                </a:moveTo>
                <a:cubicBezTo>
                  <a:pt x="10519965" y="264583"/>
                  <a:pt x="10619184" y="496094"/>
                  <a:pt x="10619184" y="892969"/>
                </a:cubicBezTo>
                <a:cubicBezTo>
                  <a:pt x="10486892" y="2943490"/>
                  <a:pt x="10519965" y="5027084"/>
                  <a:pt x="10718403" y="7143750"/>
                </a:cubicBezTo>
                <a:cubicBezTo>
                  <a:pt x="10718403" y="7540625"/>
                  <a:pt x="10553038" y="7772136"/>
                  <a:pt x="10222309" y="7838281"/>
                </a:cubicBezTo>
                <a:cubicBezTo>
                  <a:pt x="9891579" y="7904427"/>
                  <a:pt x="9660070" y="7838281"/>
                  <a:pt x="9527778" y="7639844"/>
                </a:cubicBezTo>
                <a:cubicBezTo>
                  <a:pt x="9395486" y="7507552"/>
                  <a:pt x="9362413" y="5754688"/>
                  <a:pt x="9428559" y="2381250"/>
                </a:cubicBezTo>
                <a:cubicBezTo>
                  <a:pt x="9428559" y="1785938"/>
                  <a:pt x="9395486" y="1289844"/>
                  <a:pt x="9329340" y="892969"/>
                </a:cubicBezTo>
                <a:cubicBezTo>
                  <a:pt x="9263195" y="562240"/>
                  <a:pt x="9296267" y="330730"/>
                  <a:pt x="9428559" y="198438"/>
                </a:cubicBezTo>
                <a:cubicBezTo>
                  <a:pt x="9626996" y="0"/>
                  <a:pt x="9924653" y="0"/>
                  <a:pt x="10321528" y="198438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49" name="Freeform 949"/>
          <p:cNvSpPr/>
          <p:nvPr/>
        </p:nvSpPr>
        <p:spPr>
          <a:xfrm rot="0" flipH="0" flipV="0">
            <a:off x="7282002" y="456715"/>
            <a:ext cx="397271" cy="276125"/>
          </a:xfrm>
          <a:custGeom>
            <a:pathLst>
              <a:path w="12038542" h="8367447">
                <a:moveTo>
                  <a:pt x="4795573" y="2050521"/>
                </a:moveTo>
                <a:cubicBezTo>
                  <a:pt x="3803385" y="2116667"/>
                  <a:pt x="2877344" y="2248958"/>
                  <a:pt x="2017448" y="2447396"/>
                </a:cubicBezTo>
                <a:cubicBezTo>
                  <a:pt x="1686719" y="2579688"/>
                  <a:pt x="1521354" y="2480469"/>
                  <a:pt x="1521354" y="2149740"/>
                </a:cubicBezTo>
                <a:cubicBezTo>
                  <a:pt x="1719792" y="1620573"/>
                  <a:pt x="2083594" y="1355990"/>
                  <a:pt x="2612760" y="1355990"/>
                </a:cubicBezTo>
                <a:cubicBezTo>
                  <a:pt x="3141927" y="1488282"/>
                  <a:pt x="3869531" y="1521354"/>
                  <a:pt x="4795573" y="1455208"/>
                </a:cubicBezTo>
                <a:cubicBezTo>
                  <a:pt x="4795573" y="1124479"/>
                  <a:pt x="4762500" y="859896"/>
                  <a:pt x="4696354" y="661458"/>
                </a:cubicBezTo>
                <a:cubicBezTo>
                  <a:pt x="4696354" y="198438"/>
                  <a:pt x="4894792" y="0"/>
                  <a:pt x="5291667" y="66146"/>
                </a:cubicBezTo>
                <a:cubicBezTo>
                  <a:pt x="5820833" y="132292"/>
                  <a:pt x="6151562" y="297657"/>
                  <a:pt x="6283854" y="562240"/>
                </a:cubicBezTo>
                <a:cubicBezTo>
                  <a:pt x="6350000" y="694532"/>
                  <a:pt x="6316927" y="992188"/>
                  <a:pt x="6184635" y="1455208"/>
                </a:cubicBezTo>
                <a:lnTo>
                  <a:pt x="9359635" y="1455208"/>
                </a:lnTo>
                <a:cubicBezTo>
                  <a:pt x="9690365" y="1653646"/>
                  <a:pt x="9690365" y="1852083"/>
                  <a:pt x="9359635" y="2050521"/>
                </a:cubicBezTo>
                <a:lnTo>
                  <a:pt x="6184635" y="2050521"/>
                </a:lnTo>
                <a:cubicBezTo>
                  <a:pt x="6118489" y="2381250"/>
                  <a:pt x="6085417" y="2678906"/>
                  <a:pt x="6085417" y="2943490"/>
                </a:cubicBezTo>
                <a:cubicBezTo>
                  <a:pt x="9194271" y="3075781"/>
                  <a:pt x="11178646" y="3175000"/>
                  <a:pt x="12038542" y="3241146"/>
                </a:cubicBezTo>
                <a:cubicBezTo>
                  <a:pt x="11575521" y="4497917"/>
                  <a:pt x="10914062" y="4894792"/>
                  <a:pt x="10054167" y="4431771"/>
                </a:cubicBezTo>
                <a:cubicBezTo>
                  <a:pt x="8995833" y="4034896"/>
                  <a:pt x="7639843" y="3803386"/>
                  <a:pt x="5986198" y="3737240"/>
                </a:cubicBezTo>
                <a:cubicBezTo>
                  <a:pt x="5787760" y="4332552"/>
                  <a:pt x="5787760" y="4630208"/>
                  <a:pt x="5986198" y="4630208"/>
                </a:cubicBezTo>
                <a:cubicBezTo>
                  <a:pt x="6713802" y="4630208"/>
                  <a:pt x="7507552" y="4597136"/>
                  <a:pt x="8367448" y="4530990"/>
                </a:cubicBezTo>
                <a:cubicBezTo>
                  <a:pt x="8698177" y="4464844"/>
                  <a:pt x="8962760" y="4696354"/>
                  <a:pt x="9161198" y="5225521"/>
                </a:cubicBezTo>
                <a:cubicBezTo>
                  <a:pt x="9161198" y="5490104"/>
                  <a:pt x="9028906" y="5655469"/>
                  <a:pt x="8764323" y="5721615"/>
                </a:cubicBezTo>
                <a:cubicBezTo>
                  <a:pt x="7838281" y="6250781"/>
                  <a:pt x="7077604" y="6680729"/>
                  <a:pt x="6482292" y="7011458"/>
                </a:cubicBezTo>
                <a:lnTo>
                  <a:pt x="7276042" y="7309115"/>
                </a:lnTo>
                <a:cubicBezTo>
                  <a:pt x="8202083" y="7705990"/>
                  <a:pt x="8665104" y="7937500"/>
                  <a:pt x="8665104" y="8003646"/>
                </a:cubicBezTo>
                <a:cubicBezTo>
                  <a:pt x="8995833" y="8268229"/>
                  <a:pt x="8797396" y="8367447"/>
                  <a:pt x="8069792" y="8301301"/>
                </a:cubicBezTo>
                <a:cubicBezTo>
                  <a:pt x="6746875" y="7970573"/>
                  <a:pt x="5324739" y="7507552"/>
                  <a:pt x="3803385" y="6912240"/>
                </a:cubicBezTo>
                <a:cubicBezTo>
                  <a:pt x="3208073" y="6713802"/>
                  <a:pt x="3042708" y="6416146"/>
                  <a:pt x="3307292" y="6019271"/>
                </a:cubicBezTo>
                <a:cubicBezTo>
                  <a:pt x="3571875" y="5754688"/>
                  <a:pt x="3902604" y="5721615"/>
                  <a:pt x="4299479" y="5920052"/>
                </a:cubicBezTo>
                <a:cubicBezTo>
                  <a:pt x="4828646" y="6184636"/>
                  <a:pt x="5357812" y="6449219"/>
                  <a:pt x="5886979" y="6713802"/>
                </a:cubicBezTo>
                <a:cubicBezTo>
                  <a:pt x="6350000" y="6316927"/>
                  <a:pt x="6779948" y="5920052"/>
                  <a:pt x="7176823" y="5523177"/>
                </a:cubicBezTo>
                <a:cubicBezTo>
                  <a:pt x="7441406" y="5192448"/>
                  <a:pt x="6713802" y="5159375"/>
                  <a:pt x="4994010" y="5423958"/>
                </a:cubicBezTo>
                <a:cubicBezTo>
                  <a:pt x="4332552" y="5556250"/>
                  <a:pt x="4067969" y="5390886"/>
                  <a:pt x="4200260" y="4927865"/>
                </a:cubicBezTo>
                <a:cubicBezTo>
                  <a:pt x="4464844" y="4530990"/>
                  <a:pt x="4597135" y="4134115"/>
                  <a:pt x="4597135" y="3737240"/>
                </a:cubicBezTo>
                <a:cubicBezTo>
                  <a:pt x="3075781" y="3803386"/>
                  <a:pt x="1719792" y="4001823"/>
                  <a:pt x="529167" y="4332552"/>
                </a:cubicBezTo>
                <a:cubicBezTo>
                  <a:pt x="132292" y="4464844"/>
                  <a:pt x="0" y="4233333"/>
                  <a:pt x="132292" y="3638021"/>
                </a:cubicBezTo>
                <a:cubicBezTo>
                  <a:pt x="396875" y="3241146"/>
                  <a:pt x="727604" y="3042708"/>
                  <a:pt x="1124479" y="3042708"/>
                </a:cubicBezTo>
                <a:cubicBezTo>
                  <a:pt x="1852083" y="3108854"/>
                  <a:pt x="3042708" y="3075781"/>
                  <a:pt x="4696354" y="294349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50" name="Freeform 950"/>
          <p:cNvSpPr/>
          <p:nvPr/>
        </p:nvSpPr>
        <p:spPr>
          <a:xfrm rot="0" flipH="0" flipV="0">
            <a:off x="7706950" y="460068"/>
            <a:ext cx="396206" cy="266093"/>
          </a:xfrm>
          <a:custGeom>
            <a:pathLst>
              <a:path w="12006262" h="8063442">
                <a:moveTo>
                  <a:pt x="4762500" y="3532452"/>
                </a:moveTo>
                <a:cubicBezTo>
                  <a:pt x="3770312" y="3863181"/>
                  <a:pt x="2976562" y="4094692"/>
                  <a:pt x="2381250" y="4226983"/>
                </a:cubicBezTo>
                <a:cubicBezTo>
                  <a:pt x="1918229" y="4226983"/>
                  <a:pt x="1686719" y="4094692"/>
                  <a:pt x="1686719" y="3830108"/>
                </a:cubicBezTo>
                <a:cubicBezTo>
                  <a:pt x="2877344" y="3565525"/>
                  <a:pt x="4101041" y="3201723"/>
                  <a:pt x="5357812" y="2738702"/>
                </a:cubicBezTo>
                <a:cubicBezTo>
                  <a:pt x="4101041" y="2672556"/>
                  <a:pt x="3241146" y="2705629"/>
                  <a:pt x="2778125" y="2837921"/>
                </a:cubicBezTo>
                <a:cubicBezTo>
                  <a:pt x="2381250" y="2705762"/>
                  <a:pt x="2381250" y="2474516"/>
                  <a:pt x="2778125" y="2144183"/>
                </a:cubicBezTo>
                <a:cubicBezTo>
                  <a:pt x="3108854" y="2144183"/>
                  <a:pt x="3406510" y="2176992"/>
                  <a:pt x="3671094" y="2242608"/>
                </a:cubicBezTo>
                <a:lnTo>
                  <a:pt x="8930283" y="2242608"/>
                </a:lnTo>
                <a:cubicBezTo>
                  <a:pt x="9261012" y="2374900"/>
                  <a:pt x="9294084" y="2540265"/>
                  <a:pt x="9029501" y="2738702"/>
                </a:cubicBezTo>
                <a:lnTo>
                  <a:pt x="6449219" y="2738702"/>
                </a:lnTo>
                <a:cubicBezTo>
                  <a:pt x="6184635" y="2937140"/>
                  <a:pt x="5920052" y="3102504"/>
                  <a:pt x="5655469" y="3234796"/>
                </a:cubicBezTo>
                <a:lnTo>
                  <a:pt x="6350000" y="4028546"/>
                </a:lnTo>
                <a:cubicBezTo>
                  <a:pt x="6945445" y="3763963"/>
                  <a:pt x="7408531" y="3400161"/>
                  <a:pt x="7739261" y="2937140"/>
                </a:cubicBezTo>
                <a:cubicBezTo>
                  <a:pt x="8202281" y="2804848"/>
                  <a:pt x="8466865" y="2970213"/>
                  <a:pt x="8533011" y="3433233"/>
                </a:cubicBezTo>
                <a:cubicBezTo>
                  <a:pt x="8599156" y="3565525"/>
                  <a:pt x="8533011" y="3697817"/>
                  <a:pt x="8334573" y="3830108"/>
                </a:cubicBezTo>
                <a:cubicBezTo>
                  <a:pt x="7937698" y="4028546"/>
                  <a:pt x="7540823" y="4160838"/>
                  <a:pt x="7143948" y="4226983"/>
                </a:cubicBezTo>
                <a:cubicBezTo>
                  <a:pt x="8996296" y="5219171"/>
                  <a:pt x="10617067" y="5715265"/>
                  <a:pt x="12006262" y="5715265"/>
                </a:cubicBezTo>
                <a:cubicBezTo>
                  <a:pt x="11940117" y="6178286"/>
                  <a:pt x="11675467" y="6608233"/>
                  <a:pt x="11212314" y="7005108"/>
                </a:cubicBezTo>
                <a:cubicBezTo>
                  <a:pt x="10749293" y="7401983"/>
                  <a:pt x="10186987" y="7335838"/>
                  <a:pt x="9525397" y="6806671"/>
                </a:cubicBezTo>
                <a:cubicBezTo>
                  <a:pt x="8533077" y="6012921"/>
                  <a:pt x="7540757" y="5318390"/>
                  <a:pt x="6548437" y="4723077"/>
                </a:cubicBezTo>
                <a:cubicBezTo>
                  <a:pt x="6879167" y="5384536"/>
                  <a:pt x="6879167" y="6178286"/>
                  <a:pt x="6548437" y="7104327"/>
                </a:cubicBezTo>
                <a:cubicBezTo>
                  <a:pt x="6350000" y="7567348"/>
                  <a:pt x="5953125" y="7865004"/>
                  <a:pt x="5357812" y="7997296"/>
                </a:cubicBezTo>
                <a:cubicBezTo>
                  <a:pt x="4233333" y="8063442"/>
                  <a:pt x="3472656" y="7732713"/>
                  <a:pt x="3075781" y="7005108"/>
                </a:cubicBezTo>
                <a:cubicBezTo>
                  <a:pt x="3075781" y="6938963"/>
                  <a:pt x="3108854" y="6905890"/>
                  <a:pt x="3175000" y="6905890"/>
                </a:cubicBezTo>
                <a:cubicBezTo>
                  <a:pt x="3770312" y="7170473"/>
                  <a:pt x="4332552" y="7203546"/>
                  <a:pt x="4861719" y="7005108"/>
                </a:cubicBezTo>
                <a:cubicBezTo>
                  <a:pt x="5126302" y="6872817"/>
                  <a:pt x="5291666" y="6707452"/>
                  <a:pt x="5357812" y="6509015"/>
                </a:cubicBezTo>
                <a:cubicBezTo>
                  <a:pt x="5490104" y="6178286"/>
                  <a:pt x="5523177" y="5847556"/>
                  <a:pt x="5457031" y="5516827"/>
                </a:cubicBezTo>
                <a:cubicBezTo>
                  <a:pt x="4663281" y="5847556"/>
                  <a:pt x="3803385" y="6145213"/>
                  <a:pt x="2877344" y="6409796"/>
                </a:cubicBezTo>
                <a:cubicBezTo>
                  <a:pt x="2282031" y="6608233"/>
                  <a:pt x="1686719" y="6740525"/>
                  <a:pt x="1091406" y="6806671"/>
                </a:cubicBezTo>
                <a:cubicBezTo>
                  <a:pt x="562239" y="6938963"/>
                  <a:pt x="198437" y="6806671"/>
                  <a:pt x="0" y="6409796"/>
                </a:cubicBezTo>
                <a:cubicBezTo>
                  <a:pt x="0" y="6343650"/>
                  <a:pt x="198437" y="6277504"/>
                  <a:pt x="595312" y="6211358"/>
                </a:cubicBezTo>
                <a:cubicBezTo>
                  <a:pt x="1124479" y="6145213"/>
                  <a:pt x="1686719" y="6045994"/>
                  <a:pt x="2282031" y="5913702"/>
                </a:cubicBezTo>
                <a:cubicBezTo>
                  <a:pt x="3737239" y="5516827"/>
                  <a:pt x="4762500" y="5186098"/>
                  <a:pt x="5357812" y="4921515"/>
                </a:cubicBezTo>
                <a:lnTo>
                  <a:pt x="5159375" y="4326202"/>
                </a:lnTo>
                <a:cubicBezTo>
                  <a:pt x="4233333" y="4789223"/>
                  <a:pt x="3340364" y="5119952"/>
                  <a:pt x="2480469" y="5318390"/>
                </a:cubicBezTo>
                <a:cubicBezTo>
                  <a:pt x="2017448" y="5450681"/>
                  <a:pt x="1719791" y="5351463"/>
                  <a:pt x="1587500" y="5020733"/>
                </a:cubicBezTo>
                <a:cubicBezTo>
                  <a:pt x="1653646" y="4954588"/>
                  <a:pt x="2315104" y="4756150"/>
                  <a:pt x="3571875" y="4425421"/>
                </a:cubicBezTo>
                <a:cubicBezTo>
                  <a:pt x="3968750" y="4293129"/>
                  <a:pt x="4431771" y="4094692"/>
                  <a:pt x="4960937" y="3830108"/>
                </a:cubicBezTo>
                <a:close/>
                <a:moveTo>
                  <a:pt x="5853906" y="66146"/>
                </a:moveTo>
                <a:cubicBezTo>
                  <a:pt x="6052344" y="66146"/>
                  <a:pt x="6250781" y="132292"/>
                  <a:pt x="6449219" y="264583"/>
                </a:cubicBezTo>
                <a:cubicBezTo>
                  <a:pt x="6449219" y="595313"/>
                  <a:pt x="6482292" y="826823"/>
                  <a:pt x="6548437" y="959115"/>
                </a:cubicBezTo>
                <a:cubicBezTo>
                  <a:pt x="7408465" y="959115"/>
                  <a:pt x="8268494" y="992055"/>
                  <a:pt x="9128522" y="1057937"/>
                </a:cubicBezTo>
                <a:cubicBezTo>
                  <a:pt x="9459383" y="992055"/>
                  <a:pt x="9724033" y="892969"/>
                  <a:pt x="9922470" y="760677"/>
                </a:cubicBezTo>
                <a:cubicBezTo>
                  <a:pt x="10451769" y="694532"/>
                  <a:pt x="10716419" y="1024202"/>
                  <a:pt x="10716419" y="1749690"/>
                </a:cubicBezTo>
                <a:cubicBezTo>
                  <a:pt x="10716419" y="2344473"/>
                  <a:pt x="10650273" y="2840302"/>
                  <a:pt x="10517981" y="3237177"/>
                </a:cubicBezTo>
                <a:cubicBezTo>
                  <a:pt x="10385689" y="3435615"/>
                  <a:pt x="10253398" y="3435615"/>
                  <a:pt x="10121106" y="3237177"/>
                </a:cubicBezTo>
                <a:cubicBezTo>
                  <a:pt x="10054960" y="2708011"/>
                  <a:pt x="9955742" y="2278063"/>
                  <a:pt x="9823450" y="1947333"/>
                </a:cubicBezTo>
                <a:cubicBezTo>
                  <a:pt x="9823450" y="1619250"/>
                  <a:pt x="9029634" y="1455208"/>
                  <a:pt x="7442001" y="1455208"/>
                </a:cubicBezTo>
                <a:lnTo>
                  <a:pt x="4663479" y="1455208"/>
                </a:lnTo>
                <a:cubicBezTo>
                  <a:pt x="3869729" y="1455208"/>
                  <a:pt x="3142059" y="1488149"/>
                  <a:pt x="2480469" y="1554030"/>
                </a:cubicBezTo>
                <a:cubicBezTo>
                  <a:pt x="1951302" y="1751806"/>
                  <a:pt x="1686719" y="2312062"/>
                  <a:pt x="1686719" y="3234796"/>
                </a:cubicBezTo>
                <a:cubicBezTo>
                  <a:pt x="1554427" y="3433233"/>
                  <a:pt x="1389062" y="3433233"/>
                  <a:pt x="1190625" y="3234796"/>
                </a:cubicBezTo>
                <a:cubicBezTo>
                  <a:pt x="1058333" y="2772966"/>
                  <a:pt x="992187" y="2278195"/>
                  <a:pt x="992187" y="1750483"/>
                </a:cubicBezTo>
                <a:cubicBezTo>
                  <a:pt x="1058333" y="1024070"/>
                  <a:pt x="1289844" y="693936"/>
                  <a:pt x="1686719" y="760082"/>
                </a:cubicBezTo>
                <a:cubicBezTo>
                  <a:pt x="2414323" y="1024136"/>
                  <a:pt x="3472656" y="1057143"/>
                  <a:pt x="4861719" y="859102"/>
                </a:cubicBezTo>
                <a:cubicBezTo>
                  <a:pt x="4927864" y="726943"/>
                  <a:pt x="4960937" y="561843"/>
                  <a:pt x="4960937" y="363802"/>
                </a:cubicBezTo>
                <a:cubicBezTo>
                  <a:pt x="5093229" y="99219"/>
                  <a:pt x="5390885" y="0"/>
                  <a:pt x="5853906" y="66146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51" name="Freeform 951"/>
          <p:cNvSpPr/>
          <p:nvPr/>
        </p:nvSpPr>
        <p:spPr>
          <a:xfrm rot="0" flipH="0" flipV="0">
            <a:off x="8194798" y="436004"/>
            <a:ext cx="45839" cy="292990"/>
          </a:xfrm>
          <a:custGeom>
            <a:pathLst>
              <a:path w="1389063" h="8878491">
                <a:moveTo>
                  <a:pt x="694531" y="8878491"/>
                </a:moveTo>
                <a:cubicBezTo>
                  <a:pt x="496094" y="8878491"/>
                  <a:pt x="330729" y="8812345"/>
                  <a:pt x="198438" y="8680054"/>
                </a:cubicBezTo>
                <a:cubicBezTo>
                  <a:pt x="66146" y="8547762"/>
                  <a:pt x="0" y="8382397"/>
                  <a:pt x="0" y="8183960"/>
                </a:cubicBezTo>
                <a:cubicBezTo>
                  <a:pt x="0" y="7985522"/>
                  <a:pt x="66146" y="7820158"/>
                  <a:pt x="198438" y="7687866"/>
                </a:cubicBezTo>
                <a:cubicBezTo>
                  <a:pt x="330729" y="7555574"/>
                  <a:pt x="496094" y="7489429"/>
                  <a:pt x="694531" y="7489429"/>
                </a:cubicBezTo>
                <a:cubicBezTo>
                  <a:pt x="892969" y="7489429"/>
                  <a:pt x="1058333" y="7555574"/>
                  <a:pt x="1190625" y="7687866"/>
                </a:cubicBezTo>
                <a:cubicBezTo>
                  <a:pt x="1322917" y="7820158"/>
                  <a:pt x="1389063" y="7985522"/>
                  <a:pt x="1389063" y="8183960"/>
                </a:cubicBezTo>
                <a:cubicBezTo>
                  <a:pt x="1389063" y="8382397"/>
                  <a:pt x="1322917" y="8547762"/>
                  <a:pt x="1190625" y="8680054"/>
                </a:cubicBezTo>
                <a:cubicBezTo>
                  <a:pt x="1058333" y="8812345"/>
                  <a:pt x="892969" y="8878491"/>
                  <a:pt x="694531" y="8878491"/>
                </a:cubicBezTo>
                <a:close/>
                <a:moveTo>
                  <a:pt x="892969" y="5556250"/>
                </a:moveTo>
                <a:lnTo>
                  <a:pt x="892969" y="6052344"/>
                </a:lnTo>
                <a:lnTo>
                  <a:pt x="496094" y="6052344"/>
                </a:lnTo>
                <a:lnTo>
                  <a:pt x="496094" y="5556250"/>
                </a:lnTo>
                <a:cubicBezTo>
                  <a:pt x="496094" y="4663282"/>
                  <a:pt x="438216" y="3762045"/>
                  <a:pt x="322461" y="2852540"/>
                </a:cubicBezTo>
                <a:cubicBezTo>
                  <a:pt x="206706" y="1943035"/>
                  <a:pt x="148828" y="1273308"/>
                  <a:pt x="148828" y="843360"/>
                </a:cubicBezTo>
                <a:cubicBezTo>
                  <a:pt x="148828" y="578777"/>
                  <a:pt x="190169" y="372071"/>
                  <a:pt x="272852" y="223243"/>
                </a:cubicBezTo>
                <a:cubicBezTo>
                  <a:pt x="355534" y="74415"/>
                  <a:pt x="496094" y="0"/>
                  <a:pt x="694531" y="0"/>
                </a:cubicBezTo>
                <a:cubicBezTo>
                  <a:pt x="926042" y="0"/>
                  <a:pt x="1074870" y="82683"/>
                  <a:pt x="1141016" y="248047"/>
                </a:cubicBezTo>
                <a:cubicBezTo>
                  <a:pt x="1207162" y="413412"/>
                  <a:pt x="1240234" y="611849"/>
                  <a:pt x="1240234" y="843360"/>
                </a:cubicBezTo>
                <a:cubicBezTo>
                  <a:pt x="1240234" y="1273308"/>
                  <a:pt x="1182357" y="1943035"/>
                  <a:pt x="1066602" y="2852540"/>
                </a:cubicBezTo>
                <a:cubicBezTo>
                  <a:pt x="950846" y="3762045"/>
                  <a:pt x="892969" y="4663282"/>
                  <a:pt x="892969" y="555625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52" name="Rectangle 952"/>
          <p:cNvSpPr/>
          <p:nvPr/>
        </p:nvSpPr>
        <p:spPr>
          <a:xfrm rot="0" flipH="0" flipV="0">
            <a:off x="992257" y="3009286"/>
            <a:ext cx="5068286" cy="28957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902" baseline="0" b="0" i="0" dirty="0" spc="0">
                <a:latin typeface="宋体" pitchFamily="0" charset="1"/>
              </a:rPr>
              <a:t>源文件名不存在或者写错，或者当前路径错误。</a:t>
            </a:r>
          </a:p>
        </p:txBody>
      </p:sp>
      <p:sp>
        <p:nvSpPr>
          <p:cNvPr id="953" name="Rectangle 953"/>
          <p:cNvSpPr/>
          <p:nvPr/>
        </p:nvSpPr>
        <p:spPr>
          <a:xfrm rot="0" flipH="0" flipV="0">
            <a:off x="992257" y="5520076"/>
            <a:ext cx="7889637" cy="69741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902" baseline="0" b="0" i="0" dirty="0" spc="0">
                <a:latin typeface="宋体" pitchFamily="0" charset="1"/>
              </a:rPr>
              <a:t>类文件名写错，或者类文件不在当前路径下，或者不再</a:t>
            </a:r>
            <a:r>
              <a:rPr lang="en-US" sz="1902" baseline="0" b="0" i="0" dirty="0" spc="0">
                <a:latin typeface="Arial" pitchFamily="0" charset="1"/>
              </a:rPr>
              <a:t>classpath</a:t>
            </a:r>
            <a:r>
              <a:rPr lang="en-US" sz="1902" baseline="0" b="0" i="0" dirty="0" spc="0">
                <a:latin typeface="宋体" pitchFamily="0" charset="1"/>
              </a:rPr>
              <a:t>指</a:t>
            </a:r>
          </a:p>
          <a:p>
            <a:pPr marL="342765">
              <a:lnSpc>
                <a:spcPts val="2944"/>
              </a:lnSpc>
              <a:tabLst>
                <a:tab pos="7829248" algn="l"/>
              </a:tabLst>
            </a:pPr>
            <a:r>
              <a:rPr lang="en-US" sz="2881" baseline="32200" b="0" i="0" dirty="0" spc="0">
                <a:latin typeface="宋体" pitchFamily="0" charset="1"/>
              </a:rPr>
              <a:t>定路径下。	</a:t>
            </a:r>
            <a:r>
              <a:rPr lang="en-US" sz="1902" baseline="0" b="0" i="0" dirty="0" spc="0">
                <a:latin typeface="Times New Roman" pitchFamily="0" charset="1"/>
              </a:rPr>
              <a:t>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/>
      </p:grpSpPr>
      <p:sp>
        <p:nvSpPr>
          <p:cNvPr id="954" name="Freeform 954"/>
          <p:cNvSpPr/>
          <p:nvPr/>
        </p:nvSpPr>
        <p:spPr>
          <a:xfrm rot="5400000" flipH="0" flipV="0">
            <a:off x="1531379" y="-1164843"/>
            <a:ext cx="6119621" cy="8823959"/>
          </a:xfrm>
          <a:custGeom>
            <a:pathLst>
              <a:path w="6119621" h="8823959">
                <a:moveTo>
                  <a:pt x="0" y="8147304"/>
                </a:moveTo>
                <a:cubicBezTo>
                  <a:pt x="0" y="8521445"/>
                  <a:pt x="302513" y="8823959"/>
                  <a:pt x="675894" y="8823959"/>
                </a:cubicBezTo>
                <a:lnTo>
                  <a:pt x="5443728" y="8823959"/>
                </a:lnTo>
                <a:cubicBezTo>
                  <a:pt x="5817108" y="8823959"/>
                  <a:pt x="6119621" y="8521445"/>
                  <a:pt x="6119621" y="8147304"/>
                </a:cubicBezTo>
                <a:lnTo>
                  <a:pt x="6119621" y="676657"/>
                </a:lnTo>
                <a:cubicBezTo>
                  <a:pt x="6119621" y="303276"/>
                  <a:pt x="5817108" y="0"/>
                  <a:pt x="5443728" y="0"/>
                </a:cubicBezTo>
                <a:lnTo>
                  <a:pt x="675894" y="0"/>
                </a:lnTo>
                <a:cubicBezTo>
                  <a:pt x="302513" y="0"/>
                  <a:pt x="0" y="303276"/>
                  <a:pt x="0" y="676657"/>
                </a:cubicBezTo>
                <a:close/>
              </a:path>
            </a:pathLst>
          </a:custGeom>
          <a:noFill/>
          <a:ln w="28575" cap="rnd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55" name="Freeform 955"/>
          <p:cNvSpPr/>
          <p:nvPr/>
        </p:nvSpPr>
        <p:spPr>
          <a:xfrm rot="5400000" flipH="0" flipV="0">
            <a:off x="4604143" y="-2004947"/>
            <a:ext cx="0" cy="7696200"/>
          </a:xfrm>
          <a:custGeom>
            <a:pathLst>
              <a:path w="0" h="7696200">
                <a:moveTo>
                  <a:pt x="0" y="7696200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56" name="Picture 102"/>
          <p:cNvPicPr>
            <a:picLocks noChangeAspect="0" noChangeArrowheads="1"/>
          </p:cNvPicPr>
          <p:nvPr/>
        </p:nvPicPr>
        <p:blipFill>
          <a:blip r:embed="rId9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900061" y="332105"/>
            <a:ext cx="1582673" cy="633222"/>
          </a:xfrm>
          <a:prstGeom prst="rect">
            <a:avLst/>
          </a:prstGeom>
          <a:noFill/>
          <a:extLst/>
        </p:spPr>
      </p:pic>
      <p:pic>
        <p:nvPicPr>
          <p:cNvPr id="957" name="Picture 957"/>
          <p:cNvPicPr>
            <a:picLocks noChangeAspect="0" noChangeArrowheads="1"/>
          </p:cNvPicPr>
          <p:nvPr/>
        </p:nvPicPr>
        <p:blipFill>
          <a:blip r:embed="rId95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828433" y="1916303"/>
            <a:ext cx="5903976" cy="1235201"/>
          </a:xfrm>
          <a:prstGeom prst="rect">
            <a:avLst/>
          </a:prstGeom>
          <a:noFill/>
          <a:extLst/>
        </p:spPr>
      </p:pic>
      <p:sp>
        <p:nvSpPr>
          <p:cNvPr id="958" name="Rectangle 958"/>
          <p:cNvSpPr/>
          <p:nvPr/>
        </p:nvSpPr>
        <p:spPr>
          <a:xfrm rot="0" flipH="0" flipV="0">
            <a:off x="3522097" y="6419821"/>
            <a:ext cx="2557727" cy="23776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0" i="0" dirty="0" spc="0">
                <a:latin typeface="宋体" pitchFamily="0" charset="1"/>
              </a:rPr>
              <a:t>北京传智播客教</a:t>
            </a:r>
            <a:r>
              <a:rPr lang="en-US" sz="1397" baseline="0" b="0" i="0" dirty="0" spc="397">
                <a:latin typeface="宋体" pitchFamily="0" charset="1"/>
              </a:rPr>
              <a:t>育</a:t>
            </a:r>
            <a:r>
              <a:rPr lang="en-US" sz="1397" baseline="0" b="0" i="0" dirty="0" spc="0">
                <a:latin typeface="Arial" pitchFamily="0" charset="1"/>
                <a:hlinkClick r:id="rId100"/>
              </a:rPr>
              <a:t>www.itcast.cn</a:t>
            </a:r>
          </a:p>
        </p:txBody>
      </p:sp>
      <p:sp>
        <p:nvSpPr>
          <p:cNvPr id="959" name="Rectangle 959"/>
          <p:cNvSpPr/>
          <p:nvPr/>
        </p:nvSpPr>
        <p:spPr>
          <a:xfrm rot="0" flipH="0" flipV="0">
            <a:off x="2648083" y="151519"/>
            <a:ext cx="5675955" cy="708613"/>
          </a:xfrm>
          <a:prstGeom prst="rect">
            <a:avLst/>
          </a:prstGeom>
        </p:spPr>
      </p:sp>
      <p:sp>
        <p:nvSpPr>
          <p:cNvPr id="960" name="Freeform 960"/>
          <p:cNvSpPr/>
          <p:nvPr/>
        </p:nvSpPr>
        <p:spPr>
          <a:xfrm rot="0" flipH="0" flipV="0">
            <a:off x="2645568" y="598615"/>
            <a:ext cx="424129" cy="45262"/>
          </a:xfrm>
          <a:custGeom>
            <a:pathLst>
              <a:path w="12852400" h="1371600">
                <a:moveTo>
                  <a:pt x="0" y="0"/>
                </a:moveTo>
                <a:lnTo>
                  <a:pt x="12852400" y="0"/>
                </a:lnTo>
                <a:lnTo>
                  <a:pt x="12852400" y="1371600"/>
                </a:lnTo>
                <a:lnTo>
                  <a:pt x="0" y="1371600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41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61" name="Freeform 961"/>
          <p:cNvSpPr/>
          <p:nvPr/>
        </p:nvSpPr>
        <p:spPr>
          <a:xfrm rot="0" flipH="0" flipV="0">
            <a:off x="3077189" y="458963"/>
            <a:ext cx="402728" cy="267315"/>
          </a:xfrm>
          <a:custGeom>
            <a:pathLst>
              <a:path w="12203906" h="8100484">
                <a:moveTo>
                  <a:pt x="4762500" y="892969"/>
                </a:moveTo>
                <a:cubicBezTo>
                  <a:pt x="4828646" y="363802"/>
                  <a:pt x="5060156" y="66146"/>
                  <a:pt x="5457031" y="0"/>
                </a:cubicBezTo>
                <a:cubicBezTo>
                  <a:pt x="5853906" y="66146"/>
                  <a:pt x="6151563" y="198438"/>
                  <a:pt x="6350000" y="396875"/>
                </a:cubicBezTo>
                <a:cubicBezTo>
                  <a:pt x="6482292" y="463021"/>
                  <a:pt x="6581511" y="628386"/>
                  <a:pt x="6647656" y="892969"/>
                </a:cubicBezTo>
                <a:cubicBezTo>
                  <a:pt x="9756511" y="959115"/>
                  <a:pt x="11608594" y="1025261"/>
                  <a:pt x="12203906" y="1091407"/>
                </a:cubicBezTo>
                <a:cubicBezTo>
                  <a:pt x="11542448" y="2215886"/>
                  <a:pt x="10847917" y="2612761"/>
                  <a:pt x="10120313" y="2282032"/>
                </a:cubicBezTo>
                <a:cubicBezTo>
                  <a:pt x="9591146" y="2083594"/>
                  <a:pt x="9061979" y="1918229"/>
                  <a:pt x="8532813" y="1785938"/>
                </a:cubicBezTo>
                <a:cubicBezTo>
                  <a:pt x="7871354" y="1653646"/>
                  <a:pt x="7176823" y="1587500"/>
                  <a:pt x="6449219" y="1587500"/>
                </a:cubicBezTo>
                <a:cubicBezTo>
                  <a:pt x="4398698" y="1587500"/>
                  <a:pt x="2711979" y="1719792"/>
                  <a:pt x="1389063" y="1984375"/>
                </a:cubicBezTo>
                <a:cubicBezTo>
                  <a:pt x="1058333" y="2116667"/>
                  <a:pt x="760677" y="2215886"/>
                  <a:pt x="496094" y="2282032"/>
                </a:cubicBezTo>
                <a:cubicBezTo>
                  <a:pt x="297656" y="2348178"/>
                  <a:pt x="198438" y="2182813"/>
                  <a:pt x="198438" y="1785938"/>
                </a:cubicBezTo>
                <a:cubicBezTo>
                  <a:pt x="396875" y="1389063"/>
                  <a:pt x="661458" y="1124480"/>
                  <a:pt x="992188" y="992188"/>
                </a:cubicBezTo>
                <a:cubicBezTo>
                  <a:pt x="1256771" y="992188"/>
                  <a:pt x="1455208" y="1025261"/>
                  <a:pt x="1587500" y="1091407"/>
                </a:cubicBezTo>
                <a:cubicBezTo>
                  <a:pt x="2315104" y="1091407"/>
                  <a:pt x="3373438" y="1025261"/>
                  <a:pt x="4762500" y="892969"/>
                </a:cubicBezTo>
                <a:close/>
                <a:moveTo>
                  <a:pt x="3472656" y="1984375"/>
                </a:moveTo>
                <a:cubicBezTo>
                  <a:pt x="3671094" y="1984375"/>
                  <a:pt x="3803385" y="2017448"/>
                  <a:pt x="3869531" y="2083594"/>
                </a:cubicBezTo>
                <a:cubicBezTo>
                  <a:pt x="5390885" y="2083594"/>
                  <a:pt x="6515364" y="2116667"/>
                  <a:pt x="7242969" y="2182813"/>
                </a:cubicBezTo>
                <a:cubicBezTo>
                  <a:pt x="7573698" y="2116667"/>
                  <a:pt x="7904427" y="2083594"/>
                  <a:pt x="8235156" y="2083594"/>
                </a:cubicBezTo>
                <a:cubicBezTo>
                  <a:pt x="8698177" y="2215886"/>
                  <a:pt x="8863542" y="2447396"/>
                  <a:pt x="8731250" y="2778125"/>
                </a:cubicBezTo>
                <a:cubicBezTo>
                  <a:pt x="8665104" y="3042709"/>
                  <a:pt x="8598958" y="3307292"/>
                  <a:pt x="8532813" y="3571875"/>
                </a:cubicBezTo>
                <a:cubicBezTo>
                  <a:pt x="8400521" y="3836459"/>
                  <a:pt x="8202083" y="3902604"/>
                  <a:pt x="7937500" y="3770313"/>
                </a:cubicBezTo>
                <a:cubicBezTo>
                  <a:pt x="7606771" y="3704167"/>
                  <a:pt x="7209896" y="3638021"/>
                  <a:pt x="6746875" y="3571875"/>
                </a:cubicBezTo>
                <a:cubicBezTo>
                  <a:pt x="5953125" y="3505729"/>
                  <a:pt x="5192448" y="3505729"/>
                  <a:pt x="4464844" y="3571875"/>
                </a:cubicBezTo>
                <a:cubicBezTo>
                  <a:pt x="4200260" y="3638021"/>
                  <a:pt x="3968750" y="3704167"/>
                  <a:pt x="3770313" y="3770313"/>
                </a:cubicBezTo>
                <a:cubicBezTo>
                  <a:pt x="3439583" y="3902604"/>
                  <a:pt x="3241146" y="3869532"/>
                  <a:pt x="3175000" y="3671094"/>
                </a:cubicBezTo>
                <a:cubicBezTo>
                  <a:pt x="3108854" y="3406511"/>
                  <a:pt x="3042708" y="3042709"/>
                  <a:pt x="2976563" y="2579688"/>
                </a:cubicBezTo>
                <a:cubicBezTo>
                  <a:pt x="2910417" y="2182813"/>
                  <a:pt x="3075781" y="1984375"/>
                  <a:pt x="3472656" y="1984375"/>
                </a:cubicBezTo>
                <a:close/>
                <a:moveTo>
                  <a:pt x="4266406" y="3073400"/>
                </a:moveTo>
                <a:cubicBezTo>
                  <a:pt x="5258594" y="3007254"/>
                  <a:pt x="6316927" y="3007254"/>
                  <a:pt x="7441406" y="3073400"/>
                </a:cubicBezTo>
                <a:cubicBezTo>
                  <a:pt x="7639844" y="2810140"/>
                  <a:pt x="7606771" y="2645569"/>
                  <a:pt x="7342188" y="2579688"/>
                </a:cubicBezTo>
                <a:cubicBezTo>
                  <a:pt x="6350000" y="2513542"/>
                  <a:pt x="5291667" y="2513542"/>
                  <a:pt x="4167188" y="2579688"/>
                </a:cubicBezTo>
                <a:cubicBezTo>
                  <a:pt x="3968750" y="2711318"/>
                  <a:pt x="4001823" y="2875889"/>
                  <a:pt x="4266406" y="3073400"/>
                </a:cubicBezTo>
                <a:close/>
                <a:moveTo>
                  <a:pt x="3571875" y="4164807"/>
                </a:moveTo>
                <a:cubicBezTo>
                  <a:pt x="3902604" y="4098661"/>
                  <a:pt x="4266406" y="4065588"/>
                  <a:pt x="4663281" y="4065588"/>
                </a:cubicBezTo>
                <a:cubicBezTo>
                  <a:pt x="6118490" y="3999442"/>
                  <a:pt x="7507552" y="4032515"/>
                  <a:pt x="8830469" y="4164807"/>
                </a:cubicBezTo>
                <a:cubicBezTo>
                  <a:pt x="8962761" y="4164807"/>
                  <a:pt x="9095052" y="4131734"/>
                  <a:pt x="9227344" y="4065588"/>
                </a:cubicBezTo>
                <a:cubicBezTo>
                  <a:pt x="9293489" y="3999442"/>
                  <a:pt x="9425781" y="3999442"/>
                  <a:pt x="9624219" y="4065588"/>
                </a:cubicBezTo>
                <a:cubicBezTo>
                  <a:pt x="10087239" y="4330171"/>
                  <a:pt x="10252604" y="4561682"/>
                  <a:pt x="10120313" y="4760119"/>
                </a:cubicBezTo>
                <a:cubicBezTo>
                  <a:pt x="9988021" y="5024702"/>
                  <a:pt x="9954948" y="5355432"/>
                  <a:pt x="10021094" y="5752307"/>
                </a:cubicBezTo>
                <a:cubicBezTo>
                  <a:pt x="10021094" y="6413765"/>
                  <a:pt x="10054167" y="6942932"/>
                  <a:pt x="10120313" y="7339807"/>
                </a:cubicBezTo>
                <a:cubicBezTo>
                  <a:pt x="10120313" y="7670536"/>
                  <a:pt x="9954948" y="7902046"/>
                  <a:pt x="9624219" y="8034338"/>
                </a:cubicBezTo>
                <a:cubicBezTo>
                  <a:pt x="9293489" y="8100484"/>
                  <a:pt x="9095052" y="8034338"/>
                  <a:pt x="9028906" y="7835900"/>
                </a:cubicBezTo>
                <a:cubicBezTo>
                  <a:pt x="8962761" y="7372880"/>
                  <a:pt x="8929688" y="6413765"/>
                  <a:pt x="8929688" y="4958557"/>
                </a:cubicBezTo>
                <a:cubicBezTo>
                  <a:pt x="8797396" y="4693973"/>
                  <a:pt x="7705989" y="4561682"/>
                  <a:pt x="5655469" y="4561682"/>
                </a:cubicBezTo>
                <a:cubicBezTo>
                  <a:pt x="4861719" y="4627828"/>
                  <a:pt x="4067969" y="4693973"/>
                  <a:pt x="3274219" y="4760119"/>
                </a:cubicBezTo>
                <a:cubicBezTo>
                  <a:pt x="3141927" y="4826265"/>
                  <a:pt x="3075781" y="4925484"/>
                  <a:pt x="3075781" y="5057775"/>
                </a:cubicBezTo>
                <a:cubicBezTo>
                  <a:pt x="3141927" y="6116109"/>
                  <a:pt x="2910417" y="6909859"/>
                  <a:pt x="2381250" y="7439025"/>
                </a:cubicBezTo>
                <a:cubicBezTo>
                  <a:pt x="1785938" y="7902046"/>
                  <a:pt x="1256771" y="8034338"/>
                  <a:pt x="793750" y="7835900"/>
                </a:cubicBezTo>
                <a:cubicBezTo>
                  <a:pt x="330729" y="7703609"/>
                  <a:pt x="66146" y="7538244"/>
                  <a:pt x="0" y="7339807"/>
                </a:cubicBezTo>
                <a:cubicBezTo>
                  <a:pt x="0" y="7207515"/>
                  <a:pt x="198438" y="7108296"/>
                  <a:pt x="595313" y="7042150"/>
                </a:cubicBezTo>
                <a:cubicBezTo>
                  <a:pt x="1256771" y="6909859"/>
                  <a:pt x="1686719" y="6678348"/>
                  <a:pt x="1885156" y="6347619"/>
                </a:cubicBezTo>
                <a:cubicBezTo>
                  <a:pt x="2215885" y="5620015"/>
                  <a:pt x="2215885" y="5024702"/>
                  <a:pt x="1885156" y="4561682"/>
                </a:cubicBezTo>
                <a:cubicBezTo>
                  <a:pt x="1752865" y="4098661"/>
                  <a:pt x="2050521" y="3933296"/>
                  <a:pt x="2778125" y="4065588"/>
                </a:cubicBezTo>
                <a:cubicBezTo>
                  <a:pt x="2976563" y="4197879"/>
                  <a:pt x="3241146" y="4230953"/>
                  <a:pt x="3571875" y="4164807"/>
                </a:cubicBezTo>
                <a:close/>
                <a:moveTo>
                  <a:pt x="7242969" y="5057775"/>
                </a:moveTo>
                <a:cubicBezTo>
                  <a:pt x="7904427" y="5057775"/>
                  <a:pt x="8135938" y="5289286"/>
                  <a:pt x="7937500" y="5752307"/>
                </a:cubicBezTo>
                <a:cubicBezTo>
                  <a:pt x="7871354" y="6215327"/>
                  <a:pt x="7772136" y="6645275"/>
                  <a:pt x="7639844" y="7042150"/>
                </a:cubicBezTo>
                <a:cubicBezTo>
                  <a:pt x="7573698" y="7240588"/>
                  <a:pt x="7441406" y="7306734"/>
                  <a:pt x="7242969" y="7240588"/>
                </a:cubicBezTo>
                <a:cubicBezTo>
                  <a:pt x="7044531" y="7174442"/>
                  <a:pt x="6879167" y="7108296"/>
                  <a:pt x="6746875" y="7042150"/>
                </a:cubicBezTo>
                <a:cubicBezTo>
                  <a:pt x="6217708" y="6976005"/>
                  <a:pt x="5688542" y="6976005"/>
                  <a:pt x="5159375" y="7042150"/>
                </a:cubicBezTo>
                <a:cubicBezTo>
                  <a:pt x="4762500" y="7306734"/>
                  <a:pt x="4464844" y="7339807"/>
                  <a:pt x="4266406" y="7141369"/>
                </a:cubicBezTo>
                <a:cubicBezTo>
                  <a:pt x="4067969" y="6612202"/>
                  <a:pt x="3968750" y="6083036"/>
                  <a:pt x="3968750" y="5553869"/>
                </a:cubicBezTo>
                <a:cubicBezTo>
                  <a:pt x="4034896" y="5223140"/>
                  <a:pt x="4299479" y="5057775"/>
                  <a:pt x="4762500" y="5057775"/>
                </a:cubicBezTo>
                <a:cubicBezTo>
                  <a:pt x="5291667" y="5190067"/>
                  <a:pt x="6118490" y="5190067"/>
                  <a:pt x="7242969" y="5057775"/>
                </a:cubicBezTo>
                <a:close/>
                <a:moveTo>
                  <a:pt x="5060156" y="5752307"/>
                </a:moveTo>
                <a:cubicBezTo>
                  <a:pt x="4861719" y="6016890"/>
                  <a:pt x="4894792" y="6281473"/>
                  <a:pt x="5159375" y="6546057"/>
                </a:cubicBezTo>
                <a:cubicBezTo>
                  <a:pt x="5688542" y="6479911"/>
                  <a:pt x="6184635" y="6479911"/>
                  <a:pt x="6647656" y="6546057"/>
                </a:cubicBezTo>
                <a:cubicBezTo>
                  <a:pt x="6846094" y="6479911"/>
                  <a:pt x="6945313" y="6380692"/>
                  <a:pt x="6945313" y="6248400"/>
                </a:cubicBezTo>
                <a:cubicBezTo>
                  <a:pt x="7011458" y="5917671"/>
                  <a:pt x="6945313" y="5719234"/>
                  <a:pt x="6746875" y="5653088"/>
                </a:cubicBezTo>
                <a:cubicBezTo>
                  <a:pt x="6217708" y="5586942"/>
                  <a:pt x="5655469" y="5620015"/>
                  <a:pt x="5060156" y="5752307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62" name="Freeform 962"/>
          <p:cNvSpPr/>
          <p:nvPr/>
        </p:nvSpPr>
        <p:spPr>
          <a:xfrm rot="0" flipH="0" flipV="0">
            <a:off x="3500758" y="476347"/>
            <a:ext cx="399454" cy="244383"/>
          </a:xfrm>
          <a:custGeom>
            <a:pathLst>
              <a:path w="12104687" h="7405555">
                <a:moveTo>
                  <a:pt x="6746875" y="2742274"/>
                </a:moveTo>
                <a:cubicBezTo>
                  <a:pt x="7408333" y="3403732"/>
                  <a:pt x="8036719" y="3899826"/>
                  <a:pt x="8632031" y="4230555"/>
                </a:cubicBezTo>
                <a:cubicBezTo>
                  <a:pt x="8764323" y="3965972"/>
                  <a:pt x="8863542" y="3668315"/>
                  <a:pt x="8929687" y="3337586"/>
                </a:cubicBezTo>
                <a:cubicBezTo>
                  <a:pt x="8995833" y="3006857"/>
                  <a:pt x="8896614" y="2841492"/>
                  <a:pt x="8632031" y="2841492"/>
                </a:cubicBezTo>
                <a:cubicBezTo>
                  <a:pt x="8036719" y="2907638"/>
                  <a:pt x="7772135" y="2775545"/>
                  <a:pt x="7838281" y="2445213"/>
                </a:cubicBezTo>
                <a:cubicBezTo>
                  <a:pt x="7970573" y="2115013"/>
                  <a:pt x="8102864" y="1784747"/>
                  <a:pt x="8235156" y="1454414"/>
                </a:cubicBezTo>
                <a:cubicBezTo>
                  <a:pt x="8433594" y="1124214"/>
                  <a:pt x="8334375" y="959114"/>
                  <a:pt x="7937500" y="959114"/>
                </a:cubicBezTo>
                <a:lnTo>
                  <a:pt x="6846094" y="959114"/>
                </a:lnTo>
                <a:cubicBezTo>
                  <a:pt x="6779948" y="1487487"/>
                  <a:pt x="6746875" y="2081874"/>
                  <a:pt x="6746875" y="2742274"/>
                </a:cubicBezTo>
                <a:close/>
                <a:moveTo>
                  <a:pt x="5655469" y="66146"/>
                </a:moveTo>
                <a:cubicBezTo>
                  <a:pt x="5986198" y="264583"/>
                  <a:pt x="6846094" y="330729"/>
                  <a:pt x="8235156" y="264583"/>
                </a:cubicBezTo>
                <a:cubicBezTo>
                  <a:pt x="8433594" y="264583"/>
                  <a:pt x="8665104" y="198438"/>
                  <a:pt x="8929687" y="66146"/>
                </a:cubicBezTo>
                <a:cubicBezTo>
                  <a:pt x="9392708" y="0"/>
                  <a:pt x="9624219" y="198438"/>
                  <a:pt x="9624219" y="661458"/>
                </a:cubicBezTo>
                <a:cubicBezTo>
                  <a:pt x="9491927" y="859499"/>
                  <a:pt x="9359635" y="1057605"/>
                  <a:pt x="9227344" y="1255778"/>
                </a:cubicBezTo>
                <a:cubicBezTo>
                  <a:pt x="8896614" y="1850032"/>
                  <a:pt x="8797395" y="2180167"/>
                  <a:pt x="8929687" y="2246180"/>
                </a:cubicBezTo>
                <a:lnTo>
                  <a:pt x="9525000" y="2246180"/>
                </a:lnTo>
                <a:cubicBezTo>
                  <a:pt x="9921875" y="2246180"/>
                  <a:pt x="10087239" y="2444617"/>
                  <a:pt x="10021094" y="2841492"/>
                </a:cubicBezTo>
                <a:cubicBezTo>
                  <a:pt x="9822656" y="3370659"/>
                  <a:pt x="9591145" y="3965972"/>
                  <a:pt x="9326562" y="4627430"/>
                </a:cubicBezTo>
                <a:cubicBezTo>
                  <a:pt x="10318750" y="5156597"/>
                  <a:pt x="11244792" y="5586545"/>
                  <a:pt x="12104687" y="5917274"/>
                </a:cubicBezTo>
                <a:cubicBezTo>
                  <a:pt x="11310937" y="7107899"/>
                  <a:pt x="10649479" y="7405555"/>
                  <a:pt x="10120312" y="6810242"/>
                </a:cubicBezTo>
                <a:cubicBezTo>
                  <a:pt x="9789583" y="6347222"/>
                  <a:pt x="9326562" y="5884201"/>
                  <a:pt x="8731250" y="5421180"/>
                </a:cubicBezTo>
                <a:cubicBezTo>
                  <a:pt x="8334375" y="5818055"/>
                  <a:pt x="7904427" y="6115711"/>
                  <a:pt x="7441406" y="6314149"/>
                </a:cubicBezTo>
                <a:cubicBezTo>
                  <a:pt x="6515364" y="6644878"/>
                  <a:pt x="5920052" y="6644878"/>
                  <a:pt x="5655469" y="6314149"/>
                </a:cubicBezTo>
                <a:cubicBezTo>
                  <a:pt x="5589323" y="6181857"/>
                  <a:pt x="5622396" y="6115711"/>
                  <a:pt x="5754687" y="6115711"/>
                </a:cubicBezTo>
                <a:cubicBezTo>
                  <a:pt x="5953125" y="6115711"/>
                  <a:pt x="6151562" y="6082638"/>
                  <a:pt x="6350000" y="6016492"/>
                </a:cubicBezTo>
                <a:cubicBezTo>
                  <a:pt x="7276042" y="5685763"/>
                  <a:pt x="7871354" y="5321961"/>
                  <a:pt x="8135937" y="4925086"/>
                </a:cubicBezTo>
                <a:cubicBezTo>
                  <a:pt x="7540625" y="4395920"/>
                  <a:pt x="7011458" y="3899826"/>
                  <a:pt x="6548437" y="3436805"/>
                </a:cubicBezTo>
                <a:cubicBezTo>
                  <a:pt x="6416145" y="4098263"/>
                  <a:pt x="6250781" y="4660503"/>
                  <a:pt x="6052344" y="5123524"/>
                </a:cubicBezTo>
                <a:cubicBezTo>
                  <a:pt x="5853906" y="5520399"/>
                  <a:pt x="5622396" y="5884201"/>
                  <a:pt x="5357812" y="6214930"/>
                </a:cubicBezTo>
                <a:cubicBezTo>
                  <a:pt x="5159375" y="6479513"/>
                  <a:pt x="4894791" y="6711024"/>
                  <a:pt x="4564062" y="6909461"/>
                </a:cubicBezTo>
                <a:cubicBezTo>
                  <a:pt x="3902604" y="7240190"/>
                  <a:pt x="3373437" y="7207117"/>
                  <a:pt x="2976562" y="6810242"/>
                </a:cubicBezTo>
                <a:cubicBezTo>
                  <a:pt x="2910416" y="6677951"/>
                  <a:pt x="2976562" y="6578732"/>
                  <a:pt x="3175000" y="6512586"/>
                </a:cubicBezTo>
                <a:cubicBezTo>
                  <a:pt x="3505729" y="6512586"/>
                  <a:pt x="3968750" y="6281208"/>
                  <a:pt x="4564062" y="5818452"/>
                </a:cubicBezTo>
                <a:cubicBezTo>
                  <a:pt x="4828646" y="5554001"/>
                  <a:pt x="5093229" y="5157324"/>
                  <a:pt x="5357812" y="4628422"/>
                </a:cubicBezTo>
                <a:cubicBezTo>
                  <a:pt x="5556250" y="4165666"/>
                  <a:pt x="5688541" y="3702843"/>
                  <a:pt x="5754687" y="3239955"/>
                </a:cubicBezTo>
                <a:cubicBezTo>
                  <a:pt x="5953125" y="2380588"/>
                  <a:pt x="6019271" y="1620308"/>
                  <a:pt x="5953125" y="959114"/>
                </a:cubicBezTo>
                <a:cubicBezTo>
                  <a:pt x="5622396" y="1025128"/>
                  <a:pt x="5357812" y="1157155"/>
                  <a:pt x="5159375" y="1355196"/>
                </a:cubicBezTo>
                <a:cubicBezTo>
                  <a:pt x="4894791" y="1355196"/>
                  <a:pt x="4762500" y="1256175"/>
                  <a:pt x="4762500" y="1058135"/>
                </a:cubicBezTo>
                <a:cubicBezTo>
                  <a:pt x="4894791" y="595246"/>
                  <a:pt x="5192448" y="264583"/>
                  <a:pt x="5655469" y="66146"/>
                </a:cubicBezTo>
                <a:close/>
                <a:moveTo>
                  <a:pt x="3869531" y="361024"/>
                </a:moveTo>
                <a:cubicBezTo>
                  <a:pt x="4001823" y="559461"/>
                  <a:pt x="3968750" y="757899"/>
                  <a:pt x="3770312" y="956336"/>
                </a:cubicBezTo>
                <a:cubicBezTo>
                  <a:pt x="3175000" y="1419357"/>
                  <a:pt x="2612760" y="1915451"/>
                  <a:pt x="2083594" y="2444617"/>
                </a:cubicBezTo>
                <a:cubicBezTo>
                  <a:pt x="1951302" y="2643055"/>
                  <a:pt x="2149739" y="2742274"/>
                  <a:pt x="2678906" y="2742274"/>
                </a:cubicBezTo>
                <a:cubicBezTo>
                  <a:pt x="3075781" y="2411809"/>
                  <a:pt x="3538802" y="2048272"/>
                  <a:pt x="4067969" y="1651661"/>
                </a:cubicBezTo>
                <a:cubicBezTo>
                  <a:pt x="4398698" y="1585515"/>
                  <a:pt x="4564062" y="1651661"/>
                  <a:pt x="4564062" y="1850099"/>
                </a:cubicBezTo>
                <a:cubicBezTo>
                  <a:pt x="4696354" y="2048536"/>
                  <a:pt x="4597135" y="2279981"/>
                  <a:pt x="4266406" y="2544432"/>
                </a:cubicBezTo>
                <a:cubicBezTo>
                  <a:pt x="3538802" y="2875028"/>
                  <a:pt x="2910416" y="3337851"/>
                  <a:pt x="2381250" y="3932899"/>
                </a:cubicBezTo>
                <a:cubicBezTo>
                  <a:pt x="2315104" y="4065190"/>
                  <a:pt x="2348177" y="4131336"/>
                  <a:pt x="2480469" y="4131336"/>
                </a:cubicBezTo>
                <a:cubicBezTo>
                  <a:pt x="3141927" y="3999045"/>
                  <a:pt x="3770312" y="3767534"/>
                  <a:pt x="4365625" y="3436805"/>
                </a:cubicBezTo>
                <a:cubicBezTo>
                  <a:pt x="4696354" y="3370659"/>
                  <a:pt x="4828646" y="3436805"/>
                  <a:pt x="4762500" y="3635242"/>
                </a:cubicBezTo>
                <a:cubicBezTo>
                  <a:pt x="4762500" y="3767534"/>
                  <a:pt x="4530989" y="3932899"/>
                  <a:pt x="4067969" y="4131336"/>
                </a:cubicBezTo>
                <a:cubicBezTo>
                  <a:pt x="3141927" y="4594357"/>
                  <a:pt x="2282031" y="4892013"/>
                  <a:pt x="1488281" y="5024305"/>
                </a:cubicBezTo>
                <a:cubicBezTo>
                  <a:pt x="1223698" y="5090451"/>
                  <a:pt x="1025260" y="4991232"/>
                  <a:pt x="892969" y="4726649"/>
                </a:cubicBezTo>
                <a:cubicBezTo>
                  <a:pt x="826823" y="4462065"/>
                  <a:pt x="859896" y="4296701"/>
                  <a:pt x="992187" y="4230555"/>
                </a:cubicBezTo>
                <a:cubicBezTo>
                  <a:pt x="1322916" y="4098263"/>
                  <a:pt x="1686719" y="3800607"/>
                  <a:pt x="2083594" y="3337586"/>
                </a:cubicBezTo>
                <a:cubicBezTo>
                  <a:pt x="1752864" y="3271440"/>
                  <a:pt x="1389062" y="3304513"/>
                  <a:pt x="992187" y="3436805"/>
                </a:cubicBezTo>
                <a:cubicBezTo>
                  <a:pt x="661458" y="3436805"/>
                  <a:pt x="496094" y="3271440"/>
                  <a:pt x="496094" y="2940711"/>
                </a:cubicBezTo>
                <a:cubicBezTo>
                  <a:pt x="496094" y="2676128"/>
                  <a:pt x="562239" y="2477690"/>
                  <a:pt x="694531" y="2345399"/>
                </a:cubicBezTo>
                <a:cubicBezTo>
                  <a:pt x="1025260" y="2213107"/>
                  <a:pt x="1322916" y="2047742"/>
                  <a:pt x="1587500" y="1849305"/>
                </a:cubicBezTo>
                <a:cubicBezTo>
                  <a:pt x="2116666" y="1386284"/>
                  <a:pt x="2546614" y="890191"/>
                  <a:pt x="2877344" y="361024"/>
                </a:cubicBezTo>
                <a:cubicBezTo>
                  <a:pt x="3340364" y="30294"/>
                  <a:pt x="3671094" y="30294"/>
                  <a:pt x="3869531" y="361024"/>
                </a:cubicBezTo>
                <a:close/>
                <a:moveTo>
                  <a:pt x="4564062" y="4627430"/>
                </a:moveTo>
                <a:cubicBezTo>
                  <a:pt x="4828646" y="4627430"/>
                  <a:pt x="4894791" y="4726649"/>
                  <a:pt x="4762500" y="4925086"/>
                </a:cubicBezTo>
                <a:cubicBezTo>
                  <a:pt x="4034896" y="5454253"/>
                  <a:pt x="3108854" y="5950347"/>
                  <a:pt x="1984375" y="6413367"/>
                </a:cubicBezTo>
                <a:cubicBezTo>
                  <a:pt x="1587500" y="6545659"/>
                  <a:pt x="1190625" y="6677951"/>
                  <a:pt x="793750" y="6810242"/>
                </a:cubicBezTo>
                <a:cubicBezTo>
                  <a:pt x="330729" y="6942534"/>
                  <a:pt x="66146" y="6777170"/>
                  <a:pt x="0" y="6314149"/>
                </a:cubicBezTo>
                <a:cubicBezTo>
                  <a:pt x="0" y="6049565"/>
                  <a:pt x="99219" y="5884201"/>
                  <a:pt x="297656" y="5818055"/>
                </a:cubicBezTo>
                <a:cubicBezTo>
                  <a:pt x="760677" y="5751909"/>
                  <a:pt x="1223698" y="5652690"/>
                  <a:pt x="1686719" y="5520399"/>
                </a:cubicBezTo>
                <a:cubicBezTo>
                  <a:pt x="2678906" y="5321961"/>
                  <a:pt x="3638021" y="5024305"/>
                  <a:pt x="4564062" y="462743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63" name="Freeform 963"/>
          <p:cNvSpPr/>
          <p:nvPr/>
        </p:nvSpPr>
        <p:spPr>
          <a:xfrm rot="0" flipH="0" flipV="0">
            <a:off x="3921445" y="463237"/>
            <a:ext cx="399297" cy="267305"/>
          </a:xfrm>
          <a:custGeom>
            <a:pathLst>
              <a:path w="12099925" h="8100153">
                <a:moveTo>
                  <a:pt x="3969941" y="4430977"/>
                </a:moveTo>
                <a:lnTo>
                  <a:pt x="3969941" y="5123921"/>
                </a:lnTo>
                <a:lnTo>
                  <a:pt x="5458222" y="5024702"/>
                </a:lnTo>
                <a:cubicBezTo>
                  <a:pt x="5723070" y="5090848"/>
                  <a:pt x="5855494" y="5223007"/>
                  <a:pt x="5855494" y="5421180"/>
                </a:cubicBezTo>
                <a:cubicBezTo>
                  <a:pt x="5789348" y="5553472"/>
                  <a:pt x="5623917" y="5619618"/>
                  <a:pt x="5359202" y="5619618"/>
                </a:cubicBezTo>
                <a:cubicBezTo>
                  <a:pt x="4962327" y="5619618"/>
                  <a:pt x="4499240" y="5652691"/>
                  <a:pt x="3969941" y="5718836"/>
                </a:cubicBezTo>
                <a:lnTo>
                  <a:pt x="3969941" y="7504774"/>
                </a:lnTo>
                <a:cubicBezTo>
                  <a:pt x="3969941" y="7637066"/>
                  <a:pt x="3837583" y="7736284"/>
                  <a:pt x="3572867" y="7802430"/>
                </a:cubicBezTo>
                <a:cubicBezTo>
                  <a:pt x="3175860" y="7868576"/>
                  <a:pt x="2977356" y="7736284"/>
                  <a:pt x="2977356" y="7405555"/>
                </a:cubicBezTo>
                <a:lnTo>
                  <a:pt x="2977356" y="5818055"/>
                </a:lnTo>
                <a:cubicBezTo>
                  <a:pt x="1918626" y="5884201"/>
                  <a:pt x="1091539" y="6049566"/>
                  <a:pt x="496094" y="6314149"/>
                </a:cubicBezTo>
                <a:cubicBezTo>
                  <a:pt x="231510" y="6314149"/>
                  <a:pt x="66146" y="6181857"/>
                  <a:pt x="0" y="5917274"/>
                </a:cubicBezTo>
                <a:cubicBezTo>
                  <a:pt x="66146" y="5520399"/>
                  <a:pt x="231510" y="5288888"/>
                  <a:pt x="496094" y="5222743"/>
                </a:cubicBezTo>
                <a:cubicBezTo>
                  <a:pt x="1157817" y="5288888"/>
                  <a:pt x="1984904" y="5288888"/>
                  <a:pt x="2977356" y="5222743"/>
                </a:cubicBezTo>
                <a:lnTo>
                  <a:pt x="2977356" y="4430977"/>
                </a:lnTo>
                <a:cubicBezTo>
                  <a:pt x="2249488" y="4430977"/>
                  <a:pt x="1653977" y="4496990"/>
                  <a:pt x="1190823" y="4629018"/>
                </a:cubicBezTo>
                <a:cubicBezTo>
                  <a:pt x="860094" y="4430712"/>
                  <a:pt x="760876" y="4166261"/>
                  <a:pt x="893167" y="3835664"/>
                </a:cubicBezTo>
                <a:cubicBezTo>
                  <a:pt x="1025459" y="3703373"/>
                  <a:pt x="1157751" y="3571147"/>
                  <a:pt x="1290042" y="3438988"/>
                </a:cubicBezTo>
                <a:cubicBezTo>
                  <a:pt x="1620904" y="3108391"/>
                  <a:pt x="1885619" y="2645569"/>
                  <a:pt x="2084189" y="2050521"/>
                </a:cubicBezTo>
                <a:cubicBezTo>
                  <a:pt x="1687182" y="2050521"/>
                  <a:pt x="1323247" y="2116667"/>
                  <a:pt x="992386" y="2248958"/>
                </a:cubicBezTo>
                <a:cubicBezTo>
                  <a:pt x="727670" y="2315104"/>
                  <a:pt x="595313" y="2248958"/>
                  <a:pt x="595313" y="2050521"/>
                </a:cubicBezTo>
                <a:cubicBezTo>
                  <a:pt x="595313" y="1653646"/>
                  <a:pt x="793816" y="1355989"/>
                  <a:pt x="1190823" y="1157552"/>
                </a:cubicBezTo>
                <a:cubicBezTo>
                  <a:pt x="1455539" y="1289844"/>
                  <a:pt x="1852546" y="1355989"/>
                  <a:pt x="2381845" y="1355989"/>
                </a:cubicBezTo>
                <a:cubicBezTo>
                  <a:pt x="2580415" y="959114"/>
                  <a:pt x="2712773" y="595313"/>
                  <a:pt x="2778919" y="264583"/>
                </a:cubicBezTo>
                <a:cubicBezTo>
                  <a:pt x="2845065" y="66146"/>
                  <a:pt x="3043568" y="0"/>
                  <a:pt x="3374430" y="66146"/>
                </a:cubicBezTo>
                <a:cubicBezTo>
                  <a:pt x="3837451" y="264583"/>
                  <a:pt x="3903596" y="694531"/>
                  <a:pt x="3572867" y="1355989"/>
                </a:cubicBezTo>
                <a:cubicBezTo>
                  <a:pt x="5027414" y="1355989"/>
                  <a:pt x="5754688" y="1455208"/>
                  <a:pt x="5754688" y="1653646"/>
                </a:cubicBezTo>
                <a:cubicBezTo>
                  <a:pt x="5754688" y="1785937"/>
                  <a:pt x="5655866" y="1885156"/>
                  <a:pt x="5458222" y="1951302"/>
                </a:cubicBezTo>
                <a:lnTo>
                  <a:pt x="3175794" y="1951302"/>
                </a:lnTo>
                <a:cubicBezTo>
                  <a:pt x="2712641" y="2546614"/>
                  <a:pt x="2348772" y="3141927"/>
                  <a:pt x="2084189" y="3737239"/>
                </a:cubicBezTo>
                <a:cubicBezTo>
                  <a:pt x="2084189" y="3935677"/>
                  <a:pt x="2381911" y="4001823"/>
                  <a:pt x="2977356" y="3935677"/>
                </a:cubicBezTo>
                <a:cubicBezTo>
                  <a:pt x="2977356" y="3538802"/>
                  <a:pt x="3010429" y="3208073"/>
                  <a:pt x="3076575" y="2943489"/>
                </a:cubicBezTo>
                <a:cubicBezTo>
                  <a:pt x="3208999" y="2678906"/>
                  <a:pt x="3374430" y="2546614"/>
                  <a:pt x="3572867" y="2546614"/>
                </a:cubicBezTo>
                <a:cubicBezTo>
                  <a:pt x="3771437" y="2612760"/>
                  <a:pt x="3903795" y="2745052"/>
                  <a:pt x="3969941" y="2943489"/>
                </a:cubicBezTo>
                <a:lnTo>
                  <a:pt x="3969941" y="3935677"/>
                </a:lnTo>
                <a:lnTo>
                  <a:pt x="5160963" y="3935677"/>
                </a:lnTo>
                <a:cubicBezTo>
                  <a:pt x="5359400" y="4001690"/>
                  <a:pt x="5425546" y="4100777"/>
                  <a:pt x="5359400" y="4232936"/>
                </a:cubicBezTo>
                <a:cubicBezTo>
                  <a:pt x="5359400" y="4431109"/>
                  <a:pt x="4896247" y="4497123"/>
                  <a:pt x="3969941" y="4430977"/>
                </a:cubicBezTo>
                <a:close/>
                <a:moveTo>
                  <a:pt x="7138988" y="2745052"/>
                </a:moveTo>
                <a:cubicBezTo>
                  <a:pt x="7469717" y="2678906"/>
                  <a:pt x="7668154" y="2745052"/>
                  <a:pt x="7734300" y="2943489"/>
                </a:cubicBezTo>
                <a:lnTo>
                  <a:pt x="7734300" y="4034896"/>
                </a:lnTo>
                <a:cubicBezTo>
                  <a:pt x="9520238" y="5356489"/>
                  <a:pt x="10975446" y="6248532"/>
                  <a:pt x="12099925" y="6711024"/>
                </a:cubicBezTo>
                <a:cubicBezTo>
                  <a:pt x="11107738" y="7967795"/>
                  <a:pt x="10280914" y="8100153"/>
                  <a:pt x="9619456" y="7108097"/>
                </a:cubicBezTo>
                <a:cubicBezTo>
                  <a:pt x="8957998" y="6116042"/>
                  <a:pt x="8296539" y="5388636"/>
                  <a:pt x="7635081" y="4925880"/>
                </a:cubicBezTo>
                <a:cubicBezTo>
                  <a:pt x="6974814" y="6248268"/>
                  <a:pt x="6215459" y="7041753"/>
                  <a:pt x="5357019" y="7306336"/>
                </a:cubicBezTo>
                <a:cubicBezTo>
                  <a:pt x="4762765" y="7504774"/>
                  <a:pt x="4399624" y="7405555"/>
                  <a:pt x="4267597" y="7008680"/>
                </a:cubicBezTo>
                <a:cubicBezTo>
                  <a:pt x="4267597" y="6942534"/>
                  <a:pt x="4597532" y="6777302"/>
                  <a:pt x="5257403" y="6512983"/>
                </a:cubicBezTo>
                <a:cubicBezTo>
                  <a:pt x="5587338" y="6314678"/>
                  <a:pt x="5917274" y="6017220"/>
                  <a:pt x="6247209" y="5620610"/>
                </a:cubicBezTo>
                <a:cubicBezTo>
                  <a:pt x="6577145" y="5025694"/>
                  <a:pt x="6742113" y="4496858"/>
                  <a:pt x="6742113" y="4034102"/>
                </a:cubicBezTo>
                <a:lnTo>
                  <a:pt x="6742113" y="3141729"/>
                </a:lnTo>
                <a:cubicBezTo>
                  <a:pt x="6742113" y="2943423"/>
                  <a:pt x="6874404" y="2811198"/>
                  <a:pt x="7138988" y="2745052"/>
                </a:cubicBezTo>
                <a:close/>
                <a:moveTo>
                  <a:pt x="6643688" y="363802"/>
                </a:moveTo>
                <a:cubicBezTo>
                  <a:pt x="6709701" y="165364"/>
                  <a:pt x="6874801" y="66146"/>
                  <a:pt x="7138988" y="66146"/>
                </a:cubicBezTo>
                <a:cubicBezTo>
                  <a:pt x="7602008" y="132291"/>
                  <a:pt x="7800446" y="363802"/>
                  <a:pt x="7734300" y="760677"/>
                </a:cubicBezTo>
                <a:cubicBezTo>
                  <a:pt x="7469717" y="1422135"/>
                  <a:pt x="7568936" y="1752864"/>
                  <a:pt x="8031956" y="1752864"/>
                </a:cubicBezTo>
                <a:cubicBezTo>
                  <a:pt x="8759561" y="1752864"/>
                  <a:pt x="9354873" y="1686719"/>
                  <a:pt x="9817894" y="1554427"/>
                </a:cubicBezTo>
                <a:cubicBezTo>
                  <a:pt x="10214769" y="1686719"/>
                  <a:pt x="10380133" y="1984375"/>
                  <a:pt x="10313988" y="2447396"/>
                </a:cubicBezTo>
                <a:cubicBezTo>
                  <a:pt x="9850967" y="3175000"/>
                  <a:pt x="9288727" y="3704167"/>
                  <a:pt x="8627269" y="4034896"/>
                </a:cubicBezTo>
                <a:cubicBezTo>
                  <a:pt x="8296672" y="4034896"/>
                  <a:pt x="8296672" y="3869531"/>
                  <a:pt x="8627269" y="3538802"/>
                </a:cubicBezTo>
                <a:cubicBezTo>
                  <a:pt x="8825706" y="3274219"/>
                  <a:pt x="8991071" y="3009635"/>
                  <a:pt x="9123363" y="2745052"/>
                </a:cubicBezTo>
                <a:cubicBezTo>
                  <a:pt x="9189508" y="2480469"/>
                  <a:pt x="8991071" y="2348177"/>
                  <a:pt x="8528050" y="2348177"/>
                </a:cubicBezTo>
                <a:cubicBezTo>
                  <a:pt x="7866856" y="2348177"/>
                  <a:pt x="7404034" y="2315104"/>
                  <a:pt x="7139583" y="2248958"/>
                </a:cubicBezTo>
                <a:cubicBezTo>
                  <a:pt x="6941278" y="2381250"/>
                  <a:pt x="6742906" y="2546614"/>
                  <a:pt x="6544469" y="2745052"/>
                </a:cubicBezTo>
                <a:cubicBezTo>
                  <a:pt x="6213739" y="3075781"/>
                  <a:pt x="5849938" y="3340364"/>
                  <a:pt x="5453063" y="3538802"/>
                </a:cubicBezTo>
                <a:cubicBezTo>
                  <a:pt x="5188479" y="3604948"/>
                  <a:pt x="4990042" y="3538802"/>
                  <a:pt x="4857750" y="3340364"/>
                </a:cubicBezTo>
                <a:cubicBezTo>
                  <a:pt x="5386917" y="3009635"/>
                  <a:pt x="5849938" y="2513542"/>
                  <a:pt x="6246813" y="1852083"/>
                </a:cubicBezTo>
                <a:cubicBezTo>
                  <a:pt x="6511396" y="1322916"/>
                  <a:pt x="6643688" y="826823"/>
                  <a:pt x="6643688" y="363802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64" name="Freeform 964"/>
          <p:cNvSpPr/>
          <p:nvPr/>
        </p:nvSpPr>
        <p:spPr>
          <a:xfrm rot="0" flipH="0" flipV="0">
            <a:off x="4342106" y="467681"/>
            <a:ext cx="398337" cy="261937"/>
          </a:xfrm>
          <a:custGeom>
            <a:pathLst>
              <a:path w="12070820" h="7937500">
                <a:moveTo>
                  <a:pt x="6746081" y="2315104"/>
                </a:moveTo>
                <a:lnTo>
                  <a:pt x="5158978" y="2315104"/>
                </a:lnTo>
                <a:cubicBezTo>
                  <a:pt x="4762235" y="2513541"/>
                  <a:pt x="4266274" y="2711979"/>
                  <a:pt x="3671093" y="2910416"/>
                </a:cubicBezTo>
                <a:cubicBezTo>
                  <a:pt x="3472656" y="2976562"/>
                  <a:pt x="3373437" y="2910416"/>
                  <a:pt x="3373437" y="2711979"/>
                </a:cubicBezTo>
                <a:cubicBezTo>
                  <a:pt x="3902471" y="2315104"/>
                  <a:pt x="4332287" y="1918229"/>
                  <a:pt x="4662884" y="1521354"/>
                </a:cubicBezTo>
                <a:cubicBezTo>
                  <a:pt x="4927467" y="1190625"/>
                  <a:pt x="5158978" y="892968"/>
                  <a:pt x="5357415" y="628385"/>
                </a:cubicBezTo>
                <a:cubicBezTo>
                  <a:pt x="5555720" y="496093"/>
                  <a:pt x="5754092" y="496093"/>
                  <a:pt x="5952529" y="628385"/>
                </a:cubicBezTo>
                <a:cubicBezTo>
                  <a:pt x="6283259" y="959115"/>
                  <a:pt x="6217112" y="1322916"/>
                  <a:pt x="5754092" y="1719791"/>
                </a:cubicBezTo>
                <a:lnTo>
                  <a:pt x="6746081" y="1719791"/>
                </a:lnTo>
                <a:lnTo>
                  <a:pt x="6746081" y="727604"/>
                </a:lnTo>
                <a:cubicBezTo>
                  <a:pt x="6746081" y="396875"/>
                  <a:pt x="6812226" y="198437"/>
                  <a:pt x="6944518" y="132291"/>
                </a:cubicBezTo>
                <a:cubicBezTo>
                  <a:pt x="7209101" y="0"/>
                  <a:pt x="7440612" y="0"/>
                  <a:pt x="7639050" y="132291"/>
                </a:cubicBezTo>
                <a:cubicBezTo>
                  <a:pt x="7837487" y="198437"/>
                  <a:pt x="8002851" y="396875"/>
                  <a:pt x="8135143" y="727604"/>
                </a:cubicBezTo>
                <a:cubicBezTo>
                  <a:pt x="8068998" y="926041"/>
                  <a:pt x="8035925" y="1256771"/>
                  <a:pt x="8035925" y="1719791"/>
                </a:cubicBezTo>
                <a:lnTo>
                  <a:pt x="10119518" y="1719791"/>
                </a:lnTo>
                <a:cubicBezTo>
                  <a:pt x="10582539" y="1852083"/>
                  <a:pt x="10615612" y="2050521"/>
                  <a:pt x="10218737" y="2315104"/>
                </a:cubicBezTo>
                <a:lnTo>
                  <a:pt x="8035925" y="2315104"/>
                </a:lnTo>
                <a:lnTo>
                  <a:pt x="8035925" y="3604948"/>
                </a:lnTo>
                <a:cubicBezTo>
                  <a:pt x="9557279" y="3737239"/>
                  <a:pt x="10880195" y="3770312"/>
                  <a:pt x="12004675" y="3704166"/>
                </a:cubicBezTo>
                <a:cubicBezTo>
                  <a:pt x="12070820" y="3770312"/>
                  <a:pt x="12004675" y="4001823"/>
                  <a:pt x="11806237" y="4398698"/>
                </a:cubicBezTo>
                <a:cubicBezTo>
                  <a:pt x="11475508" y="5060156"/>
                  <a:pt x="10979414" y="5258594"/>
                  <a:pt x="10317956" y="4994010"/>
                </a:cubicBezTo>
                <a:cubicBezTo>
                  <a:pt x="9656498" y="4663281"/>
                  <a:pt x="8895820" y="4497916"/>
                  <a:pt x="8035925" y="4497916"/>
                </a:cubicBezTo>
                <a:lnTo>
                  <a:pt x="8035925" y="6680729"/>
                </a:lnTo>
                <a:cubicBezTo>
                  <a:pt x="8168216" y="7408333"/>
                  <a:pt x="7969779" y="7805208"/>
                  <a:pt x="7440612" y="7871354"/>
                </a:cubicBezTo>
                <a:cubicBezTo>
                  <a:pt x="6911445" y="7937500"/>
                  <a:pt x="6679935" y="7573698"/>
                  <a:pt x="6746081" y="6779948"/>
                </a:cubicBezTo>
                <a:lnTo>
                  <a:pt x="6746081" y="4497916"/>
                </a:lnTo>
                <a:cubicBezTo>
                  <a:pt x="5357283" y="4431771"/>
                  <a:pt x="4332287" y="4597135"/>
                  <a:pt x="3671093" y="4994010"/>
                </a:cubicBezTo>
                <a:cubicBezTo>
                  <a:pt x="3406510" y="5060156"/>
                  <a:pt x="3274218" y="4960937"/>
                  <a:pt x="3274218" y="4696354"/>
                </a:cubicBezTo>
                <a:cubicBezTo>
                  <a:pt x="3274218" y="4365625"/>
                  <a:pt x="3373371" y="4101041"/>
                  <a:pt x="3571676" y="3902604"/>
                </a:cubicBezTo>
                <a:cubicBezTo>
                  <a:pt x="3770114" y="3704166"/>
                  <a:pt x="4001624" y="3571875"/>
                  <a:pt x="4266207" y="3505729"/>
                </a:cubicBezTo>
                <a:cubicBezTo>
                  <a:pt x="4662950" y="3704166"/>
                  <a:pt x="5489575" y="3737239"/>
                  <a:pt x="6746081" y="3604948"/>
                </a:cubicBezTo>
                <a:close/>
                <a:moveTo>
                  <a:pt x="4067968" y="628385"/>
                </a:moveTo>
                <a:cubicBezTo>
                  <a:pt x="3803385" y="1091406"/>
                  <a:pt x="3406510" y="1554427"/>
                  <a:pt x="2877343" y="2017448"/>
                </a:cubicBezTo>
                <a:lnTo>
                  <a:pt x="2877343" y="6482291"/>
                </a:lnTo>
                <a:cubicBezTo>
                  <a:pt x="2877343" y="6813021"/>
                  <a:pt x="2844270" y="7110677"/>
                  <a:pt x="2778125" y="7375260"/>
                </a:cubicBezTo>
                <a:cubicBezTo>
                  <a:pt x="2579687" y="7573698"/>
                  <a:pt x="2348177" y="7672916"/>
                  <a:pt x="2083593" y="7672916"/>
                </a:cubicBezTo>
                <a:cubicBezTo>
                  <a:pt x="1819010" y="7672916"/>
                  <a:pt x="1686718" y="7507552"/>
                  <a:pt x="1686718" y="7176823"/>
                </a:cubicBezTo>
                <a:cubicBezTo>
                  <a:pt x="1885156" y="5126302"/>
                  <a:pt x="1918229" y="3571875"/>
                  <a:pt x="1785937" y="2513541"/>
                </a:cubicBezTo>
                <a:cubicBezTo>
                  <a:pt x="992187" y="2910416"/>
                  <a:pt x="496093" y="2910416"/>
                  <a:pt x="297656" y="2513541"/>
                </a:cubicBezTo>
                <a:cubicBezTo>
                  <a:pt x="165364" y="2315104"/>
                  <a:pt x="66145" y="2050521"/>
                  <a:pt x="0" y="1719791"/>
                </a:cubicBezTo>
                <a:cubicBezTo>
                  <a:pt x="66145" y="1587500"/>
                  <a:pt x="330729" y="1488281"/>
                  <a:pt x="793750" y="1422135"/>
                </a:cubicBezTo>
                <a:cubicBezTo>
                  <a:pt x="1852083" y="1223698"/>
                  <a:pt x="2877343" y="859896"/>
                  <a:pt x="3869531" y="330729"/>
                </a:cubicBezTo>
                <a:cubicBezTo>
                  <a:pt x="4067968" y="264583"/>
                  <a:pt x="4134114" y="363802"/>
                  <a:pt x="4067968" y="628385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65" name="Freeform 965"/>
          <p:cNvSpPr/>
          <p:nvPr/>
        </p:nvSpPr>
        <p:spPr>
          <a:xfrm rot="0" flipH="0" flipV="0">
            <a:off x="4760532" y="475242"/>
            <a:ext cx="400546" cy="257571"/>
          </a:xfrm>
          <a:custGeom>
            <a:pathLst>
              <a:path w="12137760" h="7805207">
                <a:moveTo>
                  <a:pt x="5423958" y="0"/>
                </a:moveTo>
                <a:cubicBezTo>
                  <a:pt x="6085416" y="132292"/>
                  <a:pt x="6383072" y="429948"/>
                  <a:pt x="6316927" y="892969"/>
                </a:cubicBezTo>
                <a:cubicBezTo>
                  <a:pt x="6118489" y="1488281"/>
                  <a:pt x="5986198" y="1918229"/>
                  <a:pt x="5920052" y="2182812"/>
                </a:cubicBezTo>
                <a:cubicBezTo>
                  <a:pt x="8433594" y="4630208"/>
                  <a:pt x="10484114" y="5986198"/>
                  <a:pt x="12071614" y="6250781"/>
                </a:cubicBezTo>
                <a:cubicBezTo>
                  <a:pt x="12137760" y="6449219"/>
                  <a:pt x="11906250" y="6813021"/>
                  <a:pt x="11377083" y="7342187"/>
                </a:cubicBezTo>
                <a:cubicBezTo>
                  <a:pt x="10914062" y="7805207"/>
                  <a:pt x="10318750" y="7739062"/>
                  <a:pt x="9591146" y="7143750"/>
                </a:cubicBezTo>
                <a:cubicBezTo>
                  <a:pt x="8797396" y="6416146"/>
                  <a:pt x="8069791" y="5721615"/>
                  <a:pt x="7408333" y="5060156"/>
                </a:cubicBezTo>
                <a:cubicBezTo>
                  <a:pt x="6746875" y="4464844"/>
                  <a:pt x="6151562" y="3902604"/>
                  <a:pt x="5622396" y="3373437"/>
                </a:cubicBezTo>
                <a:cubicBezTo>
                  <a:pt x="5291666" y="4167187"/>
                  <a:pt x="4861718" y="4861719"/>
                  <a:pt x="4332552" y="5457031"/>
                </a:cubicBezTo>
                <a:cubicBezTo>
                  <a:pt x="3208073" y="6515365"/>
                  <a:pt x="2116666" y="7077604"/>
                  <a:pt x="1058333" y="7143750"/>
                </a:cubicBezTo>
                <a:cubicBezTo>
                  <a:pt x="330729" y="7143750"/>
                  <a:pt x="0" y="6813021"/>
                  <a:pt x="66146" y="6151562"/>
                </a:cubicBezTo>
                <a:cubicBezTo>
                  <a:pt x="198437" y="6085417"/>
                  <a:pt x="694531" y="5986198"/>
                  <a:pt x="1554427" y="5853906"/>
                </a:cubicBezTo>
                <a:cubicBezTo>
                  <a:pt x="2612760" y="5589323"/>
                  <a:pt x="3505729" y="4861719"/>
                  <a:pt x="4233333" y="3671094"/>
                </a:cubicBezTo>
                <a:cubicBezTo>
                  <a:pt x="4696354" y="2745052"/>
                  <a:pt x="4894791" y="1951302"/>
                  <a:pt x="4828646" y="1289844"/>
                </a:cubicBezTo>
                <a:cubicBezTo>
                  <a:pt x="4828646" y="429948"/>
                  <a:pt x="5027083" y="0"/>
                  <a:pt x="5423958" y="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66" name="Freeform 966"/>
          <p:cNvSpPr/>
          <p:nvPr/>
        </p:nvSpPr>
        <p:spPr>
          <a:xfrm rot="0" flipH="0" flipV="0">
            <a:off x="5194290" y="465472"/>
            <a:ext cx="385266" cy="267145"/>
          </a:xfrm>
          <a:custGeom>
            <a:pathLst>
              <a:path w="11674740" h="8095323">
                <a:moveTo>
                  <a:pt x="6515365" y="1488281"/>
                </a:moveTo>
                <a:cubicBezTo>
                  <a:pt x="6515365" y="1091406"/>
                  <a:pt x="6482292" y="760677"/>
                  <a:pt x="6416146" y="496094"/>
                </a:cubicBezTo>
                <a:cubicBezTo>
                  <a:pt x="6416146" y="165365"/>
                  <a:pt x="6581510" y="0"/>
                  <a:pt x="6912240" y="0"/>
                </a:cubicBezTo>
                <a:cubicBezTo>
                  <a:pt x="7044532" y="0"/>
                  <a:pt x="7209896" y="33073"/>
                  <a:pt x="7408334" y="99219"/>
                </a:cubicBezTo>
                <a:cubicBezTo>
                  <a:pt x="7739063" y="363802"/>
                  <a:pt x="7871354" y="661458"/>
                  <a:pt x="7805209" y="992188"/>
                </a:cubicBezTo>
                <a:lnTo>
                  <a:pt x="7805209" y="1488281"/>
                </a:lnTo>
                <a:cubicBezTo>
                  <a:pt x="9326563" y="1620573"/>
                  <a:pt x="10616407" y="1653646"/>
                  <a:pt x="11674740" y="1587500"/>
                </a:cubicBezTo>
                <a:cubicBezTo>
                  <a:pt x="11211719" y="2710260"/>
                  <a:pt x="10616407" y="3205560"/>
                  <a:pt x="9888802" y="3073400"/>
                </a:cubicBezTo>
                <a:cubicBezTo>
                  <a:pt x="9293490" y="2875360"/>
                  <a:pt x="8598959" y="2677253"/>
                  <a:pt x="7805209" y="2479080"/>
                </a:cubicBezTo>
                <a:cubicBezTo>
                  <a:pt x="7739063" y="2545093"/>
                  <a:pt x="7739063" y="2875293"/>
                  <a:pt x="7805209" y="3469680"/>
                </a:cubicBezTo>
                <a:cubicBezTo>
                  <a:pt x="7937500" y="5186826"/>
                  <a:pt x="7805209" y="6375929"/>
                  <a:pt x="7408334" y="7036991"/>
                </a:cubicBezTo>
                <a:cubicBezTo>
                  <a:pt x="6482292" y="7963033"/>
                  <a:pt x="5324740" y="8095323"/>
                  <a:pt x="3935677" y="7433866"/>
                </a:cubicBezTo>
                <a:cubicBezTo>
                  <a:pt x="3208073" y="6904699"/>
                  <a:pt x="3009636" y="6573970"/>
                  <a:pt x="3340365" y="6441678"/>
                </a:cubicBezTo>
                <a:cubicBezTo>
                  <a:pt x="3671094" y="6640116"/>
                  <a:pt x="4001823" y="6772408"/>
                  <a:pt x="4332552" y="6838553"/>
                </a:cubicBezTo>
                <a:cubicBezTo>
                  <a:pt x="5457031" y="6838553"/>
                  <a:pt x="6085417" y="6673387"/>
                  <a:pt x="6217709" y="6343055"/>
                </a:cubicBezTo>
                <a:cubicBezTo>
                  <a:pt x="6482292" y="6012723"/>
                  <a:pt x="6581510" y="5054666"/>
                  <a:pt x="6515365" y="3468886"/>
                </a:cubicBezTo>
                <a:cubicBezTo>
                  <a:pt x="5258594" y="4723540"/>
                  <a:pt x="3869531" y="5449888"/>
                  <a:pt x="2348177" y="5647928"/>
                </a:cubicBezTo>
                <a:cubicBezTo>
                  <a:pt x="1951302" y="5647928"/>
                  <a:pt x="1587500" y="5515637"/>
                  <a:pt x="1256771" y="5251053"/>
                </a:cubicBezTo>
                <a:cubicBezTo>
                  <a:pt x="926042" y="4920324"/>
                  <a:pt x="926042" y="4721887"/>
                  <a:pt x="1256771" y="4655741"/>
                </a:cubicBezTo>
                <a:cubicBezTo>
                  <a:pt x="2976563" y="4589595"/>
                  <a:pt x="4729427" y="3798359"/>
                  <a:pt x="6515365" y="2282031"/>
                </a:cubicBezTo>
                <a:cubicBezTo>
                  <a:pt x="3604948" y="2282031"/>
                  <a:pt x="1620573" y="2447396"/>
                  <a:pt x="562240" y="2778125"/>
                </a:cubicBezTo>
                <a:cubicBezTo>
                  <a:pt x="165365" y="2910417"/>
                  <a:pt x="0" y="2811198"/>
                  <a:pt x="66146" y="2480469"/>
                </a:cubicBezTo>
                <a:cubicBezTo>
                  <a:pt x="463021" y="1686719"/>
                  <a:pt x="826823" y="1355990"/>
                  <a:pt x="1157552" y="1488281"/>
                </a:cubicBezTo>
                <a:cubicBezTo>
                  <a:pt x="1951302" y="1620573"/>
                  <a:pt x="3737240" y="1620573"/>
                  <a:pt x="6515365" y="1488281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67" name="Freeform 967"/>
          <p:cNvSpPr/>
          <p:nvPr/>
        </p:nvSpPr>
        <p:spPr>
          <a:xfrm rot="0" flipH="0" flipV="0">
            <a:off x="5603932" y="459963"/>
            <a:ext cx="396180" cy="272864"/>
          </a:xfrm>
          <a:custGeom>
            <a:pathLst>
              <a:path w="12005468" h="8268625">
                <a:moveTo>
                  <a:pt x="6449218" y="264583"/>
                </a:moveTo>
                <a:cubicBezTo>
                  <a:pt x="6647656" y="463021"/>
                  <a:pt x="6813020" y="760677"/>
                  <a:pt x="6945312" y="1157552"/>
                </a:cubicBezTo>
                <a:cubicBezTo>
                  <a:pt x="7474479" y="1223698"/>
                  <a:pt x="8334375" y="1223698"/>
                  <a:pt x="9525000" y="1157552"/>
                </a:cubicBezTo>
                <a:cubicBezTo>
                  <a:pt x="10120312" y="959115"/>
                  <a:pt x="10484114" y="1091208"/>
                  <a:pt x="10616406" y="1553832"/>
                </a:cubicBezTo>
                <a:cubicBezTo>
                  <a:pt x="10748698" y="2610710"/>
                  <a:pt x="10649479" y="3403336"/>
                  <a:pt x="10318750" y="3931708"/>
                </a:cubicBezTo>
                <a:cubicBezTo>
                  <a:pt x="10120312" y="4196292"/>
                  <a:pt x="9954948" y="4196292"/>
                  <a:pt x="9822656" y="3931708"/>
                </a:cubicBezTo>
                <a:cubicBezTo>
                  <a:pt x="9888801" y="2743333"/>
                  <a:pt x="9756510" y="2083131"/>
                  <a:pt x="9425781" y="1951104"/>
                </a:cubicBezTo>
                <a:cubicBezTo>
                  <a:pt x="8565885" y="1885090"/>
                  <a:pt x="7606770" y="1852083"/>
                  <a:pt x="6548437" y="1852083"/>
                </a:cubicBezTo>
                <a:cubicBezTo>
                  <a:pt x="5820833" y="1785938"/>
                  <a:pt x="4530989" y="1818944"/>
                  <a:pt x="2678906" y="1951104"/>
                </a:cubicBezTo>
                <a:cubicBezTo>
                  <a:pt x="2215885" y="2083131"/>
                  <a:pt x="1984375" y="2677187"/>
                  <a:pt x="1984375" y="3733271"/>
                </a:cubicBezTo>
                <a:cubicBezTo>
                  <a:pt x="1852083" y="4064000"/>
                  <a:pt x="1686718" y="4064000"/>
                  <a:pt x="1488281" y="3733271"/>
                </a:cubicBezTo>
                <a:cubicBezTo>
                  <a:pt x="1289843" y="3072871"/>
                  <a:pt x="1223697" y="2379464"/>
                  <a:pt x="1289843" y="1653051"/>
                </a:cubicBezTo>
                <a:cubicBezTo>
                  <a:pt x="1422135" y="1124281"/>
                  <a:pt x="1752864" y="959115"/>
                  <a:pt x="2282031" y="1157552"/>
                </a:cubicBezTo>
                <a:cubicBezTo>
                  <a:pt x="3075781" y="1223698"/>
                  <a:pt x="3935677" y="1223698"/>
                  <a:pt x="4861718" y="1157552"/>
                </a:cubicBezTo>
                <a:cubicBezTo>
                  <a:pt x="5060156" y="628385"/>
                  <a:pt x="5225520" y="330729"/>
                  <a:pt x="5357812" y="264583"/>
                </a:cubicBezTo>
                <a:cubicBezTo>
                  <a:pt x="5688541" y="0"/>
                  <a:pt x="6052343" y="0"/>
                  <a:pt x="6449218" y="264583"/>
                </a:cubicBezTo>
                <a:close/>
                <a:moveTo>
                  <a:pt x="1488281" y="4829043"/>
                </a:moveTo>
                <a:cubicBezTo>
                  <a:pt x="2943489" y="4762897"/>
                  <a:pt x="4431770" y="4729824"/>
                  <a:pt x="5953125" y="4729824"/>
                </a:cubicBezTo>
                <a:cubicBezTo>
                  <a:pt x="6283854" y="4199599"/>
                  <a:pt x="6515364" y="3437467"/>
                  <a:pt x="6647656" y="2443427"/>
                </a:cubicBezTo>
                <a:cubicBezTo>
                  <a:pt x="6647656" y="2179770"/>
                  <a:pt x="6746875" y="2047941"/>
                  <a:pt x="6945312" y="2047941"/>
                </a:cubicBezTo>
                <a:cubicBezTo>
                  <a:pt x="7342187" y="2180365"/>
                  <a:pt x="7573698" y="2412140"/>
                  <a:pt x="7639843" y="2743266"/>
                </a:cubicBezTo>
                <a:cubicBezTo>
                  <a:pt x="7705989" y="3206816"/>
                  <a:pt x="7573698" y="3869002"/>
                  <a:pt x="7242968" y="4729824"/>
                </a:cubicBezTo>
                <a:cubicBezTo>
                  <a:pt x="9491926" y="4729824"/>
                  <a:pt x="11079426" y="4762897"/>
                  <a:pt x="12005468" y="4829043"/>
                </a:cubicBezTo>
                <a:cubicBezTo>
                  <a:pt x="11476301" y="6019668"/>
                  <a:pt x="10847916" y="6449616"/>
                  <a:pt x="10120312" y="6118887"/>
                </a:cubicBezTo>
                <a:cubicBezTo>
                  <a:pt x="8929687" y="5788157"/>
                  <a:pt x="7838281" y="5589720"/>
                  <a:pt x="6846093" y="5523574"/>
                </a:cubicBezTo>
                <a:cubicBezTo>
                  <a:pt x="5523177" y="7574095"/>
                  <a:pt x="3737239" y="8268625"/>
                  <a:pt x="1488281" y="7607168"/>
                </a:cubicBezTo>
                <a:cubicBezTo>
                  <a:pt x="1289843" y="7408730"/>
                  <a:pt x="1289843" y="7243366"/>
                  <a:pt x="1488281" y="7111074"/>
                </a:cubicBezTo>
                <a:cubicBezTo>
                  <a:pt x="3406510" y="6912637"/>
                  <a:pt x="4762500" y="6350397"/>
                  <a:pt x="5556250" y="5424355"/>
                </a:cubicBezTo>
                <a:cubicBezTo>
                  <a:pt x="3042708" y="5490501"/>
                  <a:pt x="1355989" y="5655866"/>
                  <a:pt x="496093" y="5920449"/>
                </a:cubicBezTo>
                <a:cubicBezTo>
                  <a:pt x="231510" y="6118887"/>
                  <a:pt x="66145" y="6052741"/>
                  <a:pt x="0" y="5722012"/>
                </a:cubicBezTo>
                <a:cubicBezTo>
                  <a:pt x="66145" y="5325137"/>
                  <a:pt x="198437" y="5060553"/>
                  <a:pt x="396875" y="4928262"/>
                </a:cubicBezTo>
                <a:cubicBezTo>
                  <a:pt x="727604" y="4729824"/>
                  <a:pt x="1091406" y="4696751"/>
                  <a:pt x="1488281" y="4829043"/>
                </a:cubicBezTo>
                <a:close/>
                <a:moveTo>
                  <a:pt x="5060156" y="2443427"/>
                </a:moveTo>
                <a:cubicBezTo>
                  <a:pt x="5457031" y="2575719"/>
                  <a:pt x="5787760" y="2741083"/>
                  <a:pt x="6052343" y="2939521"/>
                </a:cubicBezTo>
                <a:cubicBezTo>
                  <a:pt x="6184635" y="3071813"/>
                  <a:pt x="6151562" y="3171031"/>
                  <a:pt x="5953125" y="3237177"/>
                </a:cubicBezTo>
                <a:cubicBezTo>
                  <a:pt x="5490104" y="3237177"/>
                  <a:pt x="5060156" y="3204104"/>
                  <a:pt x="4663281" y="3137958"/>
                </a:cubicBezTo>
                <a:cubicBezTo>
                  <a:pt x="3737239" y="3071813"/>
                  <a:pt x="3373437" y="2840302"/>
                  <a:pt x="3571875" y="2443427"/>
                </a:cubicBezTo>
                <a:cubicBezTo>
                  <a:pt x="3638020" y="2244990"/>
                  <a:pt x="3770312" y="2145771"/>
                  <a:pt x="3968750" y="2145771"/>
                </a:cubicBezTo>
                <a:cubicBezTo>
                  <a:pt x="4233333" y="2145771"/>
                  <a:pt x="4597135" y="2244990"/>
                  <a:pt x="5060156" y="2443427"/>
                </a:cubicBezTo>
                <a:close/>
                <a:moveTo>
                  <a:pt x="3274218" y="3336396"/>
                </a:moveTo>
                <a:cubicBezTo>
                  <a:pt x="3472656" y="3402542"/>
                  <a:pt x="3671093" y="3468688"/>
                  <a:pt x="3869531" y="3534833"/>
                </a:cubicBezTo>
                <a:cubicBezTo>
                  <a:pt x="4067968" y="3600979"/>
                  <a:pt x="4299479" y="3667125"/>
                  <a:pt x="4564062" y="3733271"/>
                </a:cubicBezTo>
                <a:lnTo>
                  <a:pt x="5357812" y="4030927"/>
                </a:lnTo>
                <a:cubicBezTo>
                  <a:pt x="5556250" y="4163219"/>
                  <a:pt x="5457031" y="4262438"/>
                  <a:pt x="5060156" y="4328583"/>
                </a:cubicBezTo>
                <a:cubicBezTo>
                  <a:pt x="4332552" y="4328583"/>
                  <a:pt x="3604947" y="4295511"/>
                  <a:pt x="2877343" y="4229365"/>
                </a:cubicBezTo>
                <a:cubicBezTo>
                  <a:pt x="2546614" y="4163219"/>
                  <a:pt x="2447395" y="3931708"/>
                  <a:pt x="2579687" y="3534833"/>
                </a:cubicBezTo>
                <a:cubicBezTo>
                  <a:pt x="2711979" y="3270250"/>
                  <a:pt x="2943489" y="3204104"/>
                  <a:pt x="3274218" y="3336396"/>
                </a:cubicBezTo>
                <a:close/>
                <a:moveTo>
                  <a:pt x="7540625" y="5920449"/>
                </a:moveTo>
                <a:cubicBezTo>
                  <a:pt x="8069791" y="6118887"/>
                  <a:pt x="8632031" y="6383470"/>
                  <a:pt x="9227343" y="6714199"/>
                </a:cubicBezTo>
                <a:cubicBezTo>
                  <a:pt x="9888801" y="7177220"/>
                  <a:pt x="10285676" y="7507949"/>
                  <a:pt x="10417968" y="7706387"/>
                </a:cubicBezTo>
                <a:cubicBezTo>
                  <a:pt x="10550260" y="7904824"/>
                  <a:pt x="10484114" y="8004043"/>
                  <a:pt x="10219531" y="8004043"/>
                </a:cubicBezTo>
                <a:cubicBezTo>
                  <a:pt x="9954948" y="8004043"/>
                  <a:pt x="9657291" y="7937897"/>
                  <a:pt x="9326562" y="7805605"/>
                </a:cubicBezTo>
                <a:cubicBezTo>
                  <a:pt x="8202083" y="7474876"/>
                  <a:pt x="7408333" y="7144147"/>
                  <a:pt x="6945312" y="6813418"/>
                </a:cubicBezTo>
                <a:cubicBezTo>
                  <a:pt x="6746875" y="6614980"/>
                  <a:pt x="6746875" y="6383470"/>
                  <a:pt x="6945312" y="6118887"/>
                </a:cubicBezTo>
                <a:cubicBezTo>
                  <a:pt x="7077604" y="5920449"/>
                  <a:pt x="7276041" y="5854303"/>
                  <a:pt x="7540625" y="5920449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68" name="Freeform 968"/>
          <p:cNvSpPr/>
          <p:nvPr/>
        </p:nvSpPr>
        <p:spPr>
          <a:xfrm rot="0" flipH="0" flipV="0">
            <a:off x="6021293" y="461185"/>
            <a:ext cx="401663" cy="268485"/>
          </a:xfrm>
          <a:custGeom>
            <a:pathLst>
              <a:path w="12171626" h="8135937">
                <a:moveTo>
                  <a:pt x="7938293" y="2214298"/>
                </a:moveTo>
                <a:lnTo>
                  <a:pt x="7938293" y="3303323"/>
                </a:lnTo>
                <a:lnTo>
                  <a:pt x="10418762" y="3303323"/>
                </a:lnTo>
                <a:cubicBezTo>
                  <a:pt x="10683345" y="3369601"/>
                  <a:pt x="10815637" y="3435879"/>
                  <a:pt x="10815637" y="3502157"/>
                </a:cubicBezTo>
                <a:cubicBezTo>
                  <a:pt x="11014075" y="3700859"/>
                  <a:pt x="10947929" y="3833349"/>
                  <a:pt x="10617200" y="3899627"/>
                </a:cubicBezTo>
                <a:cubicBezTo>
                  <a:pt x="9757304" y="4032052"/>
                  <a:pt x="8864335" y="4065191"/>
                  <a:pt x="7938293" y="3999045"/>
                </a:cubicBezTo>
                <a:lnTo>
                  <a:pt x="7938293" y="4893402"/>
                </a:lnTo>
                <a:lnTo>
                  <a:pt x="10319543" y="4893402"/>
                </a:lnTo>
                <a:cubicBezTo>
                  <a:pt x="11113293" y="4959681"/>
                  <a:pt x="11510168" y="5059098"/>
                  <a:pt x="11510168" y="5191654"/>
                </a:cubicBezTo>
                <a:cubicBezTo>
                  <a:pt x="11510168" y="5522912"/>
                  <a:pt x="11179439" y="5688541"/>
                  <a:pt x="10517981" y="5688541"/>
                </a:cubicBezTo>
                <a:cubicBezTo>
                  <a:pt x="9724231" y="5622263"/>
                  <a:pt x="8864335" y="5589124"/>
                  <a:pt x="7938293" y="5589124"/>
                </a:cubicBezTo>
                <a:lnTo>
                  <a:pt x="7938293" y="7573698"/>
                </a:lnTo>
                <a:cubicBezTo>
                  <a:pt x="7938293" y="7904427"/>
                  <a:pt x="7673710" y="8069791"/>
                  <a:pt x="7144543" y="8069791"/>
                </a:cubicBezTo>
                <a:cubicBezTo>
                  <a:pt x="6879960" y="8135937"/>
                  <a:pt x="6714595" y="8003646"/>
                  <a:pt x="6648450" y="7672916"/>
                </a:cubicBezTo>
                <a:lnTo>
                  <a:pt x="6648450" y="1917237"/>
                </a:lnTo>
                <a:cubicBezTo>
                  <a:pt x="5788554" y="2578695"/>
                  <a:pt x="4994804" y="3008643"/>
                  <a:pt x="4267200" y="3207081"/>
                </a:cubicBezTo>
                <a:cubicBezTo>
                  <a:pt x="3936470" y="3273227"/>
                  <a:pt x="3804179" y="3174008"/>
                  <a:pt x="3870325" y="2909424"/>
                </a:cubicBezTo>
                <a:cubicBezTo>
                  <a:pt x="5060950" y="1851620"/>
                  <a:pt x="5821627" y="958982"/>
                  <a:pt x="6152356" y="231510"/>
                </a:cubicBezTo>
                <a:cubicBezTo>
                  <a:pt x="6350793" y="33073"/>
                  <a:pt x="6549231" y="0"/>
                  <a:pt x="6747668" y="132291"/>
                </a:cubicBezTo>
                <a:cubicBezTo>
                  <a:pt x="7409126" y="463021"/>
                  <a:pt x="7574491" y="826823"/>
                  <a:pt x="7243762" y="1223698"/>
                </a:cubicBezTo>
                <a:cubicBezTo>
                  <a:pt x="8632825" y="1355990"/>
                  <a:pt x="10253398" y="1455208"/>
                  <a:pt x="12105481" y="1521354"/>
                </a:cubicBezTo>
                <a:cubicBezTo>
                  <a:pt x="12171626" y="1719395"/>
                  <a:pt x="12039335" y="2049595"/>
                  <a:pt x="11708606" y="2511954"/>
                </a:cubicBezTo>
                <a:cubicBezTo>
                  <a:pt x="11377876" y="2776537"/>
                  <a:pt x="10914856" y="2743464"/>
                  <a:pt x="10319543" y="2412735"/>
                </a:cubicBezTo>
                <a:cubicBezTo>
                  <a:pt x="9525793" y="2280444"/>
                  <a:pt x="8732043" y="2214298"/>
                  <a:pt x="7938293" y="2214298"/>
                </a:cubicBezTo>
                <a:close/>
                <a:moveTo>
                  <a:pt x="4067968" y="330134"/>
                </a:moveTo>
                <a:cubicBezTo>
                  <a:pt x="4597135" y="263988"/>
                  <a:pt x="4696354" y="495498"/>
                  <a:pt x="4365625" y="1024665"/>
                </a:cubicBezTo>
                <a:cubicBezTo>
                  <a:pt x="4101041" y="1289248"/>
                  <a:pt x="3836458" y="1520759"/>
                  <a:pt x="3571875" y="1719196"/>
                </a:cubicBezTo>
                <a:lnTo>
                  <a:pt x="3571875" y="6879166"/>
                </a:lnTo>
                <a:cubicBezTo>
                  <a:pt x="3638020" y="7276041"/>
                  <a:pt x="3472656" y="7540625"/>
                  <a:pt x="3075781" y="7672916"/>
                </a:cubicBezTo>
                <a:cubicBezTo>
                  <a:pt x="2612760" y="7871354"/>
                  <a:pt x="2381250" y="7772135"/>
                  <a:pt x="2381250" y="7375260"/>
                </a:cubicBezTo>
                <a:lnTo>
                  <a:pt x="2381250" y="2313318"/>
                </a:lnTo>
                <a:cubicBezTo>
                  <a:pt x="1653645" y="2710193"/>
                  <a:pt x="1157552" y="2809412"/>
                  <a:pt x="892968" y="2610974"/>
                </a:cubicBezTo>
                <a:cubicBezTo>
                  <a:pt x="165364" y="1884164"/>
                  <a:pt x="0" y="1487686"/>
                  <a:pt x="396875" y="1421540"/>
                </a:cubicBezTo>
                <a:cubicBezTo>
                  <a:pt x="1719791" y="1289248"/>
                  <a:pt x="2943489" y="925446"/>
                  <a:pt x="4067968" y="330134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69" name="Freeform 969"/>
          <p:cNvSpPr/>
          <p:nvPr/>
        </p:nvSpPr>
        <p:spPr>
          <a:xfrm rot="0" flipH="0" flipV="0">
            <a:off x="6442032" y="465525"/>
            <a:ext cx="401611" cy="258414"/>
          </a:xfrm>
          <a:custGeom>
            <a:pathLst>
              <a:path w="12170040" h="7830740">
                <a:moveTo>
                  <a:pt x="7341394" y="0"/>
                </a:moveTo>
                <a:cubicBezTo>
                  <a:pt x="7738269" y="0"/>
                  <a:pt x="8002852" y="165364"/>
                  <a:pt x="8135144" y="496093"/>
                </a:cubicBezTo>
                <a:cubicBezTo>
                  <a:pt x="8201290" y="1025260"/>
                  <a:pt x="8333582" y="1256770"/>
                  <a:pt x="8532019" y="1190625"/>
                </a:cubicBezTo>
                <a:cubicBezTo>
                  <a:pt x="8995040" y="1256770"/>
                  <a:pt x="9590352" y="1289843"/>
                  <a:pt x="10317957" y="1289843"/>
                </a:cubicBezTo>
                <a:cubicBezTo>
                  <a:pt x="10582540" y="1422135"/>
                  <a:pt x="10615613" y="1587500"/>
                  <a:pt x="10417175" y="1785937"/>
                </a:cubicBezTo>
                <a:cubicBezTo>
                  <a:pt x="10218738" y="1852083"/>
                  <a:pt x="10053373" y="1885156"/>
                  <a:pt x="9921082" y="1885156"/>
                </a:cubicBezTo>
                <a:cubicBezTo>
                  <a:pt x="9656498" y="1951302"/>
                  <a:pt x="9325769" y="1984375"/>
                  <a:pt x="8928894" y="1984375"/>
                </a:cubicBezTo>
                <a:cubicBezTo>
                  <a:pt x="9259623" y="2181489"/>
                  <a:pt x="9193477" y="2542844"/>
                  <a:pt x="8730457" y="3068439"/>
                </a:cubicBezTo>
                <a:cubicBezTo>
                  <a:pt x="10053373" y="3134585"/>
                  <a:pt x="11177852" y="3200863"/>
                  <a:pt x="12103894" y="3267273"/>
                </a:cubicBezTo>
                <a:cubicBezTo>
                  <a:pt x="12170040" y="3400226"/>
                  <a:pt x="12070821" y="3666133"/>
                  <a:pt x="11806238" y="4064992"/>
                </a:cubicBezTo>
                <a:cubicBezTo>
                  <a:pt x="11607800" y="4462793"/>
                  <a:pt x="11310144" y="4628621"/>
                  <a:pt x="10913269" y="4562475"/>
                </a:cubicBezTo>
                <a:cubicBezTo>
                  <a:pt x="9325769" y="3831960"/>
                  <a:pt x="7275380" y="3632861"/>
                  <a:pt x="4762103" y="3965178"/>
                </a:cubicBezTo>
                <a:cubicBezTo>
                  <a:pt x="4431374" y="4098131"/>
                  <a:pt x="4100645" y="4231084"/>
                  <a:pt x="3769916" y="4364037"/>
                </a:cubicBezTo>
                <a:cubicBezTo>
                  <a:pt x="3505332" y="4364037"/>
                  <a:pt x="3439187" y="4131468"/>
                  <a:pt x="3571478" y="3666331"/>
                </a:cubicBezTo>
                <a:cubicBezTo>
                  <a:pt x="3637624" y="3400425"/>
                  <a:pt x="3869135" y="3234266"/>
                  <a:pt x="4266010" y="3167856"/>
                </a:cubicBezTo>
                <a:cubicBezTo>
                  <a:pt x="4993482" y="3167856"/>
                  <a:pt x="5588662" y="3134651"/>
                  <a:pt x="6051550" y="3068240"/>
                </a:cubicBezTo>
                <a:cubicBezTo>
                  <a:pt x="5654675" y="2673879"/>
                  <a:pt x="5588529" y="2279518"/>
                  <a:pt x="5853113" y="1885156"/>
                </a:cubicBezTo>
                <a:cubicBezTo>
                  <a:pt x="5390092" y="1885156"/>
                  <a:pt x="4927071" y="1951302"/>
                  <a:pt x="4464050" y="2083593"/>
                </a:cubicBezTo>
                <a:cubicBezTo>
                  <a:pt x="4265613" y="2149739"/>
                  <a:pt x="4199467" y="2017448"/>
                  <a:pt x="4265613" y="1686718"/>
                </a:cubicBezTo>
                <a:cubicBezTo>
                  <a:pt x="4397904" y="1355989"/>
                  <a:pt x="4662488" y="1157552"/>
                  <a:pt x="5059363" y="1091406"/>
                </a:cubicBezTo>
                <a:cubicBezTo>
                  <a:pt x="5323946" y="1157552"/>
                  <a:pt x="5720821" y="1190625"/>
                  <a:pt x="6249988" y="1190625"/>
                </a:cubicBezTo>
                <a:cubicBezTo>
                  <a:pt x="6580717" y="1256770"/>
                  <a:pt x="6746082" y="959114"/>
                  <a:pt x="6746082" y="297656"/>
                </a:cubicBezTo>
                <a:cubicBezTo>
                  <a:pt x="6812227" y="99218"/>
                  <a:pt x="7010665" y="0"/>
                  <a:pt x="7341394" y="0"/>
                </a:cubicBezTo>
                <a:close/>
                <a:moveTo>
                  <a:pt x="8135144" y="1885156"/>
                </a:moveTo>
                <a:lnTo>
                  <a:pt x="6547644" y="1885156"/>
                </a:lnTo>
                <a:cubicBezTo>
                  <a:pt x="6547644" y="2279518"/>
                  <a:pt x="6646863" y="2673879"/>
                  <a:pt x="6845300" y="3068240"/>
                </a:cubicBezTo>
                <a:lnTo>
                  <a:pt x="7936707" y="3068240"/>
                </a:lnTo>
                <a:cubicBezTo>
                  <a:pt x="8068998" y="2673879"/>
                  <a:pt x="8135144" y="2279518"/>
                  <a:pt x="8135144" y="1885156"/>
                </a:cubicBezTo>
                <a:close/>
                <a:moveTo>
                  <a:pt x="2678907" y="297656"/>
                </a:moveTo>
                <a:cubicBezTo>
                  <a:pt x="3009636" y="363802"/>
                  <a:pt x="3208073" y="562239"/>
                  <a:pt x="3274219" y="892968"/>
                </a:cubicBezTo>
                <a:cubicBezTo>
                  <a:pt x="3141927" y="1223301"/>
                  <a:pt x="3075782" y="1685793"/>
                  <a:pt x="3075782" y="2280443"/>
                </a:cubicBezTo>
                <a:lnTo>
                  <a:pt x="3968353" y="2280443"/>
                </a:lnTo>
                <a:cubicBezTo>
                  <a:pt x="3968353" y="2346589"/>
                  <a:pt x="4001426" y="2379662"/>
                  <a:pt x="4067572" y="2379662"/>
                </a:cubicBezTo>
                <a:cubicBezTo>
                  <a:pt x="4199864" y="2710391"/>
                  <a:pt x="4067638" y="2908829"/>
                  <a:pt x="3670896" y="2974975"/>
                </a:cubicBezTo>
                <a:lnTo>
                  <a:pt x="3075782" y="2974975"/>
                </a:lnTo>
                <a:lnTo>
                  <a:pt x="3075782" y="4854178"/>
                </a:lnTo>
                <a:cubicBezTo>
                  <a:pt x="3869532" y="4788032"/>
                  <a:pt x="4365625" y="4788032"/>
                  <a:pt x="4564063" y="4854178"/>
                </a:cubicBezTo>
                <a:cubicBezTo>
                  <a:pt x="4696354" y="4986470"/>
                  <a:pt x="4663282" y="5151834"/>
                  <a:pt x="4464844" y="5350272"/>
                </a:cubicBezTo>
                <a:cubicBezTo>
                  <a:pt x="3208073" y="5681001"/>
                  <a:pt x="1984375" y="6077876"/>
                  <a:pt x="793750" y="6540897"/>
                </a:cubicBezTo>
                <a:cubicBezTo>
                  <a:pt x="264584" y="6607042"/>
                  <a:pt x="0" y="6441678"/>
                  <a:pt x="0" y="6044803"/>
                </a:cubicBezTo>
                <a:cubicBezTo>
                  <a:pt x="132292" y="5581782"/>
                  <a:pt x="429948" y="5317199"/>
                  <a:pt x="892969" y="5251053"/>
                </a:cubicBezTo>
                <a:cubicBezTo>
                  <a:pt x="1289844" y="5184907"/>
                  <a:pt x="1686719" y="5118761"/>
                  <a:pt x="2083594" y="5052615"/>
                </a:cubicBezTo>
                <a:lnTo>
                  <a:pt x="2083594" y="2974975"/>
                </a:lnTo>
                <a:cubicBezTo>
                  <a:pt x="1819011" y="2908829"/>
                  <a:pt x="1422136" y="2973123"/>
                  <a:pt x="892969" y="3167856"/>
                </a:cubicBezTo>
                <a:cubicBezTo>
                  <a:pt x="496094" y="3167856"/>
                  <a:pt x="330729" y="3036358"/>
                  <a:pt x="396875" y="2773362"/>
                </a:cubicBezTo>
                <a:cubicBezTo>
                  <a:pt x="463021" y="2444750"/>
                  <a:pt x="661459" y="2247569"/>
                  <a:pt x="992188" y="2181820"/>
                </a:cubicBezTo>
                <a:cubicBezTo>
                  <a:pt x="1322917" y="2247569"/>
                  <a:pt x="1686719" y="2280443"/>
                  <a:pt x="2083594" y="2280443"/>
                </a:cubicBezTo>
                <a:lnTo>
                  <a:pt x="2083594" y="793750"/>
                </a:lnTo>
                <a:cubicBezTo>
                  <a:pt x="2083594" y="396875"/>
                  <a:pt x="2282032" y="231510"/>
                  <a:pt x="2678907" y="297656"/>
                </a:cubicBezTo>
                <a:close/>
                <a:moveTo>
                  <a:pt x="6547644" y="5251053"/>
                </a:moveTo>
                <a:cubicBezTo>
                  <a:pt x="6150769" y="5184907"/>
                  <a:pt x="5985404" y="5284126"/>
                  <a:pt x="6051550" y="5548709"/>
                </a:cubicBezTo>
                <a:cubicBezTo>
                  <a:pt x="6051550" y="6408605"/>
                  <a:pt x="6150769" y="6805480"/>
                  <a:pt x="6349207" y="6739334"/>
                </a:cubicBezTo>
                <a:cubicBezTo>
                  <a:pt x="7010665" y="6739334"/>
                  <a:pt x="7771342" y="6706261"/>
                  <a:pt x="8631238" y="6640115"/>
                </a:cubicBezTo>
                <a:cubicBezTo>
                  <a:pt x="8829675" y="6309386"/>
                  <a:pt x="8862748" y="5945584"/>
                  <a:pt x="8730457" y="5548709"/>
                </a:cubicBezTo>
                <a:cubicBezTo>
                  <a:pt x="8730457" y="5284126"/>
                  <a:pt x="8002852" y="5184907"/>
                  <a:pt x="6547644" y="5251053"/>
                </a:cubicBezTo>
                <a:close/>
                <a:moveTo>
                  <a:pt x="5853113" y="4457303"/>
                </a:moveTo>
                <a:cubicBezTo>
                  <a:pt x="6514571" y="4589594"/>
                  <a:pt x="7374467" y="4622668"/>
                  <a:pt x="8432800" y="4556522"/>
                </a:cubicBezTo>
                <a:cubicBezTo>
                  <a:pt x="8763530" y="4556522"/>
                  <a:pt x="8995040" y="4524639"/>
                  <a:pt x="9127332" y="4460875"/>
                </a:cubicBezTo>
                <a:cubicBezTo>
                  <a:pt x="9325769" y="4460875"/>
                  <a:pt x="9524207" y="4559961"/>
                  <a:pt x="9722644" y="4758134"/>
                </a:cubicBezTo>
                <a:cubicBezTo>
                  <a:pt x="9921082" y="4956307"/>
                  <a:pt x="9954155" y="5187553"/>
                  <a:pt x="9821863" y="5451872"/>
                </a:cubicBezTo>
                <a:cubicBezTo>
                  <a:pt x="9755717" y="6112404"/>
                  <a:pt x="9689571" y="6739996"/>
                  <a:pt x="9623425" y="7334647"/>
                </a:cubicBezTo>
                <a:cubicBezTo>
                  <a:pt x="9491133" y="7665376"/>
                  <a:pt x="9193477" y="7764595"/>
                  <a:pt x="8730457" y="7632303"/>
                </a:cubicBezTo>
                <a:cubicBezTo>
                  <a:pt x="7870561" y="7433865"/>
                  <a:pt x="6944519" y="7433865"/>
                  <a:pt x="5952332" y="7632303"/>
                </a:cubicBezTo>
                <a:cubicBezTo>
                  <a:pt x="5489311" y="7830740"/>
                  <a:pt x="5224727" y="7698449"/>
                  <a:pt x="5158582" y="7235428"/>
                </a:cubicBezTo>
                <a:cubicBezTo>
                  <a:pt x="5158582" y="6507824"/>
                  <a:pt x="5092436" y="5780220"/>
                  <a:pt x="4960144" y="5052615"/>
                </a:cubicBezTo>
                <a:cubicBezTo>
                  <a:pt x="5092436" y="4589594"/>
                  <a:pt x="5390092" y="4391157"/>
                  <a:pt x="5853113" y="4457303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70" name="Freeform 970"/>
          <p:cNvSpPr/>
          <p:nvPr/>
        </p:nvSpPr>
        <p:spPr>
          <a:xfrm rot="0" flipH="0" flipV="0">
            <a:off x="6865863" y="465472"/>
            <a:ext cx="353707" cy="260846"/>
          </a:xfrm>
          <a:custGeom>
            <a:pathLst>
              <a:path w="10718403" h="7904427">
                <a:moveTo>
                  <a:pt x="2183606" y="297656"/>
                </a:moveTo>
                <a:cubicBezTo>
                  <a:pt x="2382043" y="363802"/>
                  <a:pt x="2580481" y="463021"/>
                  <a:pt x="2778918" y="595313"/>
                </a:cubicBezTo>
                <a:cubicBezTo>
                  <a:pt x="3109647" y="793750"/>
                  <a:pt x="3407304" y="992188"/>
                  <a:pt x="3671887" y="1190625"/>
                </a:cubicBezTo>
                <a:cubicBezTo>
                  <a:pt x="4068762" y="1455208"/>
                  <a:pt x="4267200" y="1620573"/>
                  <a:pt x="4267200" y="1686719"/>
                </a:cubicBezTo>
                <a:cubicBezTo>
                  <a:pt x="4333345" y="1819011"/>
                  <a:pt x="4167981" y="1852084"/>
                  <a:pt x="3771106" y="1785938"/>
                </a:cubicBezTo>
                <a:cubicBezTo>
                  <a:pt x="3308085" y="1719792"/>
                  <a:pt x="2845064" y="1653646"/>
                  <a:pt x="2382043" y="1587500"/>
                </a:cubicBezTo>
                <a:cubicBezTo>
                  <a:pt x="1588293" y="1389063"/>
                  <a:pt x="1290637" y="1025261"/>
                  <a:pt x="1489075" y="496094"/>
                </a:cubicBezTo>
                <a:cubicBezTo>
                  <a:pt x="1621366" y="231511"/>
                  <a:pt x="1852877" y="165365"/>
                  <a:pt x="2183606" y="297656"/>
                </a:cubicBezTo>
                <a:close/>
                <a:moveTo>
                  <a:pt x="0" y="3472656"/>
                </a:moveTo>
                <a:cubicBezTo>
                  <a:pt x="0" y="2877344"/>
                  <a:pt x="231510" y="2546615"/>
                  <a:pt x="694531" y="2480469"/>
                </a:cubicBezTo>
                <a:cubicBezTo>
                  <a:pt x="1157552" y="2678906"/>
                  <a:pt x="1719791" y="2711979"/>
                  <a:pt x="2381250" y="2579688"/>
                </a:cubicBezTo>
                <a:cubicBezTo>
                  <a:pt x="2778125" y="2447396"/>
                  <a:pt x="3075781" y="2480469"/>
                  <a:pt x="3274218" y="2678906"/>
                </a:cubicBezTo>
                <a:cubicBezTo>
                  <a:pt x="3472656" y="2811198"/>
                  <a:pt x="3538802" y="3009636"/>
                  <a:pt x="3472656" y="3274219"/>
                </a:cubicBezTo>
                <a:cubicBezTo>
                  <a:pt x="3274218" y="3869531"/>
                  <a:pt x="3175000" y="4564063"/>
                  <a:pt x="3175000" y="5357813"/>
                </a:cubicBezTo>
                <a:cubicBezTo>
                  <a:pt x="3241145" y="5423959"/>
                  <a:pt x="3373437" y="5390886"/>
                  <a:pt x="3571875" y="5258594"/>
                </a:cubicBezTo>
                <a:cubicBezTo>
                  <a:pt x="3770312" y="5060156"/>
                  <a:pt x="4001822" y="4861719"/>
                  <a:pt x="4266406" y="4663281"/>
                </a:cubicBezTo>
                <a:cubicBezTo>
                  <a:pt x="4530989" y="4597136"/>
                  <a:pt x="4597135" y="4729427"/>
                  <a:pt x="4464843" y="5060156"/>
                </a:cubicBezTo>
                <a:cubicBezTo>
                  <a:pt x="4001822" y="5721615"/>
                  <a:pt x="3472656" y="6350000"/>
                  <a:pt x="2877343" y="6945313"/>
                </a:cubicBezTo>
                <a:cubicBezTo>
                  <a:pt x="2414322" y="7408334"/>
                  <a:pt x="1984375" y="7474479"/>
                  <a:pt x="1587500" y="7143750"/>
                </a:cubicBezTo>
                <a:cubicBezTo>
                  <a:pt x="1389062" y="6945313"/>
                  <a:pt x="1355989" y="6746875"/>
                  <a:pt x="1488281" y="6548438"/>
                </a:cubicBezTo>
                <a:cubicBezTo>
                  <a:pt x="2083593" y="5953125"/>
                  <a:pt x="2381250" y="4994011"/>
                  <a:pt x="2381250" y="3671094"/>
                </a:cubicBezTo>
                <a:cubicBezTo>
                  <a:pt x="2447395" y="3340365"/>
                  <a:pt x="1819010" y="3340365"/>
                  <a:pt x="496093" y="3671094"/>
                </a:cubicBezTo>
                <a:cubicBezTo>
                  <a:pt x="231510" y="3803386"/>
                  <a:pt x="66145" y="3737240"/>
                  <a:pt x="0" y="3472656"/>
                </a:cubicBezTo>
                <a:close/>
                <a:moveTo>
                  <a:pt x="5557837" y="99219"/>
                </a:moveTo>
                <a:cubicBezTo>
                  <a:pt x="6087400" y="99219"/>
                  <a:pt x="6319109" y="330730"/>
                  <a:pt x="6252964" y="793750"/>
                </a:cubicBezTo>
                <a:cubicBezTo>
                  <a:pt x="6319109" y="2116667"/>
                  <a:pt x="6352182" y="3075781"/>
                  <a:pt x="6352182" y="3671094"/>
                </a:cubicBezTo>
                <a:cubicBezTo>
                  <a:pt x="6286037" y="4927865"/>
                  <a:pt x="6120540" y="5787761"/>
                  <a:pt x="5855692" y="6250781"/>
                </a:cubicBezTo>
                <a:cubicBezTo>
                  <a:pt x="5326393" y="7110677"/>
                  <a:pt x="4565650" y="7474479"/>
                  <a:pt x="3573462" y="7342188"/>
                </a:cubicBezTo>
                <a:cubicBezTo>
                  <a:pt x="3110441" y="7209896"/>
                  <a:pt x="3143514" y="7011459"/>
                  <a:pt x="3672681" y="6746875"/>
                </a:cubicBezTo>
                <a:cubicBezTo>
                  <a:pt x="4532577" y="6151563"/>
                  <a:pt x="5028670" y="5523177"/>
                  <a:pt x="5160962" y="4861719"/>
                </a:cubicBezTo>
                <a:cubicBezTo>
                  <a:pt x="5359400" y="3737240"/>
                  <a:pt x="5326327" y="2414323"/>
                  <a:pt x="5061743" y="892969"/>
                </a:cubicBezTo>
                <a:cubicBezTo>
                  <a:pt x="4995597" y="429948"/>
                  <a:pt x="5160962" y="165365"/>
                  <a:pt x="5557837" y="99219"/>
                </a:cubicBezTo>
                <a:close/>
                <a:moveTo>
                  <a:pt x="7741840" y="694531"/>
                </a:moveTo>
                <a:cubicBezTo>
                  <a:pt x="8072570" y="760677"/>
                  <a:pt x="8271007" y="959115"/>
                  <a:pt x="8337153" y="1289844"/>
                </a:cubicBezTo>
                <a:cubicBezTo>
                  <a:pt x="8204861" y="3075781"/>
                  <a:pt x="8204861" y="4894792"/>
                  <a:pt x="8337153" y="6746875"/>
                </a:cubicBezTo>
                <a:cubicBezTo>
                  <a:pt x="8337153" y="7011459"/>
                  <a:pt x="8171788" y="7176823"/>
                  <a:pt x="7841059" y="7242969"/>
                </a:cubicBezTo>
                <a:cubicBezTo>
                  <a:pt x="7510329" y="7242969"/>
                  <a:pt x="7311892" y="7077604"/>
                  <a:pt x="7245746" y="6746875"/>
                </a:cubicBezTo>
                <a:cubicBezTo>
                  <a:pt x="7378038" y="4960938"/>
                  <a:pt x="7378038" y="3141927"/>
                  <a:pt x="7245746" y="1289844"/>
                </a:cubicBezTo>
                <a:cubicBezTo>
                  <a:pt x="7245746" y="892969"/>
                  <a:pt x="7411111" y="694531"/>
                  <a:pt x="7741840" y="694531"/>
                </a:cubicBezTo>
                <a:close/>
                <a:moveTo>
                  <a:pt x="10321528" y="198438"/>
                </a:moveTo>
                <a:cubicBezTo>
                  <a:pt x="10519965" y="264583"/>
                  <a:pt x="10619184" y="496094"/>
                  <a:pt x="10619184" y="892969"/>
                </a:cubicBezTo>
                <a:cubicBezTo>
                  <a:pt x="10486892" y="2943490"/>
                  <a:pt x="10519965" y="5027084"/>
                  <a:pt x="10718403" y="7143750"/>
                </a:cubicBezTo>
                <a:cubicBezTo>
                  <a:pt x="10718403" y="7540625"/>
                  <a:pt x="10553038" y="7772136"/>
                  <a:pt x="10222309" y="7838281"/>
                </a:cubicBezTo>
                <a:cubicBezTo>
                  <a:pt x="9891579" y="7904427"/>
                  <a:pt x="9660070" y="7838281"/>
                  <a:pt x="9527778" y="7639844"/>
                </a:cubicBezTo>
                <a:cubicBezTo>
                  <a:pt x="9395486" y="7507552"/>
                  <a:pt x="9362413" y="5754688"/>
                  <a:pt x="9428559" y="2381250"/>
                </a:cubicBezTo>
                <a:cubicBezTo>
                  <a:pt x="9428559" y="1785938"/>
                  <a:pt x="9395486" y="1289844"/>
                  <a:pt x="9329340" y="892969"/>
                </a:cubicBezTo>
                <a:cubicBezTo>
                  <a:pt x="9263195" y="562240"/>
                  <a:pt x="9296267" y="330730"/>
                  <a:pt x="9428559" y="198438"/>
                </a:cubicBezTo>
                <a:cubicBezTo>
                  <a:pt x="9626996" y="0"/>
                  <a:pt x="9924653" y="0"/>
                  <a:pt x="10321528" y="198438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71" name="Freeform 971"/>
          <p:cNvSpPr/>
          <p:nvPr/>
        </p:nvSpPr>
        <p:spPr>
          <a:xfrm rot="0" flipH="0" flipV="0">
            <a:off x="7282002" y="456715"/>
            <a:ext cx="397271" cy="276125"/>
          </a:xfrm>
          <a:custGeom>
            <a:pathLst>
              <a:path w="12038542" h="8367447">
                <a:moveTo>
                  <a:pt x="4795573" y="2050521"/>
                </a:moveTo>
                <a:cubicBezTo>
                  <a:pt x="3803385" y="2116667"/>
                  <a:pt x="2877344" y="2248958"/>
                  <a:pt x="2017448" y="2447396"/>
                </a:cubicBezTo>
                <a:cubicBezTo>
                  <a:pt x="1686719" y="2579688"/>
                  <a:pt x="1521354" y="2480469"/>
                  <a:pt x="1521354" y="2149740"/>
                </a:cubicBezTo>
                <a:cubicBezTo>
                  <a:pt x="1719792" y="1620573"/>
                  <a:pt x="2083594" y="1355990"/>
                  <a:pt x="2612760" y="1355990"/>
                </a:cubicBezTo>
                <a:cubicBezTo>
                  <a:pt x="3141927" y="1488282"/>
                  <a:pt x="3869531" y="1521354"/>
                  <a:pt x="4795573" y="1455208"/>
                </a:cubicBezTo>
                <a:cubicBezTo>
                  <a:pt x="4795573" y="1124479"/>
                  <a:pt x="4762500" y="859896"/>
                  <a:pt x="4696354" y="661458"/>
                </a:cubicBezTo>
                <a:cubicBezTo>
                  <a:pt x="4696354" y="198438"/>
                  <a:pt x="4894792" y="0"/>
                  <a:pt x="5291667" y="66146"/>
                </a:cubicBezTo>
                <a:cubicBezTo>
                  <a:pt x="5820833" y="132292"/>
                  <a:pt x="6151562" y="297657"/>
                  <a:pt x="6283854" y="562240"/>
                </a:cubicBezTo>
                <a:cubicBezTo>
                  <a:pt x="6350000" y="694532"/>
                  <a:pt x="6316927" y="992188"/>
                  <a:pt x="6184635" y="1455208"/>
                </a:cubicBezTo>
                <a:lnTo>
                  <a:pt x="9359635" y="1455208"/>
                </a:lnTo>
                <a:cubicBezTo>
                  <a:pt x="9690365" y="1653646"/>
                  <a:pt x="9690365" y="1852083"/>
                  <a:pt x="9359635" y="2050521"/>
                </a:cubicBezTo>
                <a:lnTo>
                  <a:pt x="6184635" y="2050521"/>
                </a:lnTo>
                <a:cubicBezTo>
                  <a:pt x="6118489" y="2381250"/>
                  <a:pt x="6085417" y="2678906"/>
                  <a:pt x="6085417" y="2943490"/>
                </a:cubicBezTo>
                <a:cubicBezTo>
                  <a:pt x="9194271" y="3075781"/>
                  <a:pt x="11178646" y="3175000"/>
                  <a:pt x="12038542" y="3241146"/>
                </a:cubicBezTo>
                <a:cubicBezTo>
                  <a:pt x="11575521" y="4497917"/>
                  <a:pt x="10914062" y="4894792"/>
                  <a:pt x="10054167" y="4431771"/>
                </a:cubicBezTo>
                <a:cubicBezTo>
                  <a:pt x="8995833" y="4034896"/>
                  <a:pt x="7639843" y="3803386"/>
                  <a:pt x="5986198" y="3737240"/>
                </a:cubicBezTo>
                <a:cubicBezTo>
                  <a:pt x="5787760" y="4332552"/>
                  <a:pt x="5787760" y="4630208"/>
                  <a:pt x="5986198" y="4630208"/>
                </a:cubicBezTo>
                <a:cubicBezTo>
                  <a:pt x="6713802" y="4630208"/>
                  <a:pt x="7507552" y="4597136"/>
                  <a:pt x="8367448" y="4530990"/>
                </a:cubicBezTo>
                <a:cubicBezTo>
                  <a:pt x="8698177" y="4464844"/>
                  <a:pt x="8962760" y="4696354"/>
                  <a:pt x="9161198" y="5225521"/>
                </a:cubicBezTo>
                <a:cubicBezTo>
                  <a:pt x="9161198" y="5490104"/>
                  <a:pt x="9028906" y="5655469"/>
                  <a:pt x="8764323" y="5721615"/>
                </a:cubicBezTo>
                <a:cubicBezTo>
                  <a:pt x="7838281" y="6250781"/>
                  <a:pt x="7077604" y="6680729"/>
                  <a:pt x="6482292" y="7011458"/>
                </a:cubicBezTo>
                <a:lnTo>
                  <a:pt x="7276042" y="7309115"/>
                </a:lnTo>
                <a:cubicBezTo>
                  <a:pt x="8202083" y="7705990"/>
                  <a:pt x="8665104" y="7937500"/>
                  <a:pt x="8665104" y="8003646"/>
                </a:cubicBezTo>
                <a:cubicBezTo>
                  <a:pt x="8995833" y="8268229"/>
                  <a:pt x="8797396" y="8367447"/>
                  <a:pt x="8069792" y="8301301"/>
                </a:cubicBezTo>
                <a:cubicBezTo>
                  <a:pt x="6746875" y="7970573"/>
                  <a:pt x="5324739" y="7507552"/>
                  <a:pt x="3803385" y="6912240"/>
                </a:cubicBezTo>
                <a:cubicBezTo>
                  <a:pt x="3208073" y="6713802"/>
                  <a:pt x="3042708" y="6416146"/>
                  <a:pt x="3307292" y="6019271"/>
                </a:cubicBezTo>
                <a:cubicBezTo>
                  <a:pt x="3571875" y="5754688"/>
                  <a:pt x="3902604" y="5721615"/>
                  <a:pt x="4299479" y="5920052"/>
                </a:cubicBezTo>
                <a:cubicBezTo>
                  <a:pt x="4828646" y="6184636"/>
                  <a:pt x="5357812" y="6449219"/>
                  <a:pt x="5886979" y="6713802"/>
                </a:cubicBezTo>
                <a:cubicBezTo>
                  <a:pt x="6350000" y="6316927"/>
                  <a:pt x="6779948" y="5920052"/>
                  <a:pt x="7176823" y="5523177"/>
                </a:cubicBezTo>
                <a:cubicBezTo>
                  <a:pt x="7441406" y="5192448"/>
                  <a:pt x="6713802" y="5159375"/>
                  <a:pt x="4994010" y="5423958"/>
                </a:cubicBezTo>
                <a:cubicBezTo>
                  <a:pt x="4332552" y="5556250"/>
                  <a:pt x="4067969" y="5390886"/>
                  <a:pt x="4200260" y="4927865"/>
                </a:cubicBezTo>
                <a:cubicBezTo>
                  <a:pt x="4464844" y="4530990"/>
                  <a:pt x="4597135" y="4134115"/>
                  <a:pt x="4597135" y="3737240"/>
                </a:cubicBezTo>
                <a:cubicBezTo>
                  <a:pt x="3075781" y="3803386"/>
                  <a:pt x="1719792" y="4001823"/>
                  <a:pt x="529167" y="4332552"/>
                </a:cubicBezTo>
                <a:cubicBezTo>
                  <a:pt x="132292" y="4464844"/>
                  <a:pt x="0" y="4233333"/>
                  <a:pt x="132292" y="3638021"/>
                </a:cubicBezTo>
                <a:cubicBezTo>
                  <a:pt x="396875" y="3241146"/>
                  <a:pt x="727604" y="3042708"/>
                  <a:pt x="1124479" y="3042708"/>
                </a:cubicBezTo>
                <a:cubicBezTo>
                  <a:pt x="1852083" y="3108854"/>
                  <a:pt x="3042708" y="3075781"/>
                  <a:pt x="4696354" y="294349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72" name="Freeform 972"/>
          <p:cNvSpPr/>
          <p:nvPr/>
        </p:nvSpPr>
        <p:spPr>
          <a:xfrm rot="0" flipH="0" flipV="0">
            <a:off x="7706950" y="460068"/>
            <a:ext cx="396206" cy="266093"/>
          </a:xfrm>
          <a:custGeom>
            <a:pathLst>
              <a:path w="12006262" h="8063442">
                <a:moveTo>
                  <a:pt x="4762500" y="3532452"/>
                </a:moveTo>
                <a:cubicBezTo>
                  <a:pt x="3770312" y="3863181"/>
                  <a:pt x="2976562" y="4094692"/>
                  <a:pt x="2381250" y="4226983"/>
                </a:cubicBezTo>
                <a:cubicBezTo>
                  <a:pt x="1918229" y="4226983"/>
                  <a:pt x="1686719" y="4094692"/>
                  <a:pt x="1686719" y="3830108"/>
                </a:cubicBezTo>
                <a:cubicBezTo>
                  <a:pt x="2877344" y="3565525"/>
                  <a:pt x="4101041" y="3201723"/>
                  <a:pt x="5357812" y="2738702"/>
                </a:cubicBezTo>
                <a:cubicBezTo>
                  <a:pt x="4101041" y="2672556"/>
                  <a:pt x="3241146" y="2705629"/>
                  <a:pt x="2778125" y="2837921"/>
                </a:cubicBezTo>
                <a:cubicBezTo>
                  <a:pt x="2381250" y="2705762"/>
                  <a:pt x="2381250" y="2474516"/>
                  <a:pt x="2778125" y="2144183"/>
                </a:cubicBezTo>
                <a:cubicBezTo>
                  <a:pt x="3108854" y="2144183"/>
                  <a:pt x="3406510" y="2176992"/>
                  <a:pt x="3671094" y="2242608"/>
                </a:cubicBezTo>
                <a:lnTo>
                  <a:pt x="8930283" y="2242608"/>
                </a:lnTo>
                <a:cubicBezTo>
                  <a:pt x="9261012" y="2374900"/>
                  <a:pt x="9294084" y="2540265"/>
                  <a:pt x="9029501" y="2738702"/>
                </a:cubicBezTo>
                <a:lnTo>
                  <a:pt x="6449219" y="2738702"/>
                </a:lnTo>
                <a:cubicBezTo>
                  <a:pt x="6184635" y="2937140"/>
                  <a:pt x="5920052" y="3102504"/>
                  <a:pt x="5655469" y="3234796"/>
                </a:cubicBezTo>
                <a:lnTo>
                  <a:pt x="6350000" y="4028546"/>
                </a:lnTo>
                <a:cubicBezTo>
                  <a:pt x="6945445" y="3763963"/>
                  <a:pt x="7408531" y="3400161"/>
                  <a:pt x="7739261" y="2937140"/>
                </a:cubicBezTo>
                <a:cubicBezTo>
                  <a:pt x="8202281" y="2804848"/>
                  <a:pt x="8466865" y="2970213"/>
                  <a:pt x="8533011" y="3433233"/>
                </a:cubicBezTo>
                <a:cubicBezTo>
                  <a:pt x="8599156" y="3565525"/>
                  <a:pt x="8533011" y="3697817"/>
                  <a:pt x="8334573" y="3830108"/>
                </a:cubicBezTo>
                <a:cubicBezTo>
                  <a:pt x="7937698" y="4028546"/>
                  <a:pt x="7540823" y="4160838"/>
                  <a:pt x="7143948" y="4226983"/>
                </a:cubicBezTo>
                <a:cubicBezTo>
                  <a:pt x="8996296" y="5219171"/>
                  <a:pt x="10617067" y="5715265"/>
                  <a:pt x="12006262" y="5715265"/>
                </a:cubicBezTo>
                <a:cubicBezTo>
                  <a:pt x="11940117" y="6178286"/>
                  <a:pt x="11675467" y="6608233"/>
                  <a:pt x="11212314" y="7005108"/>
                </a:cubicBezTo>
                <a:cubicBezTo>
                  <a:pt x="10749293" y="7401983"/>
                  <a:pt x="10186987" y="7335838"/>
                  <a:pt x="9525397" y="6806671"/>
                </a:cubicBezTo>
                <a:cubicBezTo>
                  <a:pt x="8533077" y="6012921"/>
                  <a:pt x="7540757" y="5318390"/>
                  <a:pt x="6548437" y="4723077"/>
                </a:cubicBezTo>
                <a:cubicBezTo>
                  <a:pt x="6879167" y="5384536"/>
                  <a:pt x="6879167" y="6178286"/>
                  <a:pt x="6548437" y="7104327"/>
                </a:cubicBezTo>
                <a:cubicBezTo>
                  <a:pt x="6350000" y="7567348"/>
                  <a:pt x="5953125" y="7865004"/>
                  <a:pt x="5357812" y="7997296"/>
                </a:cubicBezTo>
                <a:cubicBezTo>
                  <a:pt x="4233333" y="8063442"/>
                  <a:pt x="3472656" y="7732713"/>
                  <a:pt x="3075781" y="7005108"/>
                </a:cubicBezTo>
                <a:cubicBezTo>
                  <a:pt x="3075781" y="6938963"/>
                  <a:pt x="3108854" y="6905890"/>
                  <a:pt x="3175000" y="6905890"/>
                </a:cubicBezTo>
                <a:cubicBezTo>
                  <a:pt x="3770312" y="7170473"/>
                  <a:pt x="4332552" y="7203546"/>
                  <a:pt x="4861719" y="7005108"/>
                </a:cubicBezTo>
                <a:cubicBezTo>
                  <a:pt x="5126302" y="6872817"/>
                  <a:pt x="5291666" y="6707452"/>
                  <a:pt x="5357812" y="6509015"/>
                </a:cubicBezTo>
                <a:cubicBezTo>
                  <a:pt x="5490104" y="6178286"/>
                  <a:pt x="5523177" y="5847556"/>
                  <a:pt x="5457031" y="5516827"/>
                </a:cubicBezTo>
                <a:cubicBezTo>
                  <a:pt x="4663281" y="5847556"/>
                  <a:pt x="3803385" y="6145213"/>
                  <a:pt x="2877344" y="6409796"/>
                </a:cubicBezTo>
                <a:cubicBezTo>
                  <a:pt x="2282031" y="6608233"/>
                  <a:pt x="1686719" y="6740525"/>
                  <a:pt x="1091406" y="6806671"/>
                </a:cubicBezTo>
                <a:cubicBezTo>
                  <a:pt x="562239" y="6938963"/>
                  <a:pt x="198437" y="6806671"/>
                  <a:pt x="0" y="6409796"/>
                </a:cubicBezTo>
                <a:cubicBezTo>
                  <a:pt x="0" y="6343650"/>
                  <a:pt x="198437" y="6277504"/>
                  <a:pt x="595312" y="6211358"/>
                </a:cubicBezTo>
                <a:cubicBezTo>
                  <a:pt x="1124479" y="6145213"/>
                  <a:pt x="1686719" y="6045994"/>
                  <a:pt x="2282031" y="5913702"/>
                </a:cubicBezTo>
                <a:cubicBezTo>
                  <a:pt x="3737239" y="5516827"/>
                  <a:pt x="4762500" y="5186098"/>
                  <a:pt x="5357812" y="4921515"/>
                </a:cubicBezTo>
                <a:lnTo>
                  <a:pt x="5159375" y="4326202"/>
                </a:lnTo>
                <a:cubicBezTo>
                  <a:pt x="4233333" y="4789223"/>
                  <a:pt x="3340364" y="5119952"/>
                  <a:pt x="2480469" y="5318390"/>
                </a:cubicBezTo>
                <a:cubicBezTo>
                  <a:pt x="2017448" y="5450681"/>
                  <a:pt x="1719791" y="5351463"/>
                  <a:pt x="1587500" y="5020733"/>
                </a:cubicBezTo>
                <a:cubicBezTo>
                  <a:pt x="1653646" y="4954588"/>
                  <a:pt x="2315104" y="4756150"/>
                  <a:pt x="3571875" y="4425421"/>
                </a:cubicBezTo>
                <a:cubicBezTo>
                  <a:pt x="3968750" y="4293129"/>
                  <a:pt x="4431771" y="4094692"/>
                  <a:pt x="4960937" y="3830108"/>
                </a:cubicBezTo>
                <a:close/>
                <a:moveTo>
                  <a:pt x="5853906" y="66146"/>
                </a:moveTo>
                <a:cubicBezTo>
                  <a:pt x="6052344" y="66146"/>
                  <a:pt x="6250781" y="132292"/>
                  <a:pt x="6449219" y="264583"/>
                </a:cubicBezTo>
                <a:cubicBezTo>
                  <a:pt x="6449219" y="595313"/>
                  <a:pt x="6482292" y="826823"/>
                  <a:pt x="6548437" y="959115"/>
                </a:cubicBezTo>
                <a:cubicBezTo>
                  <a:pt x="7408465" y="959115"/>
                  <a:pt x="8268494" y="992055"/>
                  <a:pt x="9128522" y="1057937"/>
                </a:cubicBezTo>
                <a:cubicBezTo>
                  <a:pt x="9459383" y="992055"/>
                  <a:pt x="9724033" y="892969"/>
                  <a:pt x="9922470" y="760677"/>
                </a:cubicBezTo>
                <a:cubicBezTo>
                  <a:pt x="10451769" y="694532"/>
                  <a:pt x="10716419" y="1024202"/>
                  <a:pt x="10716419" y="1749690"/>
                </a:cubicBezTo>
                <a:cubicBezTo>
                  <a:pt x="10716419" y="2344473"/>
                  <a:pt x="10650273" y="2840302"/>
                  <a:pt x="10517981" y="3237177"/>
                </a:cubicBezTo>
                <a:cubicBezTo>
                  <a:pt x="10385689" y="3435615"/>
                  <a:pt x="10253398" y="3435615"/>
                  <a:pt x="10121106" y="3237177"/>
                </a:cubicBezTo>
                <a:cubicBezTo>
                  <a:pt x="10054960" y="2708011"/>
                  <a:pt x="9955742" y="2278063"/>
                  <a:pt x="9823450" y="1947333"/>
                </a:cubicBezTo>
                <a:cubicBezTo>
                  <a:pt x="9823450" y="1619250"/>
                  <a:pt x="9029634" y="1455208"/>
                  <a:pt x="7442001" y="1455208"/>
                </a:cubicBezTo>
                <a:lnTo>
                  <a:pt x="4663479" y="1455208"/>
                </a:lnTo>
                <a:cubicBezTo>
                  <a:pt x="3869729" y="1455208"/>
                  <a:pt x="3142059" y="1488149"/>
                  <a:pt x="2480469" y="1554030"/>
                </a:cubicBezTo>
                <a:cubicBezTo>
                  <a:pt x="1951302" y="1751806"/>
                  <a:pt x="1686719" y="2312062"/>
                  <a:pt x="1686719" y="3234796"/>
                </a:cubicBezTo>
                <a:cubicBezTo>
                  <a:pt x="1554427" y="3433233"/>
                  <a:pt x="1389062" y="3433233"/>
                  <a:pt x="1190625" y="3234796"/>
                </a:cubicBezTo>
                <a:cubicBezTo>
                  <a:pt x="1058333" y="2772966"/>
                  <a:pt x="992187" y="2278195"/>
                  <a:pt x="992187" y="1750483"/>
                </a:cubicBezTo>
                <a:cubicBezTo>
                  <a:pt x="1058333" y="1024070"/>
                  <a:pt x="1289844" y="693936"/>
                  <a:pt x="1686719" y="760082"/>
                </a:cubicBezTo>
                <a:cubicBezTo>
                  <a:pt x="2414323" y="1024136"/>
                  <a:pt x="3472656" y="1057143"/>
                  <a:pt x="4861719" y="859102"/>
                </a:cubicBezTo>
                <a:cubicBezTo>
                  <a:pt x="4927864" y="726943"/>
                  <a:pt x="4960937" y="561843"/>
                  <a:pt x="4960937" y="363802"/>
                </a:cubicBezTo>
                <a:cubicBezTo>
                  <a:pt x="5093229" y="99219"/>
                  <a:pt x="5390885" y="0"/>
                  <a:pt x="5853906" y="66146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73" name="Freeform 973"/>
          <p:cNvSpPr/>
          <p:nvPr/>
        </p:nvSpPr>
        <p:spPr>
          <a:xfrm rot="0" flipH="0" flipV="0">
            <a:off x="8194798" y="436004"/>
            <a:ext cx="45839" cy="292990"/>
          </a:xfrm>
          <a:custGeom>
            <a:pathLst>
              <a:path w="1389063" h="8878491">
                <a:moveTo>
                  <a:pt x="694531" y="8878491"/>
                </a:moveTo>
                <a:cubicBezTo>
                  <a:pt x="496094" y="8878491"/>
                  <a:pt x="330729" y="8812345"/>
                  <a:pt x="198438" y="8680054"/>
                </a:cubicBezTo>
                <a:cubicBezTo>
                  <a:pt x="66146" y="8547762"/>
                  <a:pt x="0" y="8382397"/>
                  <a:pt x="0" y="8183960"/>
                </a:cubicBezTo>
                <a:cubicBezTo>
                  <a:pt x="0" y="7985522"/>
                  <a:pt x="66146" y="7820158"/>
                  <a:pt x="198438" y="7687866"/>
                </a:cubicBezTo>
                <a:cubicBezTo>
                  <a:pt x="330729" y="7555574"/>
                  <a:pt x="496094" y="7489429"/>
                  <a:pt x="694531" y="7489429"/>
                </a:cubicBezTo>
                <a:cubicBezTo>
                  <a:pt x="892969" y="7489429"/>
                  <a:pt x="1058333" y="7555574"/>
                  <a:pt x="1190625" y="7687866"/>
                </a:cubicBezTo>
                <a:cubicBezTo>
                  <a:pt x="1322917" y="7820158"/>
                  <a:pt x="1389063" y="7985522"/>
                  <a:pt x="1389063" y="8183960"/>
                </a:cubicBezTo>
                <a:cubicBezTo>
                  <a:pt x="1389063" y="8382397"/>
                  <a:pt x="1322917" y="8547762"/>
                  <a:pt x="1190625" y="8680054"/>
                </a:cubicBezTo>
                <a:cubicBezTo>
                  <a:pt x="1058333" y="8812345"/>
                  <a:pt x="892969" y="8878491"/>
                  <a:pt x="694531" y="8878491"/>
                </a:cubicBezTo>
                <a:close/>
                <a:moveTo>
                  <a:pt x="892969" y="5556250"/>
                </a:moveTo>
                <a:lnTo>
                  <a:pt x="892969" y="6052344"/>
                </a:lnTo>
                <a:lnTo>
                  <a:pt x="496094" y="6052344"/>
                </a:lnTo>
                <a:lnTo>
                  <a:pt x="496094" y="5556250"/>
                </a:lnTo>
                <a:cubicBezTo>
                  <a:pt x="496094" y="4663282"/>
                  <a:pt x="438216" y="3762045"/>
                  <a:pt x="322461" y="2852540"/>
                </a:cubicBezTo>
                <a:cubicBezTo>
                  <a:pt x="206706" y="1943035"/>
                  <a:pt x="148828" y="1273308"/>
                  <a:pt x="148828" y="843360"/>
                </a:cubicBezTo>
                <a:cubicBezTo>
                  <a:pt x="148828" y="578777"/>
                  <a:pt x="190169" y="372071"/>
                  <a:pt x="272852" y="223243"/>
                </a:cubicBezTo>
                <a:cubicBezTo>
                  <a:pt x="355534" y="74415"/>
                  <a:pt x="496094" y="0"/>
                  <a:pt x="694531" y="0"/>
                </a:cubicBezTo>
                <a:cubicBezTo>
                  <a:pt x="926042" y="0"/>
                  <a:pt x="1074870" y="82683"/>
                  <a:pt x="1141016" y="248047"/>
                </a:cubicBezTo>
                <a:cubicBezTo>
                  <a:pt x="1207162" y="413412"/>
                  <a:pt x="1240234" y="611849"/>
                  <a:pt x="1240234" y="843360"/>
                </a:cubicBezTo>
                <a:cubicBezTo>
                  <a:pt x="1240234" y="1273308"/>
                  <a:pt x="1182357" y="1943035"/>
                  <a:pt x="1066602" y="2852540"/>
                </a:cubicBezTo>
                <a:cubicBezTo>
                  <a:pt x="950846" y="3762045"/>
                  <a:pt x="892969" y="4663282"/>
                  <a:pt x="892969" y="555625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74" name="Rectangle 974"/>
          <p:cNvSpPr/>
          <p:nvPr/>
        </p:nvSpPr>
        <p:spPr>
          <a:xfrm rot="0" flipH="0" flipV="0">
            <a:off x="920629" y="3253080"/>
            <a:ext cx="5689917" cy="24390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602" baseline="0" b="0" i="0" dirty="0" spc="0">
                <a:latin typeface="宋体" pitchFamily="0" charset="1"/>
              </a:rPr>
              <a:t>编译失败，注意错误出现的行数，在到源代码中指定位置排错。</a:t>
            </a:r>
          </a:p>
        </p:txBody>
      </p:sp>
      <p:sp>
        <p:nvSpPr>
          <p:cNvPr id="975" name="Rectangle 975"/>
          <p:cNvSpPr/>
          <p:nvPr/>
        </p:nvSpPr>
        <p:spPr>
          <a:xfrm rot="0" flipH="0" flipV="0">
            <a:off x="776611" y="1035439"/>
            <a:ext cx="4610100" cy="70861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300" baseline="0" b="1" i="0" dirty="0" spc="0">
                <a:solidFill>
                  <a:srgbClr val="336565"/>
                </a:solidFill>
                <a:latin typeface="Arial Black" pitchFamily="0" charset="1"/>
              </a:rPr>
              <a:t>1.6 </a:t>
            </a:r>
            <a:r>
              <a:rPr lang="en-US" sz="3300" baseline="0" b="0" i="0" dirty="0" spc="0">
                <a:solidFill>
                  <a:srgbClr val="336565"/>
                </a:solidFill>
                <a:latin typeface="宋体" pitchFamily="0" charset="1"/>
              </a:rPr>
              <a:t>创建问题及解决方法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/>
      </p:grpSpPr>
      <p:sp>
        <p:nvSpPr>
          <p:cNvPr id="976" name="Freeform 976"/>
          <p:cNvSpPr/>
          <p:nvPr/>
        </p:nvSpPr>
        <p:spPr>
          <a:xfrm rot="5400000" flipH="0" flipV="0">
            <a:off x="1531379" y="-1164843"/>
            <a:ext cx="6119621" cy="8823959"/>
          </a:xfrm>
          <a:custGeom>
            <a:pathLst>
              <a:path w="6119621" h="8823959">
                <a:moveTo>
                  <a:pt x="0" y="8147304"/>
                </a:moveTo>
                <a:cubicBezTo>
                  <a:pt x="0" y="8521445"/>
                  <a:pt x="302513" y="8823959"/>
                  <a:pt x="675894" y="8823959"/>
                </a:cubicBezTo>
                <a:lnTo>
                  <a:pt x="5443728" y="8823959"/>
                </a:lnTo>
                <a:cubicBezTo>
                  <a:pt x="5817108" y="8823959"/>
                  <a:pt x="6119621" y="8521445"/>
                  <a:pt x="6119621" y="8147304"/>
                </a:cubicBezTo>
                <a:lnTo>
                  <a:pt x="6119621" y="676657"/>
                </a:lnTo>
                <a:cubicBezTo>
                  <a:pt x="6119621" y="303276"/>
                  <a:pt x="5817108" y="0"/>
                  <a:pt x="5443728" y="0"/>
                </a:cubicBezTo>
                <a:lnTo>
                  <a:pt x="675894" y="0"/>
                </a:lnTo>
                <a:cubicBezTo>
                  <a:pt x="302513" y="0"/>
                  <a:pt x="0" y="303276"/>
                  <a:pt x="0" y="676657"/>
                </a:cubicBezTo>
                <a:close/>
              </a:path>
            </a:pathLst>
          </a:custGeom>
          <a:noFill/>
          <a:ln w="28575" cap="rnd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77" name="Freeform 977"/>
          <p:cNvSpPr/>
          <p:nvPr/>
        </p:nvSpPr>
        <p:spPr>
          <a:xfrm rot="5400000" flipH="0" flipV="0">
            <a:off x="4604143" y="-2004947"/>
            <a:ext cx="0" cy="7696200"/>
          </a:xfrm>
          <a:custGeom>
            <a:pathLst>
              <a:path w="0" h="7696200">
                <a:moveTo>
                  <a:pt x="0" y="7696200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78" name="Picture 102"/>
          <p:cNvPicPr>
            <a:picLocks noChangeAspect="0" noChangeArrowheads="1"/>
          </p:cNvPicPr>
          <p:nvPr/>
        </p:nvPicPr>
        <p:blipFill>
          <a:blip r:embed="rId97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900061" y="332105"/>
            <a:ext cx="1582673" cy="633222"/>
          </a:xfrm>
          <a:prstGeom prst="rect">
            <a:avLst/>
          </a:prstGeom>
          <a:noFill/>
          <a:extLst/>
        </p:spPr>
      </p:pic>
      <p:sp>
        <p:nvSpPr>
          <p:cNvPr id="979" name="Rectangle 979"/>
          <p:cNvSpPr/>
          <p:nvPr/>
        </p:nvSpPr>
        <p:spPr>
          <a:xfrm rot="0" flipH="0" flipV="0">
            <a:off x="3522097" y="6419821"/>
            <a:ext cx="2557727" cy="23776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0" i="0" dirty="0" spc="0">
                <a:latin typeface="宋体" pitchFamily="0" charset="1"/>
              </a:rPr>
              <a:t>北京传智播客教</a:t>
            </a:r>
            <a:r>
              <a:rPr lang="en-US" sz="1397" baseline="0" b="0" i="0" dirty="0" spc="397">
                <a:latin typeface="宋体" pitchFamily="0" charset="1"/>
              </a:rPr>
              <a:t>育</a:t>
            </a:r>
            <a:r>
              <a:rPr lang="en-US" sz="1397" baseline="0" b="0" i="0" dirty="0" spc="0">
                <a:latin typeface="Arial" pitchFamily="0" charset="1"/>
                <a:hlinkClick r:id="rId100"/>
              </a:rPr>
              <a:t>www.itcast.cn</a:t>
            </a:r>
          </a:p>
        </p:txBody>
      </p:sp>
      <p:sp>
        <p:nvSpPr>
          <p:cNvPr id="980" name="Rectangle 980"/>
          <p:cNvSpPr/>
          <p:nvPr/>
        </p:nvSpPr>
        <p:spPr>
          <a:xfrm rot="0" flipH="0" flipV="0">
            <a:off x="776611" y="151519"/>
            <a:ext cx="7547427" cy="15925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lnSpc>
                <a:spcPts val="6960"/>
              </a:lnSpc>
            </a:pPr>
            <a:r>
              <a:rPr lang="en-US" sz="3300" baseline="0" b="1" i="0" dirty="0" spc="0">
                <a:solidFill>
                  <a:srgbClr val="336565"/>
                </a:solidFill>
                <a:latin typeface="Arial Black" pitchFamily="0" charset="1"/>
              </a:rPr>
              <a:t>1.7 </a:t>
            </a:r>
            <a:r>
              <a:rPr lang="en-US" sz="3300" baseline="0" b="0" i="0" dirty="0" spc="0">
                <a:solidFill>
                  <a:srgbClr val="336565"/>
                </a:solidFill>
                <a:latin typeface="宋体" pitchFamily="0" charset="1"/>
              </a:rPr>
              <a:t>复习建议</a:t>
            </a:r>
          </a:p>
        </p:txBody>
      </p:sp>
      <p:sp>
        <p:nvSpPr>
          <p:cNvPr id="981" name="Freeform 981"/>
          <p:cNvSpPr/>
          <p:nvPr/>
        </p:nvSpPr>
        <p:spPr>
          <a:xfrm rot="0" flipH="0" flipV="0">
            <a:off x="2645568" y="598615"/>
            <a:ext cx="424129" cy="45262"/>
          </a:xfrm>
          <a:custGeom>
            <a:pathLst>
              <a:path w="12852400" h="1371600">
                <a:moveTo>
                  <a:pt x="0" y="0"/>
                </a:moveTo>
                <a:lnTo>
                  <a:pt x="12852400" y="0"/>
                </a:lnTo>
                <a:lnTo>
                  <a:pt x="12852400" y="1371600"/>
                </a:lnTo>
                <a:lnTo>
                  <a:pt x="0" y="1371600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41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82" name="Freeform 982"/>
          <p:cNvSpPr/>
          <p:nvPr/>
        </p:nvSpPr>
        <p:spPr>
          <a:xfrm rot="0" flipH="0" flipV="0">
            <a:off x="3077189" y="458963"/>
            <a:ext cx="402728" cy="267315"/>
          </a:xfrm>
          <a:custGeom>
            <a:pathLst>
              <a:path w="12203906" h="8100484">
                <a:moveTo>
                  <a:pt x="4762500" y="892969"/>
                </a:moveTo>
                <a:cubicBezTo>
                  <a:pt x="4828646" y="363802"/>
                  <a:pt x="5060156" y="66146"/>
                  <a:pt x="5457031" y="0"/>
                </a:cubicBezTo>
                <a:cubicBezTo>
                  <a:pt x="5853906" y="66146"/>
                  <a:pt x="6151563" y="198438"/>
                  <a:pt x="6350000" y="396875"/>
                </a:cubicBezTo>
                <a:cubicBezTo>
                  <a:pt x="6482292" y="463021"/>
                  <a:pt x="6581511" y="628386"/>
                  <a:pt x="6647656" y="892969"/>
                </a:cubicBezTo>
                <a:cubicBezTo>
                  <a:pt x="9756511" y="959115"/>
                  <a:pt x="11608594" y="1025261"/>
                  <a:pt x="12203906" y="1091407"/>
                </a:cubicBezTo>
                <a:cubicBezTo>
                  <a:pt x="11542448" y="2215886"/>
                  <a:pt x="10847917" y="2612761"/>
                  <a:pt x="10120313" y="2282032"/>
                </a:cubicBezTo>
                <a:cubicBezTo>
                  <a:pt x="9591146" y="2083594"/>
                  <a:pt x="9061979" y="1918229"/>
                  <a:pt x="8532813" y="1785938"/>
                </a:cubicBezTo>
                <a:cubicBezTo>
                  <a:pt x="7871354" y="1653646"/>
                  <a:pt x="7176823" y="1587500"/>
                  <a:pt x="6449219" y="1587500"/>
                </a:cubicBezTo>
                <a:cubicBezTo>
                  <a:pt x="4398698" y="1587500"/>
                  <a:pt x="2711979" y="1719792"/>
                  <a:pt x="1389063" y="1984375"/>
                </a:cubicBezTo>
                <a:cubicBezTo>
                  <a:pt x="1058333" y="2116667"/>
                  <a:pt x="760677" y="2215886"/>
                  <a:pt x="496094" y="2282032"/>
                </a:cubicBezTo>
                <a:cubicBezTo>
                  <a:pt x="297656" y="2348178"/>
                  <a:pt x="198438" y="2182813"/>
                  <a:pt x="198438" y="1785938"/>
                </a:cubicBezTo>
                <a:cubicBezTo>
                  <a:pt x="396875" y="1389063"/>
                  <a:pt x="661458" y="1124480"/>
                  <a:pt x="992188" y="992188"/>
                </a:cubicBezTo>
                <a:cubicBezTo>
                  <a:pt x="1256771" y="992188"/>
                  <a:pt x="1455208" y="1025261"/>
                  <a:pt x="1587500" y="1091407"/>
                </a:cubicBezTo>
                <a:cubicBezTo>
                  <a:pt x="2315104" y="1091407"/>
                  <a:pt x="3373438" y="1025261"/>
                  <a:pt x="4762500" y="892969"/>
                </a:cubicBezTo>
                <a:close/>
                <a:moveTo>
                  <a:pt x="3472656" y="1984375"/>
                </a:moveTo>
                <a:cubicBezTo>
                  <a:pt x="3671094" y="1984375"/>
                  <a:pt x="3803385" y="2017448"/>
                  <a:pt x="3869531" y="2083594"/>
                </a:cubicBezTo>
                <a:cubicBezTo>
                  <a:pt x="5390885" y="2083594"/>
                  <a:pt x="6515364" y="2116667"/>
                  <a:pt x="7242969" y="2182813"/>
                </a:cubicBezTo>
                <a:cubicBezTo>
                  <a:pt x="7573698" y="2116667"/>
                  <a:pt x="7904427" y="2083594"/>
                  <a:pt x="8235156" y="2083594"/>
                </a:cubicBezTo>
                <a:cubicBezTo>
                  <a:pt x="8698177" y="2215886"/>
                  <a:pt x="8863542" y="2447396"/>
                  <a:pt x="8731250" y="2778125"/>
                </a:cubicBezTo>
                <a:cubicBezTo>
                  <a:pt x="8665104" y="3042709"/>
                  <a:pt x="8598958" y="3307292"/>
                  <a:pt x="8532813" y="3571875"/>
                </a:cubicBezTo>
                <a:cubicBezTo>
                  <a:pt x="8400521" y="3836459"/>
                  <a:pt x="8202083" y="3902604"/>
                  <a:pt x="7937500" y="3770313"/>
                </a:cubicBezTo>
                <a:cubicBezTo>
                  <a:pt x="7606771" y="3704167"/>
                  <a:pt x="7209896" y="3638021"/>
                  <a:pt x="6746875" y="3571875"/>
                </a:cubicBezTo>
                <a:cubicBezTo>
                  <a:pt x="5953125" y="3505729"/>
                  <a:pt x="5192448" y="3505729"/>
                  <a:pt x="4464844" y="3571875"/>
                </a:cubicBezTo>
                <a:cubicBezTo>
                  <a:pt x="4200260" y="3638021"/>
                  <a:pt x="3968750" y="3704167"/>
                  <a:pt x="3770313" y="3770313"/>
                </a:cubicBezTo>
                <a:cubicBezTo>
                  <a:pt x="3439583" y="3902604"/>
                  <a:pt x="3241146" y="3869532"/>
                  <a:pt x="3175000" y="3671094"/>
                </a:cubicBezTo>
                <a:cubicBezTo>
                  <a:pt x="3108854" y="3406511"/>
                  <a:pt x="3042708" y="3042709"/>
                  <a:pt x="2976563" y="2579688"/>
                </a:cubicBezTo>
                <a:cubicBezTo>
                  <a:pt x="2910417" y="2182813"/>
                  <a:pt x="3075781" y="1984375"/>
                  <a:pt x="3472656" y="1984375"/>
                </a:cubicBezTo>
                <a:close/>
                <a:moveTo>
                  <a:pt x="4266406" y="3073400"/>
                </a:moveTo>
                <a:cubicBezTo>
                  <a:pt x="5258594" y="3007254"/>
                  <a:pt x="6316927" y="3007254"/>
                  <a:pt x="7441406" y="3073400"/>
                </a:cubicBezTo>
                <a:cubicBezTo>
                  <a:pt x="7639844" y="2810140"/>
                  <a:pt x="7606771" y="2645569"/>
                  <a:pt x="7342188" y="2579688"/>
                </a:cubicBezTo>
                <a:cubicBezTo>
                  <a:pt x="6350000" y="2513542"/>
                  <a:pt x="5291667" y="2513542"/>
                  <a:pt x="4167188" y="2579688"/>
                </a:cubicBezTo>
                <a:cubicBezTo>
                  <a:pt x="3968750" y="2711318"/>
                  <a:pt x="4001823" y="2875889"/>
                  <a:pt x="4266406" y="3073400"/>
                </a:cubicBezTo>
                <a:close/>
                <a:moveTo>
                  <a:pt x="3571875" y="4164807"/>
                </a:moveTo>
                <a:cubicBezTo>
                  <a:pt x="3902604" y="4098661"/>
                  <a:pt x="4266406" y="4065588"/>
                  <a:pt x="4663281" y="4065588"/>
                </a:cubicBezTo>
                <a:cubicBezTo>
                  <a:pt x="6118490" y="3999442"/>
                  <a:pt x="7507552" y="4032515"/>
                  <a:pt x="8830469" y="4164807"/>
                </a:cubicBezTo>
                <a:cubicBezTo>
                  <a:pt x="8962761" y="4164807"/>
                  <a:pt x="9095052" y="4131734"/>
                  <a:pt x="9227344" y="4065588"/>
                </a:cubicBezTo>
                <a:cubicBezTo>
                  <a:pt x="9293489" y="3999442"/>
                  <a:pt x="9425781" y="3999442"/>
                  <a:pt x="9624219" y="4065588"/>
                </a:cubicBezTo>
                <a:cubicBezTo>
                  <a:pt x="10087239" y="4330171"/>
                  <a:pt x="10252604" y="4561682"/>
                  <a:pt x="10120313" y="4760119"/>
                </a:cubicBezTo>
                <a:cubicBezTo>
                  <a:pt x="9988021" y="5024702"/>
                  <a:pt x="9954948" y="5355432"/>
                  <a:pt x="10021094" y="5752307"/>
                </a:cubicBezTo>
                <a:cubicBezTo>
                  <a:pt x="10021094" y="6413765"/>
                  <a:pt x="10054167" y="6942932"/>
                  <a:pt x="10120313" y="7339807"/>
                </a:cubicBezTo>
                <a:cubicBezTo>
                  <a:pt x="10120313" y="7670536"/>
                  <a:pt x="9954948" y="7902046"/>
                  <a:pt x="9624219" y="8034338"/>
                </a:cubicBezTo>
                <a:cubicBezTo>
                  <a:pt x="9293489" y="8100484"/>
                  <a:pt x="9095052" y="8034338"/>
                  <a:pt x="9028906" y="7835900"/>
                </a:cubicBezTo>
                <a:cubicBezTo>
                  <a:pt x="8962761" y="7372880"/>
                  <a:pt x="8929688" y="6413765"/>
                  <a:pt x="8929688" y="4958557"/>
                </a:cubicBezTo>
                <a:cubicBezTo>
                  <a:pt x="8797396" y="4693973"/>
                  <a:pt x="7705989" y="4561682"/>
                  <a:pt x="5655469" y="4561682"/>
                </a:cubicBezTo>
                <a:cubicBezTo>
                  <a:pt x="4861719" y="4627828"/>
                  <a:pt x="4067969" y="4693973"/>
                  <a:pt x="3274219" y="4760119"/>
                </a:cubicBezTo>
                <a:cubicBezTo>
                  <a:pt x="3141927" y="4826265"/>
                  <a:pt x="3075781" y="4925484"/>
                  <a:pt x="3075781" y="5057775"/>
                </a:cubicBezTo>
                <a:cubicBezTo>
                  <a:pt x="3141927" y="6116109"/>
                  <a:pt x="2910417" y="6909859"/>
                  <a:pt x="2381250" y="7439025"/>
                </a:cubicBezTo>
                <a:cubicBezTo>
                  <a:pt x="1785938" y="7902046"/>
                  <a:pt x="1256771" y="8034338"/>
                  <a:pt x="793750" y="7835900"/>
                </a:cubicBezTo>
                <a:cubicBezTo>
                  <a:pt x="330729" y="7703609"/>
                  <a:pt x="66146" y="7538244"/>
                  <a:pt x="0" y="7339807"/>
                </a:cubicBezTo>
                <a:cubicBezTo>
                  <a:pt x="0" y="7207515"/>
                  <a:pt x="198438" y="7108296"/>
                  <a:pt x="595313" y="7042150"/>
                </a:cubicBezTo>
                <a:cubicBezTo>
                  <a:pt x="1256771" y="6909859"/>
                  <a:pt x="1686719" y="6678348"/>
                  <a:pt x="1885156" y="6347619"/>
                </a:cubicBezTo>
                <a:cubicBezTo>
                  <a:pt x="2215885" y="5620015"/>
                  <a:pt x="2215885" y="5024702"/>
                  <a:pt x="1885156" y="4561682"/>
                </a:cubicBezTo>
                <a:cubicBezTo>
                  <a:pt x="1752865" y="4098661"/>
                  <a:pt x="2050521" y="3933296"/>
                  <a:pt x="2778125" y="4065588"/>
                </a:cubicBezTo>
                <a:cubicBezTo>
                  <a:pt x="2976563" y="4197879"/>
                  <a:pt x="3241146" y="4230953"/>
                  <a:pt x="3571875" y="4164807"/>
                </a:cubicBezTo>
                <a:close/>
                <a:moveTo>
                  <a:pt x="7242969" y="5057775"/>
                </a:moveTo>
                <a:cubicBezTo>
                  <a:pt x="7904427" y="5057775"/>
                  <a:pt x="8135938" y="5289286"/>
                  <a:pt x="7937500" y="5752307"/>
                </a:cubicBezTo>
                <a:cubicBezTo>
                  <a:pt x="7871354" y="6215327"/>
                  <a:pt x="7772136" y="6645275"/>
                  <a:pt x="7639844" y="7042150"/>
                </a:cubicBezTo>
                <a:cubicBezTo>
                  <a:pt x="7573698" y="7240588"/>
                  <a:pt x="7441406" y="7306734"/>
                  <a:pt x="7242969" y="7240588"/>
                </a:cubicBezTo>
                <a:cubicBezTo>
                  <a:pt x="7044531" y="7174442"/>
                  <a:pt x="6879167" y="7108296"/>
                  <a:pt x="6746875" y="7042150"/>
                </a:cubicBezTo>
                <a:cubicBezTo>
                  <a:pt x="6217708" y="6976005"/>
                  <a:pt x="5688542" y="6976005"/>
                  <a:pt x="5159375" y="7042150"/>
                </a:cubicBezTo>
                <a:cubicBezTo>
                  <a:pt x="4762500" y="7306734"/>
                  <a:pt x="4464844" y="7339807"/>
                  <a:pt x="4266406" y="7141369"/>
                </a:cubicBezTo>
                <a:cubicBezTo>
                  <a:pt x="4067969" y="6612202"/>
                  <a:pt x="3968750" y="6083036"/>
                  <a:pt x="3968750" y="5553869"/>
                </a:cubicBezTo>
                <a:cubicBezTo>
                  <a:pt x="4034896" y="5223140"/>
                  <a:pt x="4299479" y="5057775"/>
                  <a:pt x="4762500" y="5057775"/>
                </a:cubicBezTo>
                <a:cubicBezTo>
                  <a:pt x="5291667" y="5190067"/>
                  <a:pt x="6118490" y="5190067"/>
                  <a:pt x="7242969" y="5057775"/>
                </a:cubicBezTo>
                <a:close/>
                <a:moveTo>
                  <a:pt x="5060156" y="5752307"/>
                </a:moveTo>
                <a:cubicBezTo>
                  <a:pt x="4861719" y="6016890"/>
                  <a:pt x="4894792" y="6281473"/>
                  <a:pt x="5159375" y="6546057"/>
                </a:cubicBezTo>
                <a:cubicBezTo>
                  <a:pt x="5688542" y="6479911"/>
                  <a:pt x="6184635" y="6479911"/>
                  <a:pt x="6647656" y="6546057"/>
                </a:cubicBezTo>
                <a:cubicBezTo>
                  <a:pt x="6846094" y="6479911"/>
                  <a:pt x="6945313" y="6380692"/>
                  <a:pt x="6945313" y="6248400"/>
                </a:cubicBezTo>
                <a:cubicBezTo>
                  <a:pt x="7011458" y="5917671"/>
                  <a:pt x="6945313" y="5719234"/>
                  <a:pt x="6746875" y="5653088"/>
                </a:cubicBezTo>
                <a:cubicBezTo>
                  <a:pt x="6217708" y="5586942"/>
                  <a:pt x="5655469" y="5620015"/>
                  <a:pt x="5060156" y="5752307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83" name="Freeform 983"/>
          <p:cNvSpPr/>
          <p:nvPr/>
        </p:nvSpPr>
        <p:spPr>
          <a:xfrm rot="0" flipH="0" flipV="0">
            <a:off x="3500758" y="476347"/>
            <a:ext cx="399454" cy="244383"/>
          </a:xfrm>
          <a:custGeom>
            <a:pathLst>
              <a:path w="12104687" h="7405555">
                <a:moveTo>
                  <a:pt x="6746875" y="2742274"/>
                </a:moveTo>
                <a:cubicBezTo>
                  <a:pt x="7408333" y="3403732"/>
                  <a:pt x="8036719" y="3899826"/>
                  <a:pt x="8632031" y="4230555"/>
                </a:cubicBezTo>
                <a:cubicBezTo>
                  <a:pt x="8764323" y="3965972"/>
                  <a:pt x="8863542" y="3668315"/>
                  <a:pt x="8929687" y="3337586"/>
                </a:cubicBezTo>
                <a:cubicBezTo>
                  <a:pt x="8995833" y="3006857"/>
                  <a:pt x="8896614" y="2841492"/>
                  <a:pt x="8632031" y="2841492"/>
                </a:cubicBezTo>
                <a:cubicBezTo>
                  <a:pt x="8036719" y="2907638"/>
                  <a:pt x="7772135" y="2775545"/>
                  <a:pt x="7838281" y="2445213"/>
                </a:cubicBezTo>
                <a:cubicBezTo>
                  <a:pt x="7970573" y="2115013"/>
                  <a:pt x="8102864" y="1784747"/>
                  <a:pt x="8235156" y="1454414"/>
                </a:cubicBezTo>
                <a:cubicBezTo>
                  <a:pt x="8433594" y="1124214"/>
                  <a:pt x="8334375" y="959114"/>
                  <a:pt x="7937500" y="959114"/>
                </a:cubicBezTo>
                <a:lnTo>
                  <a:pt x="6846094" y="959114"/>
                </a:lnTo>
                <a:cubicBezTo>
                  <a:pt x="6779948" y="1487487"/>
                  <a:pt x="6746875" y="2081874"/>
                  <a:pt x="6746875" y="2742274"/>
                </a:cubicBezTo>
                <a:close/>
                <a:moveTo>
                  <a:pt x="5655469" y="66146"/>
                </a:moveTo>
                <a:cubicBezTo>
                  <a:pt x="5986198" y="264583"/>
                  <a:pt x="6846094" y="330729"/>
                  <a:pt x="8235156" y="264583"/>
                </a:cubicBezTo>
                <a:cubicBezTo>
                  <a:pt x="8433594" y="264583"/>
                  <a:pt x="8665104" y="198438"/>
                  <a:pt x="8929687" y="66146"/>
                </a:cubicBezTo>
                <a:cubicBezTo>
                  <a:pt x="9392708" y="0"/>
                  <a:pt x="9624219" y="198438"/>
                  <a:pt x="9624219" y="661458"/>
                </a:cubicBezTo>
                <a:cubicBezTo>
                  <a:pt x="9491927" y="859499"/>
                  <a:pt x="9359635" y="1057605"/>
                  <a:pt x="9227344" y="1255778"/>
                </a:cubicBezTo>
                <a:cubicBezTo>
                  <a:pt x="8896614" y="1850032"/>
                  <a:pt x="8797395" y="2180167"/>
                  <a:pt x="8929687" y="2246180"/>
                </a:cubicBezTo>
                <a:lnTo>
                  <a:pt x="9525000" y="2246180"/>
                </a:lnTo>
                <a:cubicBezTo>
                  <a:pt x="9921875" y="2246180"/>
                  <a:pt x="10087239" y="2444617"/>
                  <a:pt x="10021094" y="2841492"/>
                </a:cubicBezTo>
                <a:cubicBezTo>
                  <a:pt x="9822656" y="3370659"/>
                  <a:pt x="9591145" y="3965972"/>
                  <a:pt x="9326562" y="4627430"/>
                </a:cubicBezTo>
                <a:cubicBezTo>
                  <a:pt x="10318750" y="5156597"/>
                  <a:pt x="11244792" y="5586545"/>
                  <a:pt x="12104687" y="5917274"/>
                </a:cubicBezTo>
                <a:cubicBezTo>
                  <a:pt x="11310937" y="7107899"/>
                  <a:pt x="10649479" y="7405555"/>
                  <a:pt x="10120312" y="6810242"/>
                </a:cubicBezTo>
                <a:cubicBezTo>
                  <a:pt x="9789583" y="6347222"/>
                  <a:pt x="9326562" y="5884201"/>
                  <a:pt x="8731250" y="5421180"/>
                </a:cubicBezTo>
                <a:cubicBezTo>
                  <a:pt x="8334375" y="5818055"/>
                  <a:pt x="7904427" y="6115711"/>
                  <a:pt x="7441406" y="6314149"/>
                </a:cubicBezTo>
                <a:cubicBezTo>
                  <a:pt x="6515364" y="6644878"/>
                  <a:pt x="5920052" y="6644878"/>
                  <a:pt x="5655469" y="6314149"/>
                </a:cubicBezTo>
                <a:cubicBezTo>
                  <a:pt x="5589323" y="6181857"/>
                  <a:pt x="5622396" y="6115711"/>
                  <a:pt x="5754687" y="6115711"/>
                </a:cubicBezTo>
                <a:cubicBezTo>
                  <a:pt x="5953125" y="6115711"/>
                  <a:pt x="6151562" y="6082638"/>
                  <a:pt x="6350000" y="6016492"/>
                </a:cubicBezTo>
                <a:cubicBezTo>
                  <a:pt x="7276042" y="5685763"/>
                  <a:pt x="7871354" y="5321961"/>
                  <a:pt x="8135937" y="4925086"/>
                </a:cubicBezTo>
                <a:cubicBezTo>
                  <a:pt x="7540625" y="4395920"/>
                  <a:pt x="7011458" y="3899826"/>
                  <a:pt x="6548437" y="3436805"/>
                </a:cubicBezTo>
                <a:cubicBezTo>
                  <a:pt x="6416145" y="4098263"/>
                  <a:pt x="6250781" y="4660503"/>
                  <a:pt x="6052344" y="5123524"/>
                </a:cubicBezTo>
                <a:cubicBezTo>
                  <a:pt x="5853906" y="5520399"/>
                  <a:pt x="5622396" y="5884201"/>
                  <a:pt x="5357812" y="6214930"/>
                </a:cubicBezTo>
                <a:cubicBezTo>
                  <a:pt x="5159375" y="6479513"/>
                  <a:pt x="4894791" y="6711024"/>
                  <a:pt x="4564062" y="6909461"/>
                </a:cubicBezTo>
                <a:cubicBezTo>
                  <a:pt x="3902604" y="7240190"/>
                  <a:pt x="3373437" y="7207117"/>
                  <a:pt x="2976562" y="6810242"/>
                </a:cubicBezTo>
                <a:cubicBezTo>
                  <a:pt x="2910416" y="6677951"/>
                  <a:pt x="2976562" y="6578732"/>
                  <a:pt x="3175000" y="6512586"/>
                </a:cubicBezTo>
                <a:cubicBezTo>
                  <a:pt x="3505729" y="6512586"/>
                  <a:pt x="3968750" y="6281208"/>
                  <a:pt x="4564062" y="5818452"/>
                </a:cubicBezTo>
                <a:cubicBezTo>
                  <a:pt x="4828646" y="5554001"/>
                  <a:pt x="5093229" y="5157324"/>
                  <a:pt x="5357812" y="4628422"/>
                </a:cubicBezTo>
                <a:cubicBezTo>
                  <a:pt x="5556250" y="4165666"/>
                  <a:pt x="5688541" y="3702843"/>
                  <a:pt x="5754687" y="3239955"/>
                </a:cubicBezTo>
                <a:cubicBezTo>
                  <a:pt x="5953125" y="2380588"/>
                  <a:pt x="6019271" y="1620308"/>
                  <a:pt x="5953125" y="959114"/>
                </a:cubicBezTo>
                <a:cubicBezTo>
                  <a:pt x="5622396" y="1025128"/>
                  <a:pt x="5357812" y="1157155"/>
                  <a:pt x="5159375" y="1355196"/>
                </a:cubicBezTo>
                <a:cubicBezTo>
                  <a:pt x="4894791" y="1355196"/>
                  <a:pt x="4762500" y="1256175"/>
                  <a:pt x="4762500" y="1058135"/>
                </a:cubicBezTo>
                <a:cubicBezTo>
                  <a:pt x="4894791" y="595246"/>
                  <a:pt x="5192448" y="264583"/>
                  <a:pt x="5655469" y="66146"/>
                </a:cubicBezTo>
                <a:close/>
                <a:moveTo>
                  <a:pt x="3869531" y="361024"/>
                </a:moveTo>
                <a:cubicBezTo>
                  <a:pt x="4001823" y="559461"/>
                  <a:pt x="3968750" y="757899"/>
                  <a:pt x="3770312" y="956336"/>
                </a:cubicBezTo>
                <a:cubicBezTo>
                  <a:pt x="3175000" y="1419357"/>
                  <a:pt x="2612760" y="1915451"/>
                  <a:pt x="2083594" y="2444617"/>
                </a:cubicBezTo>
                <a:cubicBezTo>
                  <a:pt x="1951302" y="2643055"/>
                  <a:pt x="2149739" y="2742274"/>
                  <a:pt x="2678906" y="2742274"/>
                </a:cubicBezTo>
                <a:cubicBezTo>
                  <a:pt x="3075781" y="2411809"/>
                  <a:pt x="3538802" y="2048272"/>
                  <a:pt x="4067969" y="1651661"/>
                </a:cubicBezTo>
                <a:cubicBezTo>
                  <a:pt x="4398698" y="1585515"/>
                  <a:pt x="4564062" y="1651661"/>
                  <a:pt x="4564062" y="1850099"/>
                </a:cubicBezTo>
                <a:cubicBezTo>
                  <a:pt x="4696354" y="2048536"/>
                  <a:pt x="4597135" y="2279981"/>
                  <a:pt x="4266406" y="2544432"/>
                </a:cubicBezTo>
                <a:cubicBezTo>
                  <a:pt x="3538802" y="2875028"/>
                  <a:pt x="2910416" y="3337851"/>
                  <a:pt x="2381250" y="3932899"/>
                </a:cubicBezTo>
                <a:cubicBezTo>
                  <a:pt x="2315104" y="4065190"/>
                  <a:pt x="2348177" y="4131336"/>
                  <a:pt x="2480469" y="4131336"/>
                </a:cubicBezTo>
                <a:cubicBezTo>
                  <a:pt x="3141927" y="3999045"/>
                  <a:pt x="3770312" y="3767534"/>
                  <a:pt x="4365625" y="3436805"/>
                </a:cubicBezTo>
                <a:cubicBezTo>
                  <a:pt x="4696354" y="3370659"/>
                  <a:pt x="4828646" y="3436805"/>
                  <a:pt x="4762500" y="3635242"/>
                </a:cubicBezTo>
                <a:cubicBezTo>
                  <a:pt x="4762500" y="3767534"/>
                  <a:pt x="4530989" y="3932899"/>
                  <a:pt x="4067969" y="4131336"/>
                </a:cubicBezTo>
                <a:cubicBezTo>
                  <a:pt x="3141927" y="4594357"/>
                  <a:pt x="2282031" y="4892013"/>
                  <a:pt x="1488281" y="5024305"/>
                </a:cubicBezTo>
                <a:cubicBezTo>
                  <a:pt x="1223698" y="5090451"/>
                  <a:pt x="1025260" y="4991232"/>
                  <a:pt x="892969" y="4726649"/>
                </a:cubicBezTo>
                <a:cubicBezTo>
                  <a:pt x="826823" y="4462065"/>
                  <a:pt x="859896" y="4296701"/>
                  <a:pt x="992187" y="4230555"/>
                </a:cubicBezTo>
                <a:cubicBezTo>
                  <a:pt x="1322916" y="4098263"/>
                  <a:pt x="1686719" y="3800607"/>
                  <a:pt x="2083594" y="3337586"/>
                </a:cubicBezTo>
                <a:cubicBezTo>
                  <a:pt x="1752864" y="3271440"/>
                  <a:pt x="1389062" y="3304513"/>
                  <a:pt x="992187" y="3436805"/>
                </a:cubicBezTo>
                <a:cubicBezTo>
                  <a:pt x="661458" y="3436805"/>
                  <a:pt x="496094" y="3271440"/>
                  <a:pt x="496094" y="2940711"/>
                </a:cubicBezTo>
                <a:cubicBezTo>
                  <a:pt x="496094" y="2676128"/>
                  <a:pt x="562239" y="2477690"/>
                  <a:pt x="694531" y="2345399"/>
                </a:cubicBezTo>
                <a:cubicBezTo>
                  <a:pt x="1025260" y="2213107"/>
                  <a:pt x="1322916" y="2047742"/>
                  <a:pt x="1587500" y="1849305"/>
                </a:cubicBezTo>
                <a:cubicBezTo>
                  <a:pt x="2116666" y="1386284"/>
                  <a:pt x="2546614" y="890191"/>
                  <a:pt x="2877344" y="361024"/>
                </a:cubicBezTo>
                <a:cubicBezTo>
                  <a:pt x="3340364" y="30294"/>
                  <a:pt x="3671094" y="30294"/>
                  <a:pt x="3869531" y="361024"/>
                </a:cubicBezTo>
                <a:close/>
                <a:moveTo>
                  <a:pt x="4564062" y="4627430"/>
                </a:moveTo>
                <a:cubicBezTo>
                  <a:pt x="4828646" y="4627430"/>
                  <a:pt x="4894791" y="4726649"/>
                  <a:pt x="4762500" y="4925086"/>
                </a:cubicBezTo>
                <a:cubicBezTo>
                  <a:pt x="4034896" y="5454253"/>
                  <a:pt x="3108854" y="5950347"/>
                  <a:pt x="1984375" y="6413367"/>
                </a:cubicBezTo>
                <a:cubicBezTo>
                  <a:pt x="1587500" y="6545659"/>
                  <a:pt x="1190625" y="6677951"/>
                  <a:pt x="793750" y="6810242"/>
                </a:cubicBezTo>
                <a:cubicBezTo>
                  <a:pt x="330729" y="6942534"/>
                  <a:pt x="66146" y="6777170"/>
                  <a:pt x="0" y="6314149"/>
                </a:cubicBezTo>
                <a:cubicBezTo>
                  <a:pt x="0" y="6049565"/>
                  <a:pt x="99219" y="5884201"/>
                  <a:pt x="297656" y="5818055"/>
                </a:cubicBezTo>
                <a:cubicBezTo>
                  <a:pt x="760677" y="5751909"/>
                  <a:pt x="1223698" y="5652690"/>
                  <a:pt x="1686719" y="5520399"/>
                </a:cubicBezTo>
                <a:cubicBezTo>
                  <a:pt x="2678906" y="5321961"/>
                  <a:pt x="3638021" y="5024305"/>
                  <a:pt x="4564062" y="462743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84" name="Freeform 984"/>
          <p:cNvSpPr/>
          <p:nvPr/>
        </p:nvSpPr>
        <p:spPr>
          <a:xfrm rot="0" flipH="0" flipV="0">
            <a:off x="3921445" y="463237"/>
            <a:ext cx="399297" cy="267305"/>
          </a:xfrm>
          <a:custGeom>
            <a:pathLst>
              <a:path w="12099925" h="8100153">
                <a:moveTo>
                  <a:pt x="3969941" y="4430977"/>
                </a:moveTo>
                <a:lnTo>
                  <a:pt x="3969941" y="5123921"/>
                </a:lnTo>
                <a:lnTo>
                  <a:pt x="5458222" y="5024702"/>
                </a:lnTo>
                <a:cubicBezTo>
                  <a:pt x="5723070" y="5090848"/>
                  <a:pt x="5855494" y="5223007"/>
                  <a:pt x="5855494" y="5421180"/>
                </a:cubicBezTo>
                <a:cubicBezTo>
                  <a:pt x="5789348" y="5553472"/>
                  <a:pt x="5623917" y="5619618"/>
                  <a:pt x="5359202" y="5619618"/>
                </a:cubicBezTo>
                <a:cubicBezTo>
                  <a:pt x="4962327" y="5619618"/>
                  <a:pt x="4499240" y="5652691"/>
                  <a:pt x="3969941" y="5718836"/>
                </a:cubicBezTo>
                <a:lnTo>
                  <a:pt x="3969941" y="7504774"/>
                </a:lnTo>
                <a:cubicBezTo>
                  <a:pt x="3969941" y="7637066"/>
                  <a:pt x="3837583" y="7736284"/>
                  <a:pt x="3572867" y="7802430"/>
                </a:cubicBezTo>
                <a:cubicBezTo>
                  <a:pt x="3175860" y="7868576"/>
                  <a:pt x="2977356" y="7736284"/>
                  <a:pt x="2977356" y="7405555"/>
                </a:cubicBezTo>
                <a:lnTo>
                  <a:pt x="2977356" y="5818055"/>
                </a:lnTo>
                <a:cubicBezTo>
                  <a:pt x="1918626" y="5884201"/>
                  <a:pt x="1091539" y="6049566"/>
                  <a:pt x="496094" y="6314149"/>
                </a:cubicBezTo>
                <a:cubicBezTo>
                  <a:pt x="231510" y="6314149"/>
                  <a:pt x="66146" y="6181857"/>
                  <a:pt x="0" y="5917274"/>
                </a:cubicBezTo>
                <a:cubicBezTo>
                  <a:pt x="66146" y="5520399"/>
                  <a:pt x="231510" y="5288888"/>
                  <a:pt x="496094" y="5222743"/>
                </a:cubicBezTo>
                <a:cubicBezTo>
                  <a:pt x="1157817" y="5288888"/>
                  <a:pt x="1984904" y="5288888"/>
                  <a:pt x="2977356" y="5222743"/>
                </a:cubicBezTo>
                <a:lnTo>
                  <a:pt x="2977356" y="4430977"/>
                </a:lnTo>
                <a:cubicBezTo>
                  <a:pt x="2249488" y="4430977"/>
                  <a:pt x="1653977" y="4496990"/>
                  <a:pt x="1190823" y="4629018"/>
                </a:cubicBezTo>
                <a:cubicBezTo>
                  <a:pt x="860094" y="4430712"/>
                  <a:pt x="760876" y="4166261"/>
                  <a:pt x="893167" y="3835664"/>
                </a:cubicBezTo>
                <a:cubicBezTo>
                  <a:pt x="1025459" y="3703373"/>
                  <a:pt x="1157751" y="3571147"/>
                  <a:pt x="1290042" y="3438988"/>
                </a:cubicBezTo>
                <a:cubicBezTo>
                  <a:pt x="1620904" y="3108391"/>
                  <a:pt x="1885619" y="2645569"/>
                  <a:pt x="2084189" y="2050521"/>
                </a:cubicBezTo>
                <a:cubicBezTo>
                  <a:pt x="1687182" y="2050521"/>
                  <a:pt x="1323247" y="2116667"/>
                  <a:pt x="992386" y="2248958"/>
                </a:cubicBezTo>
                <a:cubicBezTo>
                  <a:pt x="727670" y="2315104"/>
                  <a:pt x="595313" y="2248958"/>
                  <a:pt x="595313" y="2050521"/>
                </a:cubicBezTo>
                <a:cubicBezTo>
                  <a:pt x="595313" y="1653646"/>
                  <a:pt x="793816" y="1355989"/>
                  <a:pt x="1190823" y="1157552"/>
                </a:cubicBezTo>
                <a:cubicBezTo>
                  <a:pt x="1455539" y="1289844"/>
                  <a:pt x="1852546" y="1355989"/>
                  <a:pt x="2381845" y="1355989"/>
                </a:cubicBezTo>
                <a:cubicBezTo>
                  <a:pt x="2580415" y="959114"/>
                  <a:pt x="2712773" y="595313"/>
                  <a:pt x="2778919" y="264583"/>
                </a:cubicBezTo>
                <a:cubicBezTo>
                  <a:pt x="2845065" y="66146"/>
                  <a:pt x="3043568" y="0"/>
                  <a:pt x="3374430" y="66146"/>
                </a:cubicBezTo>
                <a:cubicBezTo>
                  <a:pt x="3837451" y="264583"/>
                  <a:pt x="3903596" y="694531"/>
                  <a:pt x="3572867" y="1355989"/>
                </a:cubicBezTo>
                <a:cubicBezTo>
                  <a:pt x="5027414" y="1355989"/>
                  <a:pt x="5754688" y="1455208"/>
                  <a:pt x="5754688" y="1653646"/>
                </a:cubicBezTo>
                <a:cubicBezTo>
                  <a:pt x="5754688" y="1785937"/>
                  <a:pt x="5655866" y="1885156"/>
                  <a:pt x="5458222" y="1951302"/>
                </a:cubicBezTo>
                <a:lnTo>
                  <a:pt x="3175794" y="1951302"/>
                </a:lnTo>
                <a:cubicBezTo>
                  <a:pt x="2712641" y="2546614"/>
                  <a:pt x="2348772" y="3141927"/>
                  <a:pt x="2084189" y="3737239"/>
                </a:cubicBezTo>
                <a:cubicBezTo>
                  <a:pt x="2084189" y="3935677"/>
                  <a:pt x="2381911" y="4001823"/>
                  <a:pt x="2977356" y="3935677"/>
                </a:cubicBezTo>
                <a:cubicBezTo>
                  <a:pt x="2977356" y="3538802"/>
                  <a:pt x="3010429" y="3208073"/>
                  <a:pt x="3076575" y="2943489"/>
                </a:cubicBezTo>
                <a:cubicBezTo>
                  <a:pt x="3208999" y="2678906"/>
                  <a:pt x="3374430" y="2546614"/>
                  <a:pt x="3572867" y="2546614"/>
                </a:cubicBezTo>
                <a:cubicBezTo>
                  <a:pt x="3771437" y="2612760"/>
                  <a:pt x="3903795" y="2745052"/>
                  <a:pt x="3969941" y="2943489"/>
                </a:cubicBezTo>
                <a:lnTo>
                  <a:pt x="3969941" y="3935677"/>
                </a:lnTo>
                <a:lnTo>
                  <a:pt x="5160963" y="3935677"/>
                </a:lnTo>
                <a:cubicBezTo>
                  <a:pt x="5359400" y="4001690"/>
                  <a:pt x="5425546" y="4100777"/>
                  <a:pt x="5359400" y="4232936"/>
                </a:cubicBezTo>
                <a:cubicBezTo>
                  <a:pt x="5359400" y="4431109"/>
                  <a:pt x="4896247" y="4497123"/>
                  <a:pt x="3969941" y="4430977"/>
                </a:cubicBezTo>
                <a:close/>
                <a:moveTo>
                  <a:pt x="7138988" y="2745052"/>
                </a:moveTo>
                <a:cubicBezTo>
                  <a:pt x="7469717" y="2678906"/>
                  <a:pt x="7668154" y="2745052"/>
                  <a:pt x="7734300" y="2943489"/>
                </a:cubicBezTo>
                <a:lnTo>
                  <a:pt x="7734300" y="4034896"/>
                </a:lnTo>
                <a:cubicBezTo>
                  <a:pt x="9520238" y="5356489"/>
                  <a:pt x="10975446" y="6248532"/>
                  <a:pt x="12099925" y="6711024"/>
                </a:cubicBezTo>
                <a:cubicBezTo>
                  <a:pt x="11107738" y="7967795"/>
                  <a:pt x="10280914" y="8100153"/>
                  <a:pt x="9619456" y="7108097"/>
                </a:cubicBezTo>
                <a:cubicBezTo>
                  <a:pt x="8957998" y="6116042"/>
                  <a:pt x="8296539" y="5388636"/>
                  <a:pt x="7635081" y="4925880"/>
                </a:cubicBezTo>
                <a:cubicBezTo>
                  <a:pt x="6974814" y="6248268"/>
                  <a:pt x="6215459" y="7041753"/>
                  <a:pt x="5357019" y="7306336"/>
                </a:cubicBezTo>
                <a:cubicBezTo>
                  <a:pt x="4762765" y="7504774"/>
                  <a:pt x="4399624" y="7405555"/>
                  <a:pt x="4267597" y="7008680"/>
                </a:cubicBezTo>
                <a:cubicBezTo>
                  <a:pt x="4267597" y="6942534"/>
                  <a:pt x="4597532" y="6777302"/>
                  <a:pt x="5257403" y="6512983"/>
                </a:cubicBezTo>
                <a:cubicBezTo>
                  <a:pt x="5587338" y="6314678"/>
                  <a:pt x="5917274" y="6017220"/>
                  <a:pt x="6247209" y="5620610"/>
                </a:cubicBezTo>
                <a:cubicBezTo>
                  <a:pt x="6577145" y="5025694"/>
                  <a:pt x="6742113" y="4496858"/>
                  <a:pt x="6742113" y="4034102"/>
                </a:cubicBezTo>
                <a:lnTo>
                  <a:pt x="6742113" y="3141729"/>
                </a:lnTo>
                <a:cubicBezTo>
                  <a:pt x="6742113" y="2943423"/>
                  <a:pt x="6874404" y="2811198"/>
                  <a:pt x="7138988" y="2745052"/>
                </a:cubicBezTo>
                <a:close/>
                <a:moveTo>
                  <a:pt x="6643688" y="363802"/>
                </a:moveTo>
                <a:cubicBezTo>
                  <a:pt x="6709701" y="165364"/>
                  <a:pt x="6874801" y="66146"/>
                  <a:pt x="7138988" y="66146"/>
                </a:cubicBezTo>
                <a:cubicBezTo>
                  <a:pt x="7602008" y="132291"/>
                  <a:pt x="7800446" y="363802"/>
                  <a:pt x="7734300" y="760677"/>
                </a:cubicBezTo>
                <a:cubicBezTo>
                  <a:pt x="7469717" y="1422135"/>
                  <a:pt x="7568936" y="1752864"/>
                  <a:pt x="8031956" y="1752864"/>
                </a:cubicBezTo>
                <a:cubicBezTo>
                  <a:pt x="8759561" y="1752864"/>
                  <a:pt x="9354873" y="1686719"/>
                  <a:pt x="9817894" y="1554427"/>
                </a:cubicBezTo>
                <a:cubicBezTo>
                  <a:pt x="10214769" y="1686719"/>
                  <a:pt x="10380133" y="1984375"/>
                  <a:pt x="10313988" y="2447396"/>
                </a:cubicBezTo>
                <a:cubicBezTo>
                  <a:pt x="9850967" y="3175000"/>
                  <a:pt x="9288727" y="3704167"/>
                  <a:pt x="8627269" y="4034896"/>
                </a:cubicBezTo>
                <a:cubicBezTo>
                  <a:pt x="8296672" y="4034896"/>
                  <a:pt x="8296672" y="3869531"/>
                  <a:pt x="8627269" y="3538802"/>
                </a:cubicBezTo>
                <a:cubicBezTo>
                  <a:pt x="8825706" y="3274219"/>
                  <a:pt x="8991071" y="3009635"/>
                  <a:pt x="9123363" y="2745052"/>
                </a:cubicBezTo>
                <a:cubicBezTo>
                  <a:pt x="9189508" y="2480469"/>
                  <a:pt x="8991071" y="2348177"/>
                  <a:pt x="8528050" y="2348177"/>
                </a:cubicBezTo>
                <a:cubicBezTo>
                  <a:pt x="7866856" y="2348177"/>
                  <a:pt x="7404034" y="2315104"/>
                  <a:pt x="7139583" y="2248958"/>
                </a:cubicBezTo>
                <a:cubicBezTo>
                  <a:pt x="6941278" y="2381250"/>
                  <a:pt x="6742906" y="2546614"/>
                  <a:pt x="6544469" y="2745052"/>
                </a:cubicBezTo>
                <a:cubicBezTo>
                  <a:pt x="6213739" y="3075781"/>
                  <a:pt x="5849938" y="3340364"/>
                  <a:pt x="5453063" y="3538802"/>
                </a:cubicBezTo>
                <a:cubicBezTo>
                  <a:pt x="5188479" y="3604948"/>
                  <a:pt x="4990042" y="3538802"/>
                  <a:pt x="4857750" y="3340364"/>
                </a:cubicBezTo>
                <a:cubicBezTo>
                  <a:pt x="5386917" y="3009635"/>
                  <a:pt x="5849938" y="2513542"/>
                  <a:pt x="6246813" y="1852083"/>
                </a:cubicBezTo>
                <a:cubicBezTo>
                  <a:pt x="6511396" y="1322916"/>
                  <a:pt x="6643688" y="826823"/>
                  <a:pt x="6643688" y="363802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85" name="Freeform 985"/>
          <p:cNvSpPr/>
          <p:nvPr/>
        </p:nvSpPr>
        <p:spPr>
          <a:xfrm rot="0" flipH="0" flipV="0">
            <a:off x="4342106" y="467681"/>
            <a:ext cx="398337" cy="261937"/>
          </a:xfrm>
          <a:custGeom>
            <a:pathLst>
              <a:path w="12070820" h="7937500">
                <a:moveTo>
                  <a:pt x="6746081" y="2315104"/>
                </a:moveTo>
                <a:lnTo>
                  <a:pt x="5158978" y="2315104"/>
                </a:lnTo>
                <a:cubicBezTo>
                  <a:pt x="4762235" y="2513541"/>
                  <a:pt x="4266274" y="2711979"/>
                  <a:pt x="3671093" y="2910416"/>
                </a:cubicBezTo>
                <a:cubicBezTo>
                  <a:pt x="3472656" y="2976562"/>
                  <a:pt x="3373437" y="2910416"/>
                  <a:pt x="3373437" y="2711979"/>
                </a:cubicBezTo>
                <a:cubicBezTo>
                  <a:pt x="3902471" y="2315104"/>
                  <a:pt x="4332287" y="1918229"/>
                  <a:pt x="4662884" y="1521354"/>
                </a:cubicBezTo>
                <a:cubicBezTo>
                  <a:pt x="4927467" y="1190625"/>
                  <a:pt x="5158978" y="892968"/>
                  <a:pt x="5357415" y="628385"/>
                </a:cubicBezTo>
                <a:cubicBezTo>
                  <a:pt x="5555720" y="496093"/>
                  <a:pt x="5754092" y="496093"/>
                  <a:pt x="5952529" y="628385"/>
                </a:cubicBezTo>
                <a:cubicBezTo>
                  <a:pt x="6283259" y="959115"/>
                  <a:pt x="6217112" y="1322916"/>
                  <a:pt x="5754092" y="1719791"/>
                </a:cubicBezTo>
                <a:lnTo>
                  <a:pt x="6746081" y="1719791"/>
                </a:lnTo>
                <a:lnTo>
                  <a:pt x="6746081" y="727604"/>
                </a:lnTo>
                <a:cubicBezTo>
                  <a:pt x="6746081" y="396875"/>
                  <a:pt x="6812226" y="198437"/>
                  <a:pt x="6944518" y="132291"/>
                </a:cubicBezTo>
                <a:cubicBezTo>
                  <a:pt x="7209101" y="0"/>
                  <a:pt x="7440612" y="0"/>
                  <a:pt x="7639050" y="132291"/>
                </a:cubicBezTo>
                <a:cubicBezTo>
                  <a:pt x="7837487" y="198437"/>
                  <a:pt x="8002851" y="396875"/>
                  <a:pt x="8135143" y="727604"/>
                </a:cubicBezTo>
                <a:cubicBezTo>
                  <a:pt x="8068998" y="926041"/>
                  <a:pt x="8035925" y="1256771"/>
                  <a:pt x="8035925" y="1719791"/>
                </a:cubicBezTo>
                <a:lnTo>
                  <a:pt x="10119518" y="1719791"/>
                </a:lnTo>
                <a:cubicBezTo>
                  <a:pt x="10582539" y="1852083"/>
                  <a:pt x="10615612" y="2050521"/>
                  <a:pt x="10218737" y="2315104"/>
                </a:cubicBezTo>
                <a:lnTo>
                  <a:pt x="8035925" y="2315104"/>
                </a:lnTo>
                <a:lnTo>
                  <a:pt x="8035925" y="3604948"/>
                </a:lnTo>
                <a:cubicBezTo>
                  <a:pt x="9557279" y="3737239"/>
                  <a:pt x="10880195" y="3770312"/>
                  <a:pt x="12004675" y="3704166"/>
                </a:cubicBezTo>
                <a:cubicBezTo>
                  <a:pt x="12070820" y="3770312"/>
                  <a:pt x="12004675" y="4001823"/>
                  <a:pt x="11806237" y="4398698"/>
                </a:cubicBezTo>
                <a:cubicBezTo>
                  <a:pt x="11475508" y="5060156"/>
                  <a:pt x="10979414" y="5258594"/>
                  <a:pt x="10317956" y="4994010"/>
                </a:cubicBezTo>
                <a:cubicBezTo>
                  <a:pt x="9656498" y="4663281"/>
                  <a:pt x="8895820" y="4497916"/>
                  <a:pt x="8035925" y="4497916"/>
                </a:cubicBezTo>
                <a:lnTo>
                  <a:pt x="8035925" y="6680729"/>
                </a:lnTo>
                <a:cubicBezTo>
                  <a:pt x="8168216" y="7408333"/>
                  <a:pt x="7969779" y="7805208"/>
                  <a:pt x="7440612" y="7871354"/>
                </a:cubicBezTo>
                <a:cubicBezTo>
                  <a:pt x="6911445" y="7937500"/>
                  <a:pt x="6679935" y="7573698"/>
                  <a:pt x="6746081" y="6779948"/>
                </a:cubicBezTo>
                <a:lnTo>
                  <a:pt x="6746081" y="4497916"/>
                </a:lnTo>
                <a:cubicBezTo>
                  <a:pt x="5357283" y="4431771"/>
                  <a:pt x="4332287" y="4597135"/>
                  <a:pt x="3671093" y="4994010"/>
                </a:cubicBezTo>
                <a:cubicBezTo>
                  <a:pt x="3406510" y="5060156"/>
                  <a:pt x="3274218" y="4960937"/>
                  <a:pt x="3274218" y="4696354"/>
                </a:cubicBezTo>
                <a:cubicBezTo>
                  <a:pt x="3274218" y="4365625"/>
                  <a:pt x="3373371" y="4101041"/>
                  <a:pt x="3571676" y="3902604"/>
                </a:cubicBezTo>
                <a:cubicBezTo>
                  <a:pt x="3770114" y="3704166"/>
                  <a:pt x="4001624" y="3571875"/>
                  <a:pt x="4266207" y="3505729"/>
                </a:cubicBezTo>
                <a:cubicBezTo>
                  <a:pt x="4662950" y="3704166"/>
                  <a:pt x="5489575" y="3737239"/>
                  <a:pt x="6746081" y="3604948"/>
                </a:cubicBezTo>
                <a:close/>
                <a:moveTo>
                  <a:pt x="4067968" y="628385"/>
                </a:moveTo>
                <a:cubicBezTo>
                  <a:pt x="3803385" y="1091406"/>
                  <a:pt x="3406510" y="1554427"/>
                  <a:pt x="2877343" y="2017448"/>
                </a:cubicBezTo>
                <a:lnTo>
                  <a:pt x="2877343" y="6482291"/>
                </a:lnTo>
                <a:cubicBezTo>
                  <a:pt x="2877343" y="6813021"/>
                  <a:pt x="2844270" y="7110677"/>
                  <a:pt x="2778125" y="7375260"/>
                </a:cubicBezTo>
                <a:cubicBezTo>
                  <a:pt x="2579687" y="7573698"/>
                  <a:pt x="2348177" y="7672916"/>
                  <a:pt x="2083593" y="7672916"/>
                </a:cubicBezTo>
                <a:cubicBezTo>
                  <a:pt x="1819010" y="7672916"/>
                  <a:pt x="1686718" y="7507552"/>
                  <a:pt x="1686718" y="7176823"/>
                </a:cubicBezTo>
                <a:cubicBezTo>
                  <a:pt x="1885156" y="5126302"/>
                  <a:pt x="1918229" y="3571875"/>
                  <a:pt x="1785937" y="2513541"/>
                </a:cubicBezTo>
                <a:cubicBezTo>
                  <a:pt x="992187" y="2910416"/>
                  <a:pt x="496093" y="2910416"/>
                  <a:pt x="297656" y="2513541"/>
                </a:cubicBezTo>
                <a:cubicBezTo>
                  <a:pt x="165364" y="2315104"/>
                  <a:pt x="66145" y="2050521"/>
                  <a:pt x="0" y="1719791"/>
                </a:cubicBezTo>
                <a:cubicBezTo>
                  <a:pt x="66145" y="1587500"/>
                  <a:pt x="330729" y="1488281"/>
                  <a:pt x="793750" y="1422135"/>
                </a:cubicBezTo>
                <a:cubicBezTo>
                  <a:pt x="1852083" y="1223698"/>
                  <a:pt x="2877343" y="859896"/>
                  <a:pt x="3869531" y="330729"/>
                </a:cubicBezTo>
                <a:cubicBezTo>
                  <a:pt x="4067968" y="264583"/>
                  <a:pt x="4134114" y="363802"/>
                  <a:pt x="4067968" y="628385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86" name="Freeform 986"/>
          <p:cNvSpPr/>
          <p:nvPr/>
        </p:nvSpPr>
        <p:spPr>
          <a:xfrm rot="0" flipH="0" flipV="0">
            <a:off x="4760532" y="475242"/>
            <a:ext cx="400546" cy="257571"/>
          </a:xfrm>
          <a:custGeom>
            <a:pathLst>
              <a:path w="12137760" h="7805207">
                <a:moveTo>
                  <a:pt x="5423958" y="0"/>
                </a:moveTo>
                <a:cubicBezTo>
                  <a:pt x="6085416" y="132292"/>
                  <a:pt x="6383072" y="429948"/>
                  <a:pt x="6316927" y="892969"/>
                </a:cubicBezTo>
                <a:cubicBezTo>
                  <a:pt x="6118489" y="1488281"/>
                  <a:pt x="5986198" y="1918229"/>
                  <a:pt x="5920052" y="2182812"/>
                </a:cubicBezTo>
                <a:cubicBezTo>
                  <a:pt x="8433594" y="4630208"/>
                  <a:pt x="10484114" y="5986198"/>
                  <a:pt x="12071614" y="6250781"/>
                </a:cubicBezTo>
                <a:cubicBezTo>
                  <a:pt x="12137760" y="6449219"/>
                  <a:pt x="11906250" y="6813021"/>
                  <a:pt x="11377083" y="7342187"/>
                </a:cubicBezTo>
                <a:cubicBezTo>
                  <a:pt x="10914062" y="7805207"/>
                  <a:pt x="10318750" y="7739062"/>
                  <a:pt x="9591146" y="7143750"/>
                </a:cubicBezTo>
                <a:cubicBezTo>
                  <a:pt x="8797396" y="6416146"/>
                  <a:pt x="8069791" y="5721615"/>
                  <a:pt x="7408333" y="5060156"/>
                </a:cubicBezTo>
                <a:cubicBezTo>
                  <a:pt x="6746875" y="4464844"/>
                  <a:pt x="6151562" y="3902604"/>
                  <a:pt x="5622396" y="3373437"/>
                </a:cubicBezTo>
                <a:cubicBezTo>
                  <a:pt x="5291666" y="4167187"/>
                  <a:pt x="4861718" y="4861719"/>
                  <a:pt x="4332552" y="5457031"/>
                </a:cubicBezTo>
                <a:cubicBezTo>
                  <a:pt x="3208073" y="6515365"/>
                  <a:pt x="2116666" y="7077604"/>
                  <a:pt x="1058333" y="7143750"/>
                </a:cubicBezTo>
                <a:cubicBezTo>
                  <a:pt x="330729" y="7143750"/>
                  <a:pt x="0" y="6813021"/>
                  <a:pt x="66146" y="6151562"/>
                </a:cubicBezTo>
                <a:cubicBezTo>
                  <a:pt x="198437" y="6085417"/>
                  <a:pt x="694531" y="5986198"/>
                  <a:pt x="1554427" y="5853906"/>
                </a:cubicBezTo>
                <a:cubicBezTo>
                  <a:pt x="2612760" y="5589323"/>
                  <a:pt x="3505729" y="4861719"/>
                  <a:pt x="4233333" y="3671094"/>
                </a:cubicBezTo>
                <a:cubicBezTo>
                  <a:pt x="4696354" y="2745052"/>
                  <a:pt x="4894791" y="1951302"/>
                  <a:pt x="4828646" y="1289844"/>
                </a:cubicBezTo>
                <a:cubicBezTo>
                  <a:pt x="4828646" y="429948"/>
                  <a:pt x="5027083" y="0"/>
                  <a:pt x="5423958" y="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87" name="Freeform 987"/>
          <p:cNvSpPr/>
          <p:nvPr/>
        </p:nvSpPr>
        <p:spPr>
          <a:xfrm rot="0" flipH="0" flipV="0">
            <a:off x="5194290" y="465472"/>
            <a:ext cx="385266" cy="267145"/>
          </a:xfrm>
          <a:custGeom>
            <a:pathLst>
              <a:path w="11674740" h="8095323">
                <a:moveTo>
                  <a:pt x="6515365" y="1488281"/>
                </a:moveTo>
                <a:cubicBezTo>
                  <a:pt x="6515365" y="1091406"/>
                  <a:pt x="6482292" y="760677"/>
                  <a:pt x="6416146" y="496094"/>
                </a:cubicBezTo>
                <a:cubicBezTo>
                  <a:pt x="6416146" y="165365"/>
                  <a:pt x="6581510" y="0"/>
                  <a:pt x="6912240" y="0"/>
                </a:cubicBezTo>
                <a:cubicBezTo>
                  <a:pt x="7044532" y="0"/>
                  <a:pt x="7209896" y="33073"/>
                  <a:pt x="7408334" y="99219"/>
                </a:cubicBezTo>
                <a:cubicBezTo>
                  <a:pt x="7739063" y="363802"/>
                  <a:pt x="7871354" y="661458"/>
                  <a:pt x="7805209" y="992188"/>
                </a:cubicBezTo>
                <a:lnTo>
                  <a:pt x="7805209" y="1488281"/>
                </a:lnTo>
                <a:cubicBezTo>
                  <a:pt x="9326563" y="1620573"/>
                  <a:pt x="10616407" y="1653646"/>
                  <a:pt x="11674740" y="1587500"/>
                </a:cubicBezTo>
                <a:cubicBezTo>
                  <a:pt x="11211719" y="2710260"/>
                  <a:pt x="10616407" y="3205560"/>
                  <a:pt x="9888802" y="3073400"/>
                </a:cubicBezTo>
                <a:cubicBezTo>
                  <a:pt x="9293490" y="2875360"/>
                  <a:pt x="8598959" y="2677253"/>
                  <a:pt x="7805209" y="2479080"/>
                </a:cubicBezTo>
                <a:cubicBezTo>
                  <a:pt x="7739063" y="2545093"/>
                  <a:pt x="7739063" y="2875293"/>
                  <a:pt x="7805209" y="3469680"/>
                </a:cubicBezTo>
                <a:cubicBezTo>
                  <a:pt x="7937500" y="5186826"/>
                  <a:pt x="7805209" y="6375929"/>
                  <a:pt x="7408334" y="7036991"/>
                </a:cubicBezTo>
                <a:cubicBezTo>
                  <a:pt x="6482292" y="7963033"/>
                  <a:pt x="5324740" y="8095323"/>
                  <a:pt x="3935677" y="7433866"/>
                </a:cubicBezTo>
                <a:cubicBezTo>
                  <a:pt x="3208073" y="6904699"/>
                  <a:pt x="3009636" y="6573970"/>
                  <a:pt x="3340365" y="6441678"/>
                </a:cubicBezTo>
                <a:cubicBezTo>
                  <a:pt x="3671094" y="6640116"/>
                  <a:pt x="4001823" y="6772408"/>
                  <a:pt x="4332552" y="6838553"/>
                </a:cubicBezTo>
                <a:cubicBezTo>
                  <a:pt x="5457031" y="6838553"/>
                  <a:pt x="6085417" y="6673387"/>
                  <a:pt x="6217709" y="6343055"/>
                </a:cubicBezTo>
                <a:cubicBezTo>
                  <a:pt x="6482292" y="6012723"/>
                  <a:pt x="6581510" y="5054666"/>
                  <a:pt x="6515365" y="3468886"/>
                </a:cubicBezTo>
                <a:cubicBezTo>
                  <a:pt x="5258594" y="4723540"/>
                  <a:pt x="3869531" y="5449888"/>
                  <a:pt x="2348177" y="5647928"/>
                </a:cubicBezTo>
                <a:cubicBezTo>
                  <a:pt x="1951302" y="5647928"/>
                  <a:pt x="1587500" y="5515637"/>
                  <a:pt x="1256771" y="5251053"/>
                </a:cubicBezTo>
                <a:cubicBezTo>
                  <a:pt x="926042" y="4920324"/>
                  <a:pt x="926042" y="4721887"/>
                  <a:pt x="1256771" y="4655741"/>
                </a:cubicBezTo>
                <a:cubicBezTo>
                  <a:pt x="2976563" y="4589595"/>
                  <a:pt x="4729427" y="3798359"/>
                  <a:pt x="6515365" y="2282031"/>
                </a:cubicBezTo>
                <a:cubicBezTo>
                  <a:pt x="3604948" y="2282031"/>
                  <a:pt x="1620573" y="2447396"/>
                  <a:pt x="562240" y="2778125"/>
                </a:cubicBezTo>
                <a:cubicBezTo>
                  <a:pt x="165365" y="2910417"/>
                  <a:pt x="0" y="2811198"/>
                  <a:pt x="66146" y="2480469"/>
                </a:cubicBezTo>
                <a:cubicBezTo>
                  <a:pt x="463021" y="1686719"/>
                  <a:pt x="826823" y="1355990"/>
                  <a:pt x="1157552" y="1488281"/>
                </a:cubicBezTo>
                <a:cubicBezTo>
                  <a:pt x="1951302" y="1620573"/>
                  <a:pt x="3737240" y="1620573"/>
                  <a:pt x="6515365" y="1488281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88" name="Freeform 988"/>
          <p:cNvSpPr/>
          <p:nvPr/>
        </p:nvSpPr>
        <p:spPr>
          <a:xfrm rot="0" flipH="0" flipV="0">
            <a:off x="5603932" y="459963"/>
            <a:ext cx="396180" cy="272864"/>
          </a:xfrm>
          <a:custGeom>
            <a:pathLst>
              <a:path w="12005468" h="8268625">
                <a:moveTo>
                  <a:pt x="6449218" y="264583"/>
                </a:moveTo>
                <a:cubicBezTo>
                  <a:pt x="6647656" y="463021"/>
                  <a:pt x="6813020" y="760677"/>
                  <a:pt x="6945312" y="1157552"/>
                </a:cubicBezTo>
                <a:cubicBezTo>
                  <a:pt x="7474479" y="1223698"/>
                  <a:pt x="8334375" y="1223698"/>
                  <a:pt x="9525000" y="1157552"/>
                </a:cubicBezTo>
                <a:cubicBezTo>
                  <a:pt x="10120312" y="959115"/>
                  <a:pt x="10484114" y="1091208"/>
                  <a:pt x="10616406" y="1553832"/>
                </a:cubicBezTo>
                <a:cubicBezTo>
                  <a:pt x="10748698" y="2610710"/>
                  <a:pt x="10649479" y="3403336"/>
                  <a:pt x="10318750" y="3931708"/>
                </a:cubicBezTo>
                <a:cubicBezTo>
                  <a:pt x="10120312" y="4196292"/>
                  <a:pt x="9954948" y="4196292"/>
                  <a:pt x="9822656" y="3931708"/>
                </a:cubicBezTo>
                <a:cubicBezTo>
                  <a:pt x="9888801" y="2743333"/>
                  <a:pt x="9756510" y="2083131"/>
                  <a:pt x="9425781" y="1951104"/>
                </a:cubicBezTo>
                <a:cubicBezTo>
                  <a:pt x="8565885" y="1885090"/>
                  <a:pt x="7606770" y="1852083"/>
                  <a:pt x="6548437" y="1852083"/>
                </a:cubicBezTo>
                <a:cubicBezTo>
                  <a:pt x="5820833" y="1785938"/>
                  <a:pt x="4530989" y="1818944"/>
                  <a:pt x="2678906" y="1951104"/>
                </a:cubicBezTo>
                <a:cubicBezTo>
                  <a:pt x="2215885" y="2083131"/>
                  <a:pt x="1984375" y="2677187"/>
                  <a:pt x="1984375" y="3733271"/>
                </a:cubicBezTo>
                <a:cubicBezTo>
                  <a:pt x="1852083" y="4064000"/>
                  <a:pt x="1686718" y="4064000"/>
                  <a:pt x="1488281" y="3733271"/>
                </a:cubicBezTo>
                <a:cubicBezTo>
                  <a:pt x="1289843" y="3072871"/>
                  <a:pt x="1223697" y="2379464"/>
                  <a:pt x="1289843" y="1653051"/>
                </a:cubicBezTo>
                <a:cubicBezTo>
                  <a:pt x="1422135" y="1124281"/>
                  <a:pt x="1752864" y="959115"/>
                  <a:pt x="2282031" y="1157552"/>
                </a:cubicBezTo>
                <a:cubicBezTo>
                  <a:pt x="3075781" y="1223698"/>
                  <a:pt x="3935677" y="1223698"/>
                  <a:pt x="4861718" y="1157552"/>
                </a:cubicBezTo>
                <a:cubicBezTo>
                  <a:pt x="5060156" y="628385"/>
                  <a:pt x="5225520" y="330729"/>
                  <a:pt x="5357812" y="264583"/>
                </a:cubicBezTo>
                <a:cubicBezTo>
                  <a:pt x="5688541" y="0"/>
                  <a:pt x="6052343" y="0"/>
                  <a:pt x="6449218" y="264583"/>
                </a:cubicBezTo>
                <a:close/>
                <a:moveTo>
                  <a:pt x="1488281" y="4829043"/>
                </a:moveTo>
                <a:cubicBezTo>
                  <a:pt x="2943489" y="4762897"/>
                  <a:pt x="4431770" y="4729824"/>
                  <a:pt x="5953125" y="4729824"/>
                </a:cubicBezTo>
                <a:cubicBezTo>
                  <a:pt x="6283854" y="4199599"/>
                  <a:pt x="6515364" y="3437467"/>
                  <a:pt x="6647656" y="2443427"/>
                </a:cubicBezTo>
                <a:cubicBezTo>
                  <a:pt x="6647656" y="2179770"/>
                  <a:pt x="6746875" y="2047941"/>
                  <a:pt x="6945312" y="2047941"/>
                </a:cubicBezTo>
                <a:cubicBezTo>
                  <a:pt x="7342187" y="2180365"/>
                  <a:pt x="7573698" y="2412140"/>
                  <a:pt x="7639843" y="2743266"/>
                </a:cubicBezTo>
                <a:cubicBezTo>
                  <a:pt x="7705989" y="3206816"/>
                  <a:pt x="7573698" y="3869002"/>
                  <a:pt x="7242968" y="4729824"/>
                </a:cubicBezTo>
                <a:cubicBezTo>
                  <a:pt x="9491926" y="4729824"/>
                  <a:pt x="11079426" y="4762897"/>
                  <a:pt x="12005468" y="4829043"/>
                </a:cubicBezTo>
                <a:cubicBezTo>
                  <a:pt x="11476301" y="6019668"/>
                  <a:pt x="10847916" y="6449616"/>
                  <a:pt x="10120312" y="6118887"/>
                </a:cubicBezTo>
                <a:cubicBezTo>
                  <a:pt x="8929687" y="5788157"/>
                  <a:pt x="7838281" y="5589720"/>
                  <a:pt x="6846093" y="5523574"/>
                </a:cubicBezTo>
                <a:cubicBezTo>
                  <a:pt x="5523177" y="7574095"/>
                  <a:pt x="3737239" y="8268625"/>
                  <a:pt x="1488281" y="7607168"/>
                </a:cubicBezTo>
                <a:cubicBezTo>
                  <a:pt x="1289843" y="7408730"/>
                  <a:pt x="1289843" y="7243366"/>
                  <a:pt x="1488281" y="7111074"/>
                </a:cubicBezTo>
                <a:cubicBezTo>
                  <a:pt x="3406510" y="6912637"/>
                  <a:pt x="4762500" y="6350397"/>
                  <a:pt x="5556250" y="5424355"/>
                </a:cubicBezTo>
                <a:cubicBezTo>
                  <a:pt x="3042708" y="5490501"/>
                  <a:pt x="1355989" y="5655866"/>
                  <a:pt x="496093" y="5920449"/>
                </a:cubicBezTo>
                <a:cubicBezTo>
                  <a:pt x="231510" y="6118887"/>
                  <a:pt x="66145" y="6052741"/>
                  <a:pt x="0" y="5722012"/>
                </a:cubicBezTo>
                <a:cubicBezTo>
                  <a:pt x="66145" y="5325137"/>
                  <a:pt x="198437" y="5060553"/>
                  <a:pt x="396875" y="4928262"/>
                </a:cubicBezTo>
                <a:cubicBezTo>
                  <a:pt x="727604" y="4729824"/>
                  <a:pt x="1091406" y="4696751"/>
                  <a:pt x="1488281" y="4829043"/>
                </a:cubicBezTo>
                <a:close/>
                <a:moveTo>
                  <a:pt x="5060156" y="2443427"/>
                </a:moveTo>
                <a:cubicBezTo>
                  <a:pt x="5457031" y="2575719"/>
                  <a:pt x="5787760" y="2741083"/>
                  <a:pt x="6052343" y="2939521"/>
                </a:cubicBezTo>
                <a:cubicBezTo>
                  <a:pt x="6184635" y="3071813"/>
                  <a:pt x="6151562" y="3171031"/>
                  <a:pt x="5953125" y="3237177"/>
                </a:cubicBezTo>
                <a:cubicBezTo>
                  <a:pt x="5490104" y="3237177"/>
                  <a:pt x="5060156" y="3204104"/>
                  <a:pt x="4663281" y="3137958"/>
                </a:cubicBezTo>
                <a:cubicBezTo>
                  <a:pt x="3737239" y="3071813"/>
                  <a:pt x="3373437" y="2840302"/>
                  <a:pt x="3571875" y="2443427"/>
                </a:cubicBezTo>
                <a:cubicBezTo>
                  <a:pt x="3638020" y="2244990"/>
                  <a:pt x="3770312" y="2145771"/>
                  <a:pt x="3968750" y="2145771"/>
                </a:cubicBezTo>
                <a:cubicBezTo>
                  <a:pt x="4233333" y="2145771"/>
                  <a:pt x="4597135" y="2244990"/>
                  <a:pt x="5060156" y="2443427"/>
                </a:cubicBezTo>
                <a:close/>
                <a:moveTo>
                  <a:pt x="3274218" y="3336396"/>
                </a:moveTo>
                <a:cubicBezTo>
                  <a:pt x="3472656" y="3402542"/>
                  <a:pt x="3671093" y="3468688"/>
                  <a:pt x="3869531" y="3534833"/>
                </a:cubicBezTo>
                <a:cubicBezTo>
                  <a:pt x="4067968" y="3600979"/>
                  <a:pt x="4299479" y="3667125"/>
                  <a:pt x="4564062" y="3733271"/>
                </a:cubicBezTo>
                <a:lnTo>
                  <a:pt x="5357812" y="4030927"/>
                </a:lnTo>
                <a:cubicBezTo>
                  <a:pt x="5556250" y="4163219"/>
                  <a:pt x="5457031" y="4262438"/>
                  <a:pt x="5060156" y="4328583"/>
                </a:cubicBezTo>
                <a:cubicBezTo>
                  <a:pt x="4332552" y="4328583"/>
                  <a:pt x="3604947" y="4295511"/>
                  <a:pt x="2877343" y="4229365"/>
                </a:cubicBezTo>
                <a:cubicBezTo>
                  <a:pt x="2546614" y="4163219"/>
                  <a:pt x="2447395" y="3931708"/>
                  <a:pt x="2579687" y="3534833"/>
                </a:cubicBezTo>
                <a:cubicBezTo>
                  <a:pt x="2711979" y="3270250"/>
                  <a:pt x="2943489" y="3204104"/>
                  <a:pt x="3274218" y="3336396"/>
                </a:cubicBezTo>
                <a:close/>
                <a:moveTo>
                  <a:pt x="7540625" y="5920449"/>
                </a:moveTo>
                <a:cubicBezTo>
                  <a:pt x="8069791" y="6118887"/>
                  <a:pt x="8632031" y="6383470"/>
                  <a:pt x="9227343" y="6714199"/>
                </a:cubicBezTo>
                <a:cubicBezTo>
                  <a:pt x="9888801" y="7177220"/>
                  <a:pt x="10285676" y="7507949"/>
                  <a:pt x="10417968" y="7706387"/>
                </a:cubicBezTo>
                <a:cubicBezTo>
                  <a:pt x="10550260" y="7904824"/>
                  <a:pt x="10484114" y="8004043"/>
                  <a:pt x="10219531" y="8004043"/>
                </a:cubicBezTo>
                <a:cubicBezTo>
                  <a:pt x="9954948" y="8004043"/>
                  <a:pt x="9657291" y="7937897"/>
                  <a:pt x="9326562" y="7805605"/>
                </a:cubicBezTo>
                <a:cubicBezTo>
                  <a:pt x="8202083" y="7474876"/>
                  <a:pt x="7408333" y="7144147"/>
                  <a:pt x="6945312" y="6813418"/>
                </a:cubicBezTo>
                <a:cubicBezTo>
                  <a:pt x="6746875" y="6614980"/>
                  <a:pt x="6746875" y="6383470"/>
                  <a:pt x="6945312" y="6118887"/>
                </a:cubicBezTo>
                <a:cubicBezTo>
                  <a:pt x="7077604" y="5920449"/>
                  <a:pt x="7276041" y="5854303"/>
                  <a:pt x="7540625" y="5920449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89" name="Freeform 989"/>
          <p:cNvSpPr/>
          <p:nvPr/>
        </p:nvSpPr>
        <p:spPr>
          <a:xfrm rot="0" flipH="0" flipV="0">
            <a:off x="6021293" y="461185"/>
            <a:ext cx="401663" cy="268485"/>
          </a:xfrm>
          <a:custGeom>
            <a:pathLst>
              <a:path w="12171626" h="8135937">
                <a:moveTo>
                  <a:pt x="7938293" y="2214298"/>
                </a:moveTo>
                <a:lnTo>
                  <a:pt x="7938293" y="3303323"/>
                </a:lnTo>
                <a:lnTo>
                  <a:pt x="10418762" y="3303323"/>
                </a:lnTo>
                <a:cubicBezTo>
                  <a:pt x="10683345" y="3369601"/>
                  <a:pt x="10815637" y="3435879"/>
                  <a:pt x="10815637" y="3502157"/>
                </a:cubicBezTo>
                <a:cubicBezTo>
                  <a:pt x="11014075" y="3700859"/>
                  <a:pt x="10947929" y="3833349"/>
                  <a:pt x="10617200" y="3899627"/>
                </a:cubicBezTo>
                <a:cubicBezTo>
                  <a:pt x="9757304" y="4032052"/>
                  <a:pt x="8864335" y="4065191"/>
                  <a:pt x="7938293" y="3999045"/>
                </a:cubicBezTo>
                <a:lnTo>
                  <a:pt x="7938293" y="4893402"/>
                </a:lnTo>
                <a:lnTo>
                  <a:pt x="10319543" y="4893402"/>
                </a:lnTo>
                <a:cubicBezTo>
                  <a:pt x="11113293" y="4959681"/>
                  <a:pt x="11510168" y="5059098"/>
                  <a:pt x="11510168" y="5191654"/>
                </a:cubicBezTo>
                <a:cubicBezTo>
                  <a:pt x="11510168" y="5522912"/>
                  <a:pt x="11179439" y="5688541"/>
                  <a:pt x="10517981" y="5688541"/>
                </a:cubicBezTo>
                <a:cubicBezTo>
                  <a:pt x="9724231" y="5622263"/>
                  <a:pt x="8864335" y="5589124"/>
                  <a:pt x="7938293" y="5589124"/>
                </a:cubicBezTo>
                <a:lnTo>
                  <a:pt x="7938293" y="7573698"/>
                </a:lnTo>
                <a:cubicBezTo>
                  <a:pt x="7938293" y="7904427"/>
                  <a:pt x="7673710" y="8069791"/>
                  <a:pt x="7144543" y="8069791"/>
                </a:cubicBezTo>
                <a:cubicBezTo>
                  <a:pt x="6879960" y="8135937"/>
                  <a:pt x="6714595" y="8003646"/>
                  <a:pt x="6648450" y="7672916"/>
                </a:cubicBezTo>
                <a:lnTo>
                  <a:pt x="6648450" y="1917237"/>
                </a:lnTo>
                <a:cubicBezTo>
                  <a:pt x="5788554" y="2578695"/>
                  <a:pt x="4994804" y="3008643"/>
                  <a:pt x="4267200" y="3207081"/>
                </a:cubicBezTo>
                <a:cubicBezTo>
                  <a:pt x="3936470" y="3273227"/>
                  <a:pt x="3804179" y="3174008"/>
                  <a:pt x="3870325" y="2909424"/>
                </a:cubicBezTo>
                <a:cubicBezTo>
                  <a:pt x="5060950" y="1851620"/>
                  <a:pt x="5821627" y="958982"/>
                  <a:pt x="6152356" y="231510"/>
                </a:cubicBezTo>
                <a:cubicBezTo>
                  <a:pt x="6350793" y="33073"/>
                  <a:pt x="6549231" y="0"/>
                  <a:pt x="6747668" y="132291"/>
                </a:cubicBezTo>
                <a:cubicBezTo>
                  <a:pt x="7409126" y="463021"/>
                  <a:pt x="7574491" y="826823"/>
                  <a:pt x="7243762" y="1223698"/>
                </a:cubicBezTo>
                <a:cubicBezTo>
                  <a:pt x="8632825" y="1355990"/>
                  <a:pt x="10253398" y="1455208"/>
                  <a:pt x="12105481" y="1521354"/>
                </a:cubicBezTo>
                <a:cubicBezTo>
                  <a:pt x="12171626" y="1719395"/>
                  <a:pt x="12039335" y="2049595"/>
                  <a:pt x="11708606" y="2511954"/>
                </a:cubicBezTo>
                <a:cubicBezTo>
                  <a:pt x="11377876" y="2776537"/>
                  <a:pt x="10914856" y="2743464"/>
                  <a:pt x="10319543" y="2412735"/>
                </a:cubicBezTo>
                <a:cubicBezTo>
                  <a:pt x="9525793" y="2280444"/>
                  <a:pt x="8732043" y="2214298"/>
                  <a:pt x="7938293" y="2214298"/>
                </a:cubicBezTo>
                <a:close/>
                <a:moveTo>
                  <a:pt x="4067968" y="330134"/>
                </a:moveTo>
                <a:cubicBezTo>
                  <a:pt x="4597135" y="263988"/>
                  <a:pt x="4696354" y="495498"/>
                  <a:pt x="4365625" y="1024665"/>
                </a:cubicBezTo>
                <a:cubicBezTo>
                  <a:pt x="4101041" y="1289248"/>
                  <a:pt x="3836458" y="1520759"/>
                  <a:pt x="3571875" y="1719196"/>
                </a:cubicBezTo>
                <a:lnTo>
                  <a:pt x="3571875" y="6879166"/>
                </a:lnTo>
                <a:cubicBezTo>
                  <a:pt x="3638020" y="7276041"/>
                  <a:pt x="3472656" y="7540625"/>
                  <a:pt x="3075781" y="7672916"/>
                </a:cubicBezTo>
                <a:cubicBezTo>
                  <a:pt x="2612760" y="7871354"/>
                  <a:pt x="2381250" y="7772135"/>
                  <a:pt x="2381250" y="7375260"/>
                </a:cubicBezTo>
                <a:lnTo>
                  <a:pt x="2381250" y="2313318"/>
                </a:lnTo>
                <a:cubicBezTo>
                  <a:pt x="1653645" y="2710193"/>
                  <a:pt x="1157552" y="2809412"/>
                  <a:pt x="892968" y="2610974"/>
                </a:cubicBezTo>
                <a:cubicBezTo>
                  <a:pt x="165364" y="1884164"/>
                  <a:pt x="0" y="1487686"/>
                  <a:pt x="396875" y="1421540"/>
                </a:cubicBezTo>
                <a:cubicBezTo>
                  <a:pt x="1719791" y="1289248"/>
                  <a:pt x="2943489" y="925446"/>
                  <a:pt x="4067968" y="330134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90" name="Freeform 990"/>
          <p:cNvSpPr/>
          <p:nvPr/>
        </p:nvSpPr>
        <p:spPr>
          <a:xfrm rot="0" flipH="0" flipV="0">
            <a:off x="6442032" y="465525"/>
            <a:ext cx="401611" cy="258414"/>
          </a:xfrm>
          <a:custGeom>
            <a:pathLst>
              <a:path w="12170040" h="7830740">
                <a:moveTo>
                  <a:pt x="7341394" y="0"/>
                </a:moveTo>
                <a:cubicBezTo>
                  <a:pt x="7738269" y="0"/>
                  <a:pt x="8002852" y="165364"/>
                  <a:pt x="8135144" y="496093"/>
                </a:cubicBezTo>
                <a:cubicBezTo>
                  <a:pt x="8201290" y="1025260"/>
                  <a:pt x="8333582" y="1256770"/>
                  <a:pt x="8532019" y="1190625"/>
                </a:cubicBezTo>
                <a:cubicBezTo>
                  <a:pt x="8995040" y="1256770"/>
                  <a:pt x="9590352" y="1289843"/>
                  <a:pt x="10317957" y="1289843"/>
                </a:cubicBezTo>
                <a:cubicBezTo>
                  <a:pt x="10582540" y="1422135"/>
                  <a:pt x="10615613" y="1587500"/>
                  <a:pt x="10417175" y="1785937"/>
                </a:cubicBezTo>
                <a:cubicBezTo>
                  <a:pt x="10218738" y="1852083"/>
                  <a:pt x="10053373" y="1885156"/>
                  <a:pt x="9921082" y="1885156"/>
                </a:cubicBezTo>
                <a:cubicBezTo>
                  <a:pt x="9656498" y="1951302"/>
                  <a:pt x="9325769" y="1984375"/>
                  <a:pt x="8928894" y="1984375"/>
                </a:cubicBezTo>
                <a:cubicBezTo>
                  <a:pt x="9259623" y="2181489"/>
                  <a:pt x="9193477" y="2542844"/>
                  <a:pt x="8730457" y="3068439"/>
                </a:cubicBezTo>
                <a:cubicBezTo>
                  <a:pt x="10053373" y="3134585"/>
                  <a:pt x="11177852" y="3200863"/>
                  <a:pt x="12103894" y="3267273"/>
                </a:cubicBezTo>
                <a:cubicBezTo>
                  <a:pt x="12170040" y="3400226"/>
                  <a:pt x="12070821" y="3666133"/>
                  <a:pt x="11806238" y="4064992"/>
                </a:cubicBezTo>
                <a:cubicBezTo>
                  <a:pt x="11607800" y="4462793"/>
                  <a:pt x="11310144" y="4628621"/>
                  <a:pt x="10913269" y="4562475"/>
                </a:cubicBezTo>
                <a:cubicBezTo>
                  <a:pt x="9325769" y="3831960"/>
                  <a:pt x="7275380" y="3632861"/>
                  <a:pt x="4762103" y="3965178"/>
                </a:cubicBezTo>
                <a:cubicBezTo>
                  <a:pt x="4431374" y="4098131"/>
                  <a:pt x="4100645" y="4231084"/>
                  <a:pt x="3769916" y="4364037"/>
                </a:cubicBezTo>
                <a:cubicBezTo>
                  <a:pt x="3505332" y="4364037"/>
                  <a:pt x="3439187" y="4131468"/>
                  <a:pt x="3571478" y="3666331"/>
                </a:cubicBezTo>
                <a:cubicBezTo>
                  <a:pt x="3637624" y="3400425"/>
                  <a:pt x="3869135" y="3234266"/>
                  <a:pt x="4266010" y="3167856"/>
                </a:cubicBezTo>
                <a:cubicBezTo>
                  <a:pt x="4993482" y="3167856"/>
                  <a:pt x="5588662" y="3134651"/>
                  <a:pt x="6051550" y="3068240"/>
                </a:cubicBezTo>
                <a:cubicBezTo>
                  <a:pt x="5654675" y="2673879"/>
                  <a:pt x="5588529" y="2279518"/>
                  <a:pt x="5853113" y="1885156"/>
                </a:cubicBezTo>
                <a:cubicBezTo>
                  <a:pt x="5390092" y="1885156"/>
                  <a:pt x="4927071" y="1951302"/>
                  <a:pt x="4464050" y="2083593"/>
                </a:cubicBezTo>
                <a:cubicBezTo>
                  <a:pt x="4265613" y="2149739"/>
                  <a:pt x="4199467" y="2017448"/>
                  <a:pt x="4265613" y="1686718"/>
                </a:cubicBezTo>
                <a:cubicBezTo>
                  <a:pt x="4397904" y="1355989"/>
                  <a:pt x="4662488" y="1157552"/>
                  <a:pt x="5059363" y="1091406"/>
                </a:cubicBezTo>
                <a:cubicBezTo>
                  <a:pt x="5323946" y="1157552"/>
                  <a:pt x="5720821" y="1190625"/>
                  <a:pt x="6249988" y="1190625"/>
                </a:cubicBezTo>
                <a:cubicBezTo>
                  <a:pt x="6580717" y="1256770"/>
                  <a:pt x="6746082" y="959114"/>
                  <a:pt x="6746082" y="297656"/>
                </a:cubicBezTo>
                <a:cubicBezTo>
                  <a:pt x="6812227" y="99218"/>
                  <a:pt x="7010665" y="0"/>
                  <a:pt x="7341394" y="0"/>
                </a:cubicBezTo>
                <a:close/>
                <a:moveTo>
                  <a:pt x="8135144" y="1885156"/>
                </a:moveTo>
                <a:lnTo>
                  <a:pt x="6547644" y="1885156"/>
                </a:lnTo>
                <a:cubicBezTo>
                  <a:pt x="6547644" y="2279518"/>
                  <a:pt x="6646863" y="2673879"/>
                  <a:pt x="6845300" y="3068240"/>
                </a:cubicBezTo>
                <a:lnTo>
                  <a:pt x="7936707" y="3068240"/>
                </a:lnTo>
                <a:cubicBezTo>
                  <a:pt x="8068998" y="2673879"/>
                  <a:pt x="8135144" y="2279518"/>
                  <a:pt x="8135144" y="1885156"/>
                </a:cubicBezTo>
                <a:close/>
                <a:moveTo>
                  <a:pt x="2678907" y="297656"/>
                </a:moveTo>
                <a:cubicBezTo>
                  <a:pt x="3009636" y="363802"/>
                  <a:pt x="3208073" y="562239"/>
                  <a:pt x="3274219" y="892968"/>
                </a:cubicBezTo>
                <a:cubicBezTo>
                  <a:pt x="3141927" y="1223301"/>
                  <a:pt x="3075782" y="1685793"/>
                  <a:pt x="3075782" y="2280443"/>
                </a:cubicBezTo>
                <a:lnTo>
                  <a:pt x="3968353" y="2280443"/>
                </a:lnTo>
                <a:cubicBezTo>
                  <a:pt x="3968353" y="2346589"/>
                  <a:pt x="4001426" y="2379662"/>
                  <a:pt x="4067572" y="2379662"/>
                </a:cubicBezTo>
                <a:cubicBezTo>
                  <a:pt x="4199864" y="2710391"/>
                  <a:pt x="4067638" y="2908829"/>
                  <a:pt x="3670896" y="2974975"/>
                </a:cubicBezTo>
                <a:lnTo>
                  <a:pt x="3075782" y="2974975"/>
                </a:lnTo>
                <a:lnTo>
                  <a:pt x="3075782" y="4854178"/>
                </a:lnTo>
                <a:cubicBezTo>
                  <a:pt x="3869532" y="4788032"/>
                  <a:pt x="4365625" y="4788032"/>
                  <a:pt x="4564063" y="4854178"/>
                </a:cubicBezTo>
                <a:cubicBezTo>
                  <a:pt x="4696354" y="4986470"/>
                  <a:pt x="4663282" y="5151834"/>
                  <a:pt x="4464844" y="5350272"/>
                </a:cubicBezTo>
                <a:cubicBezTo>
                  <a:pt x="3208073" y="5681001"/>
                  <a:pt x="1984375" y="6077876"/>
                  <a:pt x="793750" y="6540897"/>
                </a:cubicBezTo>
                <a:cubicBezTo>
                  <a:pt x="264584" y="6607042"/>
                  <a:pt x="0" y="6441678"/>
                  <a:pt x="0" y="6044803"/>
                </a:cubicBezTo>
                <a:cubicBezTo>
                  <a:pt x="132292" y="5581782"/>
                  <a:pt x="429948" y="5317199"/>
                  <a:pt x="892969" y="5251053"/>
                </a:cubicBezTo>
                <a:cubicBezTo>
                  <a:pt x="1289844" y="5184907"/>
                  <a:pt x="1686719" y="5118761"/>
                  <a:pt x="2083594" y="5052615"/>
                </a:cubicBezTo>
                <a:lnTo>
                  <a:pt x="2083594" y="2974975"/>
                </a:lnTo>
                <a:cubicBezTo>
                  <a:pt x="1819011" y="2908829"/>
                  <a:pt x="1422136" y="2973123"/>
                  <a:pt x="892969" y="3167856"/>
                </a:cubicBezTo>
                <a:cubicBezTo>
                  <a:pt x="496094" y="3167856"/>
                  <a:pt x="330729" y="3036358"/>
                  <a:pt x="396875" y="2773362"/>
                </a:cubicBezTo>
                <a:cubicBezTo>
                  <a:pt x="463021" y="2444750"/>
                  <a:pt x="661459" y="2247569"/>
                  <a:pt x="992188" y="2181820"/>
                </a:cubicBezTo>
                <a:cubicBezTo>
                  <a:pt x="1322917" y="2247569"/>
                  <a:pt x="1686719" y="2280443"/>
                  <a:pt x="2083594" y="2280443"/>
                </a:cubicBezTo>
                <a:lnTo>
                  <a:pt x="2083594" y="793750"/>
                </a:lnTo>
                <a:cubicBezTo>
                  <a:pt x="2083594" y="396875"/>
                  <a:pt x="2282032" y="231510"/>
                  <a:pt x="2678907" y="297656"/>
                </a:cubicBezTo>
                <a:close/>
                <a:moveTo>
                  <a:pt x="6547644" y="5251053"/>
                </a:moveTo>
                <a:cubicBezTo>
                  <a:pt x="6150769" y="5184907"/>
                  <a:pt x="5985404" y="5284126"/>
                  <a:pt x="6051550" y="5548709"/>
                </a:cubicBezTo>
                <a:cubicBezTo>
                  <a:pt x="6051550" y="6408605"/>
                  <a:pt x="6150769" y="6805480"/>
                  <a:pt x="6349207" y="6739334"/>
                </a:cubicBezTo>
                <a:cubicBezTo>
                  <a:pt x="7010665" y="6739334"/>
                  <a:pt x="7771342" y="6706261"/>
                  <a:pt x="8631238" y="6640115"/>
                </a:cubicBezTo>
                <a:cubicBezTo>
                  <a:pt x="8829675" y="6309386"/>
                  <a:pt x="8862748" y="5945584"/>
                  <a:pt x="8730457" y="5548709"/>
                </a:cubicBezTo>
                <a:cubicBezTo>
                  <a:pt x="8730457" y="5284126"/>
                  <a:pt x="8002852" y="5184907"/>
                  <a:pt x="6547644" y="5251053"/>
                </a:cubicBezTo>
                <a:close/>
                <a:moveTo>
                  <a:pt x="5853113" y="4457303"/>
                </a:moveTo>
                <a:cubicBezTo>
                  <a:pt x="6514571" y="4589594"/>
                  <a:pt x="7374467" y="4622668"/>
                  <a:pt x="8432800" y="4556522"/>
                </a:cubicBezTo>
                <a:cubicBezTo>
                  <a:pt x="8763530" y="4556522"/>
                  <a:pt x="8995040" y="4524639"/>
                  <a:pt x="9127332" y="4460875"/>
                </a:cubicBezTo>
                <a:cubicBezTo>
                  <a:pt x="9325769" y="4460875"/>
                  <a:pt x="9524207" y="4559961"/>
                  <a:pt x="9722644" y="4758134"/>
                </a:cubicBezTo>
                <a:cubicBezTo>
                  <a:pt x="9921082" y="4956307"/>
                  <a:pt x="9954155" y="5187553"/>
                  <a:pt x="9821863" y="5451872"/>
                </a:cubicBezTo>
                <a:cubicBezTo>
                  <a:pt x="9755717" y="6112404"/>
                  <a:pt x="9689571" y="6739996"/>
                  <a:pt x="9623425" y="7334647"/>
                </a:cubicBezTo>
                <a:cubicBezTo>
                  <a:pt x="9491133" y="7665376"/>
                  <a:pt x="9193477" y="7764595"/>
                  <a:pt x="8730457" y="7632303"/>
                </a:cubicBezTo>
                <a:cubicBezTo>
                  <a:pt x="7870561" y="7433865"/>
                  <a:pt x="6944519" y="7433865"/>
                  <a:pt x="5952332" y="7632303"/>
                </a:cubicBezTo>
                <a:cubicBezTo>
                  <a:pt x="5489311" y="7830740"/>
                  <a:pt x="5224727" y="7698449"/>
                  <a:pt x="5158582" y="7235428"/>
                </a:cubicBezTo>
                <a:cubicBezTo>
                  <a:pt x="5158582" y="6507824"/>
                  <a:pt x="5092436" y="5780220"/>
                  <a:pt x="4960144" y="5052615"/>
                </a:cubicBezTo>
                <a:cubicBezTo>
                  <a:pt x="5092436" y="4589594"/>
                  <a:pt x="5390092" y="4391157"/>
                  <a:pt x="5853113" y="4457303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91" name="Freeform 991"/>
          <p:cNvSpPr/>
          <p:nvPr/>
        </p:nvSpPr>
        <p:spPr>
          <a:xfrm rot="0" flipH="0" flipV="0">
            <a:off x="6865863" y="465472"/>
            <a:ext cx="353707" cy="260846"/>
          </a:xfrm>
          <a:custGeom>
            <a:pathLst>
              <a:path w="10718403" h="7904427">
                <a:moveTo>
                  <a:pt x="2183606" y="297656"/>
                </a:moveTo>
                <a:cubicBezTo>
                  <a:pt x="2382043" y="363802"/>
                  <a:pt x="2580481" y="463021"/>
                  <a:pt x="2778918" y="595313"/>
                </a:cubicBezTo>
                <a:cubicBezTo>
                  <a:pt x="3109647" y="793750"/>
                  <a:pt x="3407304" y="992188"/>
                  <a:pt x="3671887" y="1190625"/>
                </a:cubicBezTo>
                <a:cubicBezTo>
                  <a:pt x="4068762" y="1455208"/>
                  <a:pt x="4267200" y="1620573"/>
                  <a:pt x="4267200" y="1686719"/>
                </a:cubicBezTo>
                <a:cubicBezTo>
                  <a:pt x="4333345" y="1819011"/>
                  <a:pt x="4167981" y="1852084"/>
                  <a:pt x="3771106" y="1785938"/>
                </a:cubicBezTo>
                <a:cubicBezTo>
                  <a:pt x="3308085" y="1719792"/>
                  <a:pt x="2845064" y="1653646"/>
                  <a:pt x="2382043" y="1587500"/>
                </a:cubicBezTo>
                <a:cubicBezTo>
                  <a:pt x="1588293" y="1389063"/>
                  <a:pt x="1290637" y="1025261"/>
                  <a:pt x="1489075" y="496094"/>
                </a:cubicBezTo>
                <a:cubicBezTo>
                  <a:pt x="1621366" y="231511"/>
                  <a:pt x="1852877" y="165365"/>
                  <a:pt x="2183606" y="297656"/>
                </a:cubicBezTo>
                <a:close/>
                <a:moveTo>
                  <a:pt x="0" y="3472656"/>
                </a:moveTo>
                <a:cubicBezTo>
                  <a:pt x="0" y="2877344"/>
                  <a:pt x="231510" y="2546615"/>
                  <a:pt x="694531" y="2480469"/>
                </a:cubicBezTo>
                <a:cubicBezTo>
                  <a:pt x="1157552" y="2678906"/>
                  <a:pt x="1719791" y="2711979"/>
                  <a:pt x="2381250" y="2579688"/>
                </a:cubicBezTo>
                <a:cubicBezTo>
                  <a:pt x="2778125" y="2447396"/>
                  <a:pt x="3075781" y="2480469"/>
                  <a:pt x="3274218" y="2678906"/>
                </a:cubicBezTo>
                <a:cubicBezTo>
                  <a:pt x="3472656" y="2811198"/>
                  <a:pt x="3538802" y="3009636"/>
                  <a:pt x="3472656" y="3274219"/>
                </a:cubicBezTo>
                <a:cubicBezTo>
                  <a:pt x="3274218" y="3869531"/>
                  <a:pt x="3175000" y="4564063"/>
                  <a:pt x="3175000" y="5357813"/>
                </a:cubicBezTo>
                <a:cubicBezTo>
                  <a:pt x="3241145" y="5423959"/>
                  <a:pt x="3373437" y="5390886"/>
                  <a:pt x="3571875" y="5258594"/>
                </a:cubicBezTo>
                <a:cubicBezTo>
                  <a:pt x="3770312" y="5060156"/>
                  <a:pt x="4001822" y="4861719"/>
                  <a:pt x="4266406" y="4663281"/>
                </a:cubicBezTo>
                <a:cubicBezTo>
                  <a:pt x="4530989" y="4597136"/>
                  <a:pt x="4597135" y="4729427"/>
                  <a:pt x="4464843" y="5060156"/>
                </a:cubicBezTo>
                <a:cubicBezTo>
                  <a:pt x="4001822" y="5721615"/>
                  <a:pt x="3472656" y="6350000"/>
                  <a:pt x="2877343" y="6945313"/>
                </a:cubicBezTo>
                <a:cubicBezTo>
                  <a:pt x="2414322" y="7408334"/>
                  <a:pt x="1984375" y="7474479"/>
                  <a:pt x="1587500" y="7143750"/>
                </a:cubicBezTo>
                <a:cubicBezTo>
                  <a:pt x="1389062" y="6945313"/>
                  <a:pt x="1355989" y="6746875"/>
                  <a:pt x="1488281" y="6548438"/>
                </a:cubicBezTo>
                <a:cubicBezTo>
                  <a:pt x="2083593" y="5953125"/>
                  <a:pt x="2381250" y="4994011"/>
                  <a:pt x="2381250" y="3671094"/>
                </a:cubicBezTo>
                <a:cubicBezTo>
                  <a:pt x="2447395" y="3340365"/>
                  <a:pt x="1819010" y="3340365"/>
                  <a:pt x="496093" y="3671094"/>
                </a:cubicBezTo>
                <a:cubicBezTo>
                  <a:pt x="231510" y="3803386"/>
                  <a:pt x="66145" y="3737240"/>
                  <a:pt x="0" y="3472656"/>
                </a:cubicBezTo>
                <a:close/>
                <a:moveTo>
                  <a:pt x="5557837" y="99219"/>
                </a:moveTo>
                <a:cubicBezTo>
                  <a:pt x="6087400" y="99219"/>
                  <a:pt x="6319109" y="330730"/>
                  <a:pt x="6252964" y="793750"/>
                </a:cubicBezTo>
                <a:cubicBezTo>
                  <a:pt x="6319109" y="2116667"/>
                  <a:pt x="6352182" y="3075781"/>
                  <a:pt x="6352182" y="3671094"/>
                </a:cubicBezTo>
                <a:cubicBezTo>
                  <a:pt x="6286037" y="4927865"/>
                  <a:pt x="6120540" y="5787761"/>
                  <a:pt x="5855692" y="6250781"/>
                </a:cubicBezTo>
                <a:cubicBezTo>
                  <a:pt x="5326393" y="7110677"/>
                  <a:pt x="4565650" y="7474479"/>
                  <a:pt x="3573462" y="7342188"/>
                </a:cubicBezTo>
                <a:cubicBezTo>
                  <a:pt x="3110441" y="7209896"/>
                  <a:pt x="3143514" y="7011459"/>
                  <a:pt x="3672681" y="6746875"/>
                </a:cubicBezTo>
                <a:cubicBezTo>
                  <a:pt x="4532577" y="6151563"/>
                  <a:pt x="5028670" y="5523177"/>
                  <a:pt x="5160962" y="4861719"/>
                </a:cubicBezTo>
                <a:cubicBezTo>
                  <a:pt x="5359400" y="3737240"/>
                  <a:pt x="5326327" y="2414323"/>
                  <a:pt x="5061743" y="892969"/>
                </a:cubicBezTo>
                <a:cubicBezTo>
                  <a:pt x="4995597" y="429948"/>
                  <a:pt x="5160962" y="165365"/>
                  <a:pt x="5557837" y="99219"/>
                </a:cubicBezTo>
                <a:close/>
                <a:moveTo>
                  <a:pt x="7741840" y="694531"/>
                </a:moveTo>
                <a:cubicBezTo>
                  <a:pt x="8072570" y="760677"/>
                  <a:pt x="8271007" y="959115"/>
                  <a:pt x="8337153" y="1289844"/>
                </a:cubicBezTo>
                <a:cubicBezTo>
                  <a:pt x="8204861" y="3075781"/>
                  <a:pt x="8204861" y="4894792"/>
                  <a:pt x="8337153" y="6746875"/>
                </a:cubicBezTo>
                <a:cubicBezTo>
                  <a:pt x="8337153" y="7011459"/>
                  <a:pt x="8171788" y="7176823"/>
                  <a:pt x="7841059" y="7242969"/>
                </a:cubicBezTo>
                <a:cubicBezTo>
                  <a:pt x="7510329" y="7242969"/>
                  <a:pt x="7311892" y="7077604"/>
                  <a:pt x="7245746" y="6746875"/>
                </a:cubicBezTo>
                <a:cubicBezTo>
                  <a:pt x="7378038" y="4960938"/>
                  <a:pt x="7378038" y="3141927"/>
                  <a:pt x="7245746" y="1289844"/>
                </a:cubicBezTo>
                <a:cubicBezTo>
                  <a:pt x="7245746" y="892969"/>
                  <a:pt x="7411111" y="694531"/>
                  <a:pt x="7741840" y="694531"/>
                </a:cubicBezTo>
                <a:close/>
                <a:moveTo>
                  <a:pt x="10321528" y="198438"/>
                </a:moveTo>
                <a:cubicBezTo>
                  <a:pt x="10519965" y="264583"/>
                  <a:pt x="10619184" y="496094"/>
                  <a:pt x="10619184" y="892969"/>
                </a:cubicBezTo>
                <a:cubicBezTo>
                  <a:pt x="10486892" y="2943490"/>
                  <a:pt x="10519965" y="5027084"/>
                  <a:pt x="10718403" y="7143750"/>
                </a:cubicBezTo>
                <a:cubicBezTo>
                  <a:pt x="10718403" y="7540625"/>
                  <a:pt x="10553038" y="7772136"/>
                  <a:pt x="10222309" y="7838281"/>
                </a:cubicBezTo>
                <a:cubicBezTo>
                  <a:pt x="9891579" y="7904427"/>
                  <a:pt x="9660070" y="7838281"/>
                  <a:pt x="9527778" y="7639844"/>
                </a:cubicBezTo>
                <a:cubicBezTo>
                  <a:pt x="9395486" y="7507552"/>
                  <a:pt x="9362413" y="5754688"/>
                  <a:pt x="9428559" y="2381250"/>
                </a:cubicBezTo>
                <a:cubicBezTo>
                  <a:pt x="9428559" y="1785938"/>
                  <a:pt x="9395486" y="1289844"/>
                  <a:pt x="9329340" y="892969"/>
                </a:cubicBezTo>
                <a:cubicBezTo>
                  <a:pt x="9263195" y="562240"/>
                  <a:pt x="9296267" y="330730"/>
                  <a:pt x="9428559" y="198438"/>
                </a:cubicBezTo>
                <a:cubicBezTo>
                  <a:pt x="9626996" y="0"/>
                  <a:pt x="9924653" y="0"/>
                  <a:pt x="10321528" y="198438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92" name="Freeform 992"/>
          <p:cNvSpPr/>
          <p:nvPr/>
        </p:nvSpPr>
        <p:spPr>
          <a:xfrm rot="0" flipH="0" flipV="0">
            <a:off x="7282002" y="456715"/>
            <a:ext cx="397271" cy="276125"/>
          </a:xfrm>
          <a:custGeom>
            <a:pathLst>
              <a:path w="12038542" h="8367447">
                <a:moveTo>
                  <a:pt x="4795573" y="2050521"/>
                </a:moveTo>
                <a:cubicBezTo>
                  <a:pt x="3803385" y="2116667"/>
                  <a:pt x="2877344" y="2248958"/>
                  <a:pt x="2017448" y="2447396"/>
                </a:cubicBezTo>
                <a:cubicBezTo>
                  <a:pt x="1686719" y="2579688"/>
                  <a:pt x="1521354" y="2480469"/>
                  <a:pt x="1521354" y="2149740"/>
                </a:cubicBezTo>
                <a:cubicBezTo>
                  <a:pt x="1719792" y="1620573"/>
                  <a:pt x="2083594" y="1355990"/>
                  <a:pt x="2612760" y="1355990"/>
                </a:cubicBezTo>
                <a:cubicBezTo>
                  <a:pt x="3141927" y="1488282"/>
                  <a:pt x="3869531" y="1521354"/>
                  <a:pt x="4795573" y="1455208"/>
                </a:cubicBezTo>
                <a:cubicBezTo>
                  <a:pt x="4795573" y="1124479"/>
                  <a:pt x="4762500" y="859896"/>
                  <a:pt x="4696354" y="661458"/>
                </a:cubicBezTo>
                <a:cubicBezTo>
                  <a:pt x="4696354" y="198438"/>
                  <a:pt x="4894792" y="0"/>
                  <a:pt x="5291667" y="66146"/>
                </a:cubicBezTo>
                <a:cubicBezTo>
                  <a:pt x="5820833" y="132292"/>
                  <a:pt x="6151562" y="297657"/>
                  <a:pt x="6283854" y="562240"/>
                </a:cubicBezTo>
                <a:cubicBezTo>
                  <a:pt x="6350000" y="694532"/>
                  <a:pt x="6316927" y="992188"/>
                  <a:pt x="6184635" y="1455208"/>
                </a:cubicBezTo>
                <a:lnTo>
                  <a:pt x="9359635" y="1455208"/>
                </a:lnTo>
                <a:cubicBezTo>
                  <a:pt x="9690365" y="1653646"/>
                  <a:pt x="9690365" y="1852083"/>
                  <a:pt x="9359635" y="2050521"/>
                </a:cubicBezTo>
                <a:lnTo>
                  <a:pt x="6184635" y="2050521"/>
                </a:lnTo>
                <a:cubicBezTo>
                  <a:pt x="6118489" y="2381250"/>
                  <a:pt x="6085417" y="2678906"/>
                  <a:pt x="6085417" y="2943490"/>
                </a:cubicBezTo>
                <a:cubicBezTo>
                  <a:pt x="9194271" y="3075781"/>
                  <a:pt x="11178646" y="3175000"/>
                  <a:pt x="12038542" y="3241146"/>
                </a:cubicBezTo>
                <a:cubicBezTo>
                  <a:pt x="11575521" y="4497917"/>
                  <a:pt x="10914062" y="4894792"/>
                  <a:pt x="10054167" y="4431771"/>
                </a:cubicBezTo>
                <a:cubicBezTo>
                  <a:pt x="8995833" y="4034896"/>
                  <a:pt x="7639843" y="3803386"/>
                  <a:pt x="5986198" y="3737240"/>
                </a:cubicBezTo>
                <a:cubicBezTo>
                  <a:pt x="5787760" y="4332552"/>
                  <a:pt x="5787760" y="4630208"/>
                  <a:pt x="5986198" y="4630208"/>
                </a:cubicBezTo>
                <a:cubicBezTo>
                  <a:pt x="6713802" y="4630208"/>
                  <a:pt x="7507552" y="4597136"/>
                  <a:pt x="8367448" y="4530990"/>
                </a:cubicBezTo>
                <a:cubicBezTo>
                  <a:pt x="8698177" y="4464844"/>
                  <a:pt x="8962760" y="4696354"/>
                  <a:pt x="9161198" y="5225521"/>
                </a:cubicBezTo>
                <a:cubicBezTo>
                  <a:pt x="9161198" y="5490104"/>
                  <a:pt x="9028906" y="5655469"/>
                  <a:pt x="8764323" y="5721615"/>
                </a:cubicBezTo>
                <a:cubicBezTo>
                  <a:pt x="7838281" y="6250781"/>
                  <a:pt x="7077604" y="6680729"/>
                  <a:pt x="6482292" y="7011458"/>
                </a:cubicBezTo>
                <a:lnTo>
                  <a:pt x="7276042" y="7309115"/>
                </a:lnTo>
                <a:cubicBezTo>
                  <a:pt x="8202083" y="7705990"/>
                  <a:pt x="8665104" y="7937500"/>
                  <a:pt x="8665104" y="8003646"/>
                </a:cubicBezTo>
                <a:cubicBezTo>
                  <a:pt x="8995833" y="8268229"/>
                  <a:pt x="8797396" y="8367447"/>
                  <a:pt x="8069792" y="8301301"/>
                </a:cubicBezTo>
                <a:cubicBezTo>
                  <a:pt x="6746875" y="7970573"/>
                  <a:pt x="5324739" y="7507552"/>
                  <a:pt x="3803385" y="6912240"/>
                </a:cubicBezTo>
                <a:cubicBezTo>
                  <a:pt x="3208073" y="6713802"/>
                  <a:pt x="3042708" y="6416146"/>
                  <a:pt x="3307292" y="6019271"/>
                </a:cubicBezTo>
                <a:cubicBezTo>
                  <a:pt x="3571875" y="5754688"/>
                  <a:pt x="3902604" y="5721615"/>
                  <a:pt x="4299479" y="5920052"/>
                </a:cubicBezTo>
                <a:cubicBezTo>
                  <a:pt x="4828646" y="6184636"/>
                  <a:pt x="5357812" y="6449219"/>
                  <a:pt x="5886979" y="6713802"/>
                </a:cubicBezTo>
                <a:cubicBezTo>
                  <a:pt x="6350000" y="6316927"/>
                  <a:pt x="6779948" y="5920052"/>
                  <a:pt x="7176823" y="5523177"/>
                </a:cubicBezTo>
                <a:cubicBezTo>
                  <a:pt x="7441406" y="5192448"/>
                  <a:pt x="6713802" y="5159375"/>
                  <a:pt x="4994010" y="5423958"/>
                </a:cubicBezTo>
                <a:cubicBezTo>
                  <a:pt x="4332552" y="5556250"/>
                  <a:pt x="4067969" y="5390886"/>
                  <a:pt x="4200260" y="4927865"/>
                </a:cubicBezTo>
                <a:cubicBezTo>
                  <a:pt x="4464844" y="4530990"/>
                  <a:pt x="4597135" y="4134115"/>
                  <a:pt x="4597135" y="3737240"/>
                </a:cubicBezTo>
                <a:cubicBezTo>
                  <a:pt x="3075781" y="3803386"/>
                  <a:pt x="1719792" y="4001823"/>
                  <a:pt x="529167" y="4332552"/>
                </a:cubicBezTo>
                <a:cubicBezTo>
                  <a:pt x="132292" y="4464844"/>
                  <a:pt x="0" y="4233333"/>
                  <a:pt x="132292" y="3638021"/>
                </a:cubicBezTo>
                <a:cubicBezTo>
                  <a:pt x="396875" y="3241146"/>
                  <a:pt x="727604" y="3042708"/>
                  <a:pt x="1124479" y="3042708"/>
                </a:cubicBezTo>
                <a:cubicBezTo>
                  <a:pt x="1852083" y="3108854"/>
                  <a:pt x="3042708" y="3075781"/>
                  <a:pt x="4696354" y="294349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93" name="Freeform 993"/>
          <p:cNvSpPr/>
          <p:nvPr/>
        </p:nvSpPr>
        <p:spPr>
          <a:xfrm rot="0" flipH="0" flipV="0">
            <a:off x="7706950" y="460068"/>
            <a:ext cx="396206" cy="266093"/>
          </a:xfrm>
          <a:custGeom>
            <a:pathLst>
              <a:path w="12006262" h="8063442">
                <a:moveTo>
                  <a:pt x="4762500" y="3532452"/>
                </a:moveTo>
                <a:cubicBezTo>
                  <a:pt x="3770312" y="3863181"/>
                  <a:pt x="2976562" y="4094692"/>
                  <a:pt x="2381250" y="4226983"/>
                </a:cubicBezTo>
                <a:cubicBezTo>
                  <a:pt x="1918229" y="4226983"/>
                  <a:pt x="1686719" y="4094692"/>
                  <a:pt x="1686719" y="3830108"/>
                </a:cubicBezTo>
                <a:cubicBezTo>
                  <a:pt x="2877344" y="3565525"/>
                  <a:pt x="4101041" y="3201723"/>
                  <a:pt x="5357812" y="2738702"/>
                </a:cubicBezTo>
                <a:cubicBezTo>
                  <a:pt x="4101041" y="2672556"/>
                  <a:pt x="3241146" y="2705629"/>
                  <a:pt x="2778125" y="2837921"/>
                </a:cubicBezTo>
                <a:cubicBezTo>
                  <a:pt x="2381250" y="2705762"/>
                  <a:pt x="2381250" y="2474516"/>
                  <a:pt x="2778125" y="2144183"/>
                </a:cubicBezTo>
                <a:cubicBezTo>
                  <a:pt x="3108854" y="2144183"/>
                  <a:pt x="3406510" y="2176992"/>
                  <a:pt x="3671094" y="2242608"/>
                </a:cubicBezTo>
                <a:lnTo>
                  <a:pt x="8930283" y="2242608"/>
                </a:lnTo>
                <a:cubicBezTo>
                  <a:pt x="9261012" y="2374900"/>
                  <a:pt x="9294084" y="2540265"/>
                  <a:pt x="9029501" y="2738702"/>
                </a:cubicBezTo>
                <a:lnTo>
                  <a:pt x="6449219" y="2738702"/>
                </a:lnTo>
                <a:cubicBezTo>
                  <a:pt x="6184635" y="2937140"/>
                  <a:pt x="5920052" y="3102504"/>
                  <a:pt x="5655469" y="3234796"/>
                </a:cubicBezTo>
                <a:lnTo>
                  <a:pt x="6350000" y="4028546"/>
                </a:lnTo>
                <a:cubicBezTo>
                  <a:pt x="6945445" y="3763963"/>
                  <a:pt x="7408531" y="3400161"/>
                  <a:pt x="7739261" y="2937140"/>
                </a:cubicBezTo>
                <a:cubicBezTo>
                  <a:pt x="8202281" y="2804848"/>
                  <a:pt x="8466865" y="2970213"/>
                  <a:pt x="8533011" y="3433233"/>
                </a:cubicBezTo>
                <a:cubicBezTo>
                  <a:pt x="8599156" y="3565525"/>
                  <a:pt x="8533011" y="3697817"/>
                  <a:pt x="8334573" y="3830108"/>
                </a:cubicBezTo>
                <a:cubicBezTo>
                  <a:pt x="7937698" y="4028546"/>
                  <a:pt x="7540823" y="4160838"/>
                  <a:pt x="7143948" y="4226983"/>
                </a:cubicBezTo>
                <a:cubicBezTo>
                  <a:pt x="8996296" y="5219171"/>
                  <a:pt x="10617067" y="5715265"/>
                  <a:pt x="12006262" y="5715265"/>
                </a:cubicBezTo>
                <a:cubicBezTo>
                  <a:pt x="11940117" y="6178286"/>
                  <a:pt x="11675467" y="6608233"/>
                  <a:pt x="11212314" y="7005108"/>
                </a:cubicBezTo>
                <a:cubicBezTo>
                  <a:pt x="10749293" y="7401983"/>
                  <a:pt x="10186987" y="7335838"/>
                  <a:pt x="9525397" y="6806671"/>
                </a:cubicBezTo>
                <a:cubicBezTo>
                  <a:pt x="8533077" y="6012921"/>
                  <a:pt x="7540757" y="5318390"/>
                  <a:pt x="6548437" y="4723077"/>
                </a:cubicBezTo>
                <a:cubicBezTo>
                  <a:pt x="6879167" y="5384536"/>
                  <a:pt x="6879167" y="6178286"/>
                  <a:pt x="6548437" y="7104327"/>
                </a:cubicBezTo>
                <a:cubicBezTo>
                  <a:pt x="6350000" y="7567348"/>
                  <a:pt x="5953125" y="7865004"/>
                  <a:pt x="5357812" y="7997296"/>
                </a:cubicBezTo>
                <a:cubicBezTo>
                  <a:pt x="4233333" y="8063442"/>
                  <a:pt x="3472656" y="7732713"/>
                  <a:pt x="3075781" y="7005108"/>
                </a:cubicBezTo>
                <a:cubicBezTo>
                  <a:pt x="3075781" y="6938963"/>
                  <a:pt x="3108854" y="6905890"/>
                  <a:pt x="3175000" y="6905890"/>
                </a:cubicBezTo>
                <a:cubicBezTo>
                  <a:pt x="3770312" y="7170473"/>
                  <a:pt x="4332552" y="7203546"/>
                  <a:pt x="4861719" y="7005108"/>
                </a:cubicBezTo>
                <a:cubicBezTo>
                  <a:pt x="5126302" y="6872817"/>
                  <a:pt x="5291666" y="6707452"/>
                  <a:pt x="5357812" y="6509015"/>
                </a:cubicBezTo>
                <a:cubicBezTo>
                  <a:pt x="5490104" y="6178286"/>
                  <a:pt x="5523177" y="5847556"/>
                  <a:pt x="5457031" y="5516827"/>
                </a:cubicBezTo>
                <a:cubicBezTo>
                  <a:pt x="4663281" y="5847556"/>
                  <a:pt x="3803385" y="6145213"/>
                  <a:pt x="2877344" y="6409796"/>
                </a:cubicBezTo>
                <a:cubicBezTo>
                  <a:pt x="2282031" y="6608233"/>
                  <a:pt x="1686719" y="6740525"/>
                  <a:pt x="1091406" y="6806671"/>
                </a:cubicBezTo>
                <a:cubicBezTo>
                  <a:pt x="562239" y="6938963"/>
                  <a:pt x="198437" y="6806671"/>
                  <a:pt x="0" y="6409796"/>
                </a:cubicBezTo>
                <a:cubicBezTo>
                  <a:pt x="0" y="6343650"/>
                  <a:pt x="198437" y="6277504"/>
                  <a:pt x="595312" y="6211358"/>
                </a:cubicBezTo>
                <a:cubicBezTo>
                  <a:pt x="1124479" y="6145213"/>
                  <a:pt x="1686719" y="6045994"/>
                  <a:pt x="2282031" y="5913702"/>
                </a:cubicBezTo>
                <a:cubicBezTo>
                  <a:pt x="3737239" y="5516827"/>
                  <a:pt x="4762500" y="5186098"/>
                  <a:pt x="5357812" y="4921515"/>
                </a:cubicBezTo>
                <a:lnTo>
                  <a:pt x="5159375" y="4326202"/>
                </a:lnTo>
                <a:cubicBezTo>
                  <a:pt x="4233333" y="4789223"/>
                  <a:pt x="3340364" y="5119952"/>
                  <a:pt x="2480469" y="5318390"/>
                </a:cubicBezTo>
                <a:cubicBezTo>
                  <a:pt x="2017448" y="5450681"/>
                  <a:pt x="1719791" y="5351463"/>
                  <a:pt x="1587500" y="5020733"/>
                </a:cubicBezTo>
                <a:cubicBezTo>
                  <a:pt x="1653646" y="4954588"/>
                  <a:pt x="2315104" y="4756150"/>
                  <a:pt x="3571875" y="4425421"/>
                </a:cubicBezTo>
                <a:cubicBezTo>
                  <a:pt x="3968750" y="4293129"/>
                  <a:pt x="4431771" y="4094692"/>
                  <a:pt x="4960937" y="3830108"/>
                </a:cubicBezTo>
                <a:close/>
                <a:moveTo>
                  <a:pt x="5853906" y="66146"/>
                </a:moveTo>
                <a:cubicBezTo>
                  <a:pt x="6052344" y="66146"/>
                  <a:pt x="6250781" y="132292"/>
                  <a:pt x="6449219" y="264583"/>
                </a:cubicBezTo>
                <a:cubicBezTo>
                  <a:pt x="6449219" y="595313"/>
                  <a:pt x="6482292" y="826823"/>
                  <a:pt x="6548437" y="959115"/>
                </a:cubicBezTo>
                <a:cubicBezTo>
                  <a:pt x="7408465" y="959115"/>
                  <a:pt x="8268494" y="992055"/>
                  <a:pt x="9128522" y="1057937"/>
                </a:cubicBezTo>
                <a:cubicBezTo>
                  <a:pt x="9459383" y="992055"/>
                  <a:pt x="9724033" y="892969"/>
                  <a:pt x="9922470" y="760677"/>
                </a:cubicBezTo>
                <a:cubicBezTo>
                  <a:pt x="10451769" y="694532"/>
                  <a:pt x="10716419" y="1024202"/>
                  <a:pt x="10716419" y="1749690"/>
                </a:cubicBezTo>
                <a:cubicBezTo>
                  <a:pt x="10716419" y="2344473"/>
                  <a:pt x="10650273" y="2840302"/>
                  <a:pt x="10517981" y="3237177"/>
                </a:cubicBezTo>
                <a:cubicBezTo>
                  <a:pt x="10385689" y="3435615"/>
                  <a:pt x="10253398" y="3435615"/>
                  <a:pt x="10121106" y="3237177"/>
                </a:cubicBezTo>
                <a:cubicBezTo>
                  <a:pt x="10054960" y="2708011"/>
                  <a:pt x="9955742" y="2278063"/>
                  <a:pt x="9823450" y="1947333"/>
                </a:cubicBezTo>
                <a:cubicBezTo>
                  <a:pt x="9823450" y="1619250"/>
                  <a:pt x="9029634" y="1455208"/>
                  <a:pt x="7442001" y="1455208"/>
                </a:cubicBezTo>
                <a:lnTo>
                  <a:pt x="4663479" y="1455208"/>
                </a:lnTo>
                <a:cubicBezTo>
                  <a:pt x="3869729" y="1455208"/>
                  <a:pt x="3142059" y="1488149"/>
                  <a:pt x="2480469" y="1554030"/>
                </a:cubicBezTo>
                <a:cubicBezTo>
                  <a:pt x="1951302" y="1751806"/>
                  <a:pt x="1686719" y="2312062"/>
                  <a:pt x="1686719" y="3234796"/>
                </a:cubicBezTo>
                <a:cubicBezTo>
                  <a:pt x="1554427" y="3433233"/>
                  <a:pt x="1389062" y="3433233"/>
                  <a:pt x="1190625" y="3234796"/>
                </a:cubicBezTo>
                <a:cubicBezTo>
                  <a:pt x="1058333" y="2772966"/>
                  <a:pt x="992187" y="2278195"/>
                  <a:pt x="992187" y="1750483"/>
                </a:cubicBezTo>
                <a:cubicBezTo>
                  <a:pt x="1058333" y="1024070"/>
                  <a:pt x="1289844" y="693936"/>
                  <a:pt x="1686719" y="760082"/>
                </a:cubicBezTo>
                <a:cubicBezTo>
                  <a:pt x="2414323" y="1024136"/>
                  <a:pt x="3472656" y="1057143"/>
                  <a:pt x="4861719" y="859102"/>
                </a:cubicBezTo>
                <a:cubicBezTo>
                  <a:pt x="4927864" y="726943"/>
                  <a:pt x="4960937" y="561843"/>
                  <a:pt x="4960937" y="363802"/>
                </a:cubicBezTo>
                <a:cubicBezTo>
                  <a:pt x="5093229" y="99219"/>
                  <a:pt x="5390885" y="0"/>
                  <a:pt x="5853906" y="66146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94" name="Freeform 994"/>
          <p:cNvSpPr/>
          <p:nvPr/>
        </p:nvSpPr>
        <p:spPr>
          <a:xfrm rot="0" flipH="0" flipV="0">
            <a:off x="8194798" y="436004"/>
            <a:ext cx="45839" cy="292990"/>
          </a:xfrm>
          <a:custGeom>
            <a:pathLst>
              <a:path w="1389063" h="8878491">
                <a:moveTo>
                  <a:pt x="694531" y="8878491"/>
                </a:moveTo>
                <a:cubicBezTo>
                  <a:pt x="496094" y="8878491"/>
                  <a:pt x="330729" y="8812345"/>
                  <a:pt x="198438" y="8680054"/>
                </a:cubicBezTo>
                <a:cubicBezTo>
                  <a:pt x="66146" y="8547762"/>
                  <a:pt x="0" y="8382397"/>
                  <a:pt x="0" y="8183960"/>
                </a:cubicBezTo>
                <a:cubicBezTo>
                  <a:pt x="0" y="7985522"/>
                  <a:pt x="66146" y="7820158"/>
                  <a:pt x="198438" y="7687866"/>
                </a:cubicBezTo>
                <a:cubicBezTo>
                  <a:pt x="330729" y="7555574"/>
                  <a:pt x="496094" y="7489429"/>
                  <a:pt x="694531" y="7489429"/>
                </a:cubicBezTo>
                <a:cubicBezTo>
                  <a:pt x="892969" y="7489429"/>
                  <a:pt x="1058333" y="7555574"/>
                  <a:pt x="1190625" y="7687866"/>
                </a:cubicBezTo>
                <a:cubicBezTo>
                  <a:pt x="1322917" y="7820158"/>
                  <a:pt x="1389063" y="7985522"/>
                  <a:pt x="1389063" y="8183960"/>
                </a:cubicBezTo>
                <a:cubicBezTo>
                  <a:pt x="1389063" y="8382397"/>
                  <a:pt x="1322917" y="8547762"/>
                  <a:pt x="1190625" y="8680054"/>
                </a:cubicBezTo>
                <a:cubicBezTo>
                  <a:pt x="1058333" y="8812345"/>
                  <a:pt x="892969" y="8878491"/>
                  <a:pt x="694531" y="8878491"/>
                </a:cubicBezTo>
                <a:close/>
                <a:moveTo>
                  <a:pt x="892969" y="5556250"/>
                </a:moveTo>
                <a:lnTo>
                  <a:pt x="892969" y="6052344"/>
                </a:lnTo>
                <a:lnTo>
                  <a:pt x="496094" y="6052344"/>
                </a:lnTo>
                <a:lnTo>
                  <a:pt x="496094" y="5556250"/>
                </a:lnTo>
                <a:cubicBezTo>
                  <a:pt x="496094" y="4663282"/>
                  <a:pt x="438216" y="3762045"/>
                  <a:pt x="322461" y="2852540"/>
                </a:cubicBezTo>
                <a:cubicBezTo>
                  <a:pt x="206706" y="1943035"/>
                  <a:pt x="148828" y="1273308"/>
                  <a:pt x="148828" y="843360"/>
                </a:cubicBezTo>
                <a:cubicBezTo>
                  <a:pt x="148828" y="578777"/>
                  <a:pt x="190169" y="372071"/>
                  <a:pt x="272852" y="223243"/>
                </a:cubicBezTo>
                <a:cubicBezTo>
                  <a:pt x="355534" y="74415"/>
                  <a:pt x="496094" y="0"/>
                  <a:pt x="694531" y="0"/>
                </a:cubicBezTo>
                <a:cubicBezTo>
                  <a:pt x="926042" y="0"/>
                  <a:pt x="1074870" y="82683"/>
                  <a:pt x="1141016" y="248047"/>
                </a:cubicBezTo>
                <a:cubicBezTo>
                  <a:pt x="1207162" y="413412"/>
                  <a:pt x="1240234" y="611849"/>
                  <a:pt x="1240234" y="843360"/>
                </a:cubicBezTo>
                <a:cubicBezTo>
                  <a:pt x="1240234" y="1273308"/>
                  <a:pt x="1182357" y="1943035"/>
                  <a:pt x="1066602" y="2852540"/>
                </a:cubicBezTo>
                <a:cubicBezTo>
                  <a:pt x="950846" y="3762045"/>
                  <a:pt x="892969" y="4663282"/>
                  <a:pt x="892969" y="555625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95" name="Rectangle 995"/>
          <p:cNvSpPr/>
          <p:nvPr/>
        </p:nvSpPr>
        <p:spPr>
          <a:xfrm rot="0" flipH="0" flipV="0">
            <a:off x="848239" y="1971717"/>
            <a:ext cx="4411263" cy="52758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1055">
                <a:latin typeface="Wingdings" pitchFamily="0" charset="1"/>
              </a:rPr>
              <a:t></a:t>
            </a:r>
            <a:r>
              <a:rPr lang="en-US" sz="3102" baseline="0" b="0" i="0" dirty="0" spc="0">
                <a:latin typeface="Arial" pitchFamily="0" charset="1"/>
              </a:rPr>
              <a:t>JDK,JRE,JVM</a:t>
            </a:r>
            <a:r>
              <a:rPr lang="en-US" sz="3102" baseline="0" b="0" i="0" dirty="0" spc="0">
                <a:latin typeface="宋体" pitchFamily="0" charset="1"/>
              </a:rPr>
              <a:t>的特点。</a:t>
            </a:r>
          </a:p>
        </p:txBody>
      </p:sp>
      <p:sp>
        <p:nvSpPr>
          <p:cNvPr id="996" name="Rectangle 996"/>
          <p:cNvSpPr/>
          <p:nvPr/>
        </p:nvSpPr>
        <p:spPr>
          <a:xfrm rot="0" flipH="0" flipV="0">
            <a:off x="1831782" y="2411757"/>
            <a:ext cx="69913" cy="44095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997" name="Rectangle 997"/>
          <p:cNvSpPr/>
          <p:nvPr/>
        </p:nvSpPr>
        <p:spPr>
          <a:xfrm rot="0" flipH="0" flipV="0">
            <a:off x="848239" y="2540169"/>
            <a:ext cx="7106381" cy="52758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1055">
                <a:latin typeface="Wingdings" pitchFamily="0" charset="1"/>
              </a:rPr>
              <a:t></a:t>
            </a:r>
            <a:r>
              <a:rPr lang="en-US" sz="3102" baseline="0" b="0" i="0" dirty="0" spc="0">
                <a:latin typeface="宋体" pitchFamily="0" charset="1"/>
              </a:rPr>
              <a:t>环境变量的配置</a:t>
            </a:r>
            <a:r>
              <a:rPr lang="en-US" sz="3102" baseline="0" b="0" i="0" dirty="0" spc="0">
                <a:latin typeface="Arial" pitchFamily="0" charset="1"/>
              </a:rPr>
              <a:t>path</a:t>
            </a:r>
            <a:r>
              <a:rPr lang="en-US" sz="3102" baseline="0" b="0" i="0" dirty="0" spc="0">
                <a:latin typeface="宋体" pitchFamily="0" charset="1"/>
              </a:rPr>
              <a:t>和</a:t>
            </a:r>
            <a:r>
              <a:rPr lang="en-US" sz="3102" baseline="0" b="0" i="0" dirty="0" spc="0">
                <a:latin typeface="Arial" pitchFamily="0" charset="1"/>
              </a:rPr>
              <a:t>classpath</a:t>
            </a:r>
            <a:r>
              <a:rPr lang="en-US" sz="3102" baseline="0" b="0" i="0" dirty="0" spc="0">
                <a:latin typeface="宋体" pitchFamily="0" charset="1"/>
              </a:rPr>
              <a:t>以及作</a:t>
            </a:r>
          </a:p>
        </p:txBody>
      </p:sp>
      <p:sp>
        <p:nvSpPr>
          <p:cNvPr id="998" name="Rectangle 998"/>
          <p:cNvSpPr/>
          <p:nvPr/>
        </p:nvSpPr>
        <p:spPr>
          <a:xfrm rot="0" flipH="0" flipV="0">
            <a:off x="1191139" y="2835071"/>
            <a:ext cx="7636798" cy="70069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tabLst>
                <a:tab pos="7538310" algn="l"/>
              </a:tabLst>
            </a:pPr>
            <a:r>
              <a:rPr lang="en-US" sz="4700" baseline="-36882" b="0" i="0" dirty="0" spc="0">
                <a:latin typeface="宋体" pitchFamily="0" charset="1"/>
              </a:rPr>
              <a:t>用。	</a:t>
            </a:r>
            <a:r>
              <a:rPr lang="en-US" sz="31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999" name="Rectangle 999"/>
          <p:cNvSpPr/>
          <p:nvPr/>
        </p:nvSpPr>
        <p:spPr>
          <a:xfrm rot="0" flipH="0" flipV="0">
            <a:off x="848239" y="3581060"/>
            <a:ext cx="6689774" cy="52758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1055">
                <a:latin typeface="Wingdings" pitchFamily="0" charset="1"/>
              </a:rPr>
              <a:t></a:t>
            </a:r>
            <a:r>
              <a:rPr lang="en-US" sz="3102" baseline="0" b="0" i="0" dirty="0" spc="0">
                <a:latin typeface="Arial" pitchFamily="0" charset="1"/>
              </a:rPr>
              <a:t>Java</a:t>
            </a:r>
            <a:r>
              <a:rPr lang="en-US" sz="3102" baseline="0" b="0" i="0" dirty="0" spc="0">
                <a:latin typeface="宋体" pitchFamily="0" charset="1"/>
              </a:rPr>
              <a:t>程序的编写，编译，运行步骤。</a:t>
            </a:r>
          </a:p>
        </p:txBody>
      </p:sp>
      <p:sp>
        <p:nvSpPr>
          <p:cNvPr id="1000" name="Rectangle 1000"/>
          <p:cNvSpPr/>
          <p:nvPr/>
        </p:nvSpPr>
        <p:spPr>
          <a:xfrm rot="0" flipH="0" flipV="0">
            <a:off x="1831782" y="4021101"/>
            <a:ext cx="69913" cy="44095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1001" name="Rectangle 1001"/>
          <p:cNvSpPr/>
          <p:nvPr/>
        </p:nvSpPr>
        <p:spPr>
          <a:xfrm rot="0" flipH="0" flipV="0">
            <a:off x="848239" y="4200475"/>
            <a:ext cx="7434071" cy="47584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1055">
                <a:latin typeface="Wingdings" pitchFamily="0" charset="1"/>
              </a:rPr>
              <a:t></a:t>
            </a:r>
            <a:r>
              <a:rPr lang="en-US" sz="3102" baseline="0" b="0" i="0" dirty="0" spc="0">
                <a:latin typeface="宋体" pitchFamily="0" charset="1"/>
              </a:rPr>
              <a:t>在配置，编写，编译，运行各个步骤中常</a:t>
            </a:r>
          </a:p>
        </p:txBody>
      </p:sp>
      <p:sp>
        <p:nvSpPr>
          <p:cNvPr id="1002" name="Rectangle 1002"/>
          <p:cNvSpPr/>
          <p:nvPr/>
        </p:nvSpPr>
        <p:spPr>
          <a:xfrm rot="0" flipH="0" flipV="0">
            <a:off x="1831782" y="4468037"/>
            <a:ext cx="7323531" cy="62111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tabLst>
                <a:tab pos="7225042" algn="l"/>
              </a:tabLst>
            </a:pPr>
            <a:r>
              <a:rPr lang="en-US" sz="2202" baseline="0" b="0" i="0" dirty="0" spc="0">
                <a:latin typeface="Times New Roman" pitchFamily="0" charset="1"/>
              </a:rPr>
              <a:t> 	</a:t>
            </a:r>
            <a:r>
              <a:rPr lang="en-US" sz="31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1003" name="Rectangle 1003"/>
          <p:cNvSpPr/>
          <p:nvPr/>
        </p:nvSpPr>
        <p:spPr>
          <a:xfrm rot="0" flipH="0" flipV="0">
            <a:off x="1191139" y="4673614"/>
            <a:ext cx="4333494" cy="47227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102" baseline="0" b="0" i="0" dirty="0" spc="0">
                <a:latin typeface="宋体" pitchFamily="0" charset="1"/>
              </a:rPr>
              <a:t>见的错误以及解决方法。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/>
      </p:grpSpPr>
      <p:sp>
        <p:nvSpPr>
          <p:cNvPr id="1004" name="Freeform 1004"/>
          <p:cNvSpPr/>
          <p:nvPr/>
        </p:nvSpPr>
        <p:spPr>
          <a:xfrm rot="5400000" flipH="0" flipV="0">
            <a:off x="1531379" y="-1164843"/>
            <a:ext cx="6119621" cy="8823959"/>
          </a:xfrm>
          <a:custGeom>
            <a:pathLst>
              <a:path w="6119621" h="8823959">
                <a:moveTo>
                  <a:pt x="0" y="8147304"/>
                </a:moveTo>
                <a:cubicBezTo>
                  <a:pt x="0" y="8521445"/>
                  <a:pt x="302513" y="8823959"/>
                  <a:pt x="675894" y="8823959"/>
                </a:cubicBezTo>
                <a:lnTo>
                  <a:pt x="5443728" y="8823959"/>
                </a:lnTo>
                <a:cubicBezTo>
                  <a:pt x="5817108" y="8823959"/>
                  <a:pt x="6119621" y="8521445"/>
                  <a:pt x="6119621" y="8147304"/>
                </a:cubicBezTo>
                <a:lnTo>
                  <a:pt x="6119621" y="676657"/>
                </a:lnTo>
                <a:cubicBezTo>
                  <a:pt x="6119621" y="303276"/>
                  <a:pt x="5817108" y="0"/>
                  <a:pt x="5443728" y="0"/>
                </a:cubicBezTo>
                <a:lnTo>
                  <a:pt x="675894" y="0"/>
                </a:lnTo>
                <a:cubicBezTo>
                  <a:pt x="302513" y="0"/>
                  <a:pt x="0" y="303276"/>
                  <a:pt x="0" y="676657"/>
                </a:cubicBezTo>
                <a:close/>
              </a:path>
            </a:pathLst>
          </a:custGeom>
          <a:noFill/>
          <a:ln w="28575" cap="rnd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05" name="Freeform 1005"/>
          <p:cNvSpPr/>
          <p:nvPr/>
        </p:nvSpPr>
        <p:spPr>
          <a:xfrm rot="5400000" flipH="0" flipV="0">
            <a:off x="4604143" y="-2004947"/>
            <a:ext cx="0" cy="7696200"/>
          </a:xfrm>
          <a:custGeom>
            <a:pathLst>
              <a:path w="0" h="7696200">
                <a:moveTo>
                  <a:pt x="0" y="7696200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06" name="Picture 102"/>
          <p:cNvPicPr>
            <a:picLocks noChangeAspect="0" noChangeArrowheads="1"/>
          </p:cNvPicPr>
          <p:nvPr/>
        </p:nvPicPr>
        <p:blipFill>
          <a:blip r:embed="rId100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900061" y="332105"/>
            <a:ext cx="1582673" cy="633222"/>
          </a:xfrm>
          <a:prstGeom prst="rect">
            <a:avLst/>
          </a:prstGeom>
          <a:noFill/>
          <a:extLst/>
        </p:spPr>
      </p:pic>
      <p:sp>
        <p:nvSpPr>
          <p:cNvPr id="1007" name="Rectangle 1007"/>
          <p:cNvSpPr/>
          <p:nvPr/>
        </p:nvSpPr>
        <p:spPr>
          <a:xfrm rot="0" flipH="0" flipV="0">
            <a:off x="3522097" y="6419821"/>
            <a:ext cx="2557727" cy="23776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0" i="0" dirty="0" spc="0">
                <a:latin typeface="宋体" pitchFamily="0" charset="1"/>
              </a:rPr>
              <a:t>北京传智播客教</a:t>
            </a:r>
            <a:r>
              <a:rPr lang="en-US" sz="1397" baseline="0" b="0" i="0" dirty="0" spc="397">
                <a:latin typeface="宋体" pitchFamily="0" charset="1"/>
              </a:rPr>
              <a:t>育</a:t>
            </a:r>
            <a:r>
              <a:rPr lang="en-US" sz="1397" baseline="0" b="0" i="0" dirty="0" spc="0">
                <a:latin typeface="Arial" pitchFamily="0" charset="1"/>
                <a:hlinkClick r:id="rId100"/>
              </a:rPr>
              <a:t>www.itcast.cn</a:t>
            </a:r>
          </a:p>
        </p:txBody>
      </p:sp>
      <p:sp>
        <p:nvSpPr>
          <p:cNvPr id="1008" name="Rectangle 1008"/>
          <p:cNvSpPr/>
          <p:nvPr/>
        </p:nvSpPr>
        <p:spPr>
          <a:xfrm rot="0" flipH="0" flipV="0">
            <a:off x="2648083" y="151519"/>
            <a:ext cx="5675955" cy="708613"/>
          </a:xfrm>
          <a:prstGeom prst="rect">
            <a:avLst/>
          </a:prstGeom>
        </p:spPr>
      </p:sp>
      <p:sp>
        <p:nvSpPr>
          <p:cNvPr id="1009" name="Freeform 1009"/>
          <p:cNvSpPr/>
          <p:nvPr/>
        </p:nvSpPr>
        <p:spPr>
          <a:xfrm rot="0" flipH="0" flipV="0">
            <a:off x="2645568" y="598615"/>
            <a:ext cx="424129" cy="45262"/>
          </a:xfrm>
          <a:custGeom>
            <a:pathLst>
              <a:path w="12852400" h="1371600">
                <a:moveTo>
                  <a:pt x="0" y="0"/>
                </a:moveTo>
                <a:lnTo>
                  <a:pt x="12852400" y="0"/>
                </a:lnTo>
                <a:lnTo>
                  <a:pt x="12852400" y="1371600"/>
                </a:lnTo>
                <a:lnTo>
                  <a:pt x="0" y="1371600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41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10" name="Freeform 1010"/>
          <p:cNvSpPr/>
          <p:nvPr/>
        </p:nvSpPr>
        <p:spPr>
          <a:xfrm rot="0" flipH="0" flipV="0">
            <a:off x="3077189" y="458963"/>
            <a:ext cx="402728" cy="267315"/>
          </a:xfrm>
          <a:custGeom>
            <a:pathLst>
              <a:path w="12203906" h="8100484">
                <a:moveTo>
                  <a:pt x="4762500" y="892969"/>
                </a:moveTo>
                <a:cubicBezTo>
                  <a:pt x="4828646" y="363802"/>
                  <a:pt x="5060156" y="66146"/>
                  <a:pt x="5457031" y="0"/>
                </a:cubicBezTo>
                <a:cubicBezTo>
                  <a:pt x="5853906" y="66146"/>
                  <a:pt x="6151563" y="198438"/>
                  <a:pt x="6350000" y="396875"/>
                </a:cubicBezTo>
                <a:cubicBezTo>
                  <a:pt x="6482292" y="463021"/>
                  <a:pt x="6581511" y="628386"/>
                  <a:pt x="6647656" y="892969"/>
                </a:cubicBezTo>
                <a:cubicBezTo>
                  <a:pt x="9756511" y="959115"/>
                  <a:pt x="11608594" y="1025261"/>
                  <a:pt x="12203906" y="1091407"/>
                </a:cubicBezTo>
                <a:cubicBezTo>
                  <a:pt x="11542448" y="2215886"/>
                  <a:pt x="10847917" y="2612761"/>
                  <a:pt x="10120313" y="2282032"/>
                </a:cubicBezTo>
                <a:cubicBezTo>
                  <a:pt x="9591146" y="2083594"/>
                  <a:pt x="9061979" y="1918229"/>
                  <a:pt x="8532813" y="1785938"/>
                </a:cubicBezTo>
                <a:cubicBezTo>
                  <a:pt x="7871354" y="1653646"/>
                  <a:pt x="7176823" y="1587500"/>
                  <a:pt x="6449219" y="1587500"/>
                </a:cubicBezTo>
                <a:cubicBezTo>
                  <a:pt x="4398698" y="1587500"/>
                  <a:pt x="2711979" y="1719792"/>
                  <a:pt x="1389063" y="1984375"/>
                </a:cubicBezTo>
                <a:cubicBezTo>
                  <a:pt x="1058333" y="2116667"/>
                  <a:pt x="760677" y="2215886"/>
                  <a:pt x="496094" y="2282032"/>
                </a:cubicBezTo>
                <a:cubicBezTo>
                  <a:pt x="297656" y="2348178"/>
                  <a:pt x="198438" y="2182813"/>
                  <a:pt x="198438" y="1785938"/>
                </a:cubicBezTo>
                <a:cubicBezTo>
                  <a:pt x="396875" y="1389063"/>
                  <a:pt x="661458" y="1124480"/>
                  <a:pt x="992188" y="992188"/>
                </a:cubicBezTo>
                <a:cubicBezTo>
                  <a:pt x="1256771" y="992188"/>
                  <a:pt x="1455208" y="1025261"/>
                  <a:pt x="1587500" y="1091407"/>
                </a:cubicBezTo>
                <a:cubicBezTo>
                  <a:pt x="2315104" y="1091407"/>
                  <a:pt x="3373438" y="1025261"/>
                  <a:pt x="4762500" y="892969"/>
                </a:cubicBezTo>
                <a:close/>
                <a:moveTo>
                  <a:pt x="3472656" y="1984375"/>
                </a:moveTo>
                <a:cubicBezTo>
                  <a:pt x="3671094" y="1984375"/>
                  <a:pt x="3803385" y="2017448"/>
                  <a:pt x="3869531" y="2083594"/>
                </a:cubicBezTo>
                <a:cubicBezTo>
                  <a:pt x="5390885" y="2083594"/>
                  <a:pt x="6515364" y="2116667"/>
                  <a:pt x="7242969" y="2182813"/>
                </a:cubicBezTo>
                <a:cubicBezTo>
                  <a:pt x="7573698" y="2116667"/>
                  <a:pt x="7904427" y="2083594"/>
                  <a:pt x="8235156" y="2083594"/>
                </a:cubicBezTo>
                <a:cubicBezTo>
                  <a:pt x="8698177" y="2215886"/>
                  <a:pt x="8863542" y="2447396"/>
                  <a:pt x="8731250" y="2778125"/>
                </a:cubicBezTo>
                <a:cubicBezTo>
                  <a:pt x="8665104" y="3042709"/>
                  <a:pt x="8598958" y="3307292"/>
                  <a:pt x="8532813" y="3571875"/>
                </a:cubicBezTo>
                <a:cubicBezTo>
                  <a:pt x="8400521" y="3836459"/>
                  <a:pt x="8202083" y="3902604"/>
                  <a:pt x="7937500" y="3770313"/>
                </a:cubicBezTo>
                <a:cubicBezTo>
                  <a:pt x="7606771" y="3704167"/>
                  <a:pt x="7209896" y="3638021"/>
                  <a:pt x="6746875" y="3571875"/>
                </a:cubicBezTo>
                <a:cubicBezTo>
                  <a:pt x="5953125" y="3505729"/>
                  <a:pt x="5192448" y="3505729"/>
                  <a:pt x="4464844" y="3571875"/>
                </a:cubicBezTo>
                <a:cubicBezTo>
                  <a:pt x="4200260" y="3638021"/>
                  <a:pt x="3968750" y="3704167"/>
                  <a:pt x="3770313" y="3770313"/>
                </a:cubicBezTo>
                <a:cubicBezTo>
                  <a:pt x="3439583" y="3902604"/>
                  <a:pt x="3241146" y="3869532"/>
                  <a:pt x="3175000" y="3671094"/>
                </a:cubicBezTo>
                <a:cubicBezTo>
                  <a:pt x="3108854" y="3406511"/>
                  <a:pt x="3042708" y="3042709"/>
                  <a:pt x="2976563" y="2579688"/>
                </a:cubicBezTo>
                <a:cubicBezTo>
                  <a:pt x="2910417" y="2182813"/>
                  <a:pt x="3075781" y="1984375"/>
                  <a:pt x="3472656" y="1984375"/>
                </a:cubicBezTo>
                <a:close/>
                <a:moveTo>
                  <a:pt x="4266406" y="3073400"/>
                </a:moveTo>
                <a:cubicBezTo>
                  <a:pt x="5258594" y="3007254"/>
                  <a:pt x="6316927" y="3007254"/>
                  <a:pt x="7441406" y="3073400"/>
                </a:cubicBezTo>
                <a:cubicBezTo>
                  <a:pt x="7639844" y="2810140"/>
                  <a:pt x="7606771" y="2645569"/>
                  <a:pt x="7342188" y="2579688"/>
                </a:cubicBezTo>
                <a:cubicBezTo>
                  <a:pt x="6350000" y="2513542"/>
                  <a:pt x="5291667" y="2513542"/>
                  <a:pt x="4167188" y="2579688"/>
                </a:cubicBezTo>
                <a:cubicBezTo>
                  <a:pt x="3968750" y="2711318"/>
                  <a:pt x="4001823" y="2875889"/>
                  <a:pt x="4266406" y="3073400"/>
                </a:cubicBezTo>
                <a:close/>
                <a:moveTo>
                  <a:pt x="3571875" y="4164807"/>
                </a:moveTo>
                <a:cubicBezTo>
                  <a:pt x="3902604" y="4098661"/>
                  <a:pt x="4266406" y="4065588"/>
                  <a:pt x="4663281" y="4065588"/>
                </a:cubicBezTo>
                <a:cubicBezTo>
                  <a:pt x="6118490" y="3999442"/>
                  <a:pt x="7507552" y="4032515"/>
                  <a:pt x="8830469" y="4164807"/>
                </a:cubicBezTo>
                <a:cubicBezTo>
                  <a:pt x="8962761" y="4164807"/>
                  <a:pt x="9095052" y="4131734"/>
                  <a:pt x="9227344" y="4065588"/>
                </a:cubicBezTo>
                <a:cubicBezTo>
                  <a:pt x="9293489" y="3999442"/>
                  <a:pt x="9425781" y="3999442"/>
                  <a:pt x="9624219" y="4065588"/>
                </a:cubicBezTo>
                <a:cubicBezTo>
                  <a:pt x="10087239" y="4330171"/>
                  <a:pt x="10252604" y="4561682"/>
                  <a:pt x="10120313" y="4760119"/>
                </a:cubicBezTo>
                <a:cubicBezTo>
                  <a:pt x="9988021" y="5024702"/>
                  <a:pt x="9954948" y="5355432"/>
                  <a:pt x="10021094" y="5752307"/>
                </a:cubicBezTo>
                <a:cubicBezTo>
                  <a:pt x="10021094" y="6413765"/>
                  <a:pt x="10054167" y="6942932"/>
                  <a:pt x="10120313" y="7339807"/>
                </a:cubicBezTo>
                <a:cubicBezTo>
                  <a:pt x="10120313" y="7670536"/>
                  <a:pt x="9954948" y="7902046"/>
                  <a:pt x="9624219" y="8034338"/>
                </a:cubicBezTo>
                <a:cubicBezTo>
                  <a:pt x="9293489" y="8100484"/>
                  <a:pt x="9095052" y="8034338"/>
                  <a:pt x="9028906" y="7835900"/>
                </a:cubicBezTo>
                <a:cubicBezTo>
                  <a:pt x="8962761" y="7372880"/>
                  <a:pt x="8929688" y="6413765"/>
                  <a:pt x="8929688" y="4958557"/>
                </a:cubicBezTo>
                <a:cubicBezTo>
                  <a:pt x="8797396" y="4693973"/>
                  <a:pt x="7705989" y="4561682"/>
                  <a:pt x="5655469" y="4561682"/>
                </a:cubicBezTo>
                <a:cubicBezTo>
                  <a:pt x="4861719" y="4627828"/>
                  <a:pt x="4067969" y="4693973"/>
                  <a:pt x="3274219" y="4760119"/>
                </a:cubicBezTo>
                <a:cubicBezTo>
                  <a:pt x="3141927" y="4826265"/>
                  <a:pt x="3075781" y="4925484"/>
                  <a:pt x="3075781" y="5057775"/>
                </a:cubicBezTo>
                <a:cubicBezTo>
                  <a:pt x="3141927" y="6116109"/>
                  <a:pt x="2910417" y="6909859"/>
                  <a:pt x="2381250" y="7439025"/>
                </a:cubicBezTo>
                <a:cubicBezTo>
                  <a:pt x="1785938" y="7902046"/>
                  <a:pt x="1256771" y="8034338"/>
                  <a:pt x="793750" y="7835900"/>
                </a:cubicBezTo>
                <a:cubicBezTo>
                  <a:pt x="330729" y="7703609"/>
                  <a:pt x="66146" y="7538244"/>
                  <a:pt x="0" y="7339807"/>
                </a:cubicBezTo>
                <a:cubicBezTo>
                  <a:pt x="0" y="7207515"/>
                  <a:pt x="198438" y="7108296"/>
                  <a:pt x="595313" y="7042150"/>
                </a:cubicBezTo>
                <a:cubicBezTo>
                  <a:pt x="1256771" y="6909859"/>
                  <a:pt x="1686719" y="6678348"/>
                  <a:pt x="1885156" y="6347619"/>
                </a:cubicBezTo>
                <a:cubicBezTo>
                  <a:pt x="2215885" y="5620015"/>
                  <a:pt x="2215885" y="5024702"/>
                  <a:pt x="1885156" y="4561682"/>
                </a:cubicBezTo>
                <a:cubicBezTo>
                  <a:pt x="1752865" y="4098661"/>
                  <a:pt x="2050521" y="3933296"/>
                  <a:pt x="2778125" y="4065588"/>
                </a:cubicBezTo>
                <a:cubicBezTo>
                  <a:pt x="2976563" y="4197879"/>
                  <a:pt x="3241146" y="4230953"/>
                  <a:pt x="3571875" y="4164807"/>
                </a:cubicBezTo>
                <a:close/>
                <a:moveTo>
                  <a:pt x="7242969" y="5057775"/>
                </a:moveTo>
                <a:cubicBezTo>
                  <a:pt x="7904427" y="5057775"/>
                  <a:pt x="8135938" y="5289286"/>
                  <a:pt x="7937500" y="5752307"/>
                </a:cubicBezTo>
                <a:cubicBezTo>
                  <a:pt x="7871354" y="6215327"/>
                  <a:pt x="7772136" y="6645275"/>
                  <a:pt x="7639844" y="7042150"/>
                </a:cubicBezTo>
                <a:cubicBezTo>
                  <a:pt x="7573698" y="7240588"/>
                  <a:pt x="7441406" y="7306734"/>
                  <a:pt x="7242969" y="7240588"/>
                </a:cubicBezTo>
                <a:cubicBezTo>
                  <a:pt x="7044531" y="7174442"/>
                  <a:pt x="6879167" y="7108296"/>
                  <a:pt x="6746875" y="7042150"/>
                </a:cubicBezTo>
                <a:cubicBezTo>
                  <a:pt x="6217708" y="6976005"/>
                  <a:pt x="5688542" y="6976005"/>
                  <a:pt x="5159375" y="7042150"/>
                </a:cubicBezTo>
                <a:cubicBezTo>
                  <a:pt x="4762500" y="7306734"/>
                  <a:pt x="4464844" y="7339807"/>
                  <a:pt x="4266406" y="7141369"/>
                </a:cubicBezTo>
                <a:cubicBezTo>
                  <a:pt x="4067969" y="6612202"/>
                  <a:pt x="3968750" y="6083036"/>
                  <a:pt x="3968750" y="5553869"/>
                </a:cubicBezTo>
                <a:cubicBezTo>
                  <a:pt x="4034896" y="5223140"/>
                  <a:pt x="4299479" y="5057775"/>
                  <a:pt x="4762500" y="5057775"/>
                </a:cubicBezTo>
                <a:cubicBezTo>
                  <a:pt x="5291667" y="5190067"/>
                  <a:pt x="6118490" y="5190067"/>
                  <a:pt x="7242969" y="5057775"/>
                </a:cubicBezTo>
                <a:close/>
                <a:moveTo>
                  <a:pt x="5060156" y="5752307"/>
                </a:moveTo>
                <a:cubicBezTo>
                  <a:pt x="4861719" y="6016890"/>
                  <a:pt x="4894792" y="6281473"/>
                  <a:pt x="5159375" y="6546057"/>
                </a:cubicBezTo>
                <a:cubicBezTo>
                  <a:pt x="5688542" y="6479911"/>
                  <a:pt x="6184635" y="6479911"/>
                  <a:pt x="6647656" y="6546057"/>
                </a:cubicBezTo>
                <a:cubicBezTo>
                  <a:pt x="6846094" y="6479911"/>
                  <a:pt x="6945313" y="6380692"/>
                  <a:pt x="6945313" y="6248400"/>
                </a:cubicBezTo>
                <a:cubicBezTo>
                  <a:pt x="7011458" y="5917671"/>
                  <a:pt x="6945313" y="5719234"/>
                  <a:pt x="6746875" y="5653088"/>
                </a:cubicBezTo>
                <a:cubicBezTo>
                  <a:pt x="6217708" y="5586942"/>
                  <a:pt x="5655469" y="5620015"/>
                  <a:pt x="5060156" y="5752307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11" name="Freeform 1011"/>
          <p:cNvSpPr/>
          <p:nvPr/>
        </p:nvSpPr>
        <p:spPr>
          <a:xfrm rot="0" flipH="0" flipV="0">
            <a:off x="3500758" y="476347"/>
            <a:ext cx="399454" cy="244383"/>
          </a:xfrm>
          <a:custGeom>
            <a:pathLst>
              <a:path w="12104687" h="7405555">
                <a:moveTo>
                  <a:pt x="6746875" y="2742274"/>
                </a:moveTo>
                <a:cubicBezTo>
                  <a:pt x="7408333" y="3403732"/>
                  <a:pt x="8036719" y="3899826"/>
                  <a:pt x="8632031" y="4230555"/>
                </a:cubicBezTo>
                <a:cubicBezTo>
                  <a:pt x="8764323" y="3965972"/>
                  <a:pt x="8863542" y="3668315"/>
                  <a:pt x="8929687" y="3337586"/>
                </a:cubicBezTo>
                <a:cubicBezTo>
                  <a:pt x="8995833" y="3006857"/>
                  <a:pt x="8896614" y="2841492"/>
                  <a:pt x="8632031" y="2841492"/>
                </a:cubicBezTo>
                <a:cubicBezTo>
                  <a:pt x="8036719" y="2907638"/>
                  <a:pt x="7772135" y="2775545"/>
                  <a:pt x="7838281" y="2445213"/>
                </a:cubicBezTo>
                <a:cubicBezTo>
                  <a:pt x="7970573" y="2115013"/>
                  <a:pt x="8102864" y="1784747"/>
                  <a:pt x="8235156" y="1454414"/>
                </a:cubicBezTo>
                <a:cubicBezTo>
                  <a:pt x="8433594" y="1124214"/>
                  <a:pt x="8334375" y="959114"/>
                  <a:pt x="7937500" y="959114"/>
                </a:cubicBezTo>
                <a:lnTo>
                  <a:pt x="6846094" y="959114"/>
                </a:lnTo>
                <a:cubicBezTo>
                  <a:pt x="6779948" y="1487487"/>
                  <a:pt x="6746875" y="2081874"/>
                  <a:pt x="6746875" y="2742274"/>
                </a:cubicBezTo>
                <a:close/>
                <a:moveTo>
                  <a:pt x="5655469" y="66146"/>
                </a:moveTo>
                <a:cubicBezTo>
                  <a:pt x="5986198" y="264583"/>
                  <a:pt x="6846094" y="330729"/>
                  <a:pt x="8235156" y="264583"/>
                </a:cubicBezTo>
                <a:cubicBezTo>
                  <a:pt x="8433594" y="264583"/>
                  <a:pt x="8665104" y="198438"/>
                  <a:pt x="8929687" y="66146"/>
                </a:cubicBezTo>
                <a:cubicBezTo>
                  <a:pt x="9392708" y="0"/>
                  <a:pt x="9624219" y="198438"/>
                  <a:pt x="9624219" y="661458"/>
                </a:cubicBezTo>
                <a:cubicBezTo>
                  <a:pt x="9491927" y="859499"/>
                  <a:pt x="9359635" y="1057605"/>
                  <a:pt x="9227344" y="1255778"/>
                </a:cubicBezTo>
                <a:cubicBezTo>
                  <a:pt x="8896614" y="1850032"/>
                  <a:pt x="8797395" y="2180167"/>
                  <a:pt x="8929687" y="2246180"/>
                </a:cubicBezTo>
                <a:lnTo>
                  <a:pt x="9525000" y="2246180"/>
                </a:lnTo>
                <a:cubicBezTo>
                  <a:pt x="9921875" y="2246180"/>
                  <a:pt x="10087239" y="2444617"/>
                  <a:pt x="10021094" y="2841492"/>
                </a:cubicBezTo>
                <a:cubicBezTo>
                  <a:pt x="9822656" y="3370659"/>
                  <a:pt x="9591145" y="3965972"/>
                  <a:pt x="9326562" y="4627430"/>
                </a:cubicBezTo>
                <a:cubicBezTo>
                  <a:pt x="10318750" y="5156597"/>
                  <a:pt x="11244792" y="5586545"/>
                  <a:pt x="12104687" y="5917274"/>
                </a:cubicBezTo>
                <a:cubicBezTo>
                  <a:pt x="11310937" y="7107899"/>
                  <a:pt x="10649479" y="7405555"/>
                  <a:pt x="10120312" y="6810242"/>
                </a:cubicBezTo>
                <a:cubicBezTo>
                  <a:pt x="9789583" y="6347222"/>
                  <a:pt x="9326562" y="5884201"/>
                  <a:pt x="8731250" y="5421180"/>
                </a:cubicBezTo>
                <a:cubicBezTo>
                  <a:pt x="8334375" y="5818055"/>
                  <a:pt x="7904427" y="6115711"/>
                  <a:pt x="7441406" y="6314149"/>
                </a:cubicBezTo>
                <a:cubicBezTo>
                  <a:pt x="6515364" y="6644878"/>
                  <a:pt x="5920052" y="6644878"/>
                  <a:pt x="5655469" y="6314149"/>
                </a:cubicBezTo>
                <a:cubicBezTo>
                  <a:pt x="5589323" y="6181857"/>
                  <a:pt x="5622396" y="6115711"/>
                  <a:pt x="5754687" y="6115711"/>
                </a:cubicBezTo>
                <a:cubicBezTo>
                  <a:pt x="5953125" y="6115711"/>
                  <a:pt x="6151562" y="6082638"/>
                  <a:pt x="6350000" y="6016492"/>
                </a:cubicBezTo>
                <a:cubicBezTo>
                  <a:pt x="7276042" y="5685763"/>
                  <a:pt x="7871354" y="5321961"/>
                  <a:pt x="8135937" y="4925086"/>
                </a:cubicBezTo>
                <a:cubicBezTo>
                  <a:pt x="7540625" y="4395920"/>
                  <a:pt x="7011458" y="3899826"/>
                  <a:pt x="6548437" y="3436805"/>
                </a:cubicBezTo>
                <a:cubicBezTo>
                  <a:pt x="6416145" y="4098263"/>
                  <a:pt x="6250781" y="4660503"/>
                  <a:pt x="6052344" y="5123524"/>
                </a:cubicBezTo>
                <a:cubicBezTo>
                  <a:pt x="5853906" y="5520399"/>
                  <a:pt x="5622396" y="5884201"/>
                  <a:pt x="5357812" y="6214930"/>
                </a:cubicBezTo>
                <a:cubicBezTo>
                  <a:pt x="5159375" y="6479513"/>
                  <a:pt x="4894791" y="6711024"/>
                  <a:pt x="4564062" y="6909461"/>
                </a:cubicBezTo>
                <a:cubicBezTo>
                  <a:pt x="3902604" y="7240190"/>
                  <a:pt x="3373437" y="7207117"/>
                  <a:pt x="2976562" y="6810242"/>
                </a:cubicBezTo>
                <a:cubicBezTo>
                  <a:pt x="2910416" y="6677951"/>
                  <a:pt x="2976562" y="6578732"/>
                  <a:pt x="3175000" y="6512586"/>
                </a:cubicBezTo>
                <a:cubicBezTo>
                  <a:pt x="3505729" y="6512586"/>
                  <a:pt x="3968750" y="6281208"/>
                  <a:pt x="4564062" y="5818452"/>
                </a:cubicBezTo>
                <a:cubicBezTo>
                  <a:pt x="4828646" y="5554001"/>
                  <a:pt x="5093229" y="5157324"/>
                  <a:pt x="5357812" y="4628422"/>
                </a:cubicBezTo>
                <a:cubicBezTo>
                  <a:pt x="5556250" y="4165666"/>
                  <a:pt x="5688541" y="3702843"/>
                  <a:pt x="5754687" y="3239955"/>
                </a:cubicBezTo>
                <a:cubicBezTo>
                  <a:pt x="5953125" y="2380588"/>
                  <a:pt x="6019271" y="1620308"/>
                  <a:pt x="5953125" y="959114"/>
                </a:cubicBezTo>
                <a:cubicBezTo>
                  <a:pt x="5622396" y="1025128"/>
                  <a:pt x="5357812" y="1157155"/>
                  <a:pt x="5159375" y="1355196"/>
                </a:cubicBezTo>
                <a:cubicBezTo>
                  <a:pt x="4894791" y="1355196"/>
                  <a:pt x="4762500" y="1256175"/>
                  <a:pt x="4762500" y="1058135"/>
                </a:cubicBezTo>
                <a:cubicBezTo>
                  <a:pt x="4894791" y="595246"/>
                  <a:pt x="5192448" y="264583"/>
                  <a:pt x="5655469" y="66146"/>
                </a:cubicBezTo>
                <a:close/>
                <a:moveTo>
                  <a:pt x="3869531" y="361024"/>
                </a:moveTo>
                <a:cubicBezTo>
                  <a:pt x="4001823" y="559461"/>
                  <a:pt x="3968750" y="757899"/>
                  <a:pt x="3770312" y="956336"/>
                </a:cubicBezTo>
                <a:cubicBezTo>
                  <a:pt x="3175000" y="1419357"/>
                  <a:pt x="2612760" y="1915451"/>
                  <a:pt x="2083594" y="2444617"/>
                </a:cubicBezTo>
                <a:cubicBezTo>
                  <a:pt x="1951302" y="2643055"/>
                  <a:pt x="2149739" y="2742274"/>
                  <a:pt x="2678906" y="2742274"/>
                </a:cubicBezTo>
                <a:cubicBezTo>
                  <a:pt x="3075781" y="2411809"/>
                  <a:pt x="3538802" y="2048272"/>
                  <a:pt x="4067969" y="1651661"/>
                </a:cubicBezTo>
                <a:cubicBezTo>
                  <a:pt x="4398698" y="1585515"/>
                  <a:pt x="4564062" y="1651661"/>
                  <a:pt x="4564062" y="1850099"/>
                </a:cubicBezTo>
                <a:cubicBezTo>
                  <a:pt x="4696354" y="2048536"/>
                  <a:pt x="4597135" y="2279981"/>
                  <a:pt x="4266406" y="2544432"/>
                </a:cubicBezTo>
                <a:cubicBezTo>
                  <a:pt x="3538802" y="2875028"/>
                  <a:pt x="2910416" y="3337851"/>
                  <a:pt x="2381250" y="3932899"/>
                </a:cubicBezTo>
                <a:cubicBezTo>
                  <a:pt x="2315104" y="4065190"/>
                  <a:pt x="2348177" y="4131336"/>
                  <a:pt x="2480469" y="4131336"/>
                </a:cubicBezTo>
                <a:cubicBezTo>
                  <a:pt x="3141927" y="3999045"/>
                  <a:pt x="3770312" y="3767534"/>
                  <a:pt x="4365625" y="3436805"/>
                </a:cubicBezTo>
                <a:cubicBezTo>
                  <a:pt x="4696354" y="3370659"/>
                  <a:pt x="4828646" y="3436805"/>
                  <a:pt x="4762500" y="3635242"/>
                </a:cubicBezTo>
                <a:cubicBezTo>
                  <a:pt x="4762500" y="3767534"/>
                  <a:pt x="4530989" y="3932899"/>
                  <a:pt x="4067969" y="4131336"/>
                </a:cubicBezTo>
                <a:cubicBezTo>
                  <a:pt x="3141927" y="4594357"/>
                  <a:pt x="2282031" y="4892013"/>
                  <a:pt x="1488281" y="5024305"/>
                </a:cubicBezTo>
                <a:cubicBezTo>
                  <a:pt x="1223698" y="5090451"/>
                  <a:pt x="1025260" y="4991232"/>
                  <a:pt x="892969" y="4726649"/>
                </a:cubicBezTo>
                <a:cubicBezTo>
                  <a:pt x="826823" y="4462065"/>
                  <a:pt x="859896" y="4296701"/>
                  <a:pt x="992187" y="4230555"/>
                </a:cubicBezTo>
                <a:cubicBezTo>
                  <a:pt x="1322916" y="4098263"/>
                  <a:pt x="1686719" y="3800607"/>
                  <a:pt x="2083594" y="3337586"/>
                </a:cubicBezTo>
                <a:cubicBezTo>
                  <a:pt x="1752864" y="3271440"/>
                  <a:pt x="1389062" y="3304513"/>
                  <a:pt x="992187" y="3436805"/>
                </a:cubicBezTo>
                <a:cubicBezTo>
                  <a:pt x="661458" y="3436805"/>
                  <a:pt x="496094" y="3271440"/>
                  <a:pt x="496094" y="2940711"/>
                </a:cubicBezTo>
                <a:cubicBezTo>
                  <a:pt x="496094" y="2676128"/>
                  <a:pt x="562239" y="2477690"/>
                  <a:pt x="694531" y="2345399"/>
                </a:cubicBezTo>
                <a:cubicBezTo>
                  <a:pt x="1025260" y="2213107"/>
                  <a:pt x="1322916" y="2047742"/>
                  <a:pt x="1587500" y="1849305"/>
                </a:cubicBezTo>
                <a:cubicBezTo>
                  <a:pt x="2116666" y="1386284"/>
                  <a:pt x="2546614" y="890191"/>
                  <a:pt x="2877344" y="361024"/>
                </a:cubicBezTo>
                <a:cubicBezTo>
                  <a:pt x="3340364" y="30294"/>
                  <a:pt x="3671094" y="30294"/>
                  <a:pt x="3869531" y="361024"/>
                </a:cubicBezTo>
                <a:close/>
                <a:moveTo>
                  <a:pt x="4564062" y="4627430"/>
                </a:moveTo>
                <a:cubicBezTo>
                  <a:pt x="4828646" y="4627430"/>
                  <a:pt x="4894791" y="4726649"/>
                  <a:pt x="4762500" y="4925086"/>
                </a:cubicBezTo>
                <a:cubicBezTo>
                  <a:pt x="4034896" y="5454253"/>
                  <a:pt x="3108854" y="5950347"/>
                  <a:pt x="1984375" y="6413367"/>
                </a:cubicBezTo>
                <a:cubicBezTo>
                  <a:pt x="1587500" y="6545659"/>
                  <a:pt x="1190625" y="6677951"/>
                  <a:pt x="793750" y="6810242"/>
                </a:cubicBezTo>
                <a:cubicBezTo>
                  <a:pt x="330729" y="6942534"/>
                  <a:pt x="66146" y="6777170"/>
                  <a:pt x="0" y="6314149"/>
                </a:cubicBezTo>
                <a:cubicBezTo>
                  <a:pt x="0" y="6049565"/>
                  <a:pt x="99219" y="5884201"/>
                  <a:pt x="297656" y="5818055"/>
                </a:cubicBezTo>
                <a:cubicBezTo>
                  <a:pt x="760677" y="5751909"/>
                  <a:pt x="1223698" y="5652690"/>
                  <a:pt x="1686719" y="5520399"/>
                </a:cubicBezTo>
                <a:cubicBezTo>
                  <a:pt x="2678906" y="5321961"/>
                  <a:pt x="3638021" y="5024305"/>
                  <a:pt x="4564062" y="462743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12" name="Freeform 1012"/>
          <p:cNvSpPr/>
          <p:nvPr/>
        </p:nvSpPr>
        <p:spPr>
          <a:xfrm rot="0" flipH="0" flipV="0">
            <a:off x="3921445" y="463237"/>
            <a:ext cx="399297" cy="267305"/>
          </a:xfrm>
          <a:custGeom>
            <a:pathLst>
              <a:path w="12099925" h="8100153">
                <a:moveTo>
                  <a:pt x="3969941" y="4430977"/>
                </a:moveTo>
                <a:lnTo>
                  <a:pt x="3969941" y="5123921"/>
                </a:lnTo>
                <a:lnTo>
                  <a:pt x="5458222" y="5024702"/>
                </a:lnTo>
                <a:cubicBezTo>
                  <a:pt x="5723070" y="5090848"/>
                  <a:pt x="5855494" y="5223007"/>
                  <a:pt x="5855494" y="5421180"/>
                </a:cubicBezTo>
                <a:cubicBezTo>
                  <a:pt x="5789348" y="5553472"/>
                  <a:pt x="5623917" y="5619618"/>
                  <a:pt x="5359202" y="5619618"/>
                </a:cubicBezTo>
                <a:cubicBezTo>
                  <a:pt x="4962327" y="5619618"/>
                  <a:pt x="4499240" y="5652691"/>
                  <a:pt x="3969941" y="5718836"/>
                </a:cubicBezTo>
                <a:lnTo>
                  <a:pt x="3969941" y="7504774"/>
                </a:lnTo>
                <a:cubicBezTo>
                  <a:pt x="3969941" y="7637066"/>
                  <a:pt x="3837583" y="7736284"/>
                  <a:pt x="3572867" y="7802430"/>
                </a:cubicBezTo>
                <a:cubicBezTo>
                  <a:pt x="3175860" y="7868576"/>
                  <a:pt x="2977356" y="7736284"/>
                  <a:pt x="2977356" y="7405555"/>
                </a:cubicBezTo>
                <a:lnTo>
                  <a:pt x="2977356" y="5818055"/>
                </a:lnTo>
                <a:cubicBezTo>
                  <a:pt x="1918626" y="5884201"/>
                  <a:pt x="1091539" y="6049566"/>
                  <a:pt x="496094" y="6314149"/>
                </a:cubicBezTo>
                <a:cubicBezTo>
                  <a:pt x="231510" y="6314149"/>
                  <a:pt x="66146" y="6181857"/>
                  <a:pt x="0" y="5917274"/>
                </a:cubicBezTo>
                <a:cubicBezTo>
                  <a:pt x="66146" y="5520399"/>
                  <a:pt x="231510" y="5288888"/>
                  <a:pt x="496094" y="5222743"/>
                </a:cubicBezTo>
                <a:cubicBezTo>
                  <a:pt x="1157817" y="5288888"/>
                  <a:pt x="1984904" y="5288888"/>
                  <a:pt x="2977356" y="5222743"/>
                </a:cubicBezTo>
                <a:lnTo>
                  <a:pt x="2977356" y="4430977"/>
                </a:lnTo>
                <a:cubicBezTo>
                  <a:pt x="2249488" y="4430977"/>
                  <a:pt x="1653977" y="4496990"/>
                  <a:pt x="1190823" y="4629018"/>
                </a:cubicBezTo>
                <a:cubicBezTo>
                  <a:pt x="860094" y="4430712"/>
                  <a:pt x="760876" y="4166261"/>
                  <a:pt x="893167" y="3835664"/>
                </a:cubicBezTo>
                <a:cubicBezTo>
                  <a:pt x="1025459" y="3703373"/>
                  <a:pt x="1157751" y="3571147"/>
                  <a:pt x="1290042" y="3438988"/>
                </a:cubicBezTo>
                <a:cubicBezTo>
                  <a:pt x="1620904" y="3108391"/>
                  <a:pt x="1885619" y="2645569"/>
                  <a:pt x="2084189" y="2050521"/>
                </a:cubicBezTo>
                <a:cubicBezTo>
                  <a:pt x="1687182" y="2050521"/>
                  <a:pt x="1323247" y="2116667"/>
                  <a:pt x="992386" y="2248958"/>
                </a:cubicBezTo>
                <a:cubicBezTo>
                  <a:pt x="727670" y="2315104"/>
                  <a:pt x="595313" y="2248958"/>
                  <a:pt x="595313" y="2050521"/>
                </a:cubicBezTo>
                <a:cubicBezTo>
                  <a:pt x="595313" y="1653646"/>
                  <a:pt x="793816" y="1355989"/>
                  <a:pt x="1190823" y="1157552"/>
                </a:cubicBezTo>
                <a:cubicBezTo>
                  <a:pt x="1455539" y="1289844"/>
                  <a:pt x="1852546" y="1355989"/>
                  <a:pt x="2381845" y="1355989"/>
                </a:cubicBezTo>
                <a:cubicBezTo>
                  <a:pt x="2580415" y="959114"/>
                  <a:pt x="2712773" y="595313"/>
                  <a:pt x="2778919" y="264583"/>
                </a:cubicBezTo>
                <a:cubicBezTo>
                  <a:pt x="2845065" y="66146"/>
                  <a:pt x="3043568" y="0"/>
                  <a:pt x="3374430" y="66146"/>
                </a:cubicBezTo>
                <a:cubicBezTo>
                  <a:pt x="3837451" y="264583"/>
                  <a:pt x="3903596" y="694531"/>
                  <a:pt x="3572867" y="1355989"/>
                </a:cubicBezTo>
                <a:cubicBezTo>
                  <a:pt x="5027414" y="1355989"/>
                  <a:pt x="5754688" y="1455208"/>
                  <a:pt x="5754688" y="1653646"/>
                </a:cubicBezTo>
                <a:cubicBezTo>
                  <a:pt x="5754688" y="1785937"/>
                  <a:pt x="5655866" y="1885156"/>
                  <a:pt x="5458222" y="1951302"/>
                </a:cubicBezTo>
                <a:lnTo>
                  <a:pt x="3175794" y="1951302"/>
                </a:lnTo>
                <a:cubicBezTo>
                  <a:pt x="2712641" y="2546614"/>
                  <a:pt x="2348772" y="3141927"/>
                  <a:pt x="2084189" y="3737239"/>
                </a:cubicBezTo>
                <a:cubicBezTo>
                  <a:pt x="2084189" y="3935677"/>
                  <a:pt x="2381911" y="4001823"/>
                  <a:pt x="2977356" y="3935677"/>
                </a:cubicBezTo>
                <a:cubicBezTo>
                  <a:pt x="2977356" y="3538802"/>
                  <a:pt x="3010429" y="3208073"/>
                  <a:pt x="3076575" y="2943489"/>
                </a:cubicBezTo>
                <a:cubicBezTo>
                  <a:pt x="3208999" y="2678906"/>
                  <a:pt x="3374430" y="2546614"/>
                  <a:pt x="3572867" y="2546614"/>
                </a:cubicBezTo>
                <a:cubicBezTo>
                  <a:pt x="3771437" y="2612760"/>
                  <a:pt x="3903795" y="2745052"/>
                  <a:pt x="3969941" y="2943489"/>
                </a:cubicBezTo>
                <a:lnTo>
                  <a:pt x="3969941" y="3935677"/>
                </a:lnTo>
                <a:lnTo>
                  <a:pt x="5160963" y="3935677"/>
                </a:lnTo>
                <a:cubicBezTo>
                  <a:pt x="5359400" y="4001690"/>
                  <a:pt x="5425546" y="4100777"/>
                  <a:pt x="5359400" y="4232936"/>
                </a:cubicBezTo>
                <a:cubicBezTo>
                  <a:pt x="5359400" y="4431109"/>
                  <a:pt x="4896247" y="4497123"/>
                  <a:pt x="3969941" y="4430977"/>
                </a:cubicBezTo>
                <a:close/>
                <a:moveTo>
                  <a:pt x="7138988" y="2745052"/>
                </a:moveTo>
                <a:cubicBezTo>
                  <a:pt x="7469717" y="2678906"/>
                  <a:pt x="7668154" y="2745052"/>
                  <a:pt x="7734300" y="2943489"/>
                </a:cubicBezTo>
                <a:lnTo>
                  <a:pt x="7734300" y="4034896"/>
                </a:lnTo>
                <a:cubicBezTo>
                  <a:pt x="9520238" y="5356489"/>
                  <a:pt x="10975446" y="6248532"/>
                  <a:pt x="12099925" y="6711024"/>
                </a:cubicBezTo>
                <a:cubicBezTo>
                  <a:pt x="11107738" y="7967795"/>
                  <a:pt x="10280914" y="8100153"/>
                  <a:pt x="9619456" y="7108097"/>
                </a:cubicBezTo>
                <a:cubicBezTo>
                  <a:pt x="8957998" y="6116042"/>
                  <a:pt x="8296539" y="5388636"/>
                  <a:pt x="7635081" y="4925880"/>
                </a:cubicBezTo>
                <a:cubicBezTo>
                  <a:pt x="6974814" y="6248268"/>
                  <a:pt x="6215459" y="7041753"/>
                  <a:pt x="5357019" y="7306336"/>
                </a:cubicBezTo>
                <a:cubicBezTo>
                  <a:pt x="4762765" y="7504774"/>
                  <a:pt x="4399624" y="7405555"/>
                  <a:pt x="4267597" y="7008680"/>
                </a:cubicBezTo>
                <a:cubicBezTo>
                  <a:pt x="4267597" y="6942534"/>
                  <a:pt x="4597532" y="6777302"/>
                  <a:pt x="5257403" y="6512983"/>
                </a:cubicBezTo>
                <a:cubicBezTo>
                  <a:pt x="5587338" y="6314678"/>
                  <a:pt x="5917274" y="6017220"/>
                  <a:pt x="6247209" y="5620610"/>
                </a:cubicBezTo>
                <a:cubicBezTo>
                  <a:pt x="6577145" y="5025694"/>
                  <a:pt x="6742113" y="4496858"/>
                  <a:pt x="6742113" y="4034102"/>
                </a:cubicBezTo>
                <a:lnTo>
                  <a:pt x="6742113" y="3141729"/>
                </a:lnTo>
                <a:cubicBezTo>
                  <a:pt x="6742113" y="2943423"/>
                  <a:pt x="6874404" y="2811198"/>
                  <a:pt x="7138988" y="2745052"/>
                </a:cubicBezTo>
                <a:close/>
                <a:moveTo>
                  <a:pt x="6643688" y="363802"/>
                </a:moveTo>
                <a:cubicBezTo>
                  <a:pt x="6709701" y="165364"/>
                  <a:pt x="6874801" y="66146"/>
                  <a:pt x="7138988" y="66146"/>
                </a:cubicBezTo>
                <a:cubicBezTo>
                  <a:pt x="7602008" y="132291"/>
                  <a:pt x="7800446" y="363802"/>
                  <a:pt x="7734300" y="760677"/>
                </a:cubicBezTo>
                <a:cubicBezTo>
                  <a:pt x="7469717" y="1422135"/>
                  <a:pt x="7568936" y="1752864"/>
                  <a:pt x="8031956" y="1752864"/>
                </a:cubicBezTo>
                <a:cubicBezTo>
                  <a:pt x="8759561" y="1752864"/>
                  <a:pt x="9354873" y="1686719"/>
                  <a:pt x="9817894" y="1554427"/>
                </a:cubicBezTo>
                <a:cubicBezTo>
                  <a:pt x="10214769" y="1686719"/>
                  <a:pt x="10380133" y="1984375"/>
                  <a:pt x="10313988" y="2447396"/>
                </a:cubicBezTo>
                <a:cubicBezTo>
                  <a:pt x="9850967" y="3175000"/>
                  <a:pt x="9288727" y="3704167"/>
                  <a:pt x="8627269" y="4034896"/>
                </a:cubicBezTo>
                <a:cubicBezTo>
                  <a:pt x="8296672" y="4034896"/>
                  <a:pt x="8296672" y="3869531"/>
                  <a:pt x="8627269" y="3538802"/>
                </a:cubicBezTo>
                <a:cubicBezTo>
                  <a:pt x="8825706" y="3274219"/>
                  <a:pt x="8991071" y="3009635"/>
                  <a:pt x="9123363" y="2745052"/>
                </a:cubicBezTo>
                <a:cubicBezTo>
                  <a:pt x="9189508" y="2480469"/>
                  <a:pt x="8991071" y="2348177"/>
                  <a:pt x="8528050" y="2348177"/>
                </a:cubicBezTo>
                <a:cubicBezTo>
                  <a:pt x="7866856" y="2348177"/>
                  <a:pt x="7404034" y="2315104"/>
                  <a:pt x="7139583" y="2248958"/>
                </a:cubicBezTo>
                <a:cubicBezTo>
                  <a:pt x="6941278" y="2381250"/>
                  <a:pt x="6742906" y="2546614"/>
                  <a:pt x="6544469" y="2745052"/>
                </a:cubicBezTo>
                <a:cubicBezTo>
                  <a:pt x="6213739" y="3075781"/>
                  <a:pt x="5849938" y="3340364"/>
                  <a:pt x="5453063" y="3538802"/>
                </a:cubicBezTo>
                <a:cubicBezTo>
                  <a:pt x="5188479" y="3604948"/>
                  <a:pt x="4990042" y="3538802"/>
                  <a:pt x="4857750" y="3340364"/>
                </a:cubicBezTo>
                <a:cubicBezTo>
                  <a:pt x="5386917" y="3009635"/>
                  <a:pt x="5849938" y="2513542"/>
                  <a:pt x="6246813" y="1852083"/>
                </a:cubicBezTo>
                <a:cubicBezTo>
                  <a:pt x="6511396" y="1322916"/>
                  <a:pt x="6643688" y="826823"/>
                  <a:pt x="6643688" y="363802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13" name="Freeform 1013"/>
          <p:cNvSpPr/>
          <p:nvPr/>
        </p:nvSpPr>
        <p:spPr>
          <a:xfrm rot="0" flipH="0" flipV="0">
            <a:off x="4342106" y="467681"/>
            <a:ext cx="398337" cy="261937"/>
          </a:xfrm>
          <a:custGeom>
            <a:pathLst>
              <a:path w="12070820" h="7937500">
                <a:moveTo>
                  <a:pt x="6746081" y="2315104"/>
                </a:moveTo>
                <a:lnTo>
                  <a:pt x="5158978" y="2315104"/>
                </a:lnTo>
                <a:cubicBezTo>
                  <a:pt x="4762235" y="2513541"/>
                  <a:pt x="4266274" y="2711979"/>
                  <a:pt x="3671093" y="2910416"/>
                </a:cubicBezTo>
                <a:cubicBezTo>
                  <a:pt x="3472656" y="2976562"/>
                  <a:pt x="3373437" y="2910416"/>
                  <a:pt x="3373437" y="2711979"/>
                </a:cubicBezTo>
                <a:cubicBezTo>
                  <a:pt x="3902471" y="2315104"/>
                  <a:pt x="4332287" y="1918229"/>
                  <a:pt x="4662884" y="1521354"/>
                </a:cubicBezTo>
                <a:cubicBezTo>
                  <a:pt x="4927467" y="1190625"/>
                  <a:pt x="5158978" y="892968"/>
                  <a:pt x="5357415" y="628385"/>
                </a:cubicBezTo>
                <a:cubicBezTo>
                  <a:pt x="5555720" y="496093"/>
                  <a:pt x="5754092" y="496093"/>
                  <a:pt x="5952529" y="628385"/>
                </a:cubicBezTo>
                <a:cubicBezTo>
                  <a:pt x="6283259" y="959115"/>
                  <a:pt x="6217112" y="1322916"/>
                  <a:pt x="5754092" y="1719791"/>
                </a:cubicBezTo>
                <a:lnTo>
                  <a:pt x="6746081" y="1719791"/>
                </a:lnTo>
                <a:lnTo>
                  <a:pt x="6746081" y="727604"/>
                </a:lnTo>
                <a:cubicBezTo>
                  <a:pt x="6746081" y="396875"/>
                  <a:pt x="6812226" y="198437"/>
                  <a:pt x="6944518" y="132291"/>
                </a:cubicBezTo>
                <a:cubicBezTo>
                  <a:pt x="7209101" y="0"/>
                  <a:pt x="7440612" y="0"/>
                  <a:pt x="7639050" y="132291"/>
                </a:cubicBezTo>
                <a:cubicBezTo>
                  <a:pt x="7837487" y="198437"/>
                  <a:pt x="8002851" y="396875"/>
                  <a:pt x="8135143" y="727604"/>
                </a:cubicBezTo>
                <a:cubicBezTo>
                  <a:pt x="8068998" y="926041"/>
                  <a:pt x="8035925" y="1256771"/>
                  <a:pt x="8035925" y="1719791"/>
                </a:cubicBezTo>
                <a:lnTo>
                  <a:pt x="10119518" y="1719791"/>
                </a:lnTo>
                <a:cubicBezTo>
                  <a:pt x="10582539" y="1852083"/>
                  <a:pt x="10615612" y="2050521"/>
                  <a:pt x="10218737" y="2315104"/>
                </a:cubicBezTo>
                <a:lnTo>
                  <a:pt x="8035925" y="2315104"/>
                </a:lnTo>
                <a:lnTo>
                  <a:pt x="8035925" y="3604948"/>
                </a:lnTo>
                <a:cubicBezTo>
                  <a:pt x="9557279" y="3737239"/>
                  <a:pt x="10880195" y="3770312"/>
                  <a:pt x="12004675" y="3704166"/>
                </a:cubicBezTo>
                <a:cubicBezTo>
                  <a:pt x="12070820" y="3770312"/>
                  <a:pt x="12004675" y="4001823"/>
                  <a:pt x="11806237" y="4398698"/>
                </a:cubicBezTo>
                <a:cubicBezTo>
                  <a:pt x="11475508" y="5060156"/>
                  <a:pt x="10979414" y="5258594"/>
                  <a:pt x="10317956" y="4994010"/>
                </a:cubicBezTo>
                <a:cubicBezTo>
                  <a:pt x="9656498" y="4663281"/>
                  <a:pt x="8895820" y="4497916"/>
                  <a:pt x="8035925" y="4497916"/>
                </a:cubicBezTo>
                <a:lnTo>
                  <a:pt x="8035925" y="6680729"/>
                </a:lnTo>
                <a:cubicBezTo>
                  <a:pt x="8168216" y="7408333"/>
                  <a:pt x="7969779" y="7805208"/>
                  <a:pt x="7440612" y="7871354"/>
                </a:cubicBezTo>
                <a:cubicBezTo>
                  <a:pt x="6911445" y="7937500"/>
                  <a:pt x="6679935" y="7573698"/>
                  <a:pt x="6746081" y="6779948"/>
                </a:cubicBezTo>
                <a:lnTo>
                  <a:pt x="6746081" y="4497916"/>
                </a:lnTo>
                <a:cubicBezTo>
                  <a:pt x="5357283" y="4431771"/>
                  <a:pt x="4332287" y="4597135"/>
                  <a:pt x="3671093" y="4994010"/>
                </a:cubicBezTo>
                <a:cubicBezTo>
                  <a:pt x="3406510" y="5060156"/>
                  <a:pt x="3274218" y="4960937"/>
                  <a:pt x="3274218" y="4696354"/>
                </a:cubicBezTo>
                <a:cubicBezTo>
                  <a:pt x="3274218" y="4365625"/>
                  <a:pt x="3373371" y="4101041"/>
                  <a:pt x="3571676" y="3902604"/>
                </a:cubicBezTo>
                <a:cubicBezTo>
                  <a:pt x="3770114" y="3704166"/>
                  <a:pt x="4001624" y="3571875"/>
                  <a:pt x="4266207" y="3505729"/>
                </a:cubicBezTo>
                <a:cubicBezTo>
                  <a:pt x="4662950" y="3704166"/>
                  <a:pt x="5489575" y="3737239"/>
                  <a:pt x="6746081" y="3604948"/>
                </a:cubicBezTo>
                <a:close/>
                <a:moveTo>
                  <a:pt x="4067968" y="628385"/>
                </a:moveTo>
                <a:cubicBezTo>
                  <a:pt x="3803385" y="1091406"/>
                  <a:pt x="3406510" y="1554427"/>
                  <a:pt x="2877343" y="2017448"/>
                </a:cubicBezTo>
                <a:lnTo>
                  <a:pt x="2877343" y="6482291"/>
                </a:lnTo>
                <a:cubicBezTo>
                  <a:pt x="2877343" y="6813021"/>
                  <a:pt x="2844270" y="7110677"/>
                  <a:pt x="2778125" y="7375260"/>
                </a:cubicBezTo>
                <a:cubicBezTo>
                  <a:pt x="2579687" y="7573698"/>
                  <a:pt x="2348177" y="7672916"/>
                  <a:pt x="2083593" y="7672916"/>
                </a:cubicBezTo>
                <a:cubicBezTo>
                  <a:pt x="1819010" y="7672916"/>
                  <a:pt x="1686718" y="7507552"/>
                  <a:pt x="1686718" y="7176823"/>
                </a:cubicBezTo>
                <a:cubicBezTo>
                  <a:pt x="1885156" y="5126302"/>
                  <a:pt x="1918229" y="3571875"/>
                  <a:pt x="1785937" y="2513541"/>
                </a:cubicBezTo>
                <a:cubicBezTo>
                  <a:pt x="992187" y="2910416"/>
                  <a:pt x="496093" y="2910416"/>
                  <a:pt x="297656" y="2513541"/>
                </a:cubicBezTo>
                <a:cubicBezTo>
                  <a:pt x="165364" y="2315104"/>
                  <a:pt x="66145" y="2050521"/>
                  <a:pt x="0" y="1719791"/>
                </a:cubicBezTo>
                <a:cubicBezTo>
                  <a:pt x="66145" y="1587500"/>
                  <a:pt x="330729" y="1488281"/>
                  <a:pt x="793750" y="1422135"/>
                </a:cubicBezTo>
                <a:cubicBezTo>
                  <a:pt x="1852083" y="1223698"/>
                  <a:pt x="2877343" y="859896"/>
                  <a:pt x="3869531" y="330729"/>
                </a:cubicBezTo>
                <a:cubicBezTo>
                  <a:pt x="4067968" y="264583"/>
                  <a:pt x="4134114" y="363802"/>
                  <a:pt x="4067968" y="628385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14" name="Freeform 1014"/>
          <p:cNvSpPr/>
          <p:nvPr/>
        </p:nvSpPr>
        <p:spPr>
          <a:xfrm rot="0" flipH="0" flipV="0">
            <a:off x="4760532" y="475242"/>
            <a:ext cx="400546" cy="257571"/>
          </a:xfrm>
          <a:custGeom>
            <a:pathLst>
              <a:path w="12137760" h="7805207">
                <a:moveTo>
                  <a:pt x="5423958" y="0"/>
                </a:moveTo>
                <a:cubicBezTo>
                  <a:pt x="6085416" y="132292"/>
                  <a:pt x="6383072" y="429948"/>
                  <a:pt x="6316927" y="892969"/>
                </a:cubicBezTo>
                <a:cubicBezTo>
                  <a:pt x="6118489" y="1488281"/>
                  <a:pt x="5986198" y="1918229"/>
                  <a:pt x="5920052" y="2182812"/>
                </a:cubicBezTo>
                <a:cubicBezTo>
                  <a:pt x="8433594" y="4630208"/>
                  <a:pt x="10484114" y="5986198"/>
                  <a:pt x="12071614" y="6250781"/>
                </a:cubicBezTo>
                <a:cubicBezTo>
                  <a:pt x="12137760" y="6449219"/>
                  <a:pt x="11906250" y="6813021"/>
                  <a:pt x="11377083" y="7342187"/>
                </a:cubicBezTo>
                <a:cubicBezTo>
                  <a:pt x="10914062" y="7805207"/>
                  <a:pt x="10318750" y="7739062"/>
                  <a:pt x="9591146" y="7143750"/>
                </a:cubicBezTo>
                <a:cubicBezTo>
                  <a:pt x="8797396" y="6416146"/>
                  <a:pt x="8069791" y="5721615"/>
                  <a:pt x="7408333" y="5060156"/>
                </a:cubicBezTo>
                <a:cubicBezTo>
                  <a:pt x="6746875" y="4464844"/>
                  <a:pt x="6151562" y="3902604"/>
                  <a:pt x="5622396" y="3373437"/>
                </a:cubicBezTo>
                <a:cubicBezTo>
                  <a:pt x="5291666" y="4167187"/>
                  <a:pt x="4861718" y="4861719"/>
                  <a:pt x="4332552" y="5457031"/>
                </a:cubicBezTo>
                <a:cubicBezTo>
                  <a:pt x="3208073" y="6515365"/>
                  <a:pt x="2116666" y="7077604"/>
                  <a:pt x="1058333" y="7143750"/>
                </a:cubicBezTo>
                <a:cubicBezTo>
                  <a:pt x="330729" y="7143750"/>
                  <a:pt x="0" y="6813021"/>
                  <a:pt x="66146" y="6151562"/>
                </a:cubicBezTo>
                <a:cubicBezTo>
                  <a:pt x="198437" y="6085417"/>
                  <a:pt x="694531" y="5986198"/>
                  <a:pt x="1554427" y="5853906"/>
                </a:cubicBezTo>
                <a:cubicBezTo>
                  <a:pt x="2612760" y="5589323"/>
                  <a:pt x="3505729" y="4861719"/>
                  <a:pt x="4233333" y="3671094"/>
                </a:cubicBezTo>
                <a:cubicBezTo>
                  <a:pt x="4696354" y="2745052"/>
                  <a:pt x="4894791" y="1951302"/>
                  <a:pt x="4828646" y="1289844"/>
                </a:cubicBezTo>
                <a:cubicBezTo>
                  <a:pt x="4828646" y="429948"/>
                  <a:pt x="5027083" y="0"/>
                  <a:pt x="5423958" y="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15" name="Freeform 1015"/>
          <p:cNvSpPr/>
          <p:nvPr/>
        </p:nvSpPr>
        <p:spPr>
          <a:xfrm rot="0" flipH="0" flipV="0">
            <a:off x="5194290" y="465472"/>
            <a:ext cx="385266" cy="267145"/>
          </a:xfrm>
          <a:custGeom>
            <a:pathLst>
              <a:path w="11674740" h="8095323">
                <a:moveTo>
                  <a:pt x="6515365" y="1488281"/>
                </a:moveTo>
                <a:cubicBezTo>
                  <a:pt x="6515365" y="1091406"/>
                  <a:pt x="6482292" y="760677"/>
                  <a:pt x="6416146" y="496094"/>
                </a:cubicBezTo>
                <a:cubicBezTo>
                  <a:pt x="6416146" y="165365"/>
                  <a:pt x="6581510" y="0"/>
                  <a:pt x="6912240" y="0"/>
                </a:cubicBezTo>
                <a:cubicBezTo>
                  <a:pt x="7044532" y="0"/>
                  <a:pt x="7209896" y="33073"/>
                  <a:pt x="7408334" y="99219"/>
                </a:cubicBezTo>
                <a:cubicBezTo>
                  <a:pt x="7739063" y="363802"/>
                  <a:pt x="7871354" y="661458"/>
                  <a:pt x="7805209" y="992188"/>
                </a:cubicBezTo>
                <a:lnTo>
                  <a:pt x="7805209" y="1488281"/>
                </a:lnTo>
                <a:cubicBezTo>
                  <a:pt x="9326563" y="1620573"/>
                  <a:pt x="10616407" y="1653646"/>
                  <a:pt x="11674740" y="1587500"/>
                </a:cubicBezTo>
                <a:cubicBezTo>
                  <a:pt x="11211719" y="2710260"/>
                  <a:pt x="10616407" y="3205560"/>
                  <a:pt x="9888802" y="3073400"/>
                </a:cubicBezTo>
                <a:cubicBezTo>
                  <a:pt x="9293490" y="2875360"/>
                  <a:pt x="8598959" y="2677253"/>
                  <a:pt x="7805209" y="2479080"/>
                </a:cubicBezTo>
                <a:cubicBezTo>
                  <a:pt x="7739063" y="2545093"/>
                  <a:pt x="7739063" y="2875293"/>
                  <a:pt x="7805209" y="3469680"/>
                </a:cubicBezTo>
                <a:cubicBezTo>
                  <a:pt x="7937500" y="5186826"/>
                  <a:pt x="7805209" y="6375929"/>
                  <a:pt x="7408334" y="7036991"/>
                </a:cubicBezTo>
                <a:cubicBezTo>
                  <a:pt x="6482292" y="7963033"/>
                  <a:pt x="5324740" y="8095323"/>
                  <a:pt x="3935677" y="7433866"/>
                </a:cubicBezTo>
                <a:cubicBezTo>
                  <a:pt x="3208073" y="6904699"/>
                  <a:pt x="3009636" y="6573970"/>
                  <a:pt x="3340365" y="6441678"/>
                </a:cubicBezTo>
                <a:cubicBezTo>
                  <a:pt x="3671094" y="6640116"/>
                  <a:pt x="4001823" y="6772408"/>
                  <a:pt x="4332552" y="6838553"/>
                </a:cubicBezTo>
                <a:cubicBezTo>
                  <a:pt x="5457031" y="6838553"/>
                  <a:pt x="6085417" y="6673387"/>
                  <a:pt x="6217709" y="6343055"/>
                </a:cubicBezTo>
                <a:cubicBezTo>
                  <a:pt x="6482292" y="6012723"/>
                  <a:pt x="6581510" y="5054666"/>
                  <a:pt x="6515365" y="3468886"/>
                </a:cubicBezTo>
                <a:cubicBezTo>
                  <a:pt x="5258594" y="4723540"/>
                  <a:pt x="3869531" y="5449888"/>
                  <a:pt x="2348177" y="5647928"/>
                </a:cubicBezTo>
                <a:cubicBezTo>
                  <a:pt x="1951302" y="5647928"/>
                  <a:pt x="1587500" y="5515637"/>
                  <a:pt x="1256771" y="5251053"/>
                </a:cubicBezTo>
                <a:cubicBezTo>
                  <a:pt x="926042" y="4920324"/>
                  <a:pt x="926042" y="4721887"/>
                  <a:pt x="1256771" y="4655741"/>
                </a:cubicBezTo>
                <a:cubicBezTo>
                  <a:pt x="2976563" y="4589595"/>
                  <a:pt x="4729427" y="3798359"/>
                  <a:pt x="6515365" y="2282031"/>
                </a:cubicBezTo>
                <a:cubicBezTo>
                  <a:pt x="3604948" y="2282031"/>
                  <a:pt x="1620573" y="2447396"/>
                  <a:pt x="562240" y="2778125"/>
                </a:cubicBezTo>
                <a:cubicBezTo>
                  <a:pt x="165365" y="2910417"/>
                  <a:pt x="0" y="2811198"/>
                  <a:pt x="66146" y="2480469"/>
                </a:cubicBezTo>
                <a:cubicBezTo>
                  <a:pt x="463021" y="1686719"/>
                  <a:pt x="826823" y="1355990"/>
                  <a:pt x="1157552" y="1488281"/>
                </a:cubicBezTo>
                <a:cubicBezTo>
                  <a:pt x="1951302" y="1620573"/>
                  <a:pt x="3737240" y="1620573"/>
                  <a:pt x="6515365" y="1488281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16" name="Freeform 1016"/>
          <p:cNvSpPr/>
          <p:nvPr/>
        </p:nvSpPr>
        <p:spPr>
          <a:xfrm rot="0" flipH="0" flipV="0">
            <a:off x="5603932" y="459963"/>
            <a:ext cx="396180" cy="272864"/>
          </a:xfrm>
          <a:custGeom>
            <a:pathLst>
              <a:path w="12005468" h="8268625">
                <a:moveTo>
                  <a:pt x="6449218" y="264583"/>
                </a:moveTo>
                <a:cubicBezTo>
                  <a:pt x="6647656" y="463021"/>
                  <a:pt x="6813020" y="760677"/>
                  <a:pt x="6945312" y="1157552"/>
                </a:cubicBezTo>
                <a:cubicBezTo>
                  <a:pt x="7474479" y="1223698"/>
                  <a:pt x="8334375" y="1223698"/>
                  <a:pt x="9525000" y="1157552"/>
                </a:cubicBezTo>
                <a:cubicBezTo>
                  <a:pt x="10120312" y="959115"/>
                  <a:pt x="10484114" y="1091208"/>
                  <a:pt x="10616406" y="1553832"/>
                </a:cubicBezTo>
                <a:cubicBezTo>
                  <a:pt x="10748698" y="2610710"/>
                  <a:pt x="10649479" y="3403336"/>
                  <a:pt x="10318750" y="3931708"/>
                </a:cubicBezTo>
                <a:cubicBezTo>
                  <a:pt x="10120312" y="4196292"/>
                  <a:pt x="9954948" y="4196292"/>
                  <a:pt x="9822656" y="3931708"/>
                </a:cubicBezTo>
                <a:cubicBezTo>
                  <a:pt x="9888801" y="2743333"/>
                  <a:pt x="9756510" y="2083131"/>
                  <a:pt x="9425781" y="1951104"/>
                </a:cubicBezTo>
                <a:cubicBezTo>
                  <a:pt x="8565885" y="1885090"/>
                  <a:pt x="7606770" y="1852083"/>
                  <a:pt x="6548437" y="1852083"/>
                </a:cubicBezTo>
                <a:cubicBezTo>
                  <a:pt x="5820833" y="1785938"/>
                  <a:pt x="4530989" y="1818944"/>
                  <a:pt x="2678906" y="1951104"/>
                </a:cubicBezTo>
                <a:cubicBezTo>
                  <a:pt x="2215885" y="2083131"/>
                  <a:pt x="1984375" y="2677187"/>
                  <a:pt x="1984375" y="3733271"/>
                </a:cubicBezTo>
                <a:cubicBezTo>
                  <a:pt x="1852083" y="4064000"/>
                  <a:pt x="1686718" y="4064000"/>
                  <a:pt x="1488281" y="3733271"/>
                </a:cubicBezTo>
                <a:cubicBezTo>
                  <a:pt x="1289843" y="3072871"/>
                  <a:pt x="1223697" y="2379464"/>
                  <a:pt x="1289843" y="1653051"/>
                </a:cubicBezTo>
                <a:cubicBezTo>
                  <a:pt x="1422135" y="1124281"/>
                  <a:pt x="1752864" y="959115"/>
                  <a:pt x="2282031" y="1157552"/>
                </a:cubicBezTo>
                <a:cubicBezTo>
                  <a:pt x="3075781" y="1223698"/>
                  <a:pt x="3935677" y="1223698"/>
                  <a:pt x="4861718" y="1157552"/>
                </a:cubicBezTo>
                <a:cubicBezTo>
                  <a:pt x="5060156" y="628385"/>
                  <a:pt x="5225520" y="330729"/>
                  <a:pt x="5357812" y="264583"/>
                </a:cubicBezTo>
                <a:cubicBezTo>
                  <a:pt x="5688541" y="0"/>
                  <a:pt x="6052343" y="0"/>
                  <a:pt x="6449218" y="264583"/>
                </a:cubicBezTo>
                <a:close/>
                <a:moveTo>
                  <a:pt x="1488281" y="4829043"/>
                </a:moveTo>
                <a:cubicBezTo>
                  <a:pt x="2943489" y="4762897"/>
                  <a:pt x="4431770" y="4729824"/>
                  <a:pt x="5953125" y="4729824"/>
                </a:cubicBezTo>
                <a:cubicBezTo>
                  <a:pt x="6283854" y="4199599"/>
                  <a:pt x="6515364" y="3437467"/>
                  <a:pt x="6647656" y="2443427"/>
                </a:cubicBezTo>
                <a:cubicBezTo>
                  <a:pt x="6647656" y="2179770"/>
                  <a:pt x="6746875" y="2047941"/>
                  <a:pt x="6945312" y="2047941"/>
                </a:cubicBezTo>
                <a:cubicBezTo>
                  <a:pt x="7342187" y="2180365"/>
                  <a:pt x="7573698" y="2412140"/>
                  <a:pt x="7639843" y="2743266"/>
                </a:cubicBezTo>
                <a:cubicBezTo>
                  <a:pt x="7705989" y="3206816"/>
                  <a:pt x="7573698" y="3869002"/>
                  <a:pt x="7242968" y="4729824"/>
                </a:cubicBezTo>
                <a:cubicBezTo>
                  <a:pt x="9491926" y="4729824"/>
                  <a:pt x="11079426" y="4762897"/>
                  <a:pt x="12005468" y="4829043"/>
                </a:cubicBezTo>
                <a:cubicBezTo>
                  <a:pt x="11476301" y="6019668"/>
                  <a:pt x="10847916" y="6449616"/>
                  <a:pt x="10120312" y="6118887"/>
                </a:cubicBezTo>
                <a:cubicBezTo>
                  <a:pt x="8929687" y="5788157"/>
                  <a:pt x="7838281" y="5589720"/>
                  <a:pt x="6846093" y="5523574"/>
                </a:cubicBezTo>
                <a:cubicBezTo>
                  <a:pt x="5523177" y="7574095"/>
                  <a:pt x="3737239" y="8268625"/>
                  <a:pt x="1488281" y="7607168"/>
                </a:cubicBezTo>
                <a:cubicBezTo>
                  <a:pt x="1289843" y="7408730"/>
                  <a:pt x="1289843" y="7243366"/>
                  <a:pt x="1488281" y="7111074"/>
                </a:cubicBezTo>
                <a:cubicBezTo>
                  <a:pt x="3406510" y="6912637"/>
                  <a:pt x="4762500" y="6350397"/>
                  <a:pt x="5556250" y="5424355"/>
                </a:cubicBezTo>
                <a:cubicBezTo>
                  <a:pt x="3042708" y="5490501"/>
                  <a:pt x="1355989" y="5655866"/>
                  <a:pt x="496093" y="5920449"/>
                </a:cubicBezTo>
                <a:cubicBezTo>
                  <a:pt x="231510" y="6118887"/>
                  <a:pt x="66145" y="6052741"/>
                  <a:pt x="0" y="5722012"/>
                </a:cubicBezTo>
                <a:cubicBezTo>
                  <a:pt x="66145" y="5325137"/>
                  <a:pt x="198437" y="5060553"/>
                  <a:pt x="396875" y="4928262"/>
                </a:cubicBezTo>
                <a:cubicBezTo>
                  <a:pt x="727604" y="4729824"/>
                  <a:pt x="1091406" y="4696751"/>
                  <a:pt x="1488281" y="4829043"/>
                </a:cubicBezTo>
                <a:close/>
                <a:moveTo>
                  <a:pt x="5060156" y="2443427"/>
                </a:moveTo>
                <a:cubicBezTo>
                  <a:pt x="5457031" y="2575719"/>
                  <a:pt x="5787760" y="2741083"/>
                  <a:pt x="6052343" y="2939521"/>
                </a:cubicBezTo>
                <a:cubicBezTo>
                  <a:pt x="6184635" y="3071813"/>
                  <a:pt x="6151562" y="3171031"/>
                  <a:pt x="5953125" y="3237177"/>
                </a:cubicBezTo>
                <a:cubicBezTo>
                  <a:pt x="5490104" y="3237177"/>
                  <a:pt x="5060156" y="3204104"/>
                  <a:pt x="4663281" y="3137958"/>
                </a:cubicBezTo>
                <a:cubicBezTo>
                  <a:pt x="3737239" y="3071813"/>
                  <a:pt x="3373437" y="2840302"/>
                  <a:pt x="3571875" y="2443427"/>
                </a:cubicBezTo>
                <a:cubicBezTo>
                  <a:pt x="3638020" y="2244990"/>
                  <a:pt x="3770312" y="2145771"/>
                  <a:pt x="3968750" y="2145771"/>
                </a:cubicBezTo>
                <a:cubicBezTo>
                  <a:pt x="4233333" y="2145771"/>
                  <a:pt x="4597135" y="2244990"/>
                  <a:pt x="5060156" y="2443427"/>
                </a:cubicBezTo>
                <a:close/>
                <a:moveTo>
                  <a:pt x="3274218" y="3336396"/>
                </a:moveTo>
                <a:cubicBezTo>
                  <a:pt x="3472656" y="3402542"/>
                  <a:pt x="3671093" y="3468688"/>
                  <a:pt x="3869531" y="3534833"/>
                </a:cubicBezTo>
                <a:cubicBezTo>
                  <a:pt x="4067968" y="3600979"/>
                  <a:pt x="4299479" y="3667125"/>
                  <a:pt x="4564062" y="3733271"/>
                </a:cubicBezTo>
                <a:lnTo>
                  <a:pt x="5357812" y="4030927"/>
                </a:lnTo>
                <a:cubicBezTo>
                  <a:pt x="5556250" y="4163219"/>
                  <a:pt x="5457031" y="4262438"/>
                  <a:pt x="5060156" y="4328583"/>
                </a:cubicBezTo>
                <a:cubicBezTo>
                  <a:pt x="4332552" y="4328583"/>
                  <a:pt x="3604947" y="4295511"/>
                  <a:pt x="2877343" y="4229365"/>
                </a:cubicBezTo>
                <a:cubicBezTo>
                  <a:pt x="2546614" y="4163219"/>
                  <a:pt x="2447395" y="3931708"/>
                  <a:pt x="2579687" y="3534833"/>
                </a:cubicBezTo>
                <a:cubicBezTo>
                  <a:pt x="2711979" y="3270250"/>
                  <a:pt x="2943489" y="3204104"/>
                  <a:pt x="3274218" y="3336396"/>
                </a:cubicBezTo>
                <a:close/>
                <a:moveTo>
                  <a:pt x="7540625" y="5920449"/>
                </a:moveTo>
                <a:cubicBezTo>
                  <a:pt x="8069791" y="6118887"/>
                  <a:pt x="8632031" y="6383470"/>
                  <a:pt x="9227343" y="6714199"/>
                </a:cubicBezTo>
                <a:cubicBezTo>
                  <a:pt x="9888801" y="7177220"/>
                  <a:pt x="10285676" y="7507949"/>
                  <a:pt x="10417968" y="7706387"/>
                </a:cubicBezTo>
                <a:cubicBezTo>
                  <a:pt x="10550260" y="7904824"/>
                  <a:pt x="10484114" y="8004043"/>
                  <a:pt x="10219531" y="8004043"/>
                </a:cubicBezTo>
                <a:cubicBezTo>
                  <a:pt x="9954948" y="8004043"/>
                  <a:pt x="9657291" y="7937897"/>
                  <a:pt x="9326562" y="7805605"/>
                </a:cubicBezTo>
                <a:cubicBezTo>
                  <a:pt x="8202083" y="7474876"/>
                  <a:pt x="7408333" y="7144147"/>
                  <a:pt x="6945312" y="6813418"/>
                </a:cubicBezTo>
                <a:cubicBezTo>
                  <a:pt x="6746875" y="6614980"/>
                  <a:pt x="6746875" y="6383470"/>
                  <a:pt x="6945312" y="6118887"/>
                </a:cubicBezTo>
                <a:cubicBezTo>
                  <a:pt x="7077604" y="5920449"/>
                  <a:pt x="7276041" y="5854303"/>
                  <a:pt x="7540625" y="5920449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17" name="Freeform 1017"/>
          <p:cNvSpPr/>
          <p:nvPr/>
        </p:nvSpPr>
        <p:spPr>
          <a:xfrm rot="0" flipH="0" flipV="0">
            <a:off x="6021293" y="461185"/>
            <a:ext cx="401663" cy="268485"/>
          </a:xfrm>
          <a:custGeom>
            <a:pathLst>
              <a:path w="12171626" h="8135937">
                <a:moveTo>
                  <a:pt x="7938293" y="2214298"/>
                </a:moveTo>
                <a:lnTo>
                  <a:pt x="7938293" y="3303323"/>
                </a:lnTo>
                <a:lnTo>
                  <a:pt x="10418762" y="3303323"/>
                </a:lnTo>
                <a:cubicBezTo>
                  <a:pt x="10683345" y="3369601"/>
                  <a:pt x="10815637" y="3435879"/>
                  <a:pt x="10815637" y="3502157"/>
                </a:cubicBezTo>
                <a:cubicBezTo>
                  <a:pt x="11014075" y="3700859"/>
                  <a:pt x="10947929" y="3833349"/>
                  <a:pt x="10617200" y="3899627"/>
                </a:cubicBezTo>
                <a:cubicBezTo>
                  <a:pt x="9757304" y="4032052"/>
                  <a:pt x="8864335" y="4065191"/>
                  <a:pt x="7938293" y="3999045"/>
                </a:cubicBezTo>
                <a:lnTo>
                  <a:pt x="7938293" y="4893402"/>
                </a:lnTo>
                <a:lnTo>
                  <a:pt x="10319543" y="4893402"/>
                </a:lnTo>
                <a:cubicBezTo>
                  <a:pt x="11113293" y="4959681"/>
                  <a:pt x="11510168" y="5059098"/>
                  <a:pt x="11510168" y="5191654"/>
                </a:cubicBezTo>
                <a:cubicBezTo>
                  <a:pt x="11510168" y="5522912"/>
                  <a:pt x="11179439" y="5688541"/>
                  <a:pt x="10517981" y="5688541"/>
                </a:cubicBezTo>
                <a:cubicBezTo>
                  <a:pt x="9724231" y="5622263"/>
                  <a:pt x="8864335" y="5589124"/>
                  <a:pt x="7938293" y="5589124"/>
                </a:cubicBezTo>
                <a:lnTo>
                  <a:pt x="7938293" y="7573698"/>
                </a:lnTo>
                <a:cubicBezTo>
                  <a:pt x="7938293" y="7904427"/>
                  <a:pt x="7673710" y="8069791"/>
                  <a:pt x="7144543" y="8069791"/>
                </a:cubicBezTo>
                <a:cubicBezTo>
                  <a:pt x="6879960" y="8135937"/>
                  <a:pt x="6714595" y="8003646"/>
                  <a:pt x="6648450" y="7672916"/>
                </a:cubicBezTo>
                <a:lnTo>
                  <a:pt x="6648450" y="1917237"/>
                </a:lnTo>
                <a:cubicBezTo>
                  <a:pt x="5788554" y="2578695"/>
                  <a:pt x="4994804" y="3008643"/>
                  <a:pt x="4267200" y="3207081"/>
                </a:cubicBezTo>
                <a:cubicBezTo>
                  <a:pt x="3936470" y="3273227"/>
                  <a:pt x="3804179" y="3174008"/>
                  <a:pt x="3870325" y="2909424"/>
                </a:cubicBezTo>
                <a:cubicBezTo>
                  <a:pt x="5060950" y="1851620"/>
                  <a:pt x="5821627" y="958982"/>
                  <a:pt x="6152356" y="231510"/>
                </a:cubicBezTo>
                <a:cubicBezTo>
                  <a:pt x="6350793" y="33073"/>
                  <a:pt x="6549231" y="0"/>
                  <a:pt x="6747668" y="132291"/>
                </a:cubicBezTo>
                <a:cubicBezTo>
                  <a:pt x="7409126" y="463021"/>
                  <a:pt x="7574491" y="826823"/>
                  <a:pt x="7243762" y="1223698"/>
                </a:cubicBezTo>
                <a:cubicBezTo>
                  <a:pt x="8632825" y="1355990"/>
                  <a:pt x="10253398" y="1455208"/>
                  <a:pt x="12105481" y="1521354"/>
                </a:cubicBezTo>
                <a:cubicBezTo>
                  <a:pt x="12171626" y="1719395"/>
                  <a:pt x="12039335" y="2049595"/>
                  <a:pt x="11708606" y="2511954"/>
                </a:cubicBezTo>
                <a:cubicBezTo>
                  <a:pt x="11377876" y="2776537"/>
                  <a:pt x="10914856" y="2743464"/>
                  <a:pt x="10319543" y="2412735"/>
                </a:cubicBezTo>
                <a:cubicBezTo>
                  <a:pt x="9525793" y="2280444"/>
                  <a:pt x="8732043" y="2214298"/>
                  <a:pt x="7938293" y="2214298"/>
                </a:cubicBezTo>
                <a:close/>
                <a:moveTo>
                  <a:pt x="4067968" y="330134"/>
                </a:moveTo>
                <a:cubicBezTo>
                  <a:pt x="4597135" y="263988"/>
                  <a:pt x="4696354" y="495498"/>
                  <a:pt x="4365625" y="1024665"/>
                </a:cubicBezTo>
                <a:cubicBezTo>
                  <a:pt x="4101041" y="1289248"/>
                  <a:pt x="3836458" y="1520759"/>
                  <a:pt x="3571875" y="1719196"/>
                </a:cubicBezTo>
                <a:lnTo>
                  <a:pt x="3571875" y="6879166"/>
                </a:lnTo>
                <a:cubicBezTo>
                  <a:pt x="3638020" y="7276041"/>
                  <a:pt x="3472656" y="7540625"/>
                  <a:pt x="3075781" y="7672916"/>
                </a:cubicBezTo>
                <a:cubicBezTo>
                  <a:pt x="2612760" y="7871354"/>
                  <a:pt x="2381250" y="7772135"/>
                  <a:pt x="2381250" y="7375260"/>
                </a:cubicBezTo>
                <a:lnTo>
                  <a:pt x="2381250" y="2313318"/>
                </a:lnTo>
                <a:cubicBezTo>
                  <a:pt x="1653645" y="2710193"/>
                  <a:pt x="1157552" y="2809412"/>
                  <a:pt x="892968" y="2610974"/>
                </a:cubicBezTo>
                <a:cubicBezTo>
                  <a:pt x="165364" y="1884164"/>
                  <a:pt x="0" y="1487686"/>
                  <a:pt x="396875" y="1421540"/>
                </a:cubicBezTo>
                <a:cubicBezTo>
                  <a:pt x="1719791" y="1289248"/>
                  <a:pt x="2943489" y="925446"/>
                  <a:pt x="4067968" y="330134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18" name="Freeform 1018"/>
          <p:cNvSpPr/>
          <p:nvPr/>
        </p:nvSpPr>
        <p:spPr>
          <a:xfrm rot="0" flipH="0" flipV="0">
            <a:off x="6442032" y="465525"/>
            <a:ext cx="401611" cy="258414"/>
          </a:xfrm>
          <a:custGeom>
            <a:pathLst>
              <a:path w="12170040" h="7830740">
                <a:moveTo>
                  <a:pt x="7341394" y="0"/>
                </a:moveTo>
                <a:cubicBezTo>
                  <a:pt x="7738269" y="0"/>
                  <a:pt x="8002852" y="165364"/>
                  <a:pt x="8135144" y="496093"/>
                </a:cubicBezTo>
                <a:cubicBezTo>
                  <a:pt x="8201290" y="1025260"/>
                  <a:pt x="8333582" y="1256770"/>
                  <a:pt x="8532019" y="1190625"/>
                </a:cubicBezTo>
                <a:cubicBezTo>
                  <a:pt x="8995040" y="1256770"/>
                  <a:pt x="9590352" y="1289843"/>
                  <a:pt x="10317957" y="1289843"/>
                </a:cubicBezTo>
                <a:cubicBezTo>
                  <a:pt x="10582540" y="1422135"/>
                  <a:pt x="10615613" y="1587500"/>
                  <a:pt x="10417175" y="1785937"/>
                </a:cubicBezTo>
                <a:cubicBezTo>
                  <a:pt x="10218738" y="1852083"/>
                  <a:pt x="10053373" y="1885156"/>
                  <a:pt x="9921082" y="1885156"/>
                </a:cubicBezTo>
                <a:cubicBezTo>
                  <a:pt x="9656498" y="1951302"/>
                  <a:pt x="9325769" y="1984375"/>
                  <a:pt x="8928894" y="1984375"/>
                </a:cubicBezTo>
                <a:cubicBezTo>
                  <a:pt x="9259623" y="2181489"/>
                  <a:pt x="9193477" y="2542844"/>
                  <a:pt x="8730457" y="3068439"/>
                </a:cubicBezTo>
                <a:cubicBezTo>
                  <a:pt x="10053373" y="3134585"/>
                  <a:pt x="11177852" y="3200863"/>
                  <a:pt x="12103894" y="3267273"/>
                </a:cubicBezTo>
                <a:cubicBezTo>
                  <a:pt x="12170040" y="3400226"/>
                  <a:pt x="12070821" y="3666133"/>
                  <a:pt x="11806238" y="4064992"/>
                </a:cubicBezTo>
                <a:cubicBezTo>
                  <a:pt x="11607800" y="4462793"/>
                  <a:pt x="11310144" y="4628621"/>
                  <a:pt x="10913269" y="4562475"/>
                </a:cubicBezTo>
                <a:cubicBezTo>
                  <a:pt x="9325769" y="3831960"/>
                  <a:pt x="7275380" y="3632861"/>
                  <a:pt x="4762103" y="3965178"/>
                </a:cubicBezTo>
                <a:cubicBezTo>
                  <a:pt x="4431374" y="4098131"/>
                  <a:pt x="4100645" y="4231084"/>
                  <a:pt x="3769916" y="4364037"/>
                </a:cubicBezTo>
                <a:cubicBezTo>
                  <a:pt x="3505332" y="4364037"/>
                  <a:pt x="3439187" y="4131468"/>
                  <a:pt x="3571478" y="3666331"/>
                </a:cubicBezTo>
                <a:cubicBezTo>
                  <a:pt x="3637624" y="3400425"/>
                  <a:pt x="3869135" y="3234266"/>
                  <a:pt x="4266010" y="3167856"/>
                </a:cubicBezTo>
                <a:cubicBezTo>
                  <a:pt x="4993482" y="3167856"/>
                  <a:pt x="5588662" y="3134651"/>
                  <a:pt x="6051550" y="3068240"/>
                </a:cubicBezTo>
                <a:cubicBezTo>
                  <a:pt x="5654675" y="2673879"/>
                  <a:pt x="5588529" y="2279518"/>
                  <a:pt x="5853113" y="1885156"/>
                </a:cubicBezTo>
                <a:cubicBezTo>
                  <a:pt x="5390092" y="1885156"/>
                  <a:pt x="4927071" y="1951302"/>
                  <a:pt x="4464050" y="2083593"/>
                </a:cubicBezTo>
                <a:cubicBezTo>
                  <a:pt x="4265613" y="2149739"/>
                  <a:pt x="4199467" y="2017448"/>
                  <a:pt x="4265613" y="1686718"/>
                </a:cubicBezTo>
                <a:cubicBezTo>
                  <a:pt x="4397904" y="1355989"/>
                  <a:pt x="4662488" y="1157552"/>
                  <a:pt x="5059363" y="1091406"/>
                </a:cubicBezTo>
                <a:cubicBezTo>
                  <a:pt x="5323946" y="1157552"/>
                  <a:pt x="5720821" y="1190625"/>
                  <a:pt x="6249988" y="1190625"/>
                </a:cubicBezTo>
                <a:cubicBezTo>
                  <a:pt x="6580717" y="1256770"/>
                  <a:pt x="6746082" y="959114"/>
                  <a:pt x="6746082" y="297656"/>
                </a:cubicBezTo>
                <a:cubicBezTo>
                  <a:pt x="6812227" y="99218"/>
                  <a:pt x="7010665" y="0"/>
                  <a:pt x="7341394" y="0"/>
                </a:cubicBezTo>
                <a:close/>
                <a:moveTo>
                  <a:pt x="8135144" y="1885156"/>
                </a:moveTo>
                <a:lnTo>
                  <a:pt x="6547644" y="1885156"/>
                </a:lnTo>
                <a:cubicBezTo>
                  <a:pt x="6547644" y="2279518"/>
                  <a:pt x="6646863" y="2673879"/>
                  <a:pt x="6845300" y="3068240"/>
                </a:cubicBezTo>
                <a:lnTo>
                  <a:pt x="7936707" y="3068240"/>
                </a:lnTo>
                <a:cubicBezTo>
                  <a:pt x="8068998" y="2673879"/>
                  <a:pt x="8135144" y="2279518"/>
                  <a:pt x="8135144" y="1885156"/>
                </a:cubicBezTo>
                <a:close/>
                <a:moveTo>
                  <a:pt x="2678907" y="297656"/>
                </a:moveTo>
                <a:cubicBezTo>
                  <a:pt x="3009636" y="363802"/>
                  <a:pt x="3208073" y="562239"/>
                  <a:pt x="3274219" y="892968"/>
                </a:cubicBezTo>
                <a:cubicBezTo>
                  <a:pt x="3141927" y="1223301"/>
                  <a:pt x="3075782" y="1685793"/>
                  <a:pt x="3075782" y="2280443"/>
                </a:cubicBezTo>
                <a:lnTo>
                  <a:pt x="3968353" y="2280443"/>
                </a:lnTo>
                <a:cubicBezTo>
                  <a:pt x="3968353" y="2346589"/>
                  <a:pt x="4001426" y="2379662"/>
                  <a:pt x="4067572" y="2379662"/>
                </a:cubicBezTo>
                <a:cubicBezTo>
                  <a:pt x="4199864" y="2710391"/>
                  <a:pt x="4067638" y="2908829"/>
                  <a:pt x="3670896" y="2974975"/>
                </a:cubicBezTo>
                <a:lnTo>
                  <a:pt x="3075782" y="2974975"/>
                </a:lnTo>
                <a:lnTo>
                  <a:pt x="3075782" y="4854178"/>
                </a:lnTo>
                <a:cubicBezTo>
                  <a:pt x="3869532" y="4788032"/>
                  <a:pt x="4365625" y="4788032"/>
                  <a:pt x="4564063" y="4854178"/>
                </a:cubicBezTo>
                <a:cubicBezTo>
                  <a:pt x="4696354" y="4986470"/>
                  <a:pt x="4663282" y="5151834"/>
                  <a:pt x="4464844" y="5350272"/>
                </a:cubicBezTo>
                <a:cubicBezTo>
                  <a:pt x="3208073" y="5681001"/>
                  <a:pt x="1984375" y="6077876"/>
                  <a:pt x="793750" y="6540897"/>
                </a:cubicBezTo>
                <a:cubicBezTo>
                  <a:pt x="264584" y="6607042"/>
                  <a:pt x="0" y="6441678"/>
                  <a:pt x="0" y="6044803"/>
                </a:cubicBezTo>
                <a:cubicBezTo>
                  <a:pt x="132292" y="5581782"/>
                  <a:pt x="429948" y="5317199"/>
                  <a:pt x="892969" y="5251053"/>
                </a:cubicBezTo>
                <a:cubicBezTo>
                  <a:pt x="1289844" y="5184907"/>
                  <a:pt x="1686719" y="5118761"/>
                  <a:pt x="2083594" y="5052615"/>
                </a:cubicBezTo>
                <a:lnTo>
                  <a:pt x="2083594" y="2974975"/>
                </a:lnTo>
                <a:cubicBezTo>
                  <a:pt x="1819011" y="2908829"/>
                  <a:pt x="1422136" y="2973123"/>
                  <a:pt x="892969" y="3167856"/>
                </a:cubicBezTo>
                <a:cubicBezTo>
                  <a:pt x="496094" y="3167856"/>
                  <a:pt x="330729" y="3036358"/>
                  <a:pt x="396875" y="2773362"/>
                </a:cubicBezTo>
                <a:cubicBezTo>
                  <a:pt x="463021" y="2444750"/>
                  <a:pt x="661459" y="2247569"/>
                  <a:pt x="992188" y="2181820"/>
                </a:cubicBezTo>
                <a:cubicBezTo>
                  <a:pt x="1322917" y="2247569"/>
                  <a:pt x="1686719" y="2280443"/>
                  <a:pt x="2083594" y="2280443"/>
                </a:cubicBezTo>
                <a:lnTo>
                  <a:pt x="2083594" y="793750"/>
                </a:lnTo>
                <a:cubicBezTo>
                  <a:pt x="2083594" y="396875"/>
                  <a:pt x="2282032" y="231510"/>
                  <a:pt x="2678907" y="297656"/>
                </a:cubicBezTo>
                <a:close/>
                <a:moveTo>
                  <a:pt x="6547644" y="5251053"/>
                </a:moveTo>
                <a:cubicBezTo>
                  <a:pt x="6150769" y="5184907"/>
                  <a:pt x="5985404" y="5284126"/>
                  <a:pt x="6051550" y="5548709"/>
                </a:cubicBezTo>
                <a:cubicBezTo>
                  <a:pt x="6051550" y="6408605"/>
                  <a:pt x="6150769" y="6805480"/>
                  <a:pt x="6349207" y="6739334"/>
                </a:cubicBezTo>
                <a:cubicBezTo>
                  <a:pt x="7010665" y="6739334"/>
                  <a:pt x="7771342" y="6706261"/>
                  <a:pt x="8631238" y="6640115"/>
                </a:cubicBezTo>
                <a:cubicBezTo>
                  <a:pt x="8829675" y="6309386"/>
                  <a:pt x="8862748" y="5945584"/>
                  <a:pt x="8730457" y="5548709"/>
                </a:cubicBezTo>
                <a:cubicBezTo>
                  <a:pt x="8730457" y="5284126"/>
                  <a:pt x="8002852" y="5184907"/>
                  <a:pt x="6547644" y="5251053"/>
                </a:cubicBezTo>
                <a:close/>
                <a:moveTo>
                  <a:pt x="5853113" y="4457303"/>
                </a:moveTo>
                <a:cubicBezTo>
                  <a:pt x="6514571" y="4589594"/>
                  <a:pt x="7374467" y="4622668"/>
                  <a:pt x="8432800" y="4556522"/>
                </a:cubicBezTo>
                <a:cubicBezTo>
                  <a:pt x="8763530" y="4556522"/>
                  <a:pt x="8995040" y="4524639"/>
                  <a:pt x="9127332" y="4460875"/>
                </a:cubicBezTo>
                <a:cubicBezTo>
                  <a:pt x="9325769" y="4460875"/>
                  <a:pt x="9524207" y="4559961"/>
                  <a:pt x="9722644" y="4758134"/>
                </a:cubicBezTo>
                <a:cubicBezTo>
                  <a:pt x="9921082" y="4956307"/>
                  <a:pt x="9954155" y="5187553"/>
                  <a:pt x="9821863" y="5451872"/>
                </a:cubicBezTo>
                <a:cubicBezTo>
                  <a:pt x="9755717" y="6112404"/>
                  <a:pt x="9689571" y="6739996"/>
                  <a:pt x="9623425" y="7334647"/>
                </a:cubicBezTo>
                <a:cubicBezTo>
                  <a:pt x="9491133" y="7665376"/>
                  <a:pt x="9193477" y="7764595"/>
                  <a:pt x="8730457" y="7632303"/>
                </a:cubicBezTo>
                <a:cubicBezTo>
                  <a:pt x="7870561" y="7433865"/>
                  <a:pt x="6944519" y="7433865"/>
                  <a:pt x="5952332" y="7632303"/>
                </a:cubicBezTo>
                <a:cubicBezTo>
                  <a:pt x="5489311" y="7830740"/>
                  <a:pt x="5224727" y="7698449"/>
                  <a:pt x="5158582" y="7235428"/>
                </a:cubicBezTo>
                <a:cubicBezTo>
                  <a:pt x="5158582" y="6507824"/>
                  <a:pt x="5092436" y="5780220"/>
                  <a:pt x="4960144" y="5052615"/>
                </a:cubicBezTo>
                <a:cubicBezTo>
                  <a:pt x="5092436" y="4589594"/>
                  <a:pt x="5390092" y="4391157"/>
                  <a:pt x="5853113" y="4457303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19" name="Freeform 1019"/>
          <p:cNvSpPr/>
          <p:nvPr/>
        </p:nvSpPr>
        <p:spPr>
          <a:xfrm rot="0" flipH="0" flipV="0">
            <a:off x="6865863" y="465472"/>
            <a:ext cx="353707" cy="260846"/>
          </a:xfrm>
          <a:custGeom>
            <a:pathLst>
              <a:path w="10718403" h="7904427">
                <a:moveTo>
                  <a:pt x="2183606" y="297656"/>
                </a:moveTo>
                <a:cubicBezTo>
                  <a:pt x="2382043" y="363802"/>
                  <a:pt x="2580481" y="463021"/>
                  <a:pt x="2778918" y="595313"/>
                </a:cubicBezTo>
                <a:cubicBezTo>
                  <a:pt x="3109647" y="793750"/>
                  <a:pt x="3407304" y="992188"/>
                  <a:pt x="3671887" y="1190625"/>
                </a:cubicBezTo>
                <a:cubicBezTo>
                  <a:pt x="4068762" y="1455208"/>
                  <a:pt x="4267200" y="1620573"/>
                  <a:pt x="4267200" y="1686719"/>
                </a:cubicBezTo>
                <a:cubicBezTo>
                  <a:pt x="4333345" y="1819011"/>
                  <a:pt x="4167981" y="1852084"/>
                  <a:pt x="3771106" y="1785938"/>
                </a:cubicBezTo>
                <a:cubicBezTo>
                  <a:pt x="3308085" y="1719792"/>
                  <a:pt x="2845064" y="1653646"/>
                  <a:pt x="2382043" y="1587500"/>
                </a:cubicBezTo>
                <a:cubicBezTo>
                  <a:pt x="1588293" y="1389063"/>
                  <a:pt x="1290637" y="1025261"/>
                  <a:pt x="1489075" y="496094"/>
                </a:cubicBezTo>
                <a:cubicBezTo>
                  <a:pt x="1621366" y="231511"/>
                  <a:pt x="1852877" y="165365"/>
                  <a:pt x="2183606" y="297656"/>
                </a:cubicBezTo>
                <a:close/>
                <a:moveTo>
                  <a:pt x="0" y="3472656"/>
                </a:moveTo>
                <a:cubicBezTo>
                  <a:pt x="0" y="2877344"/>
                  <a:pt x="231510" y="2546615"/>
                  <a:pt x="694531" y="2480469"/>
                </a:cubicBezTo>
                <a:cubicBezTo>
                  <a:pt x="1157552" y="2678906"/>
                  <a:pt x="1719791" y="2711979"/>
                  <a:pt x="2381250" y="2579688"/>
                </a:cubicBezTo>
                <a:cubicBezTo>
                  <a:pt x="2778125" y="2447396"/>
                  <a:pt x="3075781" y="2480469"/>
                  <a:pt x="3274218" y="2678906"/>
                </a:cubicBezTo>
                <a:cubicBezTo>
                  <a:pt x="3472656" y="2811198"/>
                  <a:pt x="3538802" y="3009636"/>
                  <a:pt x="3472656" y="3274219"/>
                </a:cubicBezTo>
                <a:cubicBezTo>
                  <a:pt x="3274218" y="3869531"/>
                  <a:pt x="3175000" y="4564063"/>
                  <a:pt x="3175000" y="5357813"/>
                </a:cubicBezTo>
                <a:cubicBezTo>
                  <a:pt x="3241145" y="5423959"/>
                  <a:pt x="3373437" y="5390886"/>
                  <a:pt x="3571875" y="5258594"/>
                </a:cubicBezTo>
                <a:cubicBezTo>
                  <a:pt x="3770312" y="5060156"/>
                  <a:pt x="4001822" y="4861719"/>
                  <a:pt x="4266406" y="4663281"/>
                </a:cubicBezTo>
                <a:cubicBezTo>
                  <a:pt x="4530989" y="4597136"/>
                  <a:pt x="4597135" y="4729427"/>
                  <a:pt x="4464843" y="5060156"/>
                </a:cubicBezTo>
                <a:cubicBezTo>
                  <a:pt x="4001822" y="5721615"/>
                  <a:pt x="3472656" y="6350000"/>
                  <a:pt x="2877343" y="6945313"/>
                </a:cubicBezTo>
                <a:cubicBezTo>
                  <a:pt x="2414322" y="7408334"/>
                  <a:pt x="1984375" y="7474479"/>
                  <a:pt x="1587500" y="7143750"/>
                </a:cubicBezTo>
                <a:cubicBezTo>
                  <a:pt x="1389062" y="6945313"/>
                  <a:pt x="1355989" y="6746875"/>
                  <a:pt x="1488281" y="6548438"/>
                </a:cubicBezTo>
                <a:cubicBezTo>
                  <a:pt x="2083593" y="5953125"/>
                  <a:pt x="2381250" y="4994011"/>
                  <a:pt x="2381250" y="3671094"/>
                </a:cubicBezTo>
                <a:cubicBezTo>
                  <a:pt x="2447395" y="3340365"/>
                  <a:pt x="1819010" y="3340365"/>
                  <a:pt x="496093" y="3671094"/>
                </a:cubicBezTo>
                <a:cubicBezTo>
                  <a:pt x="231510" y="3803386"/>
                  <a:pt x="66145" y="3737240"/>
                  <a:pt x="0" y="3472656"/>
                </a:cubicBezTo>
                <a:close/>
                <a:moveTo>
                  <a:pt x="5557837" y="99219"/>
                </a:moveTo>
                <a:cubicBezTo>
                  <a:pt x="6087400" y="99219"/>
                  <a:pt x="6319109" y="330730"/>
                  <a:pt x="6252964" y="793750"/>
                </a:cubicBezTo>
                <a:cubicBezTo>
                  <a:pt x="6319109" y="2116667"/>
                  <a:pt x="6352182" y="3075781"/>
                  <a:pt x="6352182" y="3671094"/>
                </a:cubicBezTo>
                <a:cubicBezTo>
                  <a:pt x="6286037" y="4927865"/>
                  <a:pt x="6120540" y="5787761"/>
                  <a:pt x="5855692" y="6250781"/>
                </a:cubicBezTo>
                <a:cubicBezTo>
                  <a:pt x="5326393" y="7110677"/>
                  <a:pt x="4565650" y="7474479"/>
                  <a:pt x="3573462" y="7342188"/>
                </a:cubicBezTo>
                <a:cubicBezTo>
                  <a:pt x="3110441" y="7209896"/>
                  <a:pt x="3143514" y="7011459"/>
                  <a:pt x="3672681" y="6746875"/>
                </a:cubicBezTo>
                <a:cubicBezTo>
                  <a:pt x="4532577" y="6151563"/>
                  <a:pt x="5028670" y="5523177"/>
                  <a:pt x="5160962" y="4861719"/>
                </a:cubicBezTo>
                <a:cubicBezTo>
                  <a:pt x="5359400" y="3737240"/>
                  <a:pt x="5326327" y="2414323"/>
                  <a:pt x="5061743" y="892969"/>
                </a:cubicBezTo>
                <a:cubicBezTo>
                  <a:pt x="4995597" y="429948"/>
                  <a:pt x="5160962" y="165365"/>
                  <a:pt x="5557837" y="99219"/>
                </a:cubicBezTo>
                <a:close/>
                <a:moveTo>
                  <a:pt x="7741840" y="694531"/>
                </a:moveTo>
                <a:cubicBezTo>
                  <a:pt x="8072570" y="760677"/>
                  <a:pt x="8271007" y="959115"/>
                  <a:pt x="8337153" y="1289844"/>
                </a:cubicBezTo>
                <a:cubicBezTo>
                  <a:pt x="8204861" y="3075781"/>
                  <a:pt x="8204861" y="4894792"/>
                  <a:pt x="8337153" y="6746875"/>
                </a:cubicBezTo>
                <a:cubicBezTo>
                  <a:pt x="8337153" y="7011459"/>
                  <a:pt x="8171788" y="7176823"/>
                  <a:pt x="7841059" y="7242969"/>
                </a:cubicBezTo>
                <a:cubicBezTo>
                  <a:pt x="7510329" y="7242969"/>
                  <a:pt x="7311892" y="7077604"/>
                  <a:pt x="7245746" y="6746875"/>
                </a:cubicBezTo>
                <a:cubicBezTo>
                  <a:pt x="7378038" y="4960938"/>
                  <a:pt x="7378038" y="3141927"/>
                  <a:pt x="7245746" y="1289844"/>
                </a:cubicBezTo>
                <a:cubicBezTo>
                  <a:pt x="7245746" y="892969"/>
                  <a:pt x="7411111" y="694531"/>
                  <a:pt x="7741840" y="694531"/>
                </a:cubicBezTo>
                <a:close/>
                <a:moveTo>
                  <a:pt x="10321528" y="198438"/>
                </a:moveTo>
                <a:cubicBezTo>
                  <a:pt x="10519965" y="264583"/>
                  <a:pt x="10619184" y="496094"/>
                  <a:pt x="10619184" y="892969"/>
                </a:cubicBezTo>
                <a:cubicBezTo>
                  <a:pt x="10486892" y="2943490"/>
                  <a:pt x="10519965" y="5027084"/>
                  <a:pt x="10718403" y="7143750"/>
                </a:cubicBezTo>
                <a:cubicBezTo>
                  <a:pt x="10718403" y="7540625"/>
                  <a:pt x="10553038" y="7772136"/>
                  <a:pt x="10222309" y="7838281"/>
                </a:cubicBezTo>
                <a:cubicBezTo>
                  <a:pt x="9891579" y="7904427"/>
                  <a:pt x="9660070" y="7838281"/>
                  <a:pt x="9527778" y="7639844"/>
                </a:cubicBezTo>
                <a:cubicBezTo>
                  <a:pt x="9395486" y="7507552"/>
                  <a:pt x="9362413" y="5754688"/>
                  <a:pt x="9428559" y="2381250"/>
                </a:cubicBezTo>
                <a:cubicBezTo>
                  <a:pt x="9428559" y="1785938"/>
                  <a:pt x="9395486" y="1289844"/>
                  <a:pt x="9329340" y="892969"/>
                </a:cubicBezTo>
                <a:cubicBezTo>
                  <a:pt x="9263195" y="562240"/>
                  <a:pt x="9296267" y="330730"/>
                  <a:pt x="9428559" y="198438"/>
                </a:cubicBezTo>
                <a:cubicBezTo>
                  <a:pt x="9626996" y="0"/>
                  <a:pt x="9924653" y="0"/>
                  <a:pt x="10321528" y="198438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20" name="Freeform 1020"/>
          <p:cNvSpPr/>
          <p:nvPr/>
        </p:nvSpPr>
        <p:spPr>
          <a:xfrm rot="0" flipH="0" flipV="0">
            <a:off x="7282002" y="456715"/>
            <a:ext cx="397271" cy="276125"/>
          </a:xfrm>
          <a:custGeom>
            <a:pathLst>
              <a:path w="12038542" h="8367447">
                <a:moveTo>
                  <a:pt x="4795573" y="2050521"/>
                </a:moveTo>
                <a:cubicBezTo>
                  <a:pt x="3803385" y="2116667"/>
                  <a:pt x="2877344" y="2248958"/>
                  <a:pt x="2017448" y="2447396"/>
                </a:cubicBezTo>
                <a:cubicBezTo>
                  <a:pt x="1686719" y="2579688"/>
                  <a:pt x="1521354" y="2480469"/>
                  <a:pt x="1521354" y="2149740"/>
                </a:cubicBezTo>
                <a:cubicBezTo>
                  <a:pt x="1719792" y="1620573"/>
                  <a:pt x="2083594" y="1355990"/>
                  <a:pt x="2612760" y="1355990"/>
                </a:cubicBezTo>
                <a:cubicBezTo>
                  <a:pt x="3141927" y="1488282"/>
                  <a:pt x="3869531" y="1521354"/>
                  <a:pt x="4795573" y="1455208"/>
                </a:cubicBezTo>
                <a:cubicBezTo>
                  <a:pt x="4795573" y="1124479"/>
                  <a:pt x="4762500" y="859896"/>
                  <a:pt x="4696354" y="661458"/>
                </a:cubicBezTo>
                <a:cubicBezTo>
                  <a:pt x="4696354" y="198438"/>
                  <a:pt x="4894792" y="0"/>
                  <a:pt x="5291667" y="66146"/>
                </a:cubicBezTo>
                <a:cubicBezTo>
                  <a:pt x="5820833" y="132292"/>
                  <a:pt x="6151562" y="297657"/>
                  <a:pt x="6283854" y="562240"/>
                </a:cubicBezTo>
                <a:cubicBezTo>
                  <a:pt x="6350000" y="694532"/>
                  <a:pt x="6316927" y="992188"/>
                  <a:pt x="6184635" y="1455208"/>
                </a:cubicBezTo>
                <a:lnTo>
                  <a:pt x="9359635" y="1455208"/>
                </a:lnTo>
                <a:cubicBezTo>
                  <a:pt x="9690365" y="1653646"/>
                  <a:pt x="9690365" y="1852083"/>
                  <a:pt x="9359635" y="2050521"/>
                </a:cubicBezTo>
                <a:lnTo>
                  <a:pt x="6184635" y="2050521"/>
                </a:lnTo>
                <a:cubicBezTo>
                  <a:pt x="6118489" y="2381250"/>
                  <a:pt x="6085417" y="2678906"/>
                  <a:pt x="6085417" y="2943490"/>
                </a:cubicBezTo>
                <a:cubicBezTo>
                  <a:pt x="9194271" y="3075781"/>
                  <a:pt x="11178646" y="3175000"/>
                  <a:pt x="12038542" y="3241146"/>
                </a:cubicBezTo>
                <a:cubicBezTo>
                  <a:pt x="11575521" y="4497917"/>
                  <a:pt x="10914062" y="4894792"/>
                  <a:pt x="10054167" y="4431771"/>
                </a:cubicBezTo>
                <a:cubicBezTo>
                  <a:pt x="8995833" y="4034896"/>
                  <a:pt x="7639843" y="3803386"/>
                  <a:pt x="5986198" y="3737240"/>
                </a:cubicBezTo>
                <a:cubicBezTo>
                  <a:pt x="5787760" y="4332552"/>
                  <a:pt x="5787760" y="4630208"/>
                  <a:pt x="5986198" y="4630208"/>
                </a:cubicBezTo>
                <a:cubicBezTo>
                  <a:pt x="6713802" y="4630208"/>
                  <a:pt x="7507552" y="4597136"/>
                  <a:pt x="8367448" y="4530990"/>
                </a:cubicBezTo>
                <a:cubicBezTo>
                  <a:pt x="8698177" y="4464844"/>
                  <a:pt x="8962760" y="4696354"/>
                  <a:pt x="9161198" y="5225521"/>
                </a:cubicBezTo>
                <a:cubicBezTo>
                  <a:pt x="9161198" y="5490104"/>
                  <a:pt x="9028906" y="5655469"/>
                  <a:pt x="8764323" y="5721615"/>
                </a:cubicBezTo>
                <a:cubicBezTo>
                  <a:pt x="7838281" y="6250781"/>
                  <a:pt x="7077604" y="6680729"/>
                  <a:pt x="6482292" y="7011458"/>
                </a:cubicBezTo>
                <a:lnTo>
                  <a:pt x="7276042" y="7309115"/>
                </a:lnTo>
                <a:cubicBezTo>
                  <a:pt x="8202083" y="7705990"/>
                  <a:pt x="8665104" y="7937500"/>
                  <a:pt x="8665104" y="8003646"/>
                </a:cubicBezTo>
                <a:cubicBezTo>
                  <a:pt x="8995833" y="8268229"/>
                  <a:pt x="8797396" y="8367447"/>
                  <a:pt x="8069792" y="8301301"/>
                </a:cubicBezTo>
                <a:cubicBezTo>
                  <a:pt x="6746875" y="7970573"/>
                  <a:pt x="5324739" y="7507552"/>
                  <a:pt x="3803385" y="6912240"/>
                </a:cubicBezTo>
                <a:cubicBezTo>
                  <a:pt x="3208073" y="6713802"/>
                  <a:pt x="3042708" y="6416146"/>
                  <a:pt x="3307292" y="6019271"/>
                </a:cubicBezTo>
                <a:cubicBezTo>
                  <a:pt x="3571875" y="5754688"/>
                  <a:pt x="3902604" y="5721615"/>
                  <a:pt x="4299479" y="5920052"/>
                </a:cubicBezTo>
                <a:cubicBezTo>
                  <a:pt x="4828646" y="6184636"/>
                  <a:pt x="5357812" y="6449219"/>
                  <a:pt x="5886979" y="6713802"/>
                </a:cubicBezTo>
                <a:cubicBezTo>
                  <a:pt x="6350000" y="6316927"/>
                  <a:pt x="6779948" y="5920052"/>
                  <a:pt x="7176823" y="5523177"/>
                </a:cubicBezTo>
                <a:cubicBezTo>
                  <a:pt x="7441406" y="5192448"/>
                  <a:pt x="6713802" y="5159375"/>
                  <a:pt x="4994010" y="5423958"/>
                </a:cubicBezTo>
                <a:cubicBezTo>
                  <a:pt x="4332552" y="5556250"/>
                  <a:pt x="4067969" y="5390886"/>
                  <a:pt x="4200260" y="4927865"/>
                </a:cubicBezTo>
                <a:cubicBezTo>
                  <a:pt x="4464844" y="4530990"/>
                  <a:pt x="4597135" y="4134115"/>
                  <a:pt x="4597135" y="3737240"/>
                </a:cubicBezTo>
                <a:cubicBezTo>
                  <a:pt x="3075781" y="3803386"/>
                  <a:pt x="1719792" y="4001823"/>
                  <a:pt x="529167" y="4332552"/>
                </a:cubicBezTo>
                <a:cubicBezTo>
                  <a:pt x="132292" y="4464844"/>
                  <a:pt x="0" y="4233333"/>
                  <a:pt x="132292" y="3638021"/>
                </a:cubicBezTo>
                <a:cubicBezTo>
                  <a:pt x="396875" y="3241146"/>
                  <a:pt x="727604" y="3042708"/>
                  <a:pt x="1124479" y="3042708"/>
                </a:cubicBezTo>
                <a:cubicBezTo>
                  <a:pt x="1852083" y="3108854"/>
                  <a:pt x="3042708" y="3075781"/>
                  <a:pt x="4696354" y="294349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21" name="Freeform 1021"/>
          <p:cNvSpPr/>
          <p:nvPr/>
        </p:nvSpPr>
        <p:spPr>
          <a:xfrm rot="0" flipH="0" flipV="0">
            <a:off x="7706950" y="460068"/>
            <a:ext cx="396206" cy="266093"/>
          </a:xfrm>
          <a:custGeom>
            <a:pathLst>
              <a:path w="12006262" h="8063442">
                <a:moveTo>
                  <a:pt x="4762500" y="3532452"/>
                </a:moveTo>
                <a:cubicBezTo>
                  <a:pt x="3770312" y="3863181"/>
                  <a:pt x="2976562" y="4094692"/>
                  <a:pt x="2381250" y="4226983"/>
                </a:cubicBezTo>
                <a:cubicBezTo>
                  <a:pt x="1918229" y="4226983"/>
                  <a:pt x="1686719" y="4094692"/>
                  <a:pt x="1686719" y="3830108"/>
                </a:cubicBezTo>
                <a:cubicBezTo>
                  <a:pt x="2877344" y="3565525"/>
                  <a:pt x="4101041" y="3201723"/>
                  <a:pt x="5357812" y="2738702"/>
                </a:cubicBezTo>
                <a:cubicBezTo>
                  <a:pt x="4101041" y="2672556"/>
                  <a:pt x="3241146" y="2705629"/>
                  <a:pt x="2778125" y="2837921"/>
                </a:cubicBezTo>
                <a:cubicBezTo>
                  <a:pt x="2381250" y="2705762"/>
                  <a:pt x="2381250" y="2474516"/>
                  <a:pt x="2778125" y="2144183"/>
                </a:cubicBezTo>
                <a:cubicBezTo>
                  <a:pt x="3108854" y="2144183"/>
                  <a:pt x="3406510" y="2176992"/>
                  <a:pt x="3671094" y="2242608"/>
                </a:cubicBezTo>
                <a:lnTo>
                  <a:pt x="8930283" y="2242608"/>
                </a:lnTo>
                <a:cubicBezTo>
                  <a:pt x="9261012" y="2374900"/>
                  <a:pt x="9294084" y="2540265"/>
                  <a:pt x="9029501" y="2738702"/>
                </a:cubicBezTo>
                <a:lnTo>
                  <a:pt x="6449219" y="2738702"/>
                </a:lnTo>
                <a:cubicBezTo>
                  <a:pt x="6184635" y="2937140"/>
                  <a:pt x="5920052" y="3102504"/>
                  <a:pt x="5655469" y="3234796"/>
                </a:cubicBezTo>
                <a:lnTo>
                  <a:pt x="6350000" y="4028546"/>
                </a:lnTo>
                <a:cubicBezTo>
                  <a:pt x="6945445" y="3763963"/>
                  <a:pt x="7408531" y="3400161"/>
                  <a:pt x="7739261" y="2937140"/>
                </a:cubicBezTo>
                <a:cubicBezTo>
                  <a:pt x="8202281" y="2804848"/>
                  <a:pt x="8466865" y="2970213"/>
                  <a:pt x="8533011" y="3433233"/>
                </a:cubicBezTo>
                <a:cubicBezTo>
                  <a:pt x="8599156" y="3565525"/>
                  <a:pt x="8533011" y="3697817"/>
                  <a:pt x="8334573" y="3830108"/>
                </a:cubicBezTo>
                <a:cubicBezTo>
                  <a:pt x="7937698" y="4028546"/>
                  <a:pt x="7540823" y="4160838"/>
                  <a:pt x="7143948" y="4226983"/>
                </a:cubicBezTo>
                <a:cubicBezTo>
                  <a:pt x="8996296" y="5219171"/>
                  <a:pt x="10617067" y="5715265"/>
                  <a:pt x="12006262" y="5715265"/>
                </a:cubicBezTo>
                <a:cubicBezTo>
                  <a:pt x="11940117" y="6178286"/>
                  <a:pt x="11675467" y="6608233"/>
                  <a:pt x="11212314" y="7005108"/>
                </a:cubicBezTo>
                <a:cubicBezTo>
                  <a:pt x="10749293" y="7401983"/>
                  <a:pt x="10186987" y="7335838"/>
                  <a:pt x="9525397" y="6806671"/>
                </a:cubicBezTo>
                <a:cubicBezTo>
                  <a:pt x="8533077" y="6012921"/>
                  <a:pt x="7540757" y="5318390"/>
                  <a:pt x="6548437" y="4723077"/>
                </a:cubicBezTo>
                <a:cubicBezTo>
                  <a:pt x="6879167" y="5384536"/>
                  <a:pt x="6879167" y="6178286"/>
                  <a:pt x="6548437" y="7104327"/>
                </a:cubicBezTo>
                <a:cubicBezTo>
                  <a:pt x="6350000" y="7567348"/>
                  <a:pt x="5953125" y="7865004"/>
                  <a:pt x="5357812" y="7997296"/>
                </a:cubicBezTo>
                <a:cubicBezTo>
                  <a:pt x="4233333" y="8063442"/>
                  <a:pt x="3472656" y="7732713"/>
                  <a:pt x="3075781" y="7005108"/>
                </a:cubicBezTo>
                <a:cubicBezTo>
                  <a:pt x="3075781" y="6938963"/>
                  <a:pt x="3108854" y="6905890"/>
                  <a:pt x="3175000" y="6905890"/>
                </a:cubicBezTo>
                <a:cubicBezTo>
                  <a:pt x="3770312" y="7170473"/>
                  <a:pt x="4332552" y="7203546"/>
                  <a:pt x="4861719" y="7005108"/>
                </a:cubicBezTo>
                <a:cubicBezTo>
                  <a:pt x="5126302" y="6872817"/>
                  <a:pt x="5291666" y="6707452"/>
                  <a:pt x="5357812" y="6509015"/>
                </a:cubicBezTo>
                <a:cubicBezTo>
                  <a:pt x="5490104" y="6178286"/>
                  <a:pt x="5523177" y="5847556"/>
                  <a:pt x="5457031" y="5516827"/>
                </a:cubicBezTo>
                <a:cubicBezTo>
                  <a:pt x="4663281" y="5847556"/>
                  <a:pt x="3803385" y="6145213"/>
                  <a:pt x="2877344" y="6409796"/>
                </a:cubicBezTo>
                <a:cubicBezTo>
                  <a:pt x="2282031" y="6608233"/>
                  <a:pt x="1686719" y="6740525"/>
                  <a:pt x="1091406" y="6806671"/>
                </a:cubicBezTo>
                <a:cubicBezTo>
                  <a:pt x="562239" y="6938963"/>
                  <a:pt x="198437" y="6806671"/>
                  <a:pt x="0" y="6409796"/>
                </a:cubicBezTo>
                <a:cubicBezTo>
                  <a:pt x="0" y="6343650"/>
                  <a:pt x="198437" y="6277504"/>
                  <a:pt x="595312" y="6211358"/>
                </a:cubicBezTo>
                <a:cubicBezTo>
                  <a:pt x="1124479" y="6145213"/>
                  <a:pt x="1686719" y="6045994"/>
                  <a:pt x="2282031" y="5913702"/>
                </a:cubicBezTo>
                <a:cubicBezTo>
                  <a:pt x="3737239" y="5516827"/>
                  <a:pt x="4762500" y="5186098"/>
                  <a:pt x="5357812" y="4921515"/>
                </a:cubicBezTo>
                <a:lnTo>
                  <a:pt x="5159375" y="4326202"/>
                </a:lnTo>
                <a:cubicBezTo>
                  <a:pt x="4233333" y="4789223"/>
                  <a:pt x="3340364" y="5119952"/>
                  <a:pt x="2480469" y="5318390"/>
                </a:cubicBezTo>
                <a:cubicBezTo>
                  <a:pt x="2017448" y="5450681"/>
                  <a:pt x="1719791" y="5351463"/>
                  <a:pt x="1587500" y="5020733"/>
                </a:cubicBezTo>
                <a:cubicBezTo>
                  <a:pt x="1653646" y="4954588"/>
                  <a:pt x="2315104" y="4756150"/>
                  <a:pt x="3571875" y="4425421"/>
                </a:cubicBezTo>
                <a:cubicBezTo>
                  <a:pt x="3968750" y="4293129"/>
                  <a:pt x="4431771" y="4094692"/>
                  <a:pt x="4960937" y="3830108"/>
                </a:cubicBezTo>
                <a:close/>
                <a:moveTo>
                  <a:pt x="5853906" y="66146"/>
                </a:moveTo>
                <a:cubicBezTo>
                  <a:pt x="6052344" y="66146"/>
                  <a:pt x="6250781" y="132292"/>
                  <a:pt x="6449219" y="264583"/>
                </a:cubicBezTo>
                <a:cubicBezTo>
                  <a:pt x="6449219" y="595313"/>
                  <a:pt x="6482292" y="826823"/>
                  <a:pt x="6548437" y="959115"/>
                </a:cubicBezTo>
                <a:cubicBezTo>
                  <a:pt x="7408465" y="959115"/>
                  <a:pt x="8268494" y="992055"/>
                  <a:pt x="9128522" y="1057937"/>
                </a:cubicBezTo>
                <a:cubicBezTo>
                  <a:pt x="9459383" y="992055"/>
                  <a:pt x="9724033" y="892969"/>
                  <a:pt x="9922470" y="760677"/>
                </a:cubicBezTo>
                <a:cubicBezTo>
                  <a:pt x="10451769" y="694532"/>
                  <a:pt x="10716419" y="1024202"/>
                  <a:pt x="10716419" y="1749690"/>
                </a:cubicBezTo>
                <a:cubicBezTo>
                  <a:pt x="10716419" y="2344473"/>
                  <a:pt x="10650273" y="2840302"/>
                  <a:pt x="10517981" y="3237177"/>
                </a:cubicBezTo>
                <a:cubicBezTo>
                  <a:pt x="10385689" y="3435615"/>
                  <a:pt x="10253398" y="3435615"/>
                  <a:pt x="10121106" y="3237177"/>
                </a:cubicBezTo>
                <a:cubicBezTo>
                  <a:pt x="10054960" y="2708011"/>
                  <a:pt x="9955742" y="2278063"/>
                  <a:pt x="9823450" y="1947333"/>
                </a:cubicBezTo>
                <a:cubicBezTo>
                  <a:pt x="9823450" y="1619250"/>
                  <a:pt x="9029634" y="1455208"/>
                  <a:pt x="7442001" y="1455208"/>
                </a:cubicBezTo>
                <a:lnTo>
                  <a:pt x="4663479" y="1455208"/>
                </a:lnTo>
                <a:cubicBezTo>
                  <a:pt x="3869729" y="1455208"/>
                  <a:pt x="3142059" y="1488149"/>
                  <a:pt x="2480469" y="1554030"/>
                </a:cubicBezTo>
                <a:cubicBezTo>
                  <a:pt x="1951302" y="1751806"/>
                  <a:pt x="1686719" y="2312062"/>
                  <a:pt x="1686719" y="3234796"/>
                </a:cubicBezTo>
                <a:cubicBezTo>
                  <a:pt x="1554427" y="3433233"/>
                  <a:pt x="1389062" y="3433233"/>
                  <a:pt x="1190625" y="3234796"/>
                </a:cubicBezTo>
                <a:cubicBezTo>
                  <a:pt x="1058333" y="2772966"/>
                  <a:pt x="992187" y="2278195"/>
                  <a:pt x="992187" y="1750483"/>
                </a:cubicBezTo>
                <a:cubicBezTo>
                  <a:pt x="1058333" y="1024070"/>
                  <a:pt x="1289844" y="693936"/>
                  <a:pt x="1686719" y="760082"/>
                </a:cubicBezTo>
                <a:cubicBezTo>
                  <a:pt x="2414323" y="1024136"/>
                  <a:pt x="3472656" y="1057143"/>
                  <a:pt x="4861719" y="859102"/>
                </a:cubicBezTo>
                <a:cubicBezTo>
                  <a:pt x="4927864" y="726943"/>
                  <a:pt x="4960937" y="561843"/>
                  <a:pt x="4960937" y="363802"/>
                </a:cubicBezTo>
                <a:cubicBezTo>
                  <a:pt x="5093229" y="99219"/>
                  <a:pt x="5390885" y="0"/>
                  <a:pt x="5853906" y="66146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22" name="Freeform 1022"/>
          <p:cNvSpPr/>
          <p:nvPr/>
        </p:nvSpPr>
        <p:spPr>
          <a:xfrm rot="0" flipH="0" flipV="0">
            <a:off x="8194798" y="436004"/>
            <a:ext cx="45839" cy="292990"/>
          </a:xfrm>
          <a:custGeom>
            <a:pathLst>
              <a:path w="1389063" h="8878491">
                <a:moveTo>
                  <a:pt x="694531" y="8878491"/>
                </a:moveTo>
                <a:cubicBezTo>
                  <a:pt x="496094" y="8878491"/>
                  <a:pt x="330729" y="8812345"/>
                  <a:pt x="198438" y="8680054"/>
                </a:cubicBezTo>
                <a:cubicBezTo>
                  <a:pt x="66146" y="8547762"/>
                  <a:pt x="0" y="8382397"/>
                  <a:pt x="0" y="8183960"/>
                </a:cubicBezTo>
                <a:cubicBezTo>
                  <a:pt x="0" y="7985522"/>
                  <a:pt x="66146" y="7820158"/>
                  <a:pt x="198438" y="7687866"/>
                </a:cubicBezTo>
                <a:cubicBezTo>
                  <a:pt x="330729" y="7555574"/>
                  <a:pt x="496094" y="7489429"/>
                  <a:pt x="694531" y="7489429"/>
                </a:cubicBezTo>
                <a:cubicBezTo>
                  <a:pt x="892969" y="7489429"/>
                  <a:pt x="1058333" y="7555574"/>
                  <a:pt x="1190625" y="7687866"/>
                </a:cubicBezTo>
                <a:cubicBezTo>
                  <a:pt x="1322917" y="7820158"/>
                  <a:pt x="1389063" y="7985522"/>
                  <a:pt x="1389063" y="8183960"/>
                </a:cubicBezTo>
                <a:cubicBezTo>
                  <a:pt x="1389063" y="8382397"/>
                  <a:pt x="1322917" y="8547762"/>
                  <a:pt x="1190625" y="8680054"/>
                </a:cubicBezTo>
                <a:cubicBezTo>
                  <a:pt x="1058333" y="8812345"/>
                  <a:pt x="892969" y="8878491"/>
                  <a:pt x="694531" y="8878491"/>
                </a:cubicBezTo>
                <a:close/>
                <a:moveTo>
                  <a:pt x="892969" y="5556250"/>
                </a:moveTo>
                <a:lnTo>
                  <a:pt x="892969" y="6052344"/>
                </a:lnTo>
                <a:lnTo>
                  <a:pt x="496094" y="6052344"/>
                </a:lnTo>
                <a:lnTo>
                  <a:pt x="496094" y="5556250"/>
                </a:lnTo>
                <a:cubicBezTo>
                  <a:pt x="496094" y="4663282"/>
                  <a:pt x="438216" y="3762045"/>
                  <a:pt x="322461" y="2852540"/>
                </a:cubicBezTo>
                <a:cubicBezTo>
                  <a:pt x="206706" y="1943035"/>
                  <a:pt x="148828" y="1273308"/>
                  <a:pt x="148828" y="843360"/>
                </a:cubicBezTo>
                <a:cubicBezTo>
                  <a:pt x="148828" y="578777"/>
                  <a:pt x="190169" y="372071"/>
                  <a:pt x="272852" y="223243"/>
                </a:cubicBezTo>
                <a:cubicBezTo>
                  <a:pt x="355534" y="74415"/>
                  <a:pt x="496094" y="0"/>
                  <a:pt x="694531" y="0"/>
                </a:cubicBezTo>
                <a:cubicBezTo>
                  <a:pt x="926042" y="0"/>
                  <a:pt x="1074870" y="82683"/>
                  <a:pt x="1141016" y="248047"/>
                </a:cubicBezTo>
                <a:cubicBezTo>
                  <a:pt x="1207162" y="413412"/>
                  <a:pt x="1240234" y="611849"/>
                  <a:pt x="1240234" y="843360"/>
                </a:cubicBezTo>
                <a:cubicBezTo>
                  <a:pt x="1240234" y="1273308"/>
                  <a:pt x="1182357" y="1943035"/>
                  <a:pt x="1066602" y="2852540"/>
                </a:cubicBezTo>
                <a:cubicBezTo>
                  <a:pt x="950846" y="3762045"/>
                  <a:pt x="892969" y="4663282"/>
                  <a:pt x="892969" y="555625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23" name="Rectangle 1023"/>
          <p:cNvSpPr/>
          <p:nvPr/>
        </p:nvSpPr>
        <p:spPr>
          <a:xfrm rot="0" flipH="0" flipV="0">
            <a:off x="776611" y="1211956"/>
            <a:ext cx="838200" cy="50241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300" baseline="0" b="0" i="0" dirty="0" spc="0">
                <a:solidFill>
                  <a:srgbClr val="336565"/>
                </a:solidFill>
                <a:latin typeface="宋体" pitchFamily="0" charset="1"/>
              </a:rPr>
              <a:t>作业</a:t>
            </a:r>
          </a:p>
        </p:txBody>
      </p:sp>
      <p:sp>
        <p:nvSpPr>
          <p:cNvPr id="1024" name="Rectangle 1024"/>
          <p:cNvSpPr/>
          <p:nvPr/>
        </p:nvSpPr>
        <p:spPr>
          <a:xfrm rot="0" flipH="0" flipV="0">
            <a:off x="848239" y="1978125"/>
            <a:ext cx="3917631" cy="47655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997" baseline="0" b="0" i="0" dirty="0" spc="0">
                <a:latin typeface="Arial" pitchFamily="0" charset="1"/>
              </a:rPr>
              <a:t>1.</a:t>
            </a:r>
            <a:r>
              <a:rPr lang="en-US" sz="1997" baseline="0" b="0" i="0" dirty="0" spc="480">
                <a:latin typeface="Arial" pitchFamily="0" charset="1"/>
              </a:rPr>
              <a:t> </a:t>
            </a:r>
            <a:r>
              <a:rPr lang="en-US" sz="2802" baseline="0" b="0" i="0" dirty="0" spc="0">
                <a:latin typeface="宋体" pitchFamily="0" charset="1"/>
              </a:rPr>
              <a:t>简述</a:t>
            </a:r>
            <a:r>
              <a:rPr lang="en-US" sz="2802" baseline="0" b="0" i="0" dirty="0" spc="0">
                <a:latin typeface="Arial" pitchFamily="0" charset="1"/>
              </a:rPr>
              <a:t>JDK,JRE</a:t>
            </a:r>
            <a:r>
              <a:rPr lang="en-US" sz="2802" baseline="0" b="0" i="0" dirty="0" spc="0">
                <a:latin typeface="宋体" pitchFamily="0" charset="1"/>
              </a:rPr>
              <a:t>的区别。</a:t>
            </a:r>
          </a:p>
        </p:txBody>
      </p:sp>
      <p:sp>
        <p:nvSpPr>
          <p:cNvPr id="1025" name="Rectangle 1025"/>
          <p:cNvSpPr/>
          <p:nvPr/>
        </p:nvSpPr>
        <p:spPr>
          <a:xfrm rot="0" flipH="0" flipV="0">
            <a:off x="848239" y="2490951"/>
            <a:ext cx="6453055" cy="98938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997" baseline="0" b="0" i="0" dirty="0" spc="0">
                <a:latin typeface="Arial" pitchFamily="0" charset="1"/>
              </a:rPr>
              <a:t>2.</a:t>
            </a:r>
            <a:r>
              <a:rPr lang="en-US" sz="1997" baseline="0" b="0" i="0" dirty="0" spc="480">
                <a:latin typeface="Arial" pitchFamily="0" charset="1"/>
              </a:rPr>
              <a:t> </a:t>
            </a:r>
            <a:r>
              <a:rPr lang="en-US" sz="2802" baseline="0" b="0" i="0" dirty="0" spc="0">
                <a:latin typeface="宋体" pitchFamily="0" charset="1"/>
              </a:rPr>
              <a:t>简述</a:t>
            </a:r>
            <a:r>
              <a:rPr lang="en-US" sz="2802" baseline="0" b="0" i="0" dirty="0" spc="0">
                <a:latin typeface="Arial" pitchFamily="0" charset="1"/>
              </a:rPr>
              <a:t>path</a:t>
            </a:r>
            <a:r>
              <a:rPr lang="en-US" sz="2802" baseline="0" b="0" i="0" dirty="0" spc="0">
                <a:latin typeface="宋体" pitchFamily="0" charset="1"/>
              </a:rPr>
              <a:t>和</a:t>
            </a:r>
            <a:r>
              <a:rPr lang="en-US" sz="2802" baseline="0" b="0" i="0" dirty="0" spc="0">
                <a:latin typeface="Arial" pitchFamily="0" charset="1"/>
              </a:rPr>
              <a:t>classpath</a:t>
            </a:r>
            <a:r>
              <a:rPr lang="en-US" sz="2802" baseline="0" b="0" i="0" dirty="0" spc="0">
                <a:latin typeface="宋体" pitchFamily="0" charset="1"/>
              </a:rPr>
              <a:t>环境变量的作用。</a:t>
            </a:r>
          </a:p>
          <a:p>
            <a:pPr marL="0">
              <a:lnSpc>
                <a:spcPts val="4037"/>
              </a:lnSpc>
            </a:pPr>
            <a:r>
              <a:rPr lang="en-US" sz="1997" baseline="0" b="0" i="0" dirty="0" spc="0">
                <a:latin typeface="Arial" pitchFamily="0" charset="1"/>
              </a:rPr>
              <a:t>3.</a:t>
            </a:r>
            <a:r>
              <a:rPr lang="en-US" sz="1997" baseline="0" b="0" i="0" dirty="0" spc="480">
                <a:latin typeface="Arial" pitchFamily="0" charset="1"/>
              </a:rPr>
              <a:t> </a:t>
            </a:r>
            <a:r>
              <a:rPr lang="en-US" sz="2802" baseline="0" b="0" i="0" dirty="0" spc="0">
                <a:latin typeface="宋体" pitchFamily="0" charset="1"/>
              </a:rPr>
              <a:t>独立编写</a:t>
            </a:r>
            <a:r>
              <a:rPr lang="en-US" sz="2802" baseline="0" b="0" i="0" dirty="0" spc="0">
                <a:latin typeface="Arial" pitchFamily="0" charset="1"/>
              </a:rPr>
              <a:t>Hello World</a:t>
            </a:r>
            <a:r>
              <a:rPr lang="en-US" sz="2802" baseline="0" b="0" i="0" dirty="0" spc="0">
                <a:latin typeface="宋体" pitchFamily="0" charset="1"/>
              </a:rPr>
              <a:t>程序。</a:t>
            </a:r>
          </a:p>
        </p:txBody>
      </p:sp>
      <p:sp>
        <p:nvSpPr>
          <p:cNvPr id="1026" name="Rectangle 1026"/>
          <p:cNvSpPr/>
          <p:nvPr/>
        </p:nvSpPr>
        <p:spPr>
          <a:xfrm rot="0" flipH="0" flipV="0">
            <a:off x="1305439" y="3513105"/>
            <a:ext cx="2471927" cy="131952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502" baseline="0" b="0" i="0" dirty="0" spc="0">
                <a:solidFill>
                  <a:srgbClr val="97CDCC"/>
                </a:solidFill>
                <a:latin typeface="Arial" pitchFamily="0" charset="1"/>
              </a:rPr>
              <a:t>1</a:t>
            </a:r>
            <a:r>
              <a:rPr lang="en-US" sz="2502" baseline="0" b="0" i="0" dirty="0" spc="162">
                <a:solidFill>
                  <a:srgbClr val="97CDCC"/>
                </a:solidFill>
                <a:latin typeface="Arial" pitchFamily="0" charset="1"/>
              </a:rPr>
              <a:t>.</a:t>
            </a:r>
            <a:r>
              <a:rPr lang="en-US" sz="2502" baseline="0" b="0" i="0" dirty="0" spc="0">
                <a:latin typeface="Arial" pitchFamily="0" charset="1"/>
              </a:rPr>
              <a:t>cl</a:t>
            </a:r>
            <a:r>
              <a:rPr lang="en-US" sz="2400" baseline="0" b="0" i="0" dirty="0" spc="0">
                <a:latin typeface="Arial" pitchFamily="0" charset="1"/>
              </a:rPr>
              <a:t>ass</a:t>
            </a:r>
            <a:r>
              <a:rPr lang="en-US" sz="2400" baseline="0" b="0" i="0" dirty="0" spc="0">
                <a:latin typeface="宋体" pitchFamily="0" charset="1"/>
              </a:rPr>
              <a:t>的作用</a:t>
            </a:r>
          </a:p>
          <a:p>
            <a:pPr marL="0">
              <a:lnSpc>
                <a:spcPts val="3439"/>
              </a:lnSpc>
            </a:pPr>
            <a:r>
              <a:rPr lang="en-US" sz="2400" baseline="0" b="0" i="0" dirty="0" spc="0">
                <a:solidFill>
                  <a:srgbClr val="97CDCC"/>
                </a:solidFill>
                <a:latin typeface="Arial" pitchFamily="0" charset="1"/>
              </a:rPr>
              <a:t>2</a:t>
            </a:r>
            <a:r>
              <a:rPr lang="en-US" sz="2400" baseline="0" b="0" i="0" dirty="0" spc="252">
                <a:solidFill>
                  <a:srgbClr val="97CDCC"/>
                </a:solidFill>
                <a:latin typeface="Arial" pitchFamily="0" charset="1"/>
              </a:rPr>
              <a:t>.</a:t>
            </a:r>
            <a:r>
              <a:rPr lang="en-US" sz="2400" baseline="0" b="0" i="0" dirty="0" spc="0">
                <a:latin typeface="Arial" pitchFamily="0" charset="1"/>
              </a:rPr>
              <a:t>main</a:t>
            </a:r>
            <a:r>
              <a:rPr lang="en-US" sz="2400" baseline="0" b="0" i="0" dirty="0" spc="0">
                <a:latin typeface="宋体" pitchFamily="0" charset="1"/>
              </a:rPr>
              <a:t>函数的作用</a:t>
            </a:r>
          </a:p>
          <a:p>
            <a:pPr marL="0">
              <a:lnSpc>
                <a:spcPts val="3600"/>
              </a:lnSpc>
            </a:pPr>
            <a:r>
              <a:rPr lang="en-US" sz="2400" baseline="0" b="0" i="0" dirty="0" spc="0">
                <a:solidFill>
                  <a:srgbClr val="97CDCC"/>
                </a:solidFill>
                <a:latin typeface="Arial" pitchFamily="0" charset="1"/>
              </a:rPr>
              <a:t>3</a:t>
            </a:r>
            <a:r>
              <a:rPr lang="en-US" sz="2400" baseline="0" b="0" i="0" dirty="0" spc="252">
                <a:solidFill>
                  <a:srgbClr val="97CDCC"/>
                </a:solidFill>
                <a:latin typeface="Arial" pitchFamily="0" charset="1"/>
              </a:rPr>
              <a:t>.</a:t>
            </a:r>
            <a:r>
              <a:rPr lang="en-US" sz="2400" baseline="0" b="0" i="0" dirty="0" spc="0">
                <a:latin typeface="宋体" pitchFamily="0" charset="1"/>
              </a:rPr>
              <a:t>输出语句的作用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/>
      </p:grpSpPr>
      <p:sp>
        <p:nvSpPr>
          <p:cNvPr id="191" name="Freeform 191"/>
          <p:cNvSpPr/>
          <p:nvPr/>
        </p:nvSpPr>
        <p:spPr>
          <a:xfrm rot="5400000" flipH="0" flipV="0">
            <a:off x="1531379" y="-1164843"/>
            <a:ext cx="6119621" cy="8823959"/>
          </a:xfrm>
          <a:custGeom>
            <a:pathLst>
              <a:path w="6119621" h="8823959">
                <a:moveTo>
                  <a:pt x="0" y="8147304"/>
                </a:moveTo>
                <a:cubicBezTo>
                  <a:pt x="0" y="8521445"/>
                  <a:pt x="302513" y="8823959"/>
                  <a:pt x="675894" y="8823959"/>
                </a:cubicBezTo>
                <a:lnTo>
                  <a:pt x="5443728" y="8823959"/>
                </a:lnTo>
                <a:cubicBezTo>
                  <a:pt x="5817108" y="8823959"/>
                  <a:pt x="6119621" y="8521445"/>
                  <a:pt x="6119621" y="8147304"/>
                </a:cubicBezTo>
                <a:lnTo>
                  <a:pt x="6119621" y="676657"/>
                </a:lnTo>
                <a:cubicBezTo>
                  <a:pt x="6119621" y="303276"/>
                  <a:pt x="5817108" y="0"/>
                  <a:pt x="5443728" y="0"/>
                </a:cubicBezTo>
                <a:lnTo>
                  <a:pt x="675894" y="0"/>
                </a:lnTo>
                <a:cubicBezTo>
                  <a:pt x="302513" y="0"/>
                  <a:pt x="0" y="303276"/>
                  <a:pt x="0" y="676657"/>
                </a:cubicBezTo>
                <a:close/>
              </a:path>
            </a:pathLst>
          </a:custGeom>
          <a:noFill/>
          <a:ln w="28575" cap="rnd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" name="Freeform 192"/>
          <p:cNvSpPr/>
          <p:nvPr/>
        </p:nvSpPr>
        <p:spPr>
          <a:xfrm rot="5400000" flipH="0" flipV="0">
            <a:off x="4604143" y="-2004947"/>
            <a:ext cx="0" cy="7696200"/>
          </a:xfrm>
          <a:custGeom>
            <a:pathLst>
              <a:path w="0" h="7696200">
                <a:moveTo>
                  <a:pt x="0" y="7696200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93" name="Picture 102"/>
          <p:cNvPicPr>
            <a:picLocks noChangeAspect="0" noChangeArrowheads="1"/>
          </p:cNvPicPr>
          <p:nvPr/>
        </p:nvPicPr>
        <p:blipFill>
          <a:blip r:embed="rId19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900061" y="332105"/>
            <a:ext cx="1582673" cy="633222"/>
          </a:xfrm>
          <a:prstGeom prst="rect">
            <a:avLst/>
          </a:prstGeom>
          <a:noFill/>
          <a:extLst/>
        </p:spPr>
      </p:pic>
      <p:sp>
        <p:nvSpPr>
          <p:cNvPr id="194" name="Rectangle 194"/>
          <p:cNvSpPr/>
          <p:nvPr/>
        </p:nvSpPr>
        <p:spPr>
          <a:xfrm rot="0" flipH="0" flipV="0">
            <a:off x="3522097" y="6419821"/>
            <a:ext cx="2557727" cy="23776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0" i="0" dirty="0" spc="0">
                <a:latin typeface="宋体" pitchFamily="0" charset="1"/>
              </a:rPr>
              <a:t>北京传智播客教</a:t>
            </a:r>
            <a:r>
              <a:rPr lang="en-US" sz="1397" baseline="0" b="0" i="0" dirty="0" spc="397">
                <a:latin typeface="宋体" pitchFamily="0" charset="1"/>
              </a:rPr>
              <a:t>育</a:t>
            </a:r>
            <a:r>
              <a:rPr lang="en-US" sz="1397" baseline="0" b="0" i="0" dirty="0" spc="0">
                <a:latin typeface="Arial" pitchFamily="0" charset="1"/>
                <a:hlinkClick r:id="rId100"/>
              </a:rPr>
              <a:t>www.itcast.cn</a:t>
            </a:r>
          </a:p>
        </p:txBody>
      </p:sp>
      <p:sp>
        <p:nvSpPr>
          <p:cNvPr id="195" name="Rectangle 195"/>
          <p:cNvSpPr/>
          <p:nvPr/>
        </p:nvSpPr>
        <p:spPr>
          <a:xfrm rot="0" flipH="0" flipV="0">
            <a:off x="2648083" y="151519"/>
            <a:ext cx="5675955" cy="708613"/>
          </a:xfrm>
          <a:prstGeom prst="rect">
            <a:avLst/>
          </a:prstGeom>
        </p:spPr>
      </p:sp>
      <p:sp>
        <p:nvSpPr>
          <p:cNvPr id="196" name="Freeform 196"/>
          <p:cNvSpPr/>
          <p:nvPr/>
        </p:nvSpPr>
        <p:spPr>
          <a:xfrm rot="0" flipH="0" flipV="0">
            <a:off x="2645568" y="598615"/>
            <a:ext cx="424129" cy="45262"/>
          </a:xfrm>
          <a:custGeom>
            <a:pathLst>
              <a:path w="12852400" h="1371600">
                <a:moveTo>
                  <a:pt x="0" y="0"/>
                </a:moveTo>
                <a:lnTo>
                  <a:pt x="12852400" y="0"/>
                </a:lnTo>
                <a:lnTo>
                  <a:pt x="12852400" y="1371600"/>
                </a:lnTo>
                <a:lnTo>
                  <a:pt x="0" y="1371600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41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" name="Freeform 197"/>
          <p:cNvSpPr/>
          <p:nvPr/>
        </p:nvSpPr>
        <p:spPr>
          <a:xfrm rot="0" flipH="0" flipV="0">
            <a:off x="3077189" y="458963"/>
            <a:ext cx="402728" cy="267315"/>
          </a:xfrm>
          <a:custGeom>
            <a:pathLst>
              <a:path w="12203906" h="8100484">
                <a:moveTo>
                  <a:pt x="4762500" y="892969"/>
                </a:moveTo>
                <a:cubicBezTo>
                  <a:pt x="4828646" y="363802"/>
                  <a:pt x="5060156" y="66146"/>
                  <a:pt x="5457031" y="0"/>
                </a:cubicBezTo>
                <a:cubicBezTo>
                  <a:pt x="5853906" y="66146"/>
                  <a:pt x="6151563" y="198438"/>
                  <a:pt x="6350000" y="396875"/>
                </a:cubicBezTo>
                <a:cubicBezTo>
                  <a:pt x="6482292" y="463021"/>
                  <a:pt x="6581511" y="628386"/>
                  <a:pt x="6647656" y="892969"/>
                </a:cubicBezTo>
                <a:cubicBezTo>
                  <a:pt x="9756511" y="959115"/>
                  <a:pt x="11608594" y="1025261"/>
                  <a:pt x="12203906" y="1091407"/>
                </a:cubicBezTo>
                <a:cubicBezTo>
                  <a:pt x="11542448" y="2215886"/>
                  <a:pt x="10847917" y="2612761"/>
                  <a:pt x="10120313" y="2282032"/>
                </a:cubicBezTo>
                <a:cubicBezTo>
                  <a:pt x="9591146" y="2083594"/>
                  <a:pt x="9061979" y="1918229"/>
                  <a:pt x="8532813" y="1785938"/>
                </a:cubicBezTo>
                <a:cubicBezTo>
                  <a:pt x="7871354" y="1653646"/>
                  <a:pt x="7176823" y="1587500"/>
                  <a:pt x="6449219" y="1587500"/>
                </a:cubicBezTo>
                <a:cubicBezTo>
                  <a:pt x="4398698" y="1587500"/>
                  <a:pt x="2711979" y="1719792"/>
                  <a:pt x="1389063" y="1984375"/>
                </a:cubicBezTo>
                <a:cubicBezTo>
                  <a:pt x="1058333" y="2116667"/>
                  <a:pt x="760677" y="2215886"/>
                  <a:pt x="496094" y="2282032"/>
                </a:cubicBezTo>
                <a:cubicBezTo>
                  <a:pt x="297656" y="2348178"/>
                  <a:pt x="198438" y="2182813"/>
                  <a:pt x="198438" y="1785938"/>
                </a:cubicBezTo>
                <a:cubicBezTo>
                  <a:pt x="396875" y="1389063"/>
                  <a:pt x="661458" y="1124480"/>
                  <a:pt x="992188" y="992188"/>
                </a:cubicBezTo>
                <a:cubicBezTo>
                  <a:pt x="1256771" y="992188"/>
                  <a:pt x="1455208" y="1025261"/>
                  <a:pt x="1587500" y="1091407"/>
                </a:cubicBezTo>
                <a:cubicBezTo>
                  <a:pt x="2315104" y="1091407"/>
                  <a:pt x="3373438" y="1025261"/>
                  <a:pt x="4762500" y="892969"/>
                </a:cubicBezTo>
                <a:close/>
                <a:moveTo>
                  <a:pt x="3472656" y="1984375"/>
                </a:moveTo>
                <a:cubicBezTo>
                  <a:pt x="3671094" y="1984375"/>
                  <a:pt x="3803385" y="2017448"/>
                  <a:pt x="3869531" y="2083594"/>
                </a:cubicBezTo>
                <a:cubicBezTo>
                  <a:pt x="5390885" y="2083594"/>
                  <a:pt x="6515364" y="2116667"/>
                  <a:pt x="7242969" y="2182813"/>
                </a:cubicBezTo>
                <a:cubicBezTo>
                  <a:pt x="7573698" y="2116667"/>
                  <a:pt x="7904427" y="2083594"/>
                  <a:pt x="8235156" y="2083594"/>
                </a:cubicBezTo>
                <a:cubicBezTo>
                  <a:pt x="8698177" y="2215886"/>
                  <a:pt x="8863542" y="2447396"/>
                  <a:pt x="8731250" y="2778125"/>
                </a:cubicBezTo>
                <a:cubicBezTo>
                  <a:pt x="8665104" y="3042709"/>
                  <a:pt x="8598958" y="3307292"/>
                  <a:pt x="8532813" y="3571875"/>
                </a:cubicBezTo>
                <a:cubicBezTo>
                  <a:pt x="8400521" y="3836459"/>
                  <a:pt x="8202083" y="3902604"/>
                  <a:pt x="7937500" y="3770313"/>
                </a:cubicBezTo>
                <a:cubicBezTo>
                  <a:pt x="7606771" y="3704167"/>
                  <a:pt x="7209896" y="3638021"/>
                  <a:pt x="6746875" y="3571875"/>
                </a:cubicBezTo>
                <a:cubicBezTo>
                  <a:pt x="5953125" y="3505729"/>
                  <a:pt x="5192448" y="3505729"/>
                  <a:pt x="4464844" y="3571875"/>
                </a:cubicBezTo>
                <a:cubicBezTo>
                  <a:pt x="4200260" y="3638021"/>
                  <a:pt x="3968750" y="3704167"/>
                  <a:pt x="3770313" y="3770313"/>
                </a:cubicBezTo>
                <a:cubicBezTo>
                  <a:pt x="3439583" y="3902604"/>
                  <a:pt x="3241146" y="3869532"/>
                  <a:pt x="3175000" y="3671094"/>
                </a:cubicBezTo>
                <a:cubicBezTo>
                  <a:pt x="3108854" y="3406511"/>
                  <a:pt x="3042708" y="3042709"/>
                  <a:pt x="2976563" y="2579688"/>
                </a:cubicBezTo>
                <a:cubicBezTo>
                  <a:pt x="2910417" y="2182813"/>
                  <a:pt x="3075781" y="1984375"/>
                  <a:pt x="3472656" y="1984375"/>
                </a:cubicBezTo>
                <a:close/>
                <a:moveTo>
                  <a:pt x="4266406" y="3073400"/>
                </a:moveTo>
                <a:cubicBezTo>
                  <a:pt x="5258594" y="3007254"/>
                  <a:pt x="6316927" y="3007254"/>
                  <a:pt x="7441406" y="3073400"/>
                </a:cubicBezTo>
                <a:cubicBezTo>
                  <a:pt x="7639844" y="2810140"/>
                  <a:pt x="7606771" y="2645569"/>
                  <a:pt x="7342188" y="2579688"/>
                </a:cubicBezTo>
                <a:cubicBezTo>
                  <a:pt x="6350000" y="2513542"/>
                  <a:pt x="5291667" y="2513542"/>
                  <a:pt x="4167188" y="2579688"/>
                </a:cubicBezTo>
                <a:cubicBezTo>
                  <a:pt x="3968750" y="2711318"/>
                  <a:pt x="4001823" y="2875889"/>
                  <a:pt x="4266406" y="3073400"/>
                </a:cubicBezTo>
                <a:close/>
                <a:moveTo>
                  <a:pt x="3571875" y="4164807"/>
                </a:moveTo>
                <a:cubicBezTo>
                  <a:pt x="3902604" y="4098661"/>
                  <a:pt x="4266406" y="4065588"/>
                  <a:pt x="4663281" y="4065588"/>
                </a:cubicBezTo>
                <a:cubicBezTo>
                  <a:pt x="6118490" y="3999442"/>
                  <a:pt x="7507552" y="4032515"/>
                  <a:pt x="8830469" y="4164807"/>
                </a:cubicBezTo>
                <a:cubicBezTo>
                  <a:pt x="8962761" y="4164807"/>
                  <a:pt x="9095052" y="4131734"/>
                  <a:pt x="9227344" y="4065588"/>
                </a:cubicBezTo>
                <a:cubicBezTo>
                  <a:pt x="9293489" y="3999442"/>
                  <a:pt x="9425781" y="3999442"/>
                  <a:pt x="9624219" y="4065588"/>
                </a:cubicBezTo>
                <a:cubicBezTo>
                  <a:pt x="10087239" y="4330171"/>
                  <a:pt x="10252604" y="4561682"/>
                  <a:pt x="10120313" y="4760119"/>
                </a:cubicBezTo>
                <a:cubicBezTo>
                  <a:pt x="9988021" y="5024702"/>
                  <a:pt x="9954948" y="5355432"/>
                  <a:pt x="10021094" y="5752307"/>
                </a:cubicBezTo>
                <a:cubicBezTo>
                  <a:pt x="10021094" y="6413765"/>
                  <a:pt x="10054167" y="6942932"/>
                  <a:pt x="10120313" y="7339807"/>
                </a:cubicBezTo>
                <a:cubicBezTo>
                  <a:pt x="10120313" y="7670536"/>
                  <a:pt x="9954948" y="7902046"/>
                  <a:pt x="9624219" y="8034338"/>
                </a:cubicBezTo>
                <a:cubicBezTo>
                  <a:pt x="9293489" y="8100484"/>
                  <a:pt x="9095052" y="8034338"/>
                  <a:pt x="9028906" y="7835900"/>
                </a:cubicBezTo>
                <a:cubicBezTo>
                  <a:pt x="8962761" y="7372880"/>
                  <a:pt x="8929688" y="6413765"/>
                  <a:pt x="8929688" y="4958557"/>
                </a:cubicBezTo>
                <a:cubicBezTo>
                  <a:pt x="8797396" y="4693973"/>
                  <a:pt x="7705989" y="4561682"/>
                  <a:pt x="5655469" y="4561682"/>
                </a:cubicBezTo>
                <a:cubicBezTo>
                  <a:pt x="4861719" y="4627828"/>
                  <a:pt x="4067969" y="4693973"/>
                  <a:pt x="3274219" y="4760119"/>
                </a:cubicBezTo>
                <a:cubicBezTo>
                  <a:pt x="3141927" y="4826265"/>
                  <a:pt x="3075781" y="4925484"/>
                  <a:pt x="3075781" y="5057775"/>
                </a:cubicBezTo>
                <a:cubicBezTo>
                  <a:pt x="3141927" y="6116109"/>
                  <a:pt x="2910417" y="6909859"/>
                  <a:pt x="2381250" y="7439025"/>
                </a:cubicBezTo>
                <a:cubicBezTo>
                  <a:pt x="1785938" y="7902046"/>
                  <a:pt x="1256771" y="8034338"/>
                  <a:pt x="793750" y="7835900"/>
                </a:cubicBezTo>
                <a:cubicBezTo>
                  <a:pt x="330729" y="7703609"/>
                  <a:pt x="66146" y="7538244"/>
                  <a:pt x="0" y="7339807"/>
                </a:cubicBezTo>
                <a:cubicBezTo>
                  <a:pt x="0" y="7207515"/>
                  <a:pt x="198438" y="7108296"/>
                  <a:pt x="595313" y="7042150"/>
                </a:cubicBezTo>
                <a:cubicBezTo>
                  <a:pt x="1256771" y="6909859"/>
                  <a:pt x="1686719" y="6678348"/>
                  <a:pt x="1885156" y="6347619"/>
                </a:cubicBezTo>
                <a:cubicBezTo>
                  <a:pt x="2215885" y="5620015"/>
                  <a:pt x="2215885" y="5024702"/>
                  <a:pt x="1885156" y="4561682"/>
                </a:cubicBezTo>
                <a:cubicBezTo>
                  <a:pt x="1752865" y="4098661"/>
                  <a:pt x="2050521" y="3933296"/>
                  <a:pt x="2778125" y="4065588"/>
                </a:cubicBezTo>
                <a:cubicBezTo>
                  <a:pt x="2976563" y="4197879"/>
                  <a:pt x="3241146" y="4230953"/>
                  <a:pt x="3571875" y="4164807"/>
                </a:cubicBezTo>
                <a:close/>
                <a:moveTo>
                  <a:pt x="7242969" y="5057775"/>
                </a:moveTo>
                <a:cubicBezTo>
                  <a:pt x="7904427" y="5057775"/>
                  <a:pt x="8135938" y="5289286"/>
                  <a:pt x="7937500" y="5752307"/>
                </a:cubicBezTo>
                <a:cubicBezTo>
                  <a:pt x="7871354" y="6215327"/>
                  <a:pt x="7772136" y="6645275"/>
                  <a:pt x="7639844" y="7042150"/>
                </a:cubicBezTo>
                <a:cubicBezTo>
                  <a:pt x="7573698" y="7240588"/>
                  <a:pt x="7441406" y="7306734"/>
                  <a:pt x="7242969" y="7240588"/>
                </a:cubicBezTo>
                <a:cubicBezTo>
                  <a:pt x="7044531" y="7174442"/>
                  <a:pt x="6879167" y="7108296"/>
                  <a:pt x="6746875" y="7042150"/>
                </a:cubicBezTo>
                <a:cubicBezTo>
                  <a:pt x="6217708" y="6976005"/>
                  <a:pt x="5688542" y="6976005"/>
                  <a:pt x="5159375" y="7042150"/>
                </a:cubicBezTo>
                <a:cubicBezTo>
                  <a:pt x="4762500" y="7306734"/>
                  <a:pt x="4464844" y="7339807"/>
                  <a:pt x="4266406" y="7141369"/>
                </a:cubicBezTo>
                <a:cubicBezTo>
                  <a:pt x="4067969" y="6612202"/>
                  <a:pt x="3968750" y="6083036"/>
                  <a:pt x="3968750" y="5553869"/>
                </a:cubicBezTo>
                <a:cubicBezTo>
                  <a:pt x="4034896" y="5223140"/>
                  <a:pt x="4299479" y="5057775"/>
                  <a:pt x="4762500" y="5057775"/>
                </a:cubicBezTo>
                <a:cubicBezTo>
                  <a:pt x="5291667" y="5190067"/>
                  <a:pt x="6118490" y="5190067"/>
                  <a:pt x="7242969" y="5057775"/>
                </a:cubicBezTo>
                <a:close/>
                <a:moveTo>
                  <a:pt x="5060156" y="5752307"/>
                </a:moveTo>
                <a:cubicBezTo>
                  <a:pt x="4861719" y="6016890"/>
                  <a:pt x="4894792" y="6281473"/>
                  <a:pt x="5159375" y="6546057"/>
                </a:cubicBezTo>
                <a:cubicBezTo>
                  <a:pt x="5688542" y="6479911"/>
                  <a:pt x="6184635" y="6479911"/>
                  <a:pt x="6647656" y="6546057"/>
                </a:cubicBezTo>
                <a:cubicBezTo>
                  <a:pt x="6846094" y="6479911"/>
                  <a:pt x="6945313" y="6380692"/>
                  <a:pt x="6945313" y="6248400"/>
                </a:cubicBezTo>
                <a:cubicBezTo>
                  <a:pt x="7011458" y="5917671"/>
                  <a:pt x="6945313" y="5719234"/>
                  <a:pt x="6746875" y="5653088"/>
                </a:cubicBezTo>
                <a:cubicBezTo>
                  <a:pt x="6217708" y="5586942"/>
                  <a:pt x="5655469" y="5620015"/>
                  <a:pt x="5060156" y="5752307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" name="Freeform 198"/>
          <p:cNvSpPr/>
          <p:nvPr/>
        </p:nvSpPr>
        <p:spPr>
          <a:xfrm rot="0" flipH="0" flipV="0">
            <a:off x="3500758" y="476347"/>
            <a:ext cx="399454" cy="244383"/>
          </a:xfrm>
          <a:custGeom>
            <a:pathLst>
              <a:path w="12104687" h="7405555">
                <a:moveTo>
                  <a:pt x="6746875" y="2742274"/>
                </a:moveTo>
                <a:cubicBezTo>
                  <a:pt x="7408333" y="3403732"/>
                  <a:pt x="8036719" y="3899826"/>
                  <a:pt x="8632031" y="4230555"/>
                </a:cubicBezTo>
                <a:cubicBezTo>
                  <a:pt x="8764323" y="3965972"/>
                  <a:pt x="8863542" y="3668315"/>
                  <a:pt x="8929687" y="3337586"/>
                </a:cubicBezTo>
                <a:cubicBezTo>
                  <a:pt x="8995833" y="3006857"/>
                  <a:pt x="8896614" y="2841492"/>
                  <a:pt x="8632031" y="2841492"/>
                </a:cubicBezTo>
                <a:cubicBezTo>
                  <a:pt x="8036719" y="2907638"/>
                  <a:pt x="7772135" y="2775545"/>
                  <a:pt x="7838281" y="2445213"/>
                </a:cubicBezTo>
                <a:cubicBezTo>
                  <a:pt x="7970573" y="2115013"/>
                  <a:pt x="8102864" y="1784747"/>
                  <a:pt x="8235156" y="1454414"/>
                </a:cubicBezTo>
                <a:cubicBezTo>
                  <a:pt x="8433594" y="1124214"/>
                  <a:pt x="8334375" y="959114"/>
                  <a:pt x="7937500" y="959114"/>
                </a:cubicBezTo>
                <a:lnTo>
                  <a:pt x="6846094" y="959114"/>
                </a:lnTo>
                <a:cubicBezTo>
                  <a:pt x="6779948" y="1487487"/>
                  <a:pt x="6746875" y="2081874"/>
                  <a:pt x="6746875" y="2742274"/>
                </a:cubicBezTo>
                <a:close/>
                <a:moveTo>
                  <a:pt x="5655469" y="66146"/>
                </a:moveTo>
                <a:cubicBezTo>
                  <a:pt x="5986198" y="264583"/>
                  <a:pt x="6846094" y="330729"/>
                  <a:pt x="8235156" y="264583"/>
                </a:cubicBezTo>
                <a:cubicBezTo>
                  <a:pt x="8433594" y="264583"/>
                  <a:pt x="8665104" y="198438"/>
                  <a:pt x="8929687" y="66146"/>
                </a:cubicBezTo>
                <a:cubicBezTo>
                  <a:pt x="9392708" y="0"/>
                  <a:pt x="9624219" y="198438"/>
                  <a:pt x="9624219" y="661458"/>
                </a:cubicBezTo>
                <a:cubicBezTo>
                  <a:pt x="9491927" y="859499"/>
                  <a:pt x="9359635" y="1057605"/>
                  <a:pt x="9227344" y="1255778"/>
                </a:cubicBezTo>
                <a:cubicBezTo>
                  <a:pt x="8896614" y="1850032"/>
                  <a:pt x="8797395" y="2180167"/>
                  <a:pt x="8929687" y="2246180"/>
                </a:cubicBezTo>
                <a:lnTo>
                  <a:pt x="9525000" y="2246180"/>
                </a:lnTo>
                <a:cubicBezTo>
                  <a:pt x="9921875" y="2246180"/>
                  <a:pt x="10087239" y="2444617"/>
                  <a:pt x="10021094" y="2841492"/>
                </a:cubicBezTo>
                <a:cubicBezTo>
                  <a:pt x="9822656" y="3370659"/>
                  <a:pt x="9591145" y="3965972"/>
                  <a:pt x="9326562" y="4627430"/>
                </a:cubicBezTo>
                <a:cubicBezTo>
                  <a:pt x="10318750" y="5156597"/>
                  <a:pt x="11244792" y="5586545"/>
                  <a:pt x="12104687" y="5917274"/>
                </a:cubicBezTo>
                <a:cubicBezTo>
                  <a:pt x="11310937" y="7107899"/>
                  <a:pt x="10649479" y="7405555"/>
                  <a:pt x="10120312" y="6810242"/>
                </a:cubicBezTo>
                <a:cubicBezTo>
                  <a:pt x="9789583" y="6347222"/>
                  <a:pt x="9326562" y="5884201"/>
                  <a:pt x="8731250" y="5421180"/>
                </a:cubicBezTo>
                <a:cubicBezTo>
                  <a:pt x="8334375" y="5818055"/>
                  <a:pt x="7904427" y="6115711"/>
                  <a:pt x="7441406" y="6314149"/>
                </a:cubicBezTo>
                <a:cubicBezTo>
                  <a:pt x="6515364" y="6644878"/>
                  <a:pt x="5920052" y="6644878"/>
                  <a:pt x="5655469" y="6314149"/>
                </a:cubicBezTo>
                <a:cubicBezTo>
                  <a:pt x="5589323" y="6181857"/>
                  <a:pt x="5622396" y="6115711"/>
                  <a:pt x="5754687" y="6115711"/>
                </a:cubicBezTo>
                <a:cubicBezTo>
                  <a:pt x="5953125" y="6115711"/>
                  <a:pt x="6151562" y="6082638"/>
                  <a:pt x="6350000" y="6016492"/>
                </a:cubicBezTo>
                <a:cubicBezTo>
                  <a:pt x="7276042" y="5685763"/>
                  <a:pt x="7871354" y="5321961"/>
                  <a:pt x="8135937" y="4925086"/>
                </a:cubicBezTo>
                <a:cubicBezTo>
                  <a:pt x="7540625" y="4395920"/>
                  <a:pt x="7011458" y="3899826"/>
                  <a:pt x="6548437" y="3436805"/>
                </a:cubicBezTo>
                <a:cubicBezTo>
                  <a:pt x="6416145" y="4098263"/>
                  <a:pt x="6250781" y="4660503"/>
                  <a:pt x="6052344" y="5123524"/>
                </a:cubicBezTo>
                <a:cubicBezTo>
                  <a:pt x="5853906" y="5520399"/>
                  <a:pt x="5622396" y="5884201"/>
                  <a:pt x="5357812" y="6214930"/>
                </a:cubicBezTo>
                <a:cubicBezTo>
                  <a:pt x="5159375" y="6479513"/>
                  <a:pt x="4894791" y="6711024"/>
                  <a:pt x="4564062" y="6909461"/>
                </a:cubicBezTo>
                <a:cubicBezTo>
                  <a:pt x="3902604" y="7240190"/>
                  <a:pt x="3373437" y="7207117"/>
                  <a:pt x="2976562" y="6810242"/>
                </a:cubicBezTo>
                <a:cubicBezTo>
                  <a:pt x="2910416" y="6677951"/>
                  <a:pt x="2976562" y="6578732"/>
                  <a:pt x="3175000" y="6512586"/>
                </a:cubicBezTo>
                <a:cubicBezTo>
                  <a:pt x="3505729" y="6512586"/>
                  <a:pt x="3968750" y="6281208"/>
                  <a:pt x="4564062" y="5818452"/>
                </a:cubicBezTo>
                <a:cubicBezTo>
                  <a:pt x="4828646" y="5554001"/>
                  <a:pt x="5093229" y="5157324"/>
                  <a:pt x="5357812" y="4628422"/>
                </a:cubicBezTo>
                <a:cubicBezTo>
                  <a:pt x="5556250" y="4165666"/>
                  <a:pt x="5688541" y="3702843"/>
                  <a:pt x="5754687" y="3239955"/>
                </a:cubicBezTo>
                <a:cubicBezTo>
                  <a:pt x="5953125" y="2380588"/>
                  <a:pt x="6019271" y="1620308"/>
                  <a:pt x="5953125" y="959114"/>
                </a:cubicBezTo>
                <a:cubicBezTo>
                  <a:pt x="5622396" y="1025128"/>
                  <a:pt x="5357812" y="1157155"/>
                  <a:pt x="5159375" y="1355196"/>
                </a:cubicBezTo>
                <a:cubicBezTo>
                  <a:pt x="4894791" y="1355196"/>
                  <a:pt x="4762500" y="1256175"/>
                  <a:pt x="4762500" y="1058135"/>
                </a:cubicBezTo>
                <a:cubicBezTo>
                  <a:pt x="4894791" y="595246"/>
                  <a:pt x="5192448" y="264583"/>
                  <a:pt x="5655469" y="66146"/>
                </a:cubicBezTo>
                <a:close/>
                <a:moveTo>
                  <a:pt x="3869531" y="361024"/>
                </a:moveTo>
                <a:cubicBezTo>
                  <a:pt x="4001823" y="559461"/>
                  <a:pt x="3968750" y="757899"/>
                  <a:pt x="3770312" y="956336"/>
                </a:cubicBezTo>
                <a:cubicBezTo>
                  <a:pt x="3175000" y="1419357"/>
                  <a:pt x="2612760" y="1915451"/>
                  <a:pt x="2083594" y="2444617"/>
                </a:cubicBezTo>
                <a:cubicBezTo>
                  <a:pt x="1951302" y="2643055"/>
                  <a:pt x="2149739" y="2742274"/>
                  <a:pt x="2678906" y="2742274"/>
                </a:cubicBezTo>
                <a:cubicBezTo>
                  <a:pt x="3075781" y="2411809"/>
                  <a:pt x="3538802" y="2048272"/>
                  <a:pt x="4067969" y="1651661"/>
                </a:cubicBezTo>
                <a:cubicBezTo>
                  <a:pt x="4398698" y="1585515"/>
                  <a:pt x="4564062" y="1651661"/>
                  <a:pt x="4564062" y="1850099"/>
                </a:cubicBezTo>
                <a:cubicBezTo>
                  <a:pt x="4696354" y="2048536"/>
                  <a:pt x="4597135" y="2279981"/>
                  <a:pt x="4266406" y="2544432"/>
                </a:cubicBezTo>
                <a:cubicBezTo>
                  <a:pt x="3538802" y="2875028"/>
                  <a:pt x="2910416" y="3337851"/>
                  <a:pt x="2381250" y="3932899"/>
                </a:cubicBezTo>
                <a:cubicBezTo>
                  <a:pt x="2315104" y="4065190"/>
                  <a:pt x="2348177" y="4131336"/>
                  <a:pt x="2480469" y="4131336"/>
                </a:cubicBezTo>
                <a:cubicBezTo>
                  <a:pt x="3141927" y="3999045"/>
                  <a:pt x="3770312" y="3767534"/>
                  <a:pt x="4365625" y="3436805"/>
                </a:cubicBezTo>
                <a:cubicBezTo>
                  <a:pt x="4696354" y="3370659"/>
                  <a:pt x="4828646" y="3436805"/>
                  <a:pt x="4762500" y="3635242"/>
                </a:cubicBezTo>
                <a:cubicBezTo>
                  <a:pt x="4762500" y="3767534"/>
                  <a:pt x="4530989" y="3932899"/>
                  <a:pt x="4067969" y="4131336"/>
                </a:cubicBezTo>
                <a:cubicBezTo>
                  <a:pt x="3141927" y="4594357"/>
                  <a:pt x="2282031" y="4892013"/>
                  <a:pt x="1488281" y="5024305"/>
                </a:cubicBezTo>
                <a:cubicBezTo>
                  <a:pt x="1223698" y="5090451"/>
                  <a:pt x="1025260" y="4991232"/>
                  <a:pt x="892969" y="4726649"/>
                </a:cubicBezTo>
                <a:cubicBezTo>
                  <a:pt x="826823" y="4462065"/>
                  <a:pt x="859896" y="4296701"/>
                  <a:pt x="992187" y="4230555"/>
                </a:cubicBezTo>
                <a:cubicBezTo>
                  <a:pt x="1322916" y="4098263"/>
                  <a:pt x="1686719" y="3800607"/>
                  <a:pt x="2083594" y="3337586"/>
                </a:cubicBezTo>
                <a:cubicBezTo>
                  <a:pt x="1752864" y="3271440"/>
                  <a:pt x="1389062" y="3304513"/>
                  <a:pt x="992187" y="3436805"/>
                </a:cubicBezTo>
                <a:cubicBezTo>
                  <a:pt x="661458" y="3436805"/>
                  <a:pt x="496094" y="3271440"/>
                  <a:pt x="496094" y="2940711"/>
                </a:cubicBezTo>
                <a:cubicBezTo>
                  <a:pt x="496094" y="2676128"/>
                  <a:pt x="562239" y="2477690"/>
                  <a:pt x="694531" y="2345399"/>
                </a:cubicBezTo>
                <a:cubicBezTo>
                  <a:pt x="1025260" y="2213107"/>
                  <a:pt x="1322916" y="2047742"/>
                  <a:pt x="1587500" y="1849305"/>
                </a:cubicBezTo>
                <a:cubicBezTo>
                  <a:pt x="2116666" y="1386284"/>
                  <a:pt x="2546614" y="890191"/>
                  <a:pt x="2877344" y="361024"/>
                </a:cubicBezTo>
                <a:cubicBezTo>
                  <a:pt x="3340364" y="30294"/>
                  <a:pt x="3671094" y="30294"/>
                  <a:pt x="3869531" y="361024"/>
                </a:cubicBezTo>
                <a:close/>
                <a:moveTo>
                  <a:pt x="4564062" y="4627430"/>
                </a:moveTo>
                <a:cubicBezTo>
                  <a:pt x="4828646" y="4627430"/>
                  <a:pt x="4894791" y="4726649"/>
                  <a:pt x="4762500" y="4925086"/>
                </a:cubicBezTo>
                <a:cubicBezTo>
                  <a:pt x="4034896" y="5454253"/>
                  <a:pt x="3108854" y="5950347"/>
                  <a:pt x="1984375" y="6413367"/>
                </a:cubicBezTo>
                <a:cubicBezTo>
                  <a:pt x="1587500" y="6545659"/>
                  <a:pt x="1190625" y="6677951"/>
                  <a:pt x="793750" y="6810242"/>
                </a:cubicBezTo>
                <a:cubicBezTo>
                  <a:pt x="330729" y="6942534"/>
                  <a:pt x="66146" y="6777170"/>
                  <a:pt x="0" y="6314149"/>
                </a:cubicBezTo>
                <a:cubicBezTo>
                  <a:pt x="0" y="6049565"/>
                  <a:pt x="99219" y="5884201"/>
                  <a:pt x="297656" y="5818055"/>
                </a:cubicBezTo>
                <a:cubicBezTo>
                  <a:pt x="760677" y="5751909"/>
                  <a:pt x="1223698" y="5652690"/>
                  <a:pt x="1686719" y="5520399"/>
                </a:cubicBezTo>
                <a:cubicBezTo>
                  <a:pt x="2678906" y="5321961"/>
                  <a:pt x="3638021" y="5024305"/>
                  <a:pt x="4564062" y="462743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" name="Freeform 199"/>
          <p:cNvSpPr/>
          <p:nvPr/>
        </p:nvSpPr>
        <p:spPr>
          <a:xfrm rot="0" flipH="0" flipV="0">
            <a:off x="3921445" y="463237"/>
            <a:ext cx="399297" cy="267305"/>
          </a:xfrm>
          <a:custGeom>
            <a:pathLst>
              <a:path w="12099925" h="8100153">
                <a:moveTo>
                  <a:pt x="3969941" y="4430977"/>
                </a:moveTo>
                <a:lnTo>
                  <a:pt x="3969941" y="5123921"/>
                </a:lnTo>
                <a:lnTo>
                  <a:pt x="5458222" y="5024702"/>
                </a:lnTo>
                <a:cubicBezTo>
                  <a:pt x="5723070" y="5090848"/>
                  <a:pt x="5855494" y="5223007"/>
                  <a:pt x="5855494" y="5421180"/>
                </a:cubicBezTo>
                <a:cubicBezTo>
                  <a:pt x="5789348" y="5553472"/>
                  <a:pt x="5623917" y="5619618"/>
                  <a:pt x="5359202" y="5619618"/>
                </a:cubicBezTo>
                <a:cubicBezTo>
                  <a:pt x="4962327" y="5619618"/>
                  <a:pt x="4499240" y="5652691"/>
                  <a:pt x="3969941" y="5718836"/>
                </a:cubicBezTo>
                <a:lnTo>
                  <a:pt x="3969941" y="7504774"/>
                </a:lnTo>
                <a:cubicBezTo>
                  <a:pt x="3969941" y="7637066"/>
                  <a:pt x="3837583" y="7736284"/>
                  <a:pt x="3572867" y="7802430"/>
                </a:cubicBezTo>
                <a:cubicBezTo>
                  <a:pt x="3175860" y="7868576"/>
                  <a:pt x="2977356" y="7736284"/>
                  <a:pt x="2977356" y="7405555"/>
                </a:cubicBezTo>
                <a:lnTo>
                  <a:pt x="2977356" y="5818055"/>
                </a:lnTo>
                <a:cubicBezTo>
                  <a:pt x="1918626" y="5884201"/>
                  <a:pt x="1091539" y="6049566"/>
                  <a:pt x="496094" y="6314149"/>
                </a:cubicBezTo>
                <a:cubicBezTo>
                  <a:pt x="231510" y="6314149"/>
                  <a:pt x="66146" y="6181857"/>
                  <a:pt x="0" y="5917274"/>
                </a:cubicBezTo>
                <a:cubicBezTo>
                  <a:pt x="66146" y="5520399"/>
                  <a:pt x="231510" y="5288888"/>
                  <a:pt x="496094" y="5222743"/>
                </a:cubicBezTo>
                <a:cubicBezTo>
                  <a:pt x="1157817" y="5288888"/>
                  <a:pt x="1984904" y="5288888"/>
                  <a:pt x="2977356" y="5222743"/>
                </a:cubicBezTo>
                <a:lnTo>
                  <a:pt x="2977356" y="4430977"/>
                </a:lnTo>
                <a:cubicBezTo>
                  <a:pt x="2249488" y="4430977"/>
                  <a:pt x="1653977" y="4496990"/>
                  <a:pt x="1190823" y="4629018"/>
                </a:cubicBezTo>
                <a:cubicBezTo>
                  <a:pt x="860094" y="4430712"/>
                  <a:pt x="760876" y="4166261"/>
                  <a:pt x="893167" y="3835664"/>
                </a:cubicBezTo>
                <a:cubicBezTo>
                  <a:pt x="1025459" y="3703373"/>
                  <a:pt x="1157751" y="3571147"/>
                  <a:pt x="1290042" y="3438988"/>
                </a:cubicBezTo>
                <a:cubicBezTo>
                  <a:pt x="1620904" y="3108391"/>
                  <a:pt x="1885619" y="2645569"/>
                  <a:pt x="2084189" y="2050521"/>
                </a:cubicBezTo>
                <a:cubicBezTo>
                  <a:pt x="1687182" y="2050521"/>
                  <a:pt x="1323247" y="2116667"/>
                  <a:pt x="992386" y="2248958"/>
                </a:cubicBezTo>
                <a:cubicBezTo>
                  <a:pt x="727670" y="2315104"/>
                  <a:pt x="595313" y="2248958"/>
                  <a:pt x="595313" y="2050521"/>
                </a:cubicBezTo>
                <a:cubicBezTo>
                  <a:pt x="595313" y="1653646"/>
                  <a:pt x="793816" y="1355989"/>
                  <a:pt x="1190823" y="1157552"/>
                </a:cubicBezTo>
                <a:cubicBezTo>
                  <a:pt x="1455539" y="1289844"/>
                  <a:pt x="1852546" y="1355989"/>
                  <a:pt x="2381845" y="1355989"/>
                </a:cubicBezTo>
                <a:cubicBezTo>
                  <a:pt x="2580415" y="959114"/>
                  <a:pt x="2712773" y="595313"/>
                  <a:pt x="2778919" y="264583"/>
                </a:cubicBezTo>
                <a:cubicBezTo>
                  <a:pt x="2845065" y="66146"/>
                  <a:pt x="3043568" y="0"/>
                  <a:pt x="3374430" y="66146"/>
                </a:cubicBezTo>
                <a:cubicBezTo>
                  <a:pt x="3837451" y="264583"/>
                  <a:pt x="3903596" y="694531"/>
                  <a:pt x="3572867" y="1355989"/>
                </a:cubicBezTo>
                <a:cubicBezTo>
                  <a:pt x="5027414" y="1355989"/>
                  <a:pt x="5754688" y="1455208"/>
                  <a:pt x="5754688" y="1653646"/>
                </a:cubicBezTo>
                <a:cubicBezTo>
                  <a:pt x="5754688" y="1785937"/>
                  <a:pt x="5655866" y="1885156"/>
                  <a:pt x="5458222" y="1951302"/>
                </a:cubicBezTo>
                <a:lnTo>
                  <a:pt x="3175794" y="1951302"/>
                </a:lnTo>
                <a:cubicBezTo>
                  <a:pt x="2712641" y="2546614"/>
                  <a:pt x="2348772" y="3141927"/>
                  <a:pt x="2084189" y="3737239"/>
                </a:cubicBezTo>
                <a:cubicBezTo>
                  <a:pt x="2084189" y="3935677"/>
                  <a:pt x="2381911" y="4001823"/>
                  <a:pt x="2977356" y="3935677"/>
                </a:cubicBezTo>
                <a:cubicBezTo>
                  <a:pt x="2977356" y="3538802"/>
                  <a:pt x="3010429" y="3208073"/>
                  <a:pt x="3076575" y="2943489"/>
                </a:cubicBezTo>
                <a:cubicBezTo>
                  <a:pt x="3208999" y="2678906"/>
                  <a:pt x="3374430" y="2546614"/>
                  <a:pt x="3572867" y="2546614"/>
                </a:cubicBezTo>
                <a:cubicBezTo>
                  <a:pt x="3771437" y="2612760"/>
                  <a:pt x="3903795" y="2745052"/>
                  <a:pt x="3969941" y="2943489"/>
                </a:cubicBezTo>
                <a:lnTo>
                  <a:pt x="3969941" y="3935677"/>
                </a:lnTo>
                <a:lnTo>
                  <a:pt x="5160963" y="3935677"/>
                </a:lnTo>
                <a:cubicBezTo>
                  <a:pt x="5359400" y="4001690"/>
                  <a:pt x="5425546" y="4100777"/>
                  <a:pt x="5359400" y="4232936"/>
                </a:cubicBezTo>
                <a:cubicBezTo>
                  <a:pt x="5359400" y="4431109"/>
                  <a:pt x="4896247" y="4497123"/>
                  <a:pt x="3969941" y="4430977"/>
                </a:cubicBezTo>
                <a:close/>
                <a:moveTo>
                  <a:pt x="7138988" y="2745052"/>
                </a:moveTo>
                <a:cubicBezTo>
                  <a:pt x="7469717" y="2678906"/>
                  <a:pt x="7668154" y="2745052"/>
                  <a:pt x="7734300" y="2943489"/>
                </a:cubicBezTo>
                <a:lnTo>
                  <a:pt x="7734300" y="4034896"/>
                </a:lnTo>
                <a:cubicBezTo>
                  <a:pt x="9520238" y="5356489"/>
                  <a:pt x="10975446" y="6248532"/>
                  <a:pt x="12099925" y="6711024"/>
                </a:cubicBezTo>
                <a:cubicBezTo>
                  <a:pt x="11107738" y="7967795"/>
                  <a:pt x="10280914" y="8100153"/>
                  <a:pt x="9619456" y="7108097"/>
                </a:cubicBezTo>
                <a:cubicBezTo>
                  <a:pt x="8957998" y="6116042"/>
                  <a:pt x="8296539" y="5388636"/>
                  <a:pt x="7635081" y="4925880"/>
                </a:cubicBezTo>
                <a:cubicBezTo>
                  <a:pt x="6974814" y="6248268"/>
                  <a:pt x="6215459" y="7041753"/>
                  <a:pt x="5357019" y="7306336"/>
                </a:cubicBezTo>
                <a:cubicBezTo>
                  <a:pt x="4762765" y="7504774"/>
                  <a:pt x="4399624" y="7405555"/>
                  <a:pt x="4267597" y="7008680"/>
                </a:cubicBezTo>
                <a:cubicBezTo>
                  <a:pt x="4267597" y="6942534"/>
                  <a:pt x="4597532" y="6777302"/>
                  <a:pt x="5257403" y="6512983"/>
                </a:cubicBezTo>
                <a:cubicBezTo>
                  <a:pt x="5587338" y="6314678"/>
                  <a:pt x="5917274" y="6017220"/>
                  <a:pt x="6247209" y="5620610"/>
                </a:cubicBezTo>
                <a:cubicBezTo>
                  <a:pt x="6577145" y="5025694"/>
                  <a:pt x="6742113" y="4496858"/>
                  <a:pt x="6742113" y="4034102"/>
                </a:cubicBezTo>
                <a:lnTo>
                  <a:pt x="6742113" y="3141729"/>
                </a:lnTo>
                <a:cubicBezTo>
                  <a:pt x="6742113" y="2943423"/>
                  <a:pt x="6874404" y="2811198"/>
                  <a:pt x="7138988" y="2745052"/>
                </a:cubicBezTo>
                <a:close/>
                <a:moveTo>
                  <a:pt x="6643688" y="363802"/>
                </a:moveTo>
                <a:cubicBezTo>
                  <a:pt x="6709701" y="165364"/>
                  <a:pt x="6874801" y="66146"/>
                  <a:pt x="7138988" y="66146"/>
                </a:cubicBezTo>
                <a:cubicBezTo>
                  <a:pt x="7602008" y="132291"/>
                  <a:pt x="7800446" y="363802"/>
                  <a:pt x="7734300" y="760677"/>
                </a:cubicBezTo>
                <a:cubicBezTo>
                  <a:pt x="7469717" y="1422135"/>
                  <a:pt x="7568936" y="1752864"/>
                  <a:pt x="8031956" y="1752864"/>
                </a:cubicBezTo>
                <a:cubicBezTo>
                  <a:pt x="8759561" y="1752864"/>
                  <a:pt x="9354873" y="1686719"/>
                  <a:pt x="9817894" y="1554427"/>
                </a:cubicBezTo>
                <a:cubicBezTo>
                  <a:pt x="10214769" y="1686719"/>
                  <a:pt x="10380133" y="1984375"/>
                  <a:pt x="10313988" y="2447396"/>
                </a:cubicBezTo>
                <a:cubicBezTo>
                  <a:pt x="9850967" y="3175000"/>
                  <a:pt x="9288727" y="3704167"/>
                  <a:pt x="8627269" y="4034896"/>
                </a:cubicBezTo>
                <a:cubicBezTo>
                  <a:pt x="8296672" y="4034896"/>
                  <a:pt x="8296672" y="3869531"/>
                  <a:pt x="8627269" y="3538802"/>
                </a:cubicBezTo>
                <a:cubicBezTo>
                  <a:pt x="8825706" y="3274219"/>
                  <a:pt x="8991071" y="3009635"/>
                  <a:pt x="9123363" y="2745052"/>
                </a:cubicBezTo>
                <a:cubicBezTo>
                  <a:pt x="9189508" y="2480469"/>
                  <a:pt x="8991071" y="2348177"/>
                  <a:pt x="8528050" y="2348177"/>
                </a:cubicBezTo>
                <a:cubicBezTo>
                  <a:pt x="7866856" y="2348177"/>
                  <a:pt x="7404034" y="2315104"/>
                  <a:pt x="7139583" y="2248958"/>
                </a:cubicBezTo>
                <a:cubicBezTo>
                  <a:pt x="6941278" y="2381250"/>
                  <a:pt x="6742906" y="2546614"/>
                  <a:pt x="6544469" y="2745052"/>
                </a:cubicBezTo>
                <a:cubicBezTo>
                  <a:pt x="6213739" y="3075781"/>
                  <a:pt x="5849938" y="3340364"/>
                  <a:pt x="5453063" y="3538802"/>
                </a:cubicBezTo>
                <a:cubicBezTo>
                  <a:pt x="5188479" y="3604948"/>
                  <a:pt x="4990042" y="3538802"/>
                  <a:pt x="4857750" y="3340364"/>
                </a:cubicBezTo>
                <a:cubicBezTo>
                  <a:pt x="5386917" y="3009635"/>
                  <a:pt x="5849938" y="2513542"/>
                  <a:pt x="6246813" y="1852083"/>
                </a:cubicBezTo>
                <a:cubicBezTo>
                  <a:pt x="6511396" y="1322916"/>
                  <a:pt x="6643688" y="826823"/>
                  <a:pt x="6643688" y="363802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" name="Freeform 200"/>
          <p:cNvSpPr/>
          <p:nvPr/>
        </p:nvSpPr>
        <p:spPr>
          <a:xfrm rot="0" flipH="0" flipV="0">
            <a:off x="4342106" y="467681"/>
            <a:ext cx="398337" cy="261937"/>
          </a:xfrm>
          <a:custGeom>
            <a:pathLst>
              <a:path w="12070820" h="7937500">
                <a:moveTo>
                  <a:pt x="6746081" y="2315104"/>
                </a:moveTo>
                <a:lnTo>
                  <a:pt x="5158978" y="2315104"/>
                </a:lnTo>
                <a:cubicBezTo>
                  <a:pt x="4762235" y="2513541"/>
                  <a:pt x="4266274" y="2711979"/>
                  <a:pt x="3671093" y="2910416"/>
                </a:cubicBezTo>
                <a:cubicBezTo>
                  <a:pt x="3472656" y="2976562"/>
                  <a:pt x="3373437" y="2910416"/>
                  <a:pt x="3373437" y="2711979"/>
                </a:cubicBezTo>
                <a:cubicBezTo>
                  <a:pt x="3902471" y="2315104"/>
                  <a:pt x="4332287" y="1918229"/>
                  <a:pt x="4662884" y="1521354"/>
                </a:cubicBezTo>
                <a:cubicBezTo>
                  <a:pt x="4927467" y="1190625"/>
                  <a:pt x="5158978" y="892968"/>
                  <a:pt x="5357415" y="628385"/>
                </a:cubicBezTo>
                <a:cubicBezTo>
                  <a:pt x="5555720" y="496093"/>
                  <a:pt x="5754092" y="496093"/>
                  <a:pt x="5952529" y="628385"/>
                </a:cubicBezTo>
                <a:cubicBezTo>
                  <a:pt x="6283259" y="959115"/>
                  <a:pt x="6217112" y="1322916"/>
                  <a:pt x="5754092" y="1719791"/>
                </a:cubicBezTo>
                <a:lnTo>
                  <a:pt x="6746081" y="1719791"/>
                </a:lnTo>
                <a:lnTo>
                  <a:pt x="6746081" y="727604"/>
                </a:lnTo>
                <a:cubicBezTo>
                  <a:pt x="6746081" y="396875"/>
                  <a:pt x="6812226" y="198437"/>
                  <a:pt x="6944518" y="132291"/>
                </a:cubicBezTo>
                <a:cubicBezTo>
                  <a:pt x="7209101" y="0"/>
                  <a:pt x="7440612" y="0"/>
                  <a:pt x="7639050" y="132291"/>
                </a:cubicBezTo>
                <a:cubicBezTo>
                  <a:pt x="7837487" y="198437"/>
                  <a:pt x="8002851" y="396875"/>
                  <a:pt x="8135143" y="727604"/>
                </a:cubicBezTo>
                <a:cubicBezTo>
                  <a:pt x="8068998" y="926041"/>
                  <a:pt x="8035925" y="1256771"/>
                  <a:pt x="8035925" y="1719791"/>
                </a:cubicBezTo>
                <a:lnTo>
                  <a:pt x="10119518" y="1719791"/>
                </a:lnTo>
                <a:cubicBezTo>
                  <a:pt x="10582539" y="1852083"/>
                  <a:pt x="10615612" y="2050521"/>
                  <a:pt x="10218737" y="2315104"/>
                </a:cubicBezTo>
                <a:lnTo>
                  <a:pt x="8035925" y="2315104"/>
                </a:lnTo>
                <a:lnTo>
                  <a:pt x="8035925" y="3604948"/>
                </a:lnTo>
                <a:cubicBezTo>
                  <a:pt x="9557279" y="3737239"/>
                  <a:pt x="10880195" y="3770312"/>
                  <a:pt x="12004675" y="3704166"/>
                </a:cubicBezTo>
                <a:cubicBezTo>
                  <a:pt x="12070820" y="3770312"/>
                  <a:pt x="12004675" y="4001823"/>
                  <a:pt x="11806237" y="4398698"/>
                </a:cubicBezTo>
                <a:cubicBezTo>
                  <a:pt x="11475508" y="5060156"/>
                  <a:pt x="10979414" y="5258594"/>
                  <a:pt x="10317956" y="4994010"/>
                </a:cubicBezTo>
                <a:cubicBezTo>
                  <a:pt x="9656498" y="4663281"/>
                  <a:pt x="8895820" y="4497916"/>
                  <a:pt x="8035925" y="4497916"/>
                </a:cubicBezTo>
                <a:lnTo>
                  <a:pt x="8035925" y="6680729"/>
                </a:lnTo>
                <a:cubicBezTo>
                  <a:pt x="8168216" y="7408333"/>
                  <a:pt x="7969779" y="7805208"/>
                  <a:pt x="7440612" y="7871354"/>
                </a:cubicBezTo>
                <a:cubicBezTo>
                  <a:pt x="6911445" y="7937500"/>
                  <a:pt x="6679935" y="7573698"/>
                  <a:pt x="6746081" y="6779948"/>
                </a:cubicBezTo>
                <a:lnTo>
                  <a:pt x="6746081" y="4497916"/>
                </a:lnTo>
                <a:cubicBezTo>
                  <a:pt x="5357283" y="4431771"/>
                  <a:pt x="4332287" y="4597135"/>
                  <a:pt x="3671093" y="4994010"/>
                </a:cubicBezTo>
                <a:cubicBezTo>
                  <a:pt x="3406510" y="5060156"/>
                  <a:pt x="3274218" y="4960937"/>
                  <a:pt x="3274218" y="4696354"/>
                </a:cubicBezTo>
                <a:cubicBezTo>
                  <a:pt x="3274218" y="4365625"/>
                  <a:pt x="3373371" y="4101041"/>
                  <a:pt x="3571676" y="3902604"/>
                </a:cubicBezTo>
                <a:cubicBezTo>
                  <a:pt x="3770114" y="3704166"/>
                  <a:pt x="4001624" y="3571875"/>
                  <a:pt x="4266207" y="3505729"/>
                </a:cubicBezTo>
                <a:cubicBezTo>
                  <a:pt x="4662950" y="3704166"/>
                  <a:pt x="5489575" y="3737239"/>
                  <a:pt x="6746081" y="3604948"/>
                </a:cubicBezTo>
                <a:close/>
                <a:moveTo>
                  <a:pt x="4067968" y="628385"/>
                </a:moveTo>
                <a:cubicBezTo>
                  <a:pt x="3803385" y="1091406"/>
                  <a:pt x="3406510" y="1554427"/>
                  <a:pt x="2877343" y="2017448"/>
                </a:cubicBezTo>
                <a:lnTo>
                  <a:pt x="2877343" y="6482291"/>
                </a:lnTo>
                <a:cubicBezTo>
                  <a:pt x="2877343" y="6813021"/>
                  <a:pt x="2844270" y="7110677"/>
                  <a:pt x="2778125" y="7375260"/>
                </a:cubicBezTo>
                <a:cubicBezTo>
                  <a:pt x="2579687" y="7573698"/>
                  <a:pt x="2348177" y="7672916"/>
                  <a:pt x="2083593" y="7672916"/>
                </a:cubicBezTo>
                <a:cubicBezTo>
                  <a:pt x="1819010" y="7672916"/>
                  <a:pt x="1686718" y="7507552"/>
                  <a:pt x="1686718" y="7176823"/>
                </a:cubicBezTo>
                <a:cubicBezTo>
                  <a:pt x="1885156" y="5126302"/>
                  <a:pt x="1918229" y="3571875"/>
                  <a:pt x="1785937" y="2513541"/>
                </a:cubicBezTo>
                <a:cubicBezTo>
                  <a:pt x="992187" y="2910416"/>
                  <a:pt x="496093" y="2910416"/>
                  <a:pt x="297656" y="2513541"/>
                </a:cubicBezTo>
                <a:cubicBezTo>
                  <a:pt x="165364" y="2315104"/>
                  <a:pt x="66145" y="2050521"/>
                  <a:pt x="0" y="1719791"/>
                </a:cubicBezTo>
                <a:cubicBezTo>
                  <a:pt x="66145" y="1587500"/>
                  <a:pt x="330729" y="1488281"/>
                  <a:pt x="793750" y="1422135"/>
                </a:cubicBezTo>
                <a:cubicBezTo>
                  <a:pt x="1852083" y="1223698"/>
                  <a:pt x="2877343" y="859896"/>
                  <a:pt x="3869531" y="330729"/>
                </a:cubicBezTo>
                <a:cubicBezTo>
                  <a:pt x="4067968" y="264583"/>
                  <a:pt x="4134114" y="363802"/>
                  <a:pt x="4067968" y="628385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1" name="Freeform 201"/>
          <p:cNvSpPr/>
          <p:nvPr/>
        </p:nvSpPr>
        <p:spPr>
          <a:xfrm rot="0" flipH="0" flipV="0">
            <a:off x="4760532" y="475242"/>
            <a:ext cx="400546" cy="257571"/>
          </a:xfrm>
          <a:custGeom>
            <a:pathLst>
              <a:path w="12137760" h="7805207">
                <a:moveTo>
                  <a:pt x="5423958" y="0"/>
                </a:moveTo>
                <a:cubicBezTo>
                  <a:pt x="6085416" y="132292"/>
                  <a:pt x="6383072" y="429948"/>
                  <a:pt x="6316927" y="892969"/>
                </a:cubicBezTo>
                <a:cubicBezTo>
                  <a:pt x="6118489" y="1488281"/>
                  <a:pt x="5986198" y="1918229"/>
                  <a:pt x="5920052" y="2182812"/>
                </a:cubicBezTo>
                <a:cubicBezTo>
                  <a:pt x="8433594" y="4630208"/>
                  <a:pt x="10484114" y="5986198"/>
                  <a:pt x="12071614" y="6250781"/>
                </a:cubicBezTo>
                <a:cubicBezTo>
                  <a:pt x="12137760" y="6449219"/>
                  <a:pt x="11906250" y="6813021"/>
                  <a:pt x="11377083" y="7342187"/>
                </a:cubicBezTo>
                <a:cubicBezTo>
                  <a:pt x="10914062" y="7805207"/>
                  <a:pt x="10318750" y="7739062"/>
                  <a:pt x="9591146" y="7143750"/>
                </a:cubicBezTo>
                <a:cubicBezTo>
                  <a:pt x="8797396" y="6416146"/>
                  <a:pt x="8069791" y="5721615"/>
                  <a:pt x="7408333" y="5060156"/>
                </a:cubicBezTo>
                <a:cubicBezTo>
                  <a:pt x="6746875" y="4464844"/>
                  <a:pt x="6151562" y="3902604"/>
                  <a:pt x="5622396" y="3373437"/>
                </a:cubicBezTo>
                <a:cubicBezTo>
                  <a:pt x="5291666" y="4167187"/>
                  <a:pt x="4861718" y="4861719"/>
                  <a:pt x="4332552" y="5457031"/>
                </a:cubicBezTo>
                <a:cubicBezTo>
                  <a:pt x="3208073" y="6515365"/>
                  <a:pt x="2116666" y="7077604"/>
                  <a:pt x="1058333" y="7143750"/>
                </a:cubicBezTo>
                <a:cubicBezTo>
                  <a:pt x="330729" y="7143750"/>
                  <a:pt x="0" y="6813021"/>
                  <a:pt x="66146" y="6151562"/>
                </a:cubicBezTo>
                <a:cubicBezTo>
                  <a:pt x="198437" y="6085417"/>
                  <a:pt x="694531" y="5986198"/>
                  <a:pt x="1554427" y="5853906"/>
                </a:cubicBezTo>
                <a:cubicBezTo>
                  <a:pt x="2612760" y="5589323"/>
                  <a:pt x="3505729" y="4861719"/>
                  <a:pt x="4233333" y="3671094"/>
                </a:cubicBezTo>
                <a:cubicBezTo>
                  <a:pt x="4696354" y="2745052"/>
                  <a:pt x="4894791" y="1951302"/>
                  <a:pt x="4828646" y="1289844"/>
                </a:cubicBezTo>
                <a:cubicBezTo>
                  <a:pt x="4828646" y="429948"/>
                  <a:pt x="5027083" y="0"/>
                  <a:pt x="5423958" y="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2" name="Freeform 202"/>
          <p:cNvSpPr/>
          <p:nvPr/>
        </p:nvSpPr>
        <p:spPr>
          <a:xfrm rot="0" flipH="0" flipV="0">
            <a:off x="5194290" y="465472"/>
            <a:ext cx="385266" cy="267145"/>
          </a:xfrm>
          <a:custGeom>
            <a:pathLst>
              <a:path w="11674740" h="8095323">
                <a:moveTo>
                  <a:pt x="6515365" y="1488281"/>
                </a:moveTo>
                <a:cubicBezTo>
                  <a:pt x="6515365" y="1091406"/>
                  <a:pt x="6482292" y="760677"/>
                  <a:pt x="6416146" y="496094"/>
                </a:cubicBezTo>
                <a:cubicBezTo>
                  <a:pt x="6416146" y="165365"/>
                  <a:pt x="6581510" y="0"/>
                  <a:pt x="6912240" y="0"/>
                </a:cubicBezTo>
                <a:cubicBezTo>
                  <a:pt x="7044532" y="0"/>
                  <a:pt x="7209896" y="33073"/>
                  <a:pt x="7408334" y="99219"/>
                </a:cubicBezTo>
                <a:cubicBezTo>
                  <a:pt x="7739063" y="363802"/>
                  <a:pt x="7871354" y="661458"/>
                  <a:pt x="7805209" y="992188"/>
                </a:cubicBezTo>
                <a:lnTo>
                  <a:pt x="7805209" y="1488281"/>
                </a:lnTo>
                <a:cubicBezTo>
                  <a:pt x="9326563" y="1620573"/>
                  <a:pt x="10616407" y="1653646"/>
                  <a:pt x="11674740" y="1587500"/>
                </a:cubicBezTo>
                <a:cubicBezTo>
                  <a:pt x="11211719" y="2710260"/>
                  <a:pt x="10616407" y="3205560"/>
                  <a:pt x="9888802" y="3073400"/>
                </a:cubicBezTo>
                <a:cubicBezTo>
                  <a:pt x="9293490" y="2875360"/>
                  <a:pt x="8598959" y="2677253"/>
                  <a:pt x="7805209" y="2479080"/>
                </a:cubicBezTo>
                <a:cubicBezTo>
                  <a:pt x="7739063" y="2545093"/>
                  <a:pt x="7739063" y="2875293"/>
                  <a:pt x="7805209" y="3469680"/>
                </a:cubicBezTo>
                <a:cubicBezTo>
                  <a:pt x="7937500" y="5186826"/>
                  <a:pt x="7805209" y="6375929"/>
                  <a:pt x="7408334" y="7036991"/>
                </a:cubicBezTo>
                <a:cubicBezTo>
                  <a:pt x="6482292" y="7963033"/>
                  <a:pt x="5324740" y="8095323"/>
                  <a:pt x="3935677" y="7433866"/>
                </a:cubicBezTo>
                <a:cubicBezTo>
                  <a:pt x="3208073" y="6904699"/>
                  <a:pt x="3009636" y="6573970"/>
                  <a:pt x="3340365" y="6441678"/>
                </a:cubicBezTo>
                <a:cubicBezTo>
                  <a:pt x="3671094" y="6640116"/>
                  <a:pt x="4001823" y="6772408"/>
                  <a:pt x="4332552" y="6838553"/>
                </a:cubicBezTo>
                <a:cubicBezTo>
                  <a:pt x="5457031" y="6838553"/>
                  <a:pt x="6085417" y="6673387"/>
                  <a:pt x="6217709" y="6343055"/>
                </a:cubicBezTo>
                <a:cubicBezTo>
                  <a:pt x="6482292" y="6012723"/>
                  <a:pt x="6581510" y="5054666"/>
                  <a:pt x="6515365" y="3468886"/>
                </a:cubicBezTo>
                <a:cubicBezTo>
                  <a:pt x="5258594" y="4723540"/>
                  <a:pt x="3869531" y="5449888"/>
                  <a:pt x="2348177" y="5647928"/>
                </a:cubicBezTo>
                <a:cubicBezTo>
                  <a:pt x="1951302" y="5647928"/>
                  <a:pt x="1587500" y="5515637"/>
                  <a:pt x="1256771" y="5251053"/>
                </a:cubicBezTo>
                <a:cubicBezTo>
                  <a:pt x="926042" y="4920324"/>
                  <a:pt x="926042" y="4721887"/>
                  <a:pt x="1256771" y="4655741"/>
                </a:cubicBezTo>
                <a:cubicBezTo>
                  <a:pt x="2976563" y="4589595"/>
                  <a:pt x="4729427" y="3798359"/>
                  <a:pt x="6515365" y="2282031"/>
                </a:cubicBezTo>
                <a:cubicBezTo>
                  <a:pt x="3604948" y="2282031"/>
                  <a:pt x="1620573" y="2447396"/>
                  <a:pt x="562240" y="2778125"/>
                </a:cubicBezTo>
                <a:cubicBezTo>
                  <a:pt x="165365" y="2910417"/>
                  <a:pt x="0" y="2811198"/>
                  <a:pt x="66146" y="2480469"/>
                </a:cubicBezTo>
                <a:cubicBezTo>
                  <a:pt x="463021" y="1686719"/>
                  <a:pt x="826823" y="1355990"/>
                  <a:pt x="1157552" y="1488281"/>
                </a:cubicBezTo>
                <a:cubicBezTo>
                  <a:pt x="1951302" y="1620573"/>
                  <a:pt x="3737240" y="1620573"/>
                  <a:pt x="6515365" y="1488281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3" name="Freeform 203"/>
          <p:cNvSpPr/>
          <p:nvPr/>
        </p:nvSpPr>
        <p:spPr>
          <a:xfrm rot="0" flipH="0" flipV="0">
            <a:off x="5603932" y="459963"/>
            <a:ext cx="396180" cy="272864"/>
          </a:xfrm>
          <a:custGeom>
            <a:pathLst>
              <a:path w="12005468" h="8268625">
                <a:moveTo>
                  <a:pt x="6449218" y="264583"/>
                </a:moveTo>
                <a:cubicBezTo>
                  <a:pt x="6647656" y="463021"/>
                  <a:pt x="6813020" y="760677"/>
                  <a:pt x="6945312" y="1157552"/>
                </a:cubicBezTo>
                <a:cubicBezTo>
                  <a:pt x="7474479" y="1223698"/>
                  <a:pt x="8334375" y="1223698"/>
                  <a:pt x="9525000" y="1157552"/>
                </a:cubicBezTo>
                <a:cubicBezTo>
                  <a:pt x="10120312" y="959115"/>
                  <a:pt x="10484114" y="1091208"/>
                  <a:pt x="10616406" y="1553832"/>
                </a:cubicBezTo>
                <a:cubicBezTo>
                  <a:pt x="10748698" y="2610710"/>
                  <a:pt x="10649479" y="3403336"/>
                  <a:pt x="10318750" y="3931708"/>
                </a:cubicBezTo>
                <a:cubicBezTo>
                  <a:pt x="10120312" y="4196292"/>
                  <a:pt x="9954948" y="4196292"/>
                  <a:pt x="9822656" y="3931708"/>
                </a:cubicBezTo>
                <a:cubicBezTo>
                  <a:pt x="9888801" y="2743333"/>
                  <a:pt x="9756510" y="2083131"/>
                  <a:pt x="9425781" y="1951104"/>
                </a:cubicBezTo>
                <a:cubicBezTo>
                  <a:pt x="8565885" y="1885090"/>
                  <a:pt x="7606770" y="1852083"/>
                  <a:pt x="6548437" y="1852083"/>
                </a:cubicBezTo>
                <a:cubicBezTo>
                  <a:pt x="5820833" y="1785938"/>
                  <a:pt x="4530989" y="1818944"/>
                  <a:pt x="2678906" y="1951104"/>
                </a:cubicBezTo>
                <a:cubicBezTo>
                  <a:pt x="2215885" y="2083131"/>
                  <a:pt x="1984375" y="2677187"/>
                  <a:pt x="1984375" y="3733271"/>
                </a:cubicBezTo>
                <a:cubicBezTo>
                  <a:pt x="1852083" y="4064000"/>
                  <a:pt x="1686718" y="4064000"/>
                  <a:pt x="1488281" y="3733271"/>
                </a:cubicBezTo>
                <a:cubicBezTo>
                  <a:pt x="1289843" y="3072871"/>
                  <a:pt x="1223697" y="2379464"/>
                  <a:pt x="1289843" y="1653051"/>
                </a:cubicBezTo>
                <a:cubicBezTo>
                  <a:pt x="1422135" y="1124281"/>
                  <a:pt x="1752864" y="959115"/>
                  <a:pt x="2282031" y="1157552"/>
                </a:cubicBezTo>
                <a:cubicBezTo>
                  <a:pt x="3075781" y="1223698"/>
                  <a:pt x="3935677" y="1223698"/>
                  <a:pt x="4861718" y="1157552"/>
                </a:cubicBezTo>
                <a:cubicBezTo>
                  <a:pt x="5060156" y="628385"/>
                  <a:pt x="5225520" y="330729"/>
                  <a:pt x="5357812" y="264583"/>
                </a:cubicBezTo>
                <a:cubicBezTo>
                  <a:pt x="5688541" y="0"/>
                  <a:pt x="6052343" y="0"/>
                  <a:pt x="6449218" y="264583"/>
                </a:cubicBezTo>
                <a:close/>
                <a:moveTo>
                  <a:pt x="1488281" y="4829043"/>
                </a:moveTo>
                <a:cubicBezTo>
                  <a:pt x="2943489" y="4762897"/>
                  <a:pt x="4431770" y="4729824"/>
                  <a:pt x="5953125" y="4729824"/>
                </a:cubicBezTo>
                <a:cubicBezTo>
                  <a:pt x="6283854" y="4199599"/>
                  <a:pt x="6515364" y="3437467"/>
                  <a:pt x="6647656" y="2443427"/>
                </a:cubicBezTo>
                <a:cubicBezTo>
                  <a:pt x="6647656" y="2179770"/>
                  <a:pt x="6746875" y="2047941"/>
                  <a:pt x="6945312" y="2047941"/>
                </a:cubicBezTo>
                <a:cubicBezTo>
                  <a:pt x="7342187" y="2180365"/>
                  <a:pt x="7573698" y="2412140"/>
                  <a:pt x="7639843" y="2743266"/>
                </a:cubicBezTo>
                <a:cubicBezTo>
                  <a:pt x="7705989" y="3206816"/>
                  <a:pt x="7573698" y="3869002"/>
                  <a:pt x="7242968" y="4729824"/>
                </a:cubicBezTo>
                <a:cubicBezTo>
                  <a:pt x="9491926" y="4729824"/>
                  <a:pt x="11079426" y="4762897"/>
                  <a:pt x="12005468" y="4829043"/>
                </a:cubicBezTo>
                <a:cubicBezTo>
                  <a:pt x="11476301" y="6019668"/>
                  <a:pt x="10847916" y="6449616"/>
                  <a:pt x="10120312" y="6118887"/>
                </a:cubicBezTo>
                <a:cubicBezTo>
                  <a:pt x="8929687" y="5788157"/>
                  <a:pt x="7838281" y="5589720"/>
                  <a:pt x="6846093" y="5523574"/>
                </a:cubicBezTo>
                <a:cubicBezTo>
                  <a:pt x="5523177" y="7574095"/>
                  <a:pt x="3737239" y="8268625"/>
                  <a:pt x="1488281" y="7607168"/>
                </a:cubicBezTo>
                <a:cubicBezTo>
                  <a:pt x="1289843" y="7408730"/>
                  <a:pt x="1289843" y="7243366"/>
                  <a:pt x="1488281" y="7111074"/>
                </a:cubicBezTo>
                <a:cubicBezTo>
                  <a:pt x="3406510" y="6912637"/>
                  <a:pt x="4762500" y="6350397"/>
                  <a:pt x="5556250" y="5424355"/>
                </a:cubicBezTo>
                <a:cubicBezTo>
                  <a:pt x="3042708" y="5490501"/>
                  <a:pt x="1355989" y="5655866"/>
                  <a:pt x="496093" y="5920449"/>
                </a:cubicBezTo>
                <a:cubicBezTo>
                  <a:pt x="231510" y="6118887"/>
                  <a:pt x="66145" y="6052741"/>
                  <a:pt x="0" y="5722012"/>
                </a:cubicBezTo>
                <a:cubicBezTo>
                  <a:pt x="66145" y="5325137"/>
                  <a:pt x="198437" y="5060553"/>
                  <a:pt x="396875" y="4928262"/>
                </a:cubicBezTo>
                <a:cubicBezTo>
                  <a:pt x="727604" y="4729824"/>
                  <a:pt x="1091406" y="4696751"/>
                  <a:pt x="1488281" y="4829043"/>
                </a:cubicBezTo>
                <a:close/>
                <a:moveTo>
                  <a:pt x="5060156" y="2443427"/>
                </a:moveTo>
                <a:cubicBezTo>
                  <a:pt x="5457031" y="2575719"/>
                  <a:pt x="5787760" y="2741083"/>
                  <a:pt x="6052343" y="2939521"/>
                </a:cubicBezTo>
                <a:cubicBezTo>
                  <a:pt x="6184635" y="3071813"/>
                  <a:pt x="6151562" y="3171031"/>
                  <a:pt x="5953125" y="3237177"/>
                </a:cubicBezTo>
                <a:cubicBezTo>
                  <a:pt x="5490104" y="3237177"/>
                  <a:pt x="5060156" y="3204104"/>
                  <a:pt x="4663281" y="3137958"/>
                </a:cubicBezTo>
                <a:cubicBezTo>
                  <a:pt x="3737239" y="3071813"/>
                  <a:pt x="3373437" y="2840302"/>
                  <a:pt x="3571875" y="2443427"/>
                </a:cubicBezTo>
                <a:cubicBezTo>
                  <a:pt x="3638020" y="2244990"/>
                  <a:pt x="3770312" y="2145771"/>
                  <a:pt x="3968750" y="2145771"/>
                </a:cubicBezTo>
                <a:cubicBezTo>
                  <a:pt x="4233333" y="2145771"/>
                  <a:pt x="4597135" y="2244990"/>
                  <a:pt x="5060156" y="2443427"/>
                </a:cubicBezTo>
                <a:close/>
                <a:moveTo>
                  <a:pt x="3274218" y="3336396"/>
                </a:moveTo>
                <a:cubicBezTo>
                  <a:pt x="3472656" y="3402542"/>
                  <a:pt x="3671093" y="3468688"/>
                  <a:pt x="3869531" y="3534833"/>
                </a:cubicBezTo>
                <a:cubicBezTo>
                  <a:pt x="4067968" y="3600979"/>
                  <a:pt x="4299479" y="3667125"/>
                  <a:pt x="4564062" y="3733271"/>
                </a:cubicBezTo>
                <a:lnTo>
                  <a:pt x="5357812" y="4030927"/>
                </a:lnTo>
                <a:cubicBezTo>
                  <a:pt x="5556250" y="4163219"/>
                  <a:pt x="5457031" y="4262438"/>
                  <a:pt x="5060156" y="4328583"/>
                </a:cubicBezTo>
                <a:cubicBezTo>
                  <a:pt x="4332552" y="4328583"/>
                  <a:pt x="3604947" y="4295511"/>
                  <a:pt x="2877343" y="4229365"/>
                </a:cubicBezTo>
                <a:cubicBezTo>
                  <a:pt x="2546614" y="4163219"/>
                  <a:pt x="2447395" y="3931708"/>
                  <a:pt x="2579687" y="3534833"/>
                </a:cubicBezTo>
                <a:cubicBezTo>
                  <a:pt x="2711979" y="3270250"/>
                  <a:pt x="2943489" y="3204104"/>
                  <a:pt x="3274218" y="3336396"/>
                </a:cubicBezTo>
                <a:close/>
                <a:moveTo>
                  <a:pt x="7540625" y="5920449"/>
                </a:moveTo>
                <a:cubicBezTo>
                  <a:pt x="8069791" y="6118887"/>
                  <a:pt x="8632031" y="6383470"/>
                  <a:pt x="9227343" y="6714199"/>
                </a:cubicBezTo>
                <a:cubicBezTo>
                  <a:pt x="9888801" y="7177220"/>
                  <a:pt x="10285676" y="7507949"/>
                  <a:pt x="10417968" y="7706387"/>
                </a:cubicBezTo>
                <a:cubicBezTo>
                  <a:pt x="10550260" y="7904824"/>
                  <a:pt x="10484114" y="8004043"/>
                  <a:pt x="10219531" y="8004043"/>
                </a:cubicBezTo>
                <a:cubicBezTo>
                  <a:pt x="9954948" y="8004043"/>
                  <a:pt x="9657291" y="7937897"/>
                  <a:pt x="9326562" y="7805605"/>
                </a:cubicBezTo>
                <a:cubicBezTo>
                  <a:pt x="8202083" y="7474876"/>
                  <a:pt x="7408333" y="7144147"/>
                  <a:pt x="6945312" y="6813418"/>
                </a:cubicBezTo>
                <a:cubicBezTo>
                  <a:pt x="6746875" y="6614980"/>
                  <a:pt x="6746875" y="6383470"/>
                  <a:pt x="6945312" y="6118887"/>
                </a:cubicBezTo>
                <a:cubicBezTo>
                  <a:pt x="7077604" y="5920449"/>
                  <a:pt x="7276041" y="5854303"/>
                  <a:pt x="7540625" y="5920449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4" name="Freeform 204"/>
          <p:cNvSpPr/>
          <p:nvPr/>
        </p:nvSpPr>
        <p:spPr>
          <a:xfrm rot="0" flipH="0" flipV="0">
            <a:off x="6021293" y="461185"/>
            <a:ext cx="401663" cy="268485"/>
          </a:xfrm>
          <a:custGeom>
            <a:pathLst>
              <a:path w="12171626" h="8135937">
                <a:moveTo>
                  <a:pt x="7938293" y="2214298"/>
                </a:moveTo>
                <a:lnTo>
                  <a:pt x="7938293" y="3303323"/>
                </a:lnTo>
                <a:lnTo>
                  <a:pt x="10418762" y="3303323"/>
                </a:lnTo>
                <a:cubicBezTo>
                  <a:pt x="10683345" y="3369601"/>
                  <a:pt x="10815637" y="3435879"/>
                  <a:pt x="10815637" y="3502157"/>
                </a:cubicBezTo>
                <a:cubicBezTo>
                  <a:pt x="11014075" y="3700859"/>
                  <a:pt x="10947929" y="3833349"/>
                  <a:pt x="10617200" y="3899627"/>
                </a:cubicBezTo>
                <a:cubicBezTo>
                  <a:pt x="9757304" y="4032052"/>
                  <a:pt x="8864335" y="4065191"/>
                  <a:pt x="7938293" y="3999045"/>
                </a:cubicBezTo>
                <a:lnTo>
                  <a:pt x="7938293" y="4893402"/>
                </a:lnTo>
                <a:lnTo>
                  <a:pt x="10319543" y="4893402"/>
                </a:lnTo>
                <a:cubicBezTo>
                  <a:pt x="11113293" y="4959681"/>
                  <a:pt x="11510168" y="5059098"/>
                  <a:pt x="11510168" y="5191654"/>
                </a:cubicBezTo>
                <a:cubicBezTo>
                  <a:pt x="11510168" y="5522912"/>
                  <a:pt x="11179439" y="5688541"/>
                  <a:pt x="10517981" y="5688541"/>
                </a:cubicBezTo>
                <a:cubicBezTo>
                  <a:pt x="9724231" y="5622263"/>
                  <a:pt x="8864335" y="5589124"/>
                  <a:pt x="7938293" y="5589124"/>
                </a:cubicBezTo>
                <a:lnTo>
                  <a:pt x="7938293" y="7573698"/>
                </a:lnTo>
                <a:cubicBezTo>
                  <a:pt x="7938293" y="7904427"/>
                  <a:pt x="7673710" y="8069791"/>
                  <a:pt x="7144543" y="8069791"/>
                </a:cubicBezTo>
                <a:cubicBezTo>
                  <a:pt x="6879960" y="8135937"/>
                  <a:pt x="6714595" y="8003646"/>
                  <a:pt x="6648450" y="7672916"/>
                </a:cubicBezTo>
                <a:lnTo>
                  <a:pt x="6648450" y="1917237"/>
                </a:lnTo>
                <a:cubicBezTo>
                  <a:pt x="5788554" y="2578695"/>
                  <a:pt x="4994804" y="3008643"/>
                  <a:pt x="4267200" y="3207081"/>
                </a:cubicBezTo>
                <a:cubicBezTo>
                  <a:pt x="3936470" y="3273227"/>
                  <a:pt x="3804179" y="3174008"/>
                  <a:pt x="3870325" y="2909424"/>
                </a:cubicBezTo>
                <a:cubicBezTo>
                  <a:pt x="5060950" y="1851620"/>
                  <a:pt x="5821627" y="958982"/>
                  <a:pt x="6152356" y="231510"/>
                </a:cubicBezTo>
                <a:cubicBezTo>
                  <a:pt x="6350793" y="33073"/>
                  <a:pt x="6549231" y="0"/>
                  <a:pt x="6747668" y="132291"/>
                </a:cubicBezTo>
                <a:cubicBezTo>
                  <a:pt x="7409126" y="463021"/>
                  <a:pt x="7574491" y="826823"/>
                  <a:pt x="7243762" y="1223698"/>
                </a:cubicBezTo>
                <a:cubicBezTo>
                  <a:pt x="8632825" y="1355990"/>
                  <a:pt x="10253398" y="1455208"/>
                  <a:pt x="12105481" y="1521354"/>
                </a:cubicBezTo>
                <a:cubicBezTo>
                  <a:pt x="12171626" y="1719395"/>
                  <a:pt x="12039335" y="2049595"/>
                  <a:pt x="11708606" y="2511954"/>
                </a:cubicBezTo>
                <a:cubicBezTo>
                  <a:pt x="11377876" y="2776537"/>
                  <a:pt x="10914856" y="2743464"/>
                  <a:pt x="10319543" y="2412735"/>
                </a:cubicBezTo>
                <a:cubicBezTo>
                  <a:pt x="9525793" y="2280444"/>
                  <a:pt x="8732043" y="2214298"/>
                  <a:pt x="7938293" y="2214298"/>
                </a:cubicBezTo>
                <a:close/>
                <a:moveTo>
                  <a:pt x="4067968" y="330134"/>
                </a:moveTo>
                <a:cubicBezTo>
                  <a:pt x="4597135" y="263988"/>
                  <a:pt x="4696354" y="495498"/>
                  <a:pt x="4365625" y="1024665"/>
                </a:cubicBezTo>
                <a:cubicBezTo>
                  <a:pt x="4101041" y="1289248"/>
                  <a:pt x="3836458" y="1520759"/>
                  <a:pt x="3571875" y="1719196"/>
                </a:cubicBezTo>
                <a:lnTo>
                  <a:pt x="3571875" y="6879166"/>
                </a:lnTo>
                <a:cubicBezTo>
                  <a:pt x="3638020" y="7276041"/>
                  <a:pt x="3472656" y="7540625"/>
                  <a:pt x="3075781" y="7672916"/>
                </a:cubicBezTo>
                <a:cubicBezTo>
                  <a:pt x="2612760" y="7871354"/>
                  <a:pt x="2381250" y="7772135"/>
                  <a:pt x="2381250" y="7375260"/>
                </a:cubicBezTo>
                <a:lnTo>
                  <a:pt x="2381250" y="2313318"/>
                </a:lnTo>
                <a:cubicBezTo>
                  <a:pt x="1653645" y="2710193"/>
                  <a:pt x="1157552" y="2809412"/>
                  <a:pt x="892968" y="2610974"/>
                </a:cubicBezTo>
                <a:cubicBezTo>
                  <a:pt x="165364" y="1884164"/>
                  <a:pt x="0" y="1487686"/>
                  <a:pt x="396875" y="1421540"/>
                </a:cubicBezTo>
                <a:cubicBezTo>
                  <a:pt x="1719791" y="1289248"/>
                  <a:pt x="2943489" y="925446"/>
                  <a:pt x="4067968" y="330134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5" name="Freeform 205"/>
          <p:cNvSpPr/>
          <p:nvPr/>
        </p:nvSpPr>
        <p:spPr>
          <a:xfrm rot="0" flipH="0" flipV="0">
            <a:off x="6442032" y="465525"/>
            <a:ext cx="401611" cy="258414"/>
          </a:xfrm>
          <a:custGeom>
            <a:pathLst>
              <a:path w="12170040" h="7830740">
                <a:moveTo>
                  <a:pt x="7341394" y="0"/>
                </a:moveTo>
                <a:cubicBezTo>
                  <a:pt x="7738269" y="0"/>
                  <a:pt x="8002852" y="165364"/>
                  <a:pt x="8135144" y="496093"/>
                </a:cubicBezTo>
                <a:cubicBezTo>
                  <a:pt x="8201290" y="1025260"/>
                  <a:pt x="8333582" y="1256770"/>
                  <a:pt x="8532019" y="1190625"/>
                </a:cubicBezTo>
                <a:cubicBezTo>
                  <a:pt x="8995040" y="1256770"/>
                  <a:pt x="9590352" y="1289843"/>
                  <a:pt x="10317957" y="1289843"/>
                </a:cubicBezTo>
                <a:cubicBezTo>
                  <a:pt x="10582540" y="1422135"/>
                  <a:pt x="10615613" y="1587500"/>
                  <a:pt x="10417175" y="1785937"/>
                </a:cubicBezTo>
                <a:cubicBezTo>
                  <a:pt x="10218738" y="1852083"/>
                  <a:pt x="10053373" y="1885156"/>
                  <a:pt x="9921082" y="1885156"/>
                </a:cubicBezTo>
                <a:cubicBezTo>
                  <a:pt x="9656498" y="1951302"/>
                  <a:pt x="9325769" y="1984375"/>
                  <a:pt x="8928894" y="1984375"/>
                </a:cubicBezTo>
                <a:cubicBezTo>
                  <a:pt x="9259623" y="2181489"/>
                  <a:pt x="9193477" y="2542844"/>
                  <a:pt x="8730457" y="3068439"/>
                </a:cubicBezTo>
                <a:cubicBezTo>
                  <a:pt x="10053373" y="3134585"/>
                  <a:pt x="11177852" y="3200863"/>
                  <a:pt x="12103894" y="3267273"/>
                </a:cubicBezTo>
                <a:cubicBezTo>
                  <a:pt x="12170040" y="3400226"/>
                  <a:pt x="12070821" y="3666133"/>
                  <a:pt x="11806238" y="4064992"/>
                </a:cubicBezTo>
                <a:cubicBezTo>
                  <a:pt x="11607800" y="4462793"/>
                  <a:pt x="11310144" y="4628621"/>
                  <a:pt x="10913269" y="4562475"/>
                </a:cubicBezTo>
                <a:cubicBezTo>
                  <a:pt x="9325769" y="3831960"/>
                  <a:pt x="7275380" y="3632861"/>
                  <a:pt x="4762103" y="3965178"/>
                </a:cubicBezTo>
                <a:cubicBezTo>
                  <a:pt x="4431374" y="4098131"/>
                  <a:pt x="4100645" y="4231084"/>
                  <a:pt x="3769916" y="4364037"/>
                </a:cubicBezTo>
                <a:cubicBezTo>
                  <a:pt x="3505332" y="4364037"/>
                  <a:pt x="3439187" y="4131468"/>
                  <a:pt x="3571478" y="3666331"/>
                </a:cubicBezTo>
                <a:cubicBezTo>
                  <a:pt x="3637624" y="3400425"/>
                  <a:pt x="3869135" y="3234266"/>
                  <a:pt x="4266010" y="3167856"/>
                </a:cubicBezTo>
                <a:cubicBezTo>
                  <a:pt x="4993482" y="3167856"/>
                  <a:pt x="5588662" y="3134651"/>
                  <a:pt x="6051550" y="3068240"/>
                </a:cubicBezTo>
                <a:cubicBezTo>
                  <a:pt x="5654675" y="2673879"/>
                  <a:pt x="5588529" y="2279518"/>
                  <a:pt x="5853113" y="1885156"/>
                </a:cubicBezTo>
                <a:cubicBezTo>
                  <a:pt x="5390092" y="1885156"/>
                  <a:pt x="4927071" y="1951302"/>
                  <a:pt x="4464050" y="2083593"/>
                </a:cubicBezTo>
                <a:cubicBezTo>
                  <a:pt x="4265613" y="2149739"/>
                  <a:pt x="4199467" y="2017448"/>
                  <a:pt x="4265613" y="1686718"/>
                </a:cubicBezTo>
                <a:cubicBezTo>
                  <a:pt x="4397904" y="1355989"/>
                  <a:pt x="4662488" y="1157552"/>
                  <a:pt x="5059363" y="1091406"/>
                </a:cubicBezTo>
                <a:cubicBezTo>
                  <a:pt x="5323946" y="1157552"/>
                  <a:pt x="5720821" y="1190625"/>
                  <a:pt x="6249988" y="1190625"/>
                </a:cubicBezTo>
                <a:cubicBezTo>
                  <a:pt x="6580717" y="1256770"/>
                  <a:pt x="6746082" y="959114"/>
                  <a:pt x="6746082" y="297656"/>
                </a:cubicBezTo>
                <a:cubicBezTo>
                  <a:pt x="6812227" y="99218"/>
                  <a:pt x="7010665" y="0"/>
                  <a:pt x="7341394" y="0"/>
                </a:cubicBezTo>
                <a:close/>
                <a:moveTo>
                  <a:pt x="8135144" y="1885156"/>
                </a:moveTo>
                <a:lnTo>
                  <a:pt x="6547644" y="1885156"/>
                </a:lnTo>
                <a:cubicBezTo>
                  <a:pt x="6547644" y="2279518"/>
                  <a:pt x="6646863" y="2673879"/>
                  <a:pt x="6845300" y="3068240"/>
                </a:cubicBezTo>
                <a:lnTo>
                  <a:pt x="7936707" y="3068240"/>
                </a:lnTo>
                <a:cubicBezTo>
                  <a:pt x="8068998" y="2673879"/>
                  <a:pt x="8135144" y="2279518"/>
                  <a:pt x="8135144" y="1885156"/>
                </a:cubicBezTo>
                <a:close/>
                <a:moveTo>
                  <a:pt x="2678907" y="297656"/>
                </a:moveTo>
                <a:cubicBezTo>
                  <a:pt x="3009636" y="363802"/>
                  <a:pt x="3208073" y="562239"/>
                  <a:pt x="3274219" y="892968"/>
                </a:cubicBezTo>
                <a:cubicBezTo>
                  <a:pt x="3141927" y="1223301"/>
                  <a:pt x="3075782" y="1685793"/>
                  <a:pt x="3075782" y="2280443"/>
                </a:cubicBezTo>
                <a:lnTo>
                  <a:pt x="3968353" y="2280443"/>
                </a:lnTo>
                <a:cubicBezTo>
                  <a:pt x="3968353" y="2346589"/>
                  <a:pt x="4001426" y="2379662"/>
                  <a:pt x="4067572" y="2379662"/>
                </a:cubicBezTo>
                <a:cubicBezTo>
                  <a:pt x="4199864" y="2710391"/>
                  <a:pt x="4067638" y="2908829"/>
                  <a:pt x="3670896" y="2974975"/>
                </a:cubicBezTo>
                <a:lnTo>
                  <a:pt x="3075782" y="2974975"/>
                </a:lnTo>
                <a:lnTo>
                  <a:pt x="3075782" y="4854178"/>
                </a:lnTo>
                <a:cubicBezTo>
                  <a:pt x="3869532" y="4788032"/>
                  <a:pt x="4365625" y="4788032"/>
                  <a:pt x="4564063" y="4854178"/>
                </a:cubicBezTo>
                <a:cubicBezTo>
                  <a:pt x="4696354" y="4986470"/>
                  <a:pt x="4663282" y="5151834"/>
                  <a:pt x="4464844" y="5350272"/>
                </a:cubicBezTo>
                <a:cubicBezTo>
                  <a:pt x="3208073" y="5681001"/>
                  <a:pt x="1984375" y="6077876"/>
                  <a:pt x="793750" y="6540897"/>
                </a:cubicBezTo>
                <a:cubicBezTo>
                  <a:pt x="264584" y="6607042"/>
                  <a:pt x="0" y="6441678"/>
                  <a:pt x="0" y="6044803"/>
                </a:cubicBezTo>
                <a:cubicBezTo>
                  <a:pt x="132292" y="5581782"/>
                  <a:pt x="429948" y="5317199"/>
                  <a:pt x="892969" y="5251053"/>
                </a:cubicBezTo>
                <a:cubicBezTo>
                  <a:pt x="1289844" y="5184907"/>
                  <a:pt x="1686719" y="5118761"/>
                  <a:pt x="2083594" y="5052615"/>
                </a:cubicBezTo>
                <a:lnTo>
                  <a:pt x="2083594" y="2974975"/>
                </a:lnTo>
                <a:cubicBezTo>
                  <a:pt x="1819011" y="2908829"/>
                  <a:pt x="1422136" y="2973123"/>
                  <a:pt x="892969" y="3167856"/>
                </a:cubicBezTo>
                <a:cubicBezTo>
                  <a:pt x="496094" y="3167856"/>
                  <a:pt x="330729" y="3036358"/>
                  <a:pt x="396875" y="2773362"/>
                </a:cubicBezTo>
                <a:cubicBezTo>
                  <a:pt x="463021" y="2444750"/>
                  <a:pt x="661459" y="2247569"/>
                  <a:pt x="992188" y="2181820"/>
                </a:cubicBezTo>
                <a:cubicBezTo>
                  <a:pt x="1322917" y="2247569"/>
                  <a:pt x="1686719" y="2280443"/>
                  <a:pt x="2083594" y="2280443"/>
                </a:cubicBezTo>
                <a:lnTo>
                  <a:pt x="2083594" y="793750"/>
                </a:lnTo>
                <a:cubicBezTo>
                  <a:pt x="2083594" y="396875"/>
                  <a:pt x="2282032" y="231510"/>
                  <a:pt x="2678907" y="297656"/>
                </a:cubicBezTo>
                <a:close/>
                <a:moveTo>
                  <a:pt x="6547644" y="5251053"/>
                </a:moveTo>
                <a:cubicBezTo>
                  <a:pt x="6150769" y="5184907"/>
                  <a:pt x="5985404" y="5284126"/>
                  <a:pt x="6051550" y="5548709"/>
                </a:cubicBezTo>
                <a:cubicBezTo>
                  <a:pt x="6051550" y="6408605"/>
                  <a:pt x="6150769" y="6805480"/>
                  <a:pt x="6349207" y="6739334"/>
                </a:cubicBezTo>
                <a:cubicBezTo>
                  <a:pt x="7010665" y="6739334"/>
                  <a:pt x="7771342" y="6706261"/>
                  <a:pt x="8631238" y="6640115"/>
                </a:cubicBezTo>
                <a:cubicBezTo>
                  <a:pt x="8829675" y="6309386"/>
                  <a:pt x="8862748" y="5945584"/>
                  <a:pt x="8730457" y="5548709"/>
                </a:cubicBezTo>
                <a:cubicBezTo>
                  <a:pt x="8730457" y="5284126"/>
                  <a:pt x="8002852" y="5184907"/>
                  <a:pt x="6547644" y="5251053"/>
                </a:cubicBezTo>
                <a:close/>
                <a:moveTo>
                  <a:pt x="5853113" y="4457303"/>
                </a:moveTo>
                <a:cubicBezTo>
                  <a:pt x="6514571" y="4589594"/>
                  <a:pt x="7374467" y="4622668"/>
                  <a:pt x="8432800" y="4556522"/>
                </a:cubicBezTo>
                <a:cubicBezTo>
                  <a:pt x="8763530" y="4556522"/>
                  <a:pt x="8995040" y="4524639"/>
                  <a:pt x="9127332" y="4460875"/>
                </a:cubicBezTo>
                <a:cubicBezTo>
                  <a:pt x="9325769" y="4460875"/>
                  <a:pt x="9524207" y="4559961"/>
                  <a:pt x="9722644" y="4758134"/>
                </a:cubicBezTo>
                <a:cubicBezTo>
                  <a:pt x="9921082" y="4956307"/>
                  <a:pt x="9954155" y="5187553"/>
                  <a:pt x="9821863" y="5451872"/>
                </a:cubicBezTo>
                <a:cubicBezTo>
                  <a:pt x="9755717" y="6112404"/>
                  <a:pt x="9689571" y="6739996"/>
                  <a:pt x="9623425" y="7334647"/>
                </a:cubicBezTo>
                <a:cubicBezTo>
                  <a:pt x="9491133" y="7665376"/>
                  <a:pt x="9193477" y="7764595"/>
                  <a:pt x="8730457" y="7632303"/>
                </a:cubicBezTo>
                <a:cubicBezTo>
                  <a:pt x="7870561" y="7433865"/>
                  <a:pt x="6944519" y="7433865"/>
                  <a:pt x="5952332" y="7632303"/>
                </a:cubicBezTo>
                <a:cubicBezTo>
                  <a:pt x="5489311" y="7830740"/>
                  <a:pt x="5224727" y="7698449"/>
                  <a:pt x="5158582" y="7235428"/>
                </a:cubicBezTo>
                <a:cubicBezTo>
                  <a:pt x="5158582" y="6507824"/>
                  <a:pt x="5092436" y="5780220"/>
                  <a:pt x="4960144" y="5052615"/>
                </a:cubicBezTo>
                <a:cubicBezTo>
                  <a:pt x="5092436" y="4589594"/>
                  <a:pt x="5390092" y="4391157"/>
                  <a:pt x="5853113" y="4457303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6" name="Freeform 206"/>
          <p:cNvSpPr/>
          <p:nvPr/>
        </p:nvSpPr>
        <p:spPr>
          <a:xfrm rot="0" flipH="0" flipV="0">
            <a:off x="6865863" y="465472"/>
            <a:ext cx="353707" cy="260846"/>
          </a:xfrm>
          <a:custGeom>
            <a:pathLst>
              <a:path w="10718403" h="7904427">
                <a:moveTo>
                  <a:pt x="2183606" y="297656"/>
                </a:moveTo>
                <a:cubicBezTo>
                  <a:pt x="2382043" y="363802"/>
                  <a:pt x="2580481" y="463021"/>
                  <a:pt x="2778918" y="595313"/>
                </a:cubicBezTo>
                <a:cubicBezTo>
                  <a:pt x="3109647" y="793750"/>
                  <a:pt x="3407304" y="992188"/>
                  <a:pt x="3671887" y="1190625"/>
                </a:cubicBezTo>
                <a:cubicBezTo>
                  <a:pt x="4068762" y="1455208"/>
                  <a:pt x="4267200" y="1620573"/>
                  <a:pt x="4267200" y="1686719"/>
                </a:cubicBezTo>
                <a:cubicBezTo>
                  <a:pt x="4333345" y="1819011"/>
                  <a:pt x="4167981" y="1852084"/>
                  <a:pt x="3771106" y="1785938"/>
                </a:cubicBezTo>
                <a:cubicBezTo>
                  <a:pt x="3308085" y="1719792"/>
                  <a:pt x="2845064" y="1653646"/>
                  <a:pt x="2382043" y="1587500"/>
                </a:cubicBezTo>
                <a:cubicBezTo>
                  <a:pt x="1588293" y="1389063"/>
                  <a:pt x="1290637" y="1025261"/>
                  <a:pt x="1489075" y="496094"/>
                </a:cubicBezTo>
                <a:cubicBezTo>
                  <a:pt x="1621366" y="231511"/>
                  <a:pt x="1852877" y="165365"/>
                  <a:pt x="2183606" y="297656"/>
                </a:cubicBezTo>
                <a:close/>
                <a:moveTo>
                  <a:pt x="0" y="3472656"/>
                </a:moveTo>
                <a:cubicBezTo>
                  <a:pt x="0" y="2877344"/>
                  <a:pt x="231510" y="2546615"/>
                  <a:pt x="694531" y="2480469"/>
                </a:cubicBezTo>
                <a:cubicBezTo>
                  <a:pt x="1157552" y="2678906"/>
                  <a:pt x="1719791" y="2711979"/>
                  <a:pt x="2381250" y="2579688"/>
                </a:cubicBezTo>
                <a:cubicBezTo>
                  <a:pt x="2778125" y="2447396"/>
                  <a:pt x="3075781" y="2480469"/>
                  <a:pt x="3274218" y="2678906"/>
                </a:cubicBezTo>
                <a:cubicBezTo>
                  <a:pt x="3472656" y="2811198"/>
                  <a:pt x="3538802" y="3009636"/>
                  <a:pt x="3472656" y="3274219"/>
                </a:cubicBezTo>
                <a:cubicBezTo>
                  <a:pt x="3274218" y="3869531"/>
                  <a:pt x="3175000" y="4564063"/>
                  <a:pt x="3175000" y="5357813"/>
                </a:cubicBezTo>
                <a:cubicBezTo>
                  <a:pt x="3241145" y="5423959"/>
                  <a:pt x="3373437" y="5390886"/>
                  <a:pt x="3571875" y="5258594"/>
                </a:cubicBezTo>
                <a:cubicBezTo>
                  <a:pt x="3770312" y="5060156"/>
                  <a:pt x="4001822" y="4861719"/>
                  <a:pt x="4266406" y="4663281"/>
                </a:cubicBezTo>
                <a:cubicBezTo>
                  <a:pt x="4530989" y="4597136"/>
                  <a:pt x="4597135" y="4729427"/>
                  <a:pt x="4464843" y="5060156"/>
                </a:cubicBezTo>
                <a:cubicBezTo>
                  <a:pt x="4001822" y="5721615"/>
                  <a:pt x="3472656" y="6350000"/>
                  <a:pt x="2877343" y="6945313"/>
                </a:cubicBezTo>
                <a:cubicBezTo>
                  <a:pt x="2414322" y="7408334"/>
                  <a:pt x="1984375" y="7474479"/>
                  <a:pt x="1587500" y="7143750"/>
                </a:cubicBezTo>
                <a:cubicBezTo>
                  <a:pt x="1389062" y="6945313"/>
                  <a:pt x="1355989" y="6746875"/>
                  <a:pt x="1488281" y="6548438"/>
                </a:cubicBezTo>
                <a:cubicBezTo>
                  <a:pt x="2083593" y="5953125"/>
                  <a:pt x="2381250" y="4994011"/>
                  <a:pt x="2381250" y="3671094"/>
                </a:cubicBezTo>
                <a:cubicBezTo>
                  <a:pt x="2447395" y="3340365"/>
                  <a:pt x="1819010" y="3340365"/>
                  <a:pt x="496093" y="3671094"/>
                </a:cubicBezTo>
                <a:cubicBezTo>
                  <a:pt x="231510" y="3803386"/>
                  <a:pt x="66145" y="3737240"/>
                  <a:pt x="0" y="3472656"/>
                </a:cubicBezTo>
                <a:close/>
                <a:moveTo>
                  <a:pt x="5557837" y="99219"/>
                </a:moveTo>
                <a:cubicBezTo>
                  <a:pt x="6087400" y="99219"/>
                  <a:pt x="6319109" y="330730"/>
                  <a:pt x="6252964" y="793750"/>
                </a:cubicBezTo>
                <a:cubicBezTo>
                  <a:pt x="6319109" y="2116667"/>
                  <a:pt x="6352182" y="3075781"/>
                  <a:pt x="6352182" y="3671094"/>
                </a:cubicBezTo>
                <a:cubicBezTo>
                  <a:pt x="6286037" y="4927865"/>
                  <a:pt x="6120540" y="5787761"/>
                  <a:pt x="5855692" y="6250781"/>
                </a:cubicBezTo>
                <a:cubicBezTo>
                  <a:pt x="5326393" y="7110677"/>
                  <a:pt x="4565650" y="7474479"/>
                  <a:pt x="3573462" y="7342188"/>
                </a:cubicBezTo>
                <a:cubicBezTo>
                  <a:pt x="3110441" y="7209896"/>
                  <a:pt x="3143514" y="7011459"/>
                  <a:pt x="3672681" y="6746875"/>
                </a:cubicBezTo>
                <a:cubicBezTo>
                  <a:pt x="4532577" y="6151563"/>
                  <a:pt x="5028670" y="5523177"/>
                  <a:pt x="5160962" y="4861719"/>
                </a:cubicBezTo>
                <a:cubicBezTo>
                  <a:pt x="5359400" y="3737240"/>
                  <a:pt x="5326327" y="2414323"/>
                  <a:pt x="5061743" y="892969"/>
                </a:cubicBezTo>
                <a:cubicBezTo>
                  <a:pt x="4995597" y="429948"/>
                  <a:pt x="5160962" y="165365"/>
                  <a:pt x="5557837" y="99219"/>
                </a:cubicBezTo>
                <a:close/>
                <a:moveTo>
                  <a:pt x="7741840" y="694531"/>
                </a:moveTo>
                <a:cubicBezTo>
                  <a:pt x="8072570" y="760677"/>
                  <a:pt x="8271007" y="959115"/>
                  <a:pt x="8337153" y="1289844"/>
                </a:cubicBezTo>
                <a:cubicBezTo>
                  <a:pt x="8204861" y="3075781"/>
                  <a:pt x="8204861" y="4894792"/>
                  <a:pt x="8337153" y="6746875"/>
                </a:cubicBezTo>
                <a:cubicBezTo>
                  <a:pt x="8337153" y="7011459"/>
                  <a:pt x="8171788" y="7176823"/>
                  <a:pt x="7841059" y="7242969"/>
                </a:cubicBezTo>
                <a:cubicBezTo>
                  <a:pt x="7510329" y="7242969"/>
                  <a:pt x="7311892" y="7077604"/>
                  <a:pt x="7245746" y="6746875"/>
                </a:cubicBezTo>
                <a:cubicBezTo>
                  <a:pt x="7378038" y="4960938"/>
                  <a:pt x="7378038" y="3141927"/>
                  <a:pt x="7245746" y="1289844"/>
                </a:cubicBezTo>
                <a:cubicBezTo>
                  <a:pt x="7245746" y="892969"/>
                  <a:pt x="7411111" y="694531"/>
                  <a:pt x="7741840" y="694531"/>
                </a:cubicBezTo>
                <a:close/>
                <a:moveTo>
                  <a:pt x="10321528" y="198438"/>
                </a:moveTo>
                <a:cubicBezTo>
                  <a:pt x="10519965" y="264583"/>
                  <a:pt x="10619184" y="496094"/>
                  <a:pt x="10619184" y="892969"/>
                </a:cubicBezTo>
                <a:cubicBezTo>
                  <a:pt x="10486892" y="2943490"/>
                  <a:pt x="10519965" y="5027084"/>
                  <a:pt x="10718403" y="7143750"/>
                </a:cubicBezTo>
                <a:cubicBezTo>
                  <a:pt x="10718403" y="7540625"/>
                  <a:pt x="10553038" y="7772136"/>
                  <a:pt x="10222309" y="7838281"/>
                </a:cubicBezTo>
                <a:cubicBezTo>
                  <a:pt x="9891579" y="7904427"/>
                  <a:pt x="9660070" y="7838281"/>
                  <a:pt x="9527778" y="7639844"/>
                </a:cubicBezTo>
                <a:cubicBezTo>
                  <a:pt x="9395486" y="7507552"/>
                  <a:pt x="9362413" y="5754688"/>
                  <a:pt x="9428559" y="2381250"/>
                </a:cubicBezTo>
                <a:cubicBezTo>
                  <a:pt x="9428559" y="1785938"/>
                  <a:pt x="9395486" y="1289844"/>
                  <a:pt x="9329340" y="892969"/>
                </a:cubicBezTo>
                <a:cubicBezTo>
                  <a:pt x="9263195" y="562240"/>
                  <a:pt x="9296267" y="330730"/>
                  <a:pt x="9428559" y="198438"/>
                </a:cubicBezTo>
                <a:cubicBezTo>
                  <a:pt x="9626996" y="0"/>
                  <a:pt x="9924653" y="0"/>
                  <a:pt x="10321528" y="198438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7" name="Freeform 207"/>
          <p:cNvSpPr/>
          <p:nvPr/>
        </p:nvSpPr>
        <p:spPr>
          <a:xfrm rot="0" flipH="0" flipV="0">
            <a:off x="7282002" y="456715"/>
            <a:ext cx="397271" cy="276125"/>
          </a:xfrm>
          <a:custGeom>
            <a:pathLst>
              <a:path w="12038542" h="8367447">
                <a:moveTo>
                  <a:pt x="4795573" y="2050521"/>
                </a:moveTo>
                <a:cubicBezTo>
                  <a:pt x="3803385" y="2116667"/>
                  <a:pt x="2877344" y="2248958"/>
                  <a:pt x="2017448" y="2447396"/>
                </a:cubicBezTo>
                <a:cubicBezTo>
                  <a:pt x="1686719" y="2579688"/>
                  <a:pt x="1521354" y="2480469"/>
                  <a:pt x="1521354" y="2149740"/>
                </a:cubicBezTo>
                <a:cubicBezTo>
                  <a:pt x="1719792" y="1620573"/>
                  <a:pt x="2083594" y="1355990"/>
                  <a:pt x="2612760" y="1355990"/>
                </a:cubicBezTo>
                <a:cubicBezTo>
                  <a:pt x="3141927" y="1488282"/>
                  <a:pt x="3869531" y="1521354"/>
                  <a:pt x="4795573" y="1455208"/>
                </a:cubicBezTo>
                <a:cubicBezTo>
                  <a:pt x="4795573" y="1124479"/>
                  <a:pt x="4762500" y="859896"/>
                  <a:pt x="4696354" y="661458"/>
                </a:cubicBezTo>
                <a:cubicBezTo>
                  <a:pt x="4696354" y="198438"/>
                  <a:pt x="4894792" y="0"/>
                  <a:pt x="5291667" y="66146"/>
                </a:cubicBezTo>
                <a:cubicBezTo>
                  <a:pt x="5820833" y="132292"/>
                  <a:pt x="6151562" y="297657"/>
                  <a:pt x="6283854" y="562240"/>
                </a:cubicBezTo>
                <a:cubicBezTo>
                  <a:pt x="6350000" y="694532"/>
                  <a:pt x="6316927" y="992188"/>
                  <a:pt x="6184635" y="1455208"/>
                </a:cubicBezTo>
                <a:lnTo>
                  <a:pt x="9359635" y="1455208"/>
                </a:lnTo>
                <a:cubicBezTo>
                  <a:pt x="9690365" y="1653646"/>
                  <a:pt x="9690365" y="1852083"/>
                  <a:pt x="9359635" y="2050521"/>
                </a:cubicBezTo>
                <a:lnTo>
                  <a:pt x="6184635" y="2050521"/>
                </a:lnTo>
                <a:cubicBezTo>
                  <a:pt x="6118489" y="2381250"/>
                  <a:pt x="6085417" y="2678906"/>
                  <a:pt x="6085417" y="2943490"/>
                </a:cubicBezTo>
                <a:cubicBezTo>
                  <a:pt x="9194271" y="3075781"/>
                  <a:pt x="11178646" y="3175000"/>
                  <a:pt x="12038542" y="3241146"/>
                </a:cubicBezTo>
                <a:cubicBezTo>
                  <a:pt x="11575521" y="4497917"/>
                  <a:pt x="10914062" y="4894792"/>
                  <a:pt x="10054167" y="4431771"/>
                </a:cubicBezTo>
                <a:cubicBezTo>
                  <a:pt x="8995833" y="4034896"/>
                  <a:pt x="7639843" y="3803386"/>
                  <a:pt x="5986198" y="3737240"/>
                </a:cubicBezTo>
                <a:cubicBezTo>
                  <a:pt x="5787760" y="4332552"/>
                  <a:pt x="5787760" y="4630208"/>
                  <a:pt x="5986198" y="4630208"/>
                </a:cubicBezTo>
                <a:cubicBezTo>
                  <a:pt x="6713802" y="4630208"/>
                  <a:pt x="7507552" y="4597136"/>
                  <a:pt x="8367448" y="4530990"/>
                </a:cubicBezTo>
                <a:cubicBezTo>
                  <a:pt x="8698177" y="4464844"/>
                  <a:pt x="8962760" y="4696354"/>
                  <a:pt x="9161198" y="5225521"/>
                </a:cubicBezTo>
                <a:cubicBezTo>
                  <a:pt x="9161198" y="5490104"/>
                  <a:pt x="9028906" y="5655469"/>
                  <a:pt x="8764323" y="5721615"/>
                </a:cubicBezTo>
                <a:cubicBezTo>
                  <a:pt x="7838281" y="6250781"/>
                  <a:pt x="7077604" y="6680729"/>
                  <a:pt x="6482292" y="7011458"/>
                </a:cubicBezTo>
                <a:lnTo>
                  <a:pt x="7276042" y="7309115"/>
                </a:lnTo>
                <a:cubicBezTo>
                  <a:pt x="8202083" y="7705990"/>
                  <a:pt x="8665104" y="7937500"/>
                  <a:pt x="8665104" y="8003646"/>
                </a:cubicBezTo>
                <a:cubicBezTo>
                  <a:pt x="8995833" y="8268229"/>
                  <a:pt x="8797396" y="8367447"/>
                  <a:pt x="8069792" y="8301301"/>
                </a:cubicBezTo>
                <a:cubicBezTo>
                  <a:pt x="6746875" y="7970573"/>
                  <a:pt x="5324739" y="7507552"/>
                  <a:pt x="3803385" y="6912240"/>
                </a:cubicBezTo>
                <a:cubicBezTo>
                  <a:pt x="3208073" y="6713802"/>
                  <a:pt x="3042708" y="6416146"/>
                  <a:pt x="3307292" y="6019271"/>
                </a:cubicBezTo>
                <a:cubicBezTo>
                  <a:pt x="3571875" y="5754688"/>
                  <a:pt x="3902604" y="5721615"/>
                  <a:pt x="4299479" y="5920052"/>
                </a:cubicBezTo>
                <a:cubicBezTo>
                  <a:pt x="4828646" y="6184636"/>
                  <a:pt x="5357812" y="6449219"/>
                  <a:pt x="5886979" y="6713802"/>
                </a:cubicBezTo>
                <a:cubicBezTo>
                  <a:pt x="6350000" y="6316927"/>
                  <a:pt x="6779948" y="5920052"/>
                  <a:pt x="7176823" y="5523177"/>
                </a:cubicBezTo>
                <a:cubicBezTo>
                  <a:pt x="7441406" y="5192448"/>
                  <a:pt x="6713802" y="5159375"/>
                  <a:pt x="4994010" y="5423958"/>
                </a:cubicBezTo>
                <a:cubicBezTo>
                  <a:pt x="4332552" y="5556250"/>
                  <a:pt x="4067969" y="5390886"/>
                  <a:pt x="4200260" y="4927865"/>
                </a:cubicBezTo>
                <a:cubicBezTo>
                  <a:pt x="4464844" y="4530990"/>
                  <a:pt x="4597135" y="4134115"/>
                  <a:pt x="4597135" y="3737240"/>
                </a:cubicBezTo>
                <a:cubicBezTo>
                  <a:pt x="3075781" y="3803386"/>
                  <a:pt x="1719792" y="4001823"/>
                  <a:pt x="529167" y="4332552"/>
                </a:cubicBezTo>
                <a:cubicBezTo>
                  <a:pt x="132292" y="4464844"/>
                  <a:pt x="0" y="4233333"/>
                  <a:pt x="132292" y="3638021"/>
                </a:cubicBezTo>
                <a:cubicBezTo>
                  <a:pt x="396875" y="3241146"/>
                  <a:pt x="727604" y="3042708"/>
                  <a:pt x="1124479" y="3042708"/>
                </a:cubicBezTo>
                <a:cubicBezTo>
                  <a:pt x="1852083" y="3108854"/>
                  <a:pt x="3042708" y="3075781"/>
                  <a:pt x="4696354" y="294349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8" name="Freeform 208"/>
          <p:cNvSpPr/>
          <p:nvPr/>
        </p:nvSpPr>
        <p:spPr>
          <a:xfrm rot="0" flipH="0" flipV="0">
            <a:off x="7706950" y="460068"/>
            <a:ext cx="396206" cy="266093"/>
          </a:xfrm>
          <a:custGeom>
            <a:pathLst>
              <a:path w="12006262" h="8063442">
                <a:moveTo>
                  <a:pt x="4762500" y="3532452"/>
                </a:moveTo>
                <a:cubicBezTo>
                  <a:pt x="3770312" y="3863181"/>
                  <a:pt x="2976562" y="4094692"/>
                  <a:pt x="2381250" y="4226983"/>
                </a:cubicBezTo>
                <a:cubicBezTo>
                  <a:pt x="1918229" y="4226983"/>
                  <a:pt x="1686719" y="4094692"/>
                  <a:pt x="1686719" y="3830108"/>
                </a:cubicBezTo>
                <a:cubicBezTo>
                  <a:pt x="2877344" y="3565525"/>
                  <a:pt x="4101041" y="3201723"/>
                  <a:pt x="5357812" y="2738702"/>
                </a:cubicBezTo>
                <a:cubicBezTo>
                  <a:pt x="4101041" y="2672556"/>
                  <a:pt x="3241146" y="2705629"/>
                  <a:pt x="2778125" y="2837921"/>
                </a:cubicBezTo>
                <a:cubicBezTo>
                  <a:pt x="2381250" y="2705762"/>
                  <a:pt x="2381250" y="2474516"/>
                  <a:pt x="2778125" y="2144183"/>
                </a:cubicBezTo>
                <a:cubicBezTo>
                  <a:pt x="3108854" y="2144183"/>
                  <a:pt x="3406510" y="2176992"/>
                  <a:pt x="3671094" y="2242608"/>
                </a:cubicBezTo>
                <a:lnTo>
                  <a:pt x="8930283" y="2242608"/>
                </a:lnTo>
                <a:cubicBezTo>
                  <a:pt x="9261012" y="2374900"/>
                  <a:pt x="9294084" y="2540265"/>
                  <a:pt x="9029501" y="2738702"/>
                </a:cubicBezTo>
                <a:lnTo>
                  <a:pt x="6449219" y="2738702"/>
                </a:lnTo>
                <a:cubicBezTo>
                  <a:pt x="6184635" y="2937140"/>
                  <a:pt x="5920052" y="3102504"/>
                  <a:pt x="5655469" y="3234796"/>
                </a:cubicBezTo>
                <a:lnTo>
                  <a:pt x="6350000" y="4028546"/>
                </a:lnTo>
                <a:cubicBezTo>
                  <a:pt x="6945445" y="3763963"/>
                  <a:pt x="7408531" y="3400161"/>
                  <a:pt x="7739261" y="2937140"/>
                </a:cubicBezTo>
                <a:cubicBezTo>
                  <a:pt x="8202281" y="2804848"/>
                  <a:pt x="8466865" y="2970213"/>
                  <a:pt x="8533011" y="3433233"/>
                </a:cubicBezTo>
                <a:cubicBezTo>
                  <a:pt x="8599156" y="3565525"/>
                  <a:pt x="8533011" y="3697817"/>
                  <a:pt x="8334573" y="3830108"/>
                </a:cubicBezTo>
                <a:cubicBezTo>
                  <a:pt x="7937698" y="4028546"/>
                  <a:pt x="7540823" y="4160838"/>
                  <a:pt x="7143948" y="4226983"/>
                </a:cubicBezTo>
                <a:cubicBezTo>
                  <a:pt x="8996296" y="5219171"/>
                  <a:pt x="10617067" y="5715265"/>
                  <a:pt x="12006262" y="5715265"/>
                </a:cubicBezTo>
                <a:cubicBezTo>
                  <a:pt x="11940117" y="6178286"/>
                  <a:pt x="11675467" y="6608233"/>
                  <a:pt x="11212314" y="7005108"/>
                </a:cubicBezTo>
                <a:cubicBezTo>
                  <a:pt x="10749293" y="7401983"/>
                  <a:pt x="10186987" y="7335838"/>
                  <a:pt x="9525397" y="6806671"/>
                </a:cubicBezTo>
                <a:cubicBezTo>
                  <a:pt x="8533077" y="6012921"/>
                  <a:pt x="7540757" y="5318390"/>
                  <a:pt x="6548437" y="4723077"/>
                </a:cubicBezTo>
                <a:cubicBezTo>
                  <a:pt x="6879167" y="5384536"/>
                  <a:pt x="6879167" y="6178286"/>
                  <a:pt x="6548437" y="7104327"/>
                </a:cubicBezTo>
                <a:cubicBezTo>
                  <a:pt x="6350000" y="7567348"/>
                  <a:pt x="5953125" y="7865004"/>
                  <a:pt x="5357812" y="7997296"/>
                </a:cubicBezTo>
                <a:cubicBezTo>
                  <a:pt x="4233333" y="8063442"/>
                  <a:pt x="3472656" y="7732713"/>
                  <a:pt x="3075781" y="7005108"/>
                </a:cubicBezTo>
                <a:cubicBezTo>
                  <a:pt x="3075781" y="6938963"/>
                  <a:pt x="3108854" y="6905890"/>
                  <a:pt x="3175000" y="6905890"/>
                </a:cubicBezTo>
                <a:cubicBezTo>
                  <a:pt x="3770312" y="7170473"/>
                  <a:pt x="4332552" y="7203546"/>
                  <a:pt x="4861719" y="7005108"/>
                </a:cubicBezTo>
                <a:cubicBezTo>
                  <a:pt x="5126302" y="6872817"/>
                  <a:pt x="5291666" y="6707452"/>
                  <a:pt x="5357812" y="6509015"/>
                </a:cubicBezTo>
                <a:cubicBezTo>
                  <a:pt x="5490104" y="6178286"/>
                  <a:pt x="5523177" y="5847556"/>
                  <a:pt x="5457031" y="5516827"/>
                </a:cubicBezTo>
                <a:cubicBezTo>
                  <a:pt x="4663281" y="5847556"/>
                  <a:pt x="3803385" y="6145213"/>
                  <a:pt x="2877344" y="6409796"/>
                </a:cubicBezTo>
                <a:cubicBezTo>
                  <a:pt x="2282031" y="6608233"/>
                  <a:pt x="1686719" y="6740525"/>
                  <a:pt x="1091406" y="6806671"/>
                </a:cubicBezTo>
                <a:cubicBezTo>
                  <a:pt x="562239" y="6938963"/>
                  <a:pt x="198437" y="6806671"/>
                  <a:pt x="0" y="6409796"/>
                </a:cubicBezTo>
                <a:cubicBezTo>
                  <a:pt x="0" y="6343650"/>
                  <a:pt x="198437" y="6277504"/>
                  <a:pt x="595312" y="6211358"/>
                </a:cubicBezTo>
                <a:cubicBezTo>
                  <a:pt x="1124479" y="6145213"/>
                  <a:pt x="1686719" y="6045994"/>
                  <a:pt x="2282031" y="5913702"/>
                </a:cubicBezTo>
                <a:cubicBezTo>
                  <a:pt x="3737239" y="5516827"/>
                  <a:pt x="4762500" y="5186098"/>
                  <a:pt x="5357812" y="4921515"/>
                </a:cubicBezTo>
                <a:lnTo>
                  <a:pt x="5159375" y="4326202"/>
                </a:lnTo>
                <a:cubicBezTo>
                  <a:pt x="4233333" y="4789223"/>
                  <a:pt x="3340364" y="5119952"/>
                  <a:pt x="2480469" y="5318390"/>
                </a:cubicBezTo>
                <a:cubicBezTo>
                  <a:pt x="2017448" y="5450681"/>
                  <a:pt x="1719791" y="5351463"/>
                  <a:pt x="1587500" y="5020733"/>
                </a:cubicBezTo>
                <a:cubicBezTo>
                  <a:pt x="1653646" y="4954588"/>
                  <a:pt x="2315104" y="4756150"/>
                  <a:pt x="3571875" y="4425421"/>
                </a:cubicBezTo>
                <a:cubicBezTo>
                  <a:pt x="3968750" y="4293129"/>
                  <a:pt x="4431771" y="4094692"/>
                  <a:pt x="4960937" y="3830108"/>
                </a:cubicBezTo>
                <a:close/>
                <a:moveTo>
                  <a:pt x="5853906" y="66146"/>
                </a:moveTo>
                <a:cubicBezTo>
                  <a:pt x="6052344" y="66146"/>
                  <a:pt x="6250781" y="132292"/>
                  <a:pt x="6449219" y="264583"/>
                </a:cubicBezTo>
                <a:cubicBezTo>
                  <a:pt x="6449219" y="595313"/>
                  <a:pt x="6482292" y="826823"/>
                  <a:pt x="6548437" y="959115"/>
                </a:cubicBezTo>
                <a:cubicBezTo>
                  <a:pt x="7408465" y="959115"/>
                  <a:pt x="8268494" y="992055"/>
                  <a:pt x="9128522" y="1057937"/>
                </a:cubicBezTo>
                <a:cubicBezTo>
                  <a:pt x="9459383" y="992055"/>
                  <a:pt x="9724033" y="892969"/>
                  <a:pt x="9922470" y="760677"/>
                </a:cubicBezTo>
                <a:cubicBezTo>
                  <a:pt x="10451769" y="694532"/>
                  <a:pt x="10716419" y="1024202"/>
                  <a:pt x="10716419" y="1749690"/>
                </a:cubicBezTo>
                <a:cubicBezTo>
                  <a:pt x="10716419" y="2344473"/>
                  <a:pt x="10650273" y="2840302"/>
                  <a:pt x="10517981" y="3237177"/>
                </a:cubicBezTo>
                <a:cubicBezTo>
                  <a:pt x="10385689" y="3435615"/>
                  <a:pt x="10253398" y="3435615"/>
                  <a:pt x="10121106" y="3237177"/>
                </a:cubicBezTo>
                <a:cubicBezTo>
                  <a:pt x="10054960" y="2708011"/>
                  <a:pt x="9955742" y="2278063"/>
                  <a:pt x="9823450" y="1947333"/>
                </a:cubicBezTo>
                <a:cubicBezTo>
                  <a:pt x="9823450" y="1619250"/>
                  <a:pt x="9029634" y="1455208"/>
                  <a:pt x="7442001" y="1455208"/>
                </a:cubicBezTo>
                <a:lnTo>
                  <a:pt x="4663479" y="1455208"/>
                </a:lnTo>
                <a:cubicBezTo>
                  <a:pt x="3869729" y="1455208"/>
                  <a:pt x="3142059" y="1488149"/>
                  <a:pt x="2480469" y="1554030"/>
                </a:cubicBezTo>
                <a:cubicBezTo>
                  <a:pt x="1951302" y="1751806"/>
                  <a:pt x="1686719" y="2312062"/>
                  <a:pt x="1686719" y="3234796"/>
                </a:cubicBezTo>
                <a:cubicBezTo>
                  <a:pt x="1554427" y="3433233"/>
                  <a:pt x="1389062" y="3433233"/>
                  <a:pt x="1190625" y="3234796"/>
                </a:cubicBezTo>
                <a:cubicBezTo>
                  <a:pt x="1058333" y="2772966"/>
                  <a:pt x="992187" y="2278195"/>
                  <a:pt x="992187" y="1750483"/>
                </a:cubicBezTo>
                <a:cubicBezTo>
                  <a:pt x="1058333" y="1024070"/>
                  <a:pt x="1289844" y="693936"/>
                  <a:pt x="1686719" y="760082"/>
                </a:cubicBezTo>
                <a:cubicBezTo>
                  <a:pt x="2414323" y="1024136"/>
                  <a:pt x="3472656" y="1057143"/>
                  <a:pt x="4861719" y="859102"/>
                </a:cubicBezTo>
                <a:cubicBezTo>
                  <a:pt x="4927864" y="726943"/>
                  <a:pt x="4960937" y="561843"/>
                  <a:pt x="4960937" y="363802"/>
                </a:cubicBezTo>
                <a:cubicBezTo>
                  <a:pt x="5093229" y="99219"/>
                  <a:pt x="5390885" y="0"/>
                  <a:pt x="5853906" y="66146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9" name="Freeform 209"/>
          <p:cNvSpPr/>
          <p:nvPr/>
        </p:nvSpPr>
        <p:spPr>
          <a:xfrm rot="0" flipH="0" flipV="0">
            <a:off x="8194798" y="436004"/>
            <a:ext cx="45839" cy="292990"/>
          </a:xfrm>
          <a:custGeom>
            <a:pathLst>
              <a:path w="1389063" h="8878491">
                <a:moveTo>
                  <a:pt x="694531" y="8878491"/>
                </a:moveTo>
                <a:cubicBezTo>
                  <a:pt x="496094" y="8878491"/>
                  <a:pt x="330729" y="8812345"/>
                  <a:pt x="198438" y="8680054"/>
                </a:cubicBezTo>
                <a:cubicBezTo>
                  <a:pt x="66146" y="8547762"/>
                  <a:pt x="0" y="8382397"/>
                  <a:pt x="0" y="8183960"/>
                </a:cubicBezTo>
                <a:cubicBezTo>
                  <a:pt x="0" y="7985522"/>
                  <a:pt x="66146" y="7820158"/>
                  <a:pt x="198438" y="7687866"/>
                </a:cubicBezTo>
                <a:cubicBezTo>
                  <a:pt x="330729" y="7555574"/>
                  <a:pt x="496094" y="7489429"/>
                  <a:pt x="694531" y="7489429"/>
                </a:cubicBezTo>
                <a:cubicBezTo>
                  <a:pt x="892969" y="7489429"/>
                  <a:pt x="1058333" y="7555574"/>
                  <a:pt x="1190625" y="7687866"/>
                </a:cubicBezTo>
                <a:cubicBezTo>
                  <a:pt x="1322917" y="7820158"/>
                  <a:pt x="1389063" y="7985522"/>
                  <a:pt x="1389063" y="8183960"/>
                </a:cubicBezTo>
                <a:cubicBezTo>
                  <a:pt x="1389063" y="8382397"/>
                  <a:pt x="1322917" y="8547762"/>
                  <a:pt x="1190625" y="8680054"/>
                </a:cubicBezTo>
                <a:cubicBezTo>
                  <a:pt x="1058333" y="8812345"/>
                  <a:pt x="892969" y="8878491"/>
                  <a:pt x="694531" y="8878491"/>
                </a:cubicBezTo>
                <a:close/>
                <a:moveTo>
                  <a:pt x="892969" y="5556250"/>
                </a:moveTo>
                <a:lnTo>
                  <a:pt x="892969" y="6052344"/>
                </a:lnTo>
                <a:lnTo>
                  <a:pt x="496094" y="6052344"/>
                </a:lnTo>
                <a:lnTo>
                  <a:pt x="496094" y="5556250"/>
                </a:lnTo>
                <a:cubicBezTo>
                  <a:pt x="496094" y="4663282"/>
                  <a:pt x="438216" y="3762045"/>
                  <a:pt x="322461" y="2852540"/>
                </a:cubicBezTo>
                <a:cubicBezTo>
                  <a:pt x="206706" y="1943035"/>
                  <a:pt x="148828" y="1273308"/>
                  <a:pt x="148828" y="843360"/>
                </a:cubicBezTo>
                <a:cubicBezTo>
                  <a:pt x="148828" y="578777"/>
                  <a:pt x="190169" y="372071"/>
                  <a:pt x="272852" y="223243"/>
                </a:cubicBezTo>
                <a:cubicBezTo>
                  <a:pt x="355534" y="74415"/>
                  <a:pt x="496094" y="0"/>
                  <a:pt x="694531" y="0"/>
                </a:cubicBezTo>
                <a:cubicBezTo>
                  <a:pt x="926042" y="0"/>
                  <a:pt x="1074870" y="82683"/>
                  <a:pt x="1141016" y="248047"/>
                </a:cubicBezTo>
                <a:cubicBezTo>
                  <a:pt x="1207162" y="413412"/>
                  <a:pt x="1240234" y="611849"/>
                  <a:pt x="1240234" y="843360"/>
                </a:cubicBezTo>
                <a:cubicBezTo>
                  <a:pt x="1240234" y="1273308"/>
                  <a:pt x="1182357" y="1943035"/>
                  <a:pt x="1066602" y="2852540"/>
                </a:cubicBezTo>
                <a:cubicBezTo>
                  <a:pt x="950846" y="3762045"/>
                  <a:pt x="892969" y="4663282"/>
                  <a:pt x="892969" y="555625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0" name="Rectangle 210"/>
          <p:cNvSpPr/>
          <p:nvPr/>
        </p:nvSpPr>
        <p:spPr>
          <a:xfrm rot="0" flipH="0" flipV="0">
            <a:off x="776611" y="1211956"/>
            <a:ext cx="1990344" cy="128656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300" baseline="0" b="0" i="0" dirty="0" spc="0">
                <a:solidFill>
                  <a:srgbClr val="336565"/>
                </a:solidFill>
                <a:latin typeface="宋体" pitchFamily="0" charset="1"/>
              </a:rPr>
              <a:t>基础常识</a:t>
            </a:r>
          </a:p>
          <a:p>
            <a:pPr marL="71627">
              <a:lnSpc>
                <a:spcPts val="6174"/>
              </a:lnSpc>
            </a:pPr>
            <a:r>
              <a:rPr lang="en-US" sz="2202" baseline="0" b="0" i="0" dirty="0" spc="1055">
                <a:latin typeface="Wingdings" pitchFamily="0" charset="1"/>
              </a:rPr>
              <a:t></a:t>
            </a:r>
            <a:r>
              <a:rPr lang="en-US" sz="3102" baseline="0" b="0" i="0" dirty="0" spc="0">
                <a:latin typeface="宋体" pitchFamily="0" charset="1"/>
              </a:rPr>
              <a:t>软件开发</a:t>
            </a:r>
          </a:p>
        </p:txBody>
      </p:sp>
      <p:sp>
        <p:nvSpPr>
          <p:cNvPr id="211" name="Rectangle 211"/>
          <p:cNvSpPr/>
          <p:nvPr/>
        </p:nvSpPr>
        <p:spPr>
          <a:xfrm rot="0" flipH="0" flipV="0">
            <a:off x="1831782" y="2435379"/>
            <a:ext cx="69913" cy="44095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212" name="Rectangle 212"/>
          <p:cNvSpPr/>
          <p:nvPr/>
        </p:nvSpPr>
        <p:spPr>
          <a:xfrm rot="0" flipH="0" flipV="0">
            <a:off x="848239" y="2591131"/>
            <a:ext cx="2706623" cy="47584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1055">
                <a:latin typeface="Wingdings" pitchFamily="0" charset="1"/>
              </a:rPr>
              <a:t></a:t>
            </a:r>
            <a:r>
              <a:rPr lang="en-US" sz="3102" baseline="0" b="0" i="0" dirty="0" spc="0">
                <a:latin typeface="宋体" pitchFamily="0" charset="1"/>
              </a:rPr>
              <a:t>人机交互方式</a:t>
            </a:r>
          </a:p>
        </p:txBody>
      </p:sp>
      <p:sp>
        <p:nvSpPr>
          <p:cNvPr id="213" name="Rectangle 213"/>
          <p:cNvSpPr/>
          <p:nvPr/>
        </p:nvSpPr>
        <p:spPr>
          <a:xfrm rot="0" flipH="0" flipV="0">
            <a:off x="1831782" y="3003831"/>
            <a:ext cx="69913" cy="44095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214" name="Rectangle 214"/>
          <p:cNvSpPr/>
          <p:nvPr/>
        </p:nvSpPr>
        <p:spPr>
          <a:xfrm rot="0" flipH="0" flipV="0">
            <a:off x="848239" y="3107859"/>
            <a:ext cx="3165186" cy="52758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1055">
                <a:latin typeface="Wingdings" pitchFamily="0" charset="1"/>
              </a:rPr>
              <a:t></a:t>
            </a:r>
            <a:r>
              <a:rPr lang="en-US" sz="3102" baseline="0" b="0" i="0" dirty="0" spc="0">
                <a:latin typeface="宋体" pitchFamily="0" charset="1"/>
              </a:rPr>
              <a:t>常用的</a:t>
            </a:r>
            <a:r>
              <a:rPr lang="en-US" sz="3102" baseline="0" b="0" i="0" dirty="0" spc="0">
                <a:latin typeface="Arial" pitchFamily="0" charset="1"/>
              </a:rPr>
              <a:t>DOS</a:t>
            </a:r>
            <a:r>
              <a:rPr lang="en-US" sz="3102" baseline="0" b="0" i="0" dirty="0" spc="0">
                <a:latin typeface="宋体" pitchFamily="0" charset="1"/>
              </a:rPr>
              <a:t>命令</a:t>
            </a:r>
          </a:p>
        </p:txBody>
      </p:sp>
      <p:sp>
        <p:nvSpPr>
          <p:cNvPr id="215" name="Rectangle 215"/>
          <p:cNvSpPr/>
          <p:nvPr/>
        </p:nvSpPr>
        <p:spPr>
          <a:xfrm rot="0" flipH="0" flipV="0">
            <a:off x="1831782" y="3547899"/>
            <a:ext cx="69913" cy="44095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0">
                <a:latin typeface="Times New Roman" pitchFamily="0" charset="1"/>
              </a:rPr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/>
      </p:grpSpPr>
      <p:sp>
        <p:nvSpPr>
          <p:cNvPr id="216" name="Freeform 216"/>
          <p:cNvSpPr/>
          <p:nvPr/>
        </p:nvSpPr>
        <p:spPr>
          <a:xfrm rot="5400000" flipH="0" flipV="0">
            <a:off x="1531379" y="-1164843"/>
            <a:ext cx="6119621" cy="8823959"/>
          </a:xfrm>
          <a:custGeom>
            <a:pathLst>
              <a:path w="6119621" h="8823959">
                <a:moveTo>
                  <a:pt x="0" y="8147304"/>
                </a:moveTo>
                <a:cubicBezTo>
                  <a:pt x="0" y="8521445"/>
                  <a:pt x="302513" y="8823959"/>
                  <a:pt x="675894" y="8823959"/>
                </a:cubicBezTo>
                <a:lnTo>
                  <a:pt x="5443728" y="8823959"/>
                </a:lnTo>
                <a:cubicBezTo>
                  <a:pt x="5817108" y="8823959"/>
                  <a:pt x="6119621" y="8521445"/>
                  <a:pt x="6119621" y="8147304"/>
                </a:cubicBezTo>
                <a:lnTo>
                  <a:pt x="6119621" y="676657"/>
                </a:lnTo>
                <a:cubicBezTo>
                  <a:pt x="6119621" y="303276"/>
                  <a:pt x="5817108" y="0"/>
                  <a:pt x="5443728" y="0"/>
                </a:cubicBezTo>
                <a:lnTo>
                  <a:pt x="675894" y="0"/>
                </a:lnTo>
                <a:cubicBezTo>
                  <a:pt x="302513" y="0"/>
                  <a:pt x="0" y="303276"/>
                  <a:pt x="0" y="676657"/>
                </a:cubicBezTo>
                <a:close/>
              </a:path>
            </a:pathLst>
          </a:custGeom>
          <a:noFill/>
          <a:ln w="28575" cap="rnd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7" name="Freeform 217"/>
          <p:cNvSpPr/>
          <p:nvPr/>
        </p:nvSpPr>
        <p:spPr>
          <a:xfrm rot="5400000" flipH="0" flipV="0">
            <a:off x="4604143" y="-2004947"/>
            <a:ext cx="0" cy="7696200"/>
          </a:xfrm>
          <a:custGeom>
            <a:pathLst>
              <a:path w="0" h="7696200">
                <a:moveTo>
                  <a:pt x="0" y="7696200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18" name="Picture 102"/>
          <p:cNvPicPr>
            <a:picLocks noChangeAspect="0" noChangeArrowheads="1"/>
          </p:cNvPicPr>
          <p:nvPr/>
        </p:nvPicPr>
        <p:blipFill>
          <a:blip r:embed="rId2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900061" y="332105"/>
            <a:ext cx="1582673" cy="633222"/>
          </a:xfrm>
          <a:prstGeom prst="rect">
            <a:avLst/>
          </a:prstGeom>
          <a:noFill/>
          <a:extLst/>
        </p:spPr>
      </p:pic>
      <p:sp>
        <p:nvSpPr>
          <p:cNvPr id="219" name="Rectangle 219"/>
          <p:cNvSpPr/>
          <p:nvPr/>
        </p:nvSpPr>
        <p:spPr>
          <a:xfrm rot="0" flipH="0" flipV="0">
            <a:off x="3522097" y="6419821"/>
            <a:ext cx="2557727" cy="23776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0" i="0" dirty="0" spc="0">
                <a:latin typeface="宋体" pitchFamily="0" charset="1"/>
              </a:rPr>
              <a:t>北京传智播客教</a:t>
            </a:r>
            <a:r>
              <a:rPr lang="en-US" sz="1397" baseline="0" b="0" i="0" dirty="0" spc="397">
                <a:latin typeface="宋体" pitchFamily="0" charset="1"/>
              </a:rPr>
              <a:t>育</a:t>
            </a:r>
            <a:r>
              <a:rPr lang="en-US" sz="1397" baseline="0" b="0" i="0" dirty="0" spc="0">
                <a:latin typeface="Arial" pitchFamily="0" charset="1"/>
                <a:hlinkClick r:id="rId100"/>
              </a:rPr>
              <a:t>www.itcast.cn</a:t>
            </a:r>
          </a:p>
        </p:txBody>
      </p:sp>
      <p:sp>
        <p:nvSpPr>
          <p:cNvPr id="220" name="Rectangle 220"/>
          <p:cNvSpPr/>
          <p:nvPr/>
        </p:nvSpPr>
        <p:spPr>
          <a:xfrm rot="0" flipH="0" flipV="0">
            <a:off x="2648083" y="151519"/>
            <a:ext cx="5675955" cy="708613"/>
          </a:xfrm>
          <a:prstGeom prst="rect">
            <a:avLst/>
          </a:prstGeom>
        </p:spPr>
      </p:sp>
      <p:sp>
        <p:nvSpPr>
          <p:cNvPr id="221" name="Freeform 221"/>
          <p:cNvSpPr/>
          <p:nvPr/>
        </p:nvSpPr>
        <p:spPr>
          <a:xfrm rot="0" flipH="0" flipV="0">
            <a:off x="2645568" y="598615"/>
            <a:ext cx="424129" cy="45262"/>
          </a:xfrm>
          <a:custGeom>
            <a:pathLst>
              <a:path w="12852400" h="1371600">
                <a:moveTo>
                  <a:pt x="0" y="0"/>
                </a:moveTo>
                <a:lnTo>
                  <a:pt x="12852400" y="0"/>
                </a:lnTo>
                <a:lnTo>
                  <a:pt x="12852400" y="1371600"/>
                </a:lnTo>
                <a:lnTo>
                  <a:pt x="0" y="1371600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41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2" name="Freeform 222"/>
          <p:cNvSpPr/>
          <p:nvPr/>
        </p:nvSpPr>
        <p:spPr>
          <a:xfrm rot="0" flipH="0" flipV="0">
            <a:off x="3077189" y="458963"/>
            <a:ext cx="402728" cy="267315"/>
          </a:xfrm>
          <a:custGeom>
            <a:pathLst>
              <a:path w="12203906" h="8100484">
                <a:moveTo>
                  <a:pt x="4762500" y="892969"/>
                </a:moveTo>
                <a:cubicBezTo>
                  <a:pt x="4828646" y="363802"/>
                  <a:pt x="5060156" y="66146"/>
                  <a:pt x="5457031" y="0"/>
                </a:cubicBezTo>
                <a:cubicBezTo>
                  <a:pt x="5853906" y="66146"/>
                  <a:pt x="6151563" y="198438"/>
                  <a:pt x="6350000" y="396875"/>
                </a:cubicBezTo>
                <a:cubicBezTo>
                  <a:pt x="6482292" y="463021"/>
                  <a:pt x="6581511" y="628386"/>
                  <a:pt x="6647656" y="892969"/>
                </a:cubicBezTo>
                <a:cubicBezTo>
                  <a:pt x="9756511" y="959115"/>
                  <a:pt x="11608594" y="1025261"/>
                  <a:pt x="12203906" y="1091407"/>
                </a:cubicBezTo>
                <a:cubicBezTo>
                  <a:pt x="11542448" y="2215886"/>
                  <a:pt x="10847917" y="2612761"/>
                  <a:pt x="10120313" y="2282032"/>
                </a:cubicBezTo>
                <a:cubicBezTo>
                  <a:pt x="9591146" y="2083594"/>
                  <a:pt x="9061979" y="1918229"/>
                  <a:pt x="8532813" y="1785938"/>
                </a:cubicBezTo>
                <a:cubicBezTo>
                  <a:pt x="7871354" y="1653646"/>
                  <a:pt x="7176823" y="1587500"/>
                  <a:pt x="6449219" y="1587500"/>
                </a:cubicBezTo>
                <a:cubicBezTo>
                  <a:pt x="4398698" y="1587500"/>
                  <a:pt x="2711979" y="1719792"/>
                  <a:pt x="1389063" y="1984375"/>
                </a:cubicBezTo>
                <a:cubicBezTo>
                  <a:pt x="1058333" y="2116667"/>
                  <a:pt x="760677" y="2215886"/>
                  <a:pt x="496094" y="2282032"/>
                </a:cubicBezTo>
                <a:cubicBezTo>
                  <a:pt x="297656" y="2348178"/>
                  <a:pt x="198438" y="2182813"/>
                  <a:pt x="198438" y="1785938"/>
                </a:cubicBezTo>
                <a:cubicBezTo>
                  <a:pt x="396875" y="1389063"/>
                  <a:pt x="661458" y="1124480"/>
                  <a:pt x="992188" y="992188"/>
                </a:cubicBezTo>
                <a:cubicBezTo>
                  <a:pt x="1256771" y="992188"/>
                  <a:pt x="1455208" y="1025261"/>
                  <a:pt x="1587500" y="1091407"/>
                </a:cubicBezTo>
                <a:cubicBezTo>
                  <a:pt x="2315104" y="1091407"/>
                  <a:pt x="3373438" y="1025261"/>
                  <a:pt x="4762500" y="892969"/>
                </a:cubicBezTo>
                <a:close/>
                <a:moveTo>
                  <a:pt x="3472656" y="1984375"/>
                </a:moveTo>
                <a:cubicBezTo>
                  <a:pt x="3671094" y="1984375"/>
                  <a:pt x="3803385" y="2017448"/>
                  <a:pt x="3869531" y="2083594"/>
                </a:cubicBezTo>
                <a:cubicBezTo>
                  <a:pt x="5390885" y="2083594"/>
                  <a:pt x="6515364" y="2116667"/>
                  <a:pt x="7242969" y="2182813"/>
                </a:cubicBezTo>
                <a:cubicBezTo>
                  <a:pt x="7573698" y="2116667"/>
                  <a:pt x="7904427" y="2083594"/>
                  <a:pt x="8235156" y="2083594"/>
                </a:cubicBezTo>
                <a:cubicBezTo>
                  <a:pt x="8698177" y="2215886"/>
                  <a:pt x="8863542" y="2447396"/>
                  <a:pt x="8731250" y="2778125"/>
                </a:cubicBezTo>
                <a:cubicBezTo>
                  <a:pt x="8665104" y="3042709"/>
                  <a:pt x="8598958" y="3307292"/>
                  <a:pt x="8532813" y="3571875"/>
                </a:cubicBezTo>
                <a:cubicBezTo>
                  <a:pt x="8400521" y="3836459"/>
                  <a:pt x="8202083" y="3902604"/>
                  <a:pt x="7937500" y="3770313"/>
                </a:cubicBezTo>
                <a:cubicBezTo>
                  <a:pt x="7606771" y="3704167"/>
                  <a:pt x="7209896" y="3638021"/>
                  <a:pt x="6746875" y="3571875"/>
                </a:cubicBezTo>
                <a:cubicBezTo>
                  <a:pt x="5953125" y="3505729"/>
                  <a:pt x="5192448" y="3505729"/>
                  <a:pt x="4464844" y="3571875"/>
                </a:cubicBezTo>
                <a:cubicBezTo>
                  <a:pt x="4200260" y="3638021"/>
                  <a:pt x="3968750" y="3704167"/>
                  <a:pt x="3770313" y="3770313"/>
                </a:cubicBezTo>
                <a:cubicBezTo>
                  <a:pt x="3439583" y="3902604"/>
                  <a:pt x="3241146" y="3869532"/>
                  <a:pt x="3175000" y="3671094"/>
                </a:cubicBezTo>
                <a:cubicBezTo>
                  <a:pt x="3108854" y="3406511"/>
                  <a:pt x="3042708" y="3042709"/>
                  <a:pt x="2976563" y="2579688"/>
                </a:cubicBezTo>
                <a:cubicBezTo>
                  <a:pt x="2910417" y="2182813"/>
                  <a:pt x="3075781" y="1984375"/>
                  <a:pt x="3472656" y="1984375"/>
                </a:cubicBezTo>
                <a:close/>
                <a:moveTo>
                  <a:pt x="4266406" y="3073400"/>
                </a:moveTo>
                <a:cubicBezTo>
                  <a:pt x="5258594" y="3007254"/>
                  <a:pt x="6316927" y="3007254"/>
                  <a:pt x="7441406" y="3073400"/>
                </a:cubicBezTo>
                <a:cubicBezTo>
                  <a:pt x="7639844" y="2810140"/>
                  <a:pt x="7606771" y="2645569"/>
                  <a:pt x="7342188" y="2579688"/>
                </a:cubicBezTo>
                <a:cubicBezTo>
                  <a:pt x="6350000" y="2513542"/>
                  <a:pt x="5291667" y="2513542"/>
                  <a:pt x="4167188" y="2579688"/>
                </a:cubicBezTo>
                <a:cubicBezTo>
                  <a:pt x="3968750" y="2711318"/>
                  <a:pt x="4001823" y="2875889"/>
                  <a:pt x="4266406" y="3073400"/>
                </a:cubicBezTo>
                <a:close/>
                <a:moveTo>
                  <a:pt x="3571875" y="4164807"/>
                </a:moveTo>
                <a:cubicBezTo>
                  <a:pt x="3902604" y="4098661"/>
                  <a:pt x="4266406" y="4065588"/>
                  <a:pt x="4663281" y="4065588"/>
                </a:cubicBezTo>
                <a:cubicBezTo>
                  <a:pt x="6118490" y="3999442"/>
                  <a:pt x="7507552" y="4032515"/>
                  <a:pt x="8830469" y="4164807"/>
                </a:cubicBezTo>
                <a:cubicBezTo>
                  <a:pt x="8962761" y="4164807"/>
                  <a:pt x="9095052" y="4131734"/>
                  <a:pt x="9227344" y="4065588"/>
                </a:cubicBezTo>
                <a:cubicBezTo>
                  <a:pt x="9293489" y="3999442"/>
                  <a:pt x="9425781" y="3999442"/>
                  <a:pt x="9624219" y="4065588"/>
                </a:cubicBezTo>
                <a:cubicBezTo>
                  <a:pt x="10087239" y="4330171"/>
                  <a:pt x="10252604" y="4561682"/>
                  <a:pt x="10120313" y="4760119"/>
                </a:cubicBezTo>
                <a:cubicBezTo>
                  <a:pt x="9988021" y="5024702"/>
                  <a:pt x="9954948" y="5355432"/>
                  <a:pt x="10021094" y="5752307"/>
                </a:cubicBezTo>
                <a:cubicBezTo>
                  <a:pt x="10021094" y="6413765"/>
                  <a:pt x="10054167" y="6942932"/>
                  <a:pt x="10120313" y="7339807"/>
                </a:cubicBezTo>
                <a:cubicBezTo>
                  <a:pt x="10120313" y="7670536"/>
                  <a:pt x="9954948" y="7902046"/>
                  <a:pt x="9624219" y="8034338"/>
                </a:cubicBezTo>
                <a:cubicBezTo>
                  <a:pt x="9293489" y="8100484"/>
                  <a:pt x="9095052" y="8034338"/>
                  <a:pt x="9028906" y="7835900"/>
                </a:cubicBezTo>
                <a:cubicBezTo>
                  <a:pt x="8962761" y="7372880"/>
                  <a:pt x="8929688" y="6413765"/>
                  <a:pt x="8929688" y="4958557"/>
                </a:cubicBezTo>
                <a:cubicBezTo>
                  <a:pt x="8797396" y="4693973"/>
                  <a:pt x="7705989" y="4561682"/>
                  <a:pt x="5655469" y="4561682"/>
                </a:cubicBezTo>
                <a:cubicBezTo>
                  <a:pt x="4861719" y="4627828"/>
                  <a:pt x="4067969" y="4693973"/>
                  <a:pt x="3274219" y="4760119"/>
                </a:cubicBezTo>
                <a:cubicBezTo>
                  <a:pt x="3141927" y="4826265"/>
                  <a:pt x="3075781" y="4925484"/>
                  <a:pt x="3075781" y="5057775"/>
                </a:cubicBezTo>
                <a:cubicBezTo>
                  <a:pt x="3141927" y="6116109"/>
                  <a:pt x="2910417" y="6909859"/>
                  <a:pt x="2381250" y="7439025"/>
                </a:cubicBezTo>
                <a:cubicBezTo>
                  <a:pt x="1785938" y="7902046"/>
                  <a:pt x="1256771" y="8034338"/>
                  <a:pt x="793750" y="7835900"/>
                </a:cubicBezTo>
                <a:cubicBezTo>
                  <a:pt x="330729" y="7703609"/>
                  <a:pt x="66146" y="7538244"/>
                  <a:pt x="0" y="7339807"/>
                </a:cubicBezTo>
                <a:cubicBezTo>
                  <a:pt x="0" y="7207515"/>
                  <a:pt x="198438" y="7108296"/>
                  <a:pt x="595313" y="7042150"/>
                </a:cubicBezTo>
                <a:cubicBezTo>
                  <a:pt x="1256771" y="6909859"/>
                  <a:pt x="1686719" y="6678348"/>
                  <a:pt x="1885156" y="6347619"/>
                </a:cubicBezTo>
                <a:cubicBezTo>
                  <a:pt x="2215885" y="5620015"/>
                  <a:pt x="2215885" y="5024702"/>
                  <a:pt x="1885156" y="4561682"/>
                </a:cubicBezTo>
                <a:cubicBezTo>
                  <a:pt x="1752865" y="4098661"/>
                  <a:pt x="2050521" y="3933296"/>
                  <a:pt x="2778125" y="4065588"/>
                </a:cubicBezTo>
                <a:cubicBezTo>
                  <a:pt x="2976563" y="4197879"/>
                  <a:pt x="3241146" y="4230953"/>
                  <a:pt x="3571875" y="4164807"/>
                </a:cubicBezTo>
                <a:close/>
                <a:moveTo>
                  <a:pt x="7242969" y="5057775"/>
                </a:moveTo>
                <a:cubicBezTo>
                  <a:pt x="7904427" y="5057775"/>
                  <a:pt x="8135938" y="5289286"/>
                  <a:pt x="7937500" y="5752307"/>
                </a:cubicBezTo>
                <a:cubicBezTo>
                  <a:pt x="7871354" y="6215327"/>
                  <a:pt x="7772136" y="6645275"/>
                  <a:pt x="7639844" y="7042150"/>
                </a:cubicBezTo>
                <a:cubicBezTo>
                  <a:pt x="7573698" y="7240588"/>
                  <a:pt x="7441406" y="7306734"/>
                  <a:pt x="7242969" y="7240588"/>
                </a:cubicBezTo>
                <a:cubicBezTo>
                  <a:pt x="7044531" y="7174442"/>
                  <a:pt x="6879167" y="7108296"/>
                  <a:pt x="6746875" y="7042150"/>
                </a:cubicBezTo>
                <a:cubicBezTo>
                  <a:pt x="6217708" y="6976005"/>
                  <a:pt x="5688542" y="6976005"/>
                  <a:pt x="5159375" y="7042150"/>
                </a:cubicBezTo>
                <a:cubicBezTo>
                  <a:pt x="4762500" y="7306734"/>
                  <a:pt x="4464844" y="7339807"/>
                  <a:pt x="4266406" y="7141369"/>
                </a:cubicBezTo>
                <a:cubicBezTo>
                  <a:pt x="4067969" y="6612202"/>
                  <a:pt x="3968750" y="6083036"/>
                  <a:pt x="3968750" y="5553869"/>
                </a:cubicBezTo>
                <a:cubicBezTo>
                  <a:pt x="4034896" y="5223140"/>
                  <a:pt x="4299479" y="5057775"/>
                  <a:pt x="4762500" y="5057775"/>
                </a:cubicBezTo>
                <a:cubicBezTo>
                  <a:pt x="5291667" y="5190067"/>
                  <a:pt x="6118490" y="5190067"/>
                  <a:pt x="7242969" y="5057775"/>
                </a:cubicBezTo>
                <a:close/>
                <a:moveTo>
                  <a:pt x="5060156" y="5752307"/>
                </a:moveTo>
                <a:cubicBezTo>
                  <a:pt x="4861719" y="6016890"/>
                  <a:pt x="4894792" y="6281473"/>
                  <a:pt x="5159375" y="6546057"/>
                </a:cubicBezTo>
                <a:cubicBezTo>
                  <a:pt x="5688542" y="6479911"/>
                  <a:pt x="6184635" y="6479911"/>
                  <a:pt x="6647656" y="6546057"/>
                </a:cubicBezTo>
                <a:cubicBezTo>
                  <a:pt x="6846094" y="6479911"/>
                  <a:pt x="6945313" y="6380692"/>
                  <a:pt x="6945313" y="6248400"/>
                </a:cubicBezTo>
                <a:cubicBezTo>
                  <a:pt x="7011458" y="5917671"/>
                  <a:pt x="6945313" y="5719234"/>
                  <a:pt x="6746875" y="5653088"/>
                </a:cubicBezTo>
                <a:cubicBezTo>
                  <a:pt x="6217708" y="5586942"/>
                  <a:pt x="5655469" y="5620015"/>
                  <a:pt x="5060156" y="5752307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3" name="Freeform 223"/>
          <p:cNvSpPr/>
          <p:nvPr/>
        </p:nvSpPr>
        <p:spPr>
          <a:xfrm rot="0" flipH="0" flipV="0">
            <a:off x="3500758" y="476347"/>
            <a:ext cx="399454" cy="244383"/>
          </a:xfrm>
          <a:custGeom>
            <a:pathLst>
              <a:path w="12104687" h="7405555">
                <a:moveTo>
                  <a:pt x="6746875" y="2742274"/>
                </a:moveTo>
                <a:cubicBezTo>
                  <a:pt x="7408333" y="3403732"/>
                  <a:pt x="8036719" y="3899826"/>
                  <a:pt x="8632031" y="4230555"/>
                </a:cubicBezTo>
                <a:cubicBezTo>
                  <a:pt x="8764323" y="3965972"/>
                  <a:pt x="8863542" y="3668315"/>
                  <a:pt x="8929687" y="3337586"/>
                </a:cubicBezTo>
                <a:cubicBezTo>
                  <a:pt x="8995833" y="3006857"/>
                  <a:pt x="8896614" y="2841492"/>
                  <a:pt x="8632031" y="2841492"/>
                </a:cubicBezTo>
                <a:cubicBezTo>
                  <a:pt x="8036719" y="2907638"/>
                  <a:pt x="7772135" y="2775545"/>
                  <a:pt x="7838281" y="2445213"/>
                </a:cubicBezTo>
                <a:cubicBezTo>
                  <a:pt x="7970573" y="2115013"/>
                  <a:pt x="8102864" y="1784747"/>
                  <a:pt x="8235156" y="1454414"/>
                </a:cubicBezTo>
                <a:cubicBezTo>
                  <a:pt x="8433594" y="1124214"/>
                  <a:pt x="8334375" y="959114"/>
                  <a:pt x="7937500" y="959114"/>
                </a:cubicBezTo>
                <a:lnTo>
                  <a:pt x="6846094" y="959114"/>
                </a:lnTo>
                <a:cubicBezTo>
                  <a:pt x="6779948" y="1487487"/>
                  <a:pt x="6746875" y="2081874"/>
                  <a:pt x="6746875" y="2742274"/>
                </a:cubicBezTo>
                <a:close/>
                <a:moveTo>
                  <a:pt x="5655469" y="66146"/>
                </a:moveTo>
                <a:cubicBezTo>
                  <a:pt x="5986198" y="264583"/>
                  <a:pt x="6846094" y="330729"/>
                  <a:pt x="8235156" y="264583"/>
                </a:cubicBezTo>
                <a:cubicBezTo>
                  <a:pt x="8433594" y="264583"/>
                  <a:pt x="8665104" y="198438"/>
                  <a:pt x="8929687" y="66146"/>
                </a:cubicBezTo>
                <a:cubicBezTo>
                  <a:pt x="9392708" y="0"/>
                  <a:pt x="9624219" y="198438"/>
                  <a:pt x="9624219" y="661458"/>
                </a:cubicBezTo>
                <a:cubicBezTo>
                  <a:pt x="9491927" y="859499"/>
                  <a:pt x="9359635" y="1057605"/>
                  <a:pt x="9227344" y="1255778"/>
                </a:cubicBezTo>
                <a:cubicBezTo>
                  <a:pt x="8896614" y="1850032"/>
                  <a:pt x="8797395" y="2180167"/>
                  <a:pt x="8929687" y="2246180"/>
                </a:cubicBezTo>
                <a:lnTo>
                  <a:pt x="9525000" y="2246180"/>
                </a:lnTo>
                <a:cubicBezTo>
                  <a:pt x="9921875" y="2246180"/>
                  <a:pt x="10087239" y="2444617"/>
                  <a:pt x="10021094" y="2841492"/>
                </a:cubicBezTo>
                <a:cubicBezTo>
                  <a:pt x="9822656" y="3370659"/>
                  <a:pt x="9591145" y="3965972"/>
                  <a:pt x="9326562" y="4627430"/>
                </a:cubicBezTo>
                <a:cubicBezTo>
                  <a:pt x="10318750" y="5156597"/>
                  <a:pt x="11244792" y="5586545"/>
                  <a:pt x="12104687" y="5917274"/>
                </a:cubicBezTo>
                <a:cubicBezTo>
                  <a:pt x="11310937" y="7107899"/>
                  <a:pt x="10649479" y="7405555"/>
                  <a:pt x="10120312" y="6810242"/>
                </a:cubicBezTo>
                <a:cubicBezTo>
                  <a:pt x="9789583" y="6347222"/>
                  <a:pt x="9326562" y="5884201"/>
                  <a:pt x="8731250" y="5421180"/>
                </a:cubicBezTo>
                <a:cubicBezTo>
                  <a:pt x="8334375" y="5818055"/>
                  <a:pt x="7904427" y="6115711"/>
                  <a:pt x="7441406" y="6314149"/>
                </a:cubicBezTo>
                <a:cubicBezTo>
                  <a:pt x="6515364" y="6644878"/>
                  <a:pt x="5920052" y="6644878"/>
                  <a:pt x="5655469" y="6314149"/>
                </a:cubicBezTo>
                <a:cubicBezTo>
                  <a:pt x="5589323" y="6181857"/>
                  <a:pt x="5622396" y="6115711"/>
                  <a:pt x="5754687" y="6115711"/>
                </a:cubicBezTo>
                <a:cubicBezTo>
                  <a:pt x="5953125" y="6115711"/>
                  <a:pt x="6151562" y="6082638"/>
                  <a:pt x="6350000" y="6016492"/>
                </a:cubicBezTo>
                <a:cubicBezTo>
                  <a:pt x="7276042" y="5685763"/>
                  <a:pt x="7871354" y="5321961"/>
                  <a:pt x="8135937" y="4925086"/>
                </a:cubicBezTo>
                <a:cubicBezTo>
                  <a:pt x="7540625" y="4395920"/>
                  <a:pt x="7011458" y="3899826"/>
                  <a:pt x="6548437" y="3436805"/>
                </a:cubicBezTo>
                <a:cubicBezTo>
                  <a:pt x="6416145" y="4098263"/>
                  <a:pt x="6250781" y="4660503"/>
                  <a:pt x="6052344" y="5123524"/>
                </a:cubicBezTo>
                <a:cubicBezTo>
                  <a:pt x="5853906" y="5520399"/>
                  <a:pt x="5622396" y="5884201"/>
                  <a:pt x="5357812" y="6214930"/>
                </a:cubicBezTo>
                <a:cubicBezTo>
                  <a:pt x="5159375" y="6479513"/>
                  <a:pt x="4894791" y="6711024"/>
                  <a:pt x="4564062" y="6909461"/>
                </a:cubicBezTo>
                <a:cubicBezTo>
                  <a:pt x="3902604" y="7240190"/>
                  <a:pt x="3373437" y="7207117"/>
                  <a:pt x="2976562" y="6810242"/>
                </a:cubicBezTo>
                <a:cubicBezTo>
                  <a:pt x="2910416" y="6677951"/>
                  <a:pt x="2976562" y="6578732"/>
                  <a:pt x="3175000" y="6512586"/>
                </a:cubicBezTo>
                <a:cubicBezTo>
                  <a:pt x="3505729" y="6512586"/>
                  <a:pt x="3968750" y="6281208"/>
                  <a:pt x="4564062" y="5818452"/>
                </a:cubicBezTo>
                <a:cubicBezTo>
                  <a:pt x="4828646" y="5554001"/>
                  <a:pt x="5093229" y="5157324"/>
                  <a:pt x="5357812" y="4628422"/>
                </a:cubicBezTo>
                <a:cubicBezTo>
                  <a:pt x="5556250" y="4165666"/>
                  <a:pt x="5688541" y="3702843"/>
                  <a:pt x="5754687" y="3239955"/>
                </a:cubicBezTo>
                <a:cubicBezTo>
                  <a:pt x="5953125" y="2380588"/>
                  <a:pt x="6019271" y="1620308"/>
                  <a:pt x="5953125" y="959114"/>
                </a:cubicBezTo>
                <a:cubicBezTo>
                  <a:pt x="5622396" y="1025128"/>
                  <a:pt x="5357812" y="1157155"/>
                  <a:pt x="5159375" y="1355196"/>
                </a:cubicBezTo>
                <a:cubicBezTo>
                  <a:pt x="4894791" y="1355196"/>
                  <a:pt x="4762500" y="1256175"/>
                  <a:pt x="4762500" y="1058135"/>
                </a:cubicBezTo>
                <a:cubicBezTo>
                  <a:pt x="4894791" y="595246"/>
                  <a:pt x="5192448" y="264583"/>
                  <a:pt x="5655469" y="66146"/>
                </a:cubicBezTo>
                <a:close/>
                <a:moveTo>
                  <a:pt x="3869531" y="361024"/>
                </a:moveTo>
                <a:cubicBezTo>
                  <a:pt x="4001823" y="559461"/>
                  <a:pt x="3968750" y="757899"/>
                  <a:pt x="3770312" y="956336"/>
                </a:cubicBezTo>
                <a:cubicBezTo>
                  <a:pt x="3175000" y="1419357"/>
                  <a:pt x="2612760" y="1915451"/>
                  <a:pt x="2083594" y="2444617"/>
                </a:cubicBezTo>
                <a:cubicBezTo>
                  <a:pt x="1951302" y="2643055"/>
                  <a:pt x="2149739" y="2742274"/>
                  <a:pt x="2678906" y="2742274"/>
                </a:cubicBezTo>
                <a:cubicBezTo>
                  <a:pt x="3075781" y="2411809"/>
                  <a:pt x="3538802" y="2048272"/>
                  <a:pt x="4067969" y="1651661"/>
                </a:cubicBezTo>
                <a:cubicBezTo>
                  <a:pt x="4398698" y="1585515"/>
                  <a:pt x="4564062" y="1651661"/>
                  <a:pt x="4564062" y="1850099"/>
                </a:cubicBezTo>
                <a:cubicBezTo>
                  <a:pt x="4696354" y="2048536"/>
                  <a:pt x="4597135" y="2279981"/>
                  <a:pt x="4266406" y="2544432"/>
                </a:cubicBezTo>
                <a:cubicBezTo>
                  <a:pt x="3538802" y="2875028"/>
                  <a:pt x="2910416" y="3337851"/>
                  <a:pt x="2381250" y="3932899"/>
                </a:cubicBezTo>
                <a:cubicBezTo>
                  <a:pt x="2315104" y="4065190"/>
                  <a:pt x="2348177" y="4131336"/>
                  <a:pt x="2480469" y="4131336"/>
                </a:cubicBezTo>
                <a:cubicBezTo>
                  <a:pt x="3141927" y="3999045"/>
                  <a:pt x="3770312" y="3767534"/>
                  <a:pt x="4365625" y="3436805"/>
                </a:cubicBezTo>
                <a:cubicBezTo>
                  <a:pt x="4696354" y="3370659"/>
                  <a:pt x="4828646" y="3436805"/>
                  <a:pt x="4762500" y="3635242"/>
                </a:cubicBezTo>
                <a:cubicBezTo>
                  <a:pt x="4762500" y="3767534"/>
                  <a:pt x="4530989" y="3932899"/>
                  <a:pt x="4067969" y="4131336"/>
                </a:cubicBezTo>
                <a:cubicBezTo>
                  <a:pt x="3141927" y="4594357"/>
                  <a:pt x="2282031" y="4892013"/>
                  <a:pt x="1488281" y="5024305"/>
                </a:cubicBezTo>
                <a:cubicBezTo>
                  <a:pt x="1223698" y="5090451"/>
                  <a:pt x="1025260" y="4991232"/>
                  <a:pt x="892969" y="4726649"/>
                </a:cubicBezTo>
                <a:cubicBezTo>
                  <a:pt x="826823" y="4462065"/>
                  <a:pt x="859896" y="4296701"/>
                  <a:pt x="992187" y="4230555"/>
                </a:cubicBezTo>
                <a:cubicBezTo>
                  <a:pt x="1322916" y="4098263"/>
                  <a:pt x="1686719" y="3800607"/>
                  <a:pt x="2083594" y="3337586"/>
                </a:cubicBezTo>
                <a:cubicBezTo>
                  <a:pt x="1752864" y="3271440"/>
                  <a:pt x="1389062" y="3304513"/>
                  <a:pt x="992187" y="3436805"/>
                </a:cubicBezTo>
                <a:cubicBezTo>
                  <a:pt x="661458" y="3436805"/>
                  <a:pt x="496094" y="3271440"/>
                  <a:pt x="496094" y="2940711"/>
                </a:cubicBezTo>
                <a:cubicBezTo>
                  <a:pt x="496094" y="2676128"/>
                  <a:pt x="562239" y="2477690"/>
                  <a:pt x="694531" y="2345399"/>
                </a:cubicBezTo>
                <a:cubicBezTo>
                  <a:pt x="1025260" y="2213107"/>
                  <a:pt x="1322916" y="2047742"/>
                  <a:pt x="1587500" y="1849305"/>
                </a:cubicBezTo>
                <a:cubicBezTo>
                  <a:pt x="2116666" y="1386284"/>
                  <a:pt x="2546614" y="890191"/>
                  <a:pt x="2877344" y="361024"/>
                </a:cubicBezTo>
                <a:cubicBezTo>
                  <a:pt x="3340364" y="30294"/>
                  <a:pt x="3671094" y="30294"/>
                  <a:pt x="3869531" y="361024"/>
                </a:cubicBezTo>
                <a:close/>
                <a:moveTo>
                  <a:pt x="4564062" y="4627430"/>
                </a:moveTo>
                <a:cubicBezTo>
                  <a:pt x="4828646" y="4627430"/>
                  <a:pt x="4894791" y="4726649"/>
                  <a:pt x="4762500" y="4925086"/>
                </a:cubicBezTo>
                <a:cubicBezTo>
                  <a:pt x="4034896" y="5454253"/>
                  <a:pt x="3108854" y="5950347"/>
                  <a:pt x="1984375" y="6413367"/>
                </a:cubicBezTo>
                <a:cubicBezTo>
                  <a:pt x="1587500" y="6545659"/>
                  <a:pt x="1190625" y="6677951"/>
                  <a:pt x="793750" y="6810242"/>
                </a:cubicBezTo>
                <a:cubicBezTo>
                  <a:pt x="330729" y="6942534"/>
                  <a:pt x="66146" y="6777170"/>
                  <a:pt x="0" y="6314149"/>
                </a:cubicBezTo>
                <a:cubicBezTo>
                  <a:pt x="0" y="6049565"/>
                  <a:pt x="99219" y="5884201"/>
                  <a:pt x="297656" y="5818055"/>
                </a:cubicBezTo>
                <a:cubicBezTo>
                  <a:pt x="760677" y="5751909"/>
                  <a:pt x="1223698" y="5652690"/>
                  <a:pt x="1686719" y="5520399"/>
                </a:cubicBezTo>
                <a:cubicBezTo>
                  <a:pt x="2678906" y="5321961"/>
                  <a:pt x="3638021" y="5024305"/>
                  <a:pt x="4564062" y="462743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4" name="Freeform 224"/>
          <p:cNvSpPr/>
          <p:nvPr/>
        </p:nvSpPr>
        <p:spPr>
          <a:xfrm rot="0" flipH="0" flipV="0">
            <a:off x="3921445" y="463237"/>
            <a:ext cx="399297" cy="267305"/>
          </a:xfrm>
          <a:custGeom>
            <a:pathLst>
              <a:path w="12099925" h="8100153">
                <a:moveTo>
                  <a:pt x="3969941" y="4430977"/>
                </a:moveTo>
                <a:lnTo>
                  <a:pt x="3969941" y="5123921"/>
                </a:lnTo>
                <a:lnTo>
                  <a:pt x="5458222" y="5024702"/>
                </a:lnTo>
                <a:cubicBezTo>
                  <a:pt x="5723070" y="5090848"/>
                  <a:pt x="5855494" y="5223007"/>
                  <a:pt x="5855494" y="5421180"/>
                </a:cubicBezTo>
                <a:cubicBezTo>
                  <a:pt x="5789348" y="5553472"/>
                  <a:pt x="5623917" y="5619618"/>
                  <a:pt x="5359202" y="5619618"/>
                </a:cubicBezTo>
                <a:cubicBezTo>
                  <a:pt x="4962327" y="5619618"/>
                  <a:pt x="4499240" y="5652691"/>
                  <a:pt x="3969941" y="5718836"/>
                </a:cubicBezTo>
                <a:lnTo>
                  <a:pt x="3969941" y="7504774"/>
                </a:lnTo>
                <a:cubicBezTo>
                  <a:pt x="3969941" y="7637066"/>
                  <a:pt x="3837583" y="7736284"/>
                  <a:pt x="3572867" y="7802430"/>
                </a:cubicBezTo>
                <a:cubicBezTo>
                  <a:pt x="3175860" y="7868576"/>
                  <a:pt x="2977356" y="7736284"/>
                  <a:pt x="2977356" y="7405555"/>
                </a:cubicBezTo>
                <a:lnTo>
                  <a:pt x="2977356" y="5818055"/>
                </a:lnTo>
                <a:cubicBezTo>
                  <a:pt x="1918626" y="5884201"/>
                  <a:pt x="1091539" y="6049566"/>
                  <a:pt x="496094" y="6314149"/>
                </a:cubicBezTo>
                <a:cubicBezTo>
                  <a:pt x="231510" y="6314149"/>
                  <a:pt x="66146" y="6181857"/>
                  <a:pt x="0" y="5917274"/>
                </a:cubicBezTo>
                <a:cubicBezTo>
                  <a:pt x="66146" y="5520399"/>
                  <a:pt x="231510" y="5288888"/>
                  <a:pt x="496094" y="5222743"/>
                </a:cubicBezTo>
                <a:cubicBezTo>
                  <a:pt x="1157817" y="5288888"/>
                  <a:pt x="1984904" y="5288888"/>
                  <a:pt x="2977356" y="5222743"/>
                </a:cubicBezTo>
                <a:lnTo>
                  <a:pt x="2977356" y="4430977"/>
                </a:lnTo>
                <a:cubicBezTo>
                  <a:pt x="2249488" y="4430977"/>
                  <a:pt x="1653977" y="4496990"/>
                  <a:pt x="1190823" y="4629018"/>
                </a:cubicBezTo>
                <a:cubicBezTo>
                  <a:pt x="860094" y="4430712"/>
                  <a:pt x="760876" y="4166261"/>
                  <a:pt x="893167" y="3835664"/>
                </a:cubicBezTo>
                <a:cubicBezTo>
                  <a:pt x="1025459" y="3703373"/>
                  <a:pt x="1157751" y="3571147"/>
                  <a:pt x="1290042" y="3438988"/>
                </a:cubicBezTo>
                <a:cubicBezTo>
                  <a:pt x="1620904" y="3108391"/>
                  <a:pt x="1885619" y="2645569"/>
                  <a:pt x="2084189" y="2050521"/>
                </a:cubicBezTo>
                <a:cubicBezTo>
                  <a:pt x="1687182" y="2050521"/>
                  <a:pt x="1323247" y="2116667"/>
                  <a:pt x="992386" y="2248958"/>
                </a:cubicBezTo>
                <a:cubicBezTo>
                  <a:pt x="727670" y="2315104"/>
                  <a:pt x="595313" y="2248958"/>
                  <a:pt x="595313" y="2050521"/>
                </a:cubicBezTo>
                <a:cubicBezTo>
                  <a:pt x="595313" y="1653646"/>
                  <a:pt x="793816" y="1355989"/>
                  <a:pt x="1190823" y="1157552"/>
                </a:cubicBezTo>
                <a:cubicBezTo>
                  <a:pt x="1455539" y="1289844"/>
                  <a:pt x="1852546" y="1355989"/>
                  <a:pt x="2381845" y="1355989"/>
                </a:cubicBezTo>
                <a:cubicBezTo>
                  <a:pt x="2580415" y="959114"/>
                  <a:pt x="2712773" y="595313"/>
                  <a:pt x="2778919" y="264583"/>
                </a:cubicBezTo>
                <a:cubicBezTo>
                  <a:pt x="2845065" y="66146"/>
                  <a:pt x="3043568" y="0"/>
                  <a:pt x="3374430" y="66146"/>
                </a:cubicBezTo>
                <a:cubicBezTo>
                  <a:pt x="3837451" y="264583"/>
                  <a:pt x="3903596" y="694531"/>
                  <a:pt x="3572867" y="1355989"/>
                </a:cubicBezTo>
                <a:cubicBezTo>
                  <a:pt x="5027414" y="1355989"/>
                  <a:pt x="5754688" y="1455208"/>
                  <a:pt x="5754688" y="1653646"/>
                </a:cubicBezTo>
                <a:cubicBezTo>
                  <a:pt x="5754688" y="1785937"/>
                  <a:pt x="5655866" y="1885156"/>
                  <a:pt x="5458222" y="1951302"/>
                </a:cubicBezTo>
                <a:lnTo>
                  <a:pt x="3175794" y="1951302"/>
                </a:lnTo>
                <a:cubicBezTo>
                  <a:pt x="2712641" y="2546614"/>
                  <a:pt x="2348772" y="3141927"/>
                  <a:pt x="2084189" y="3737239"/>
                </a:cubicBezTo>
                <a:cubicBezTo>
                  <a:pt x="2084189" y="3935677"/>
                  <a:pt x="2381911" y="4001823"/>
                  <a:pt x="2977356" y="3935677"/>
                </a:cubicBezTo>
                <a:cubicBezTo>
                  <a:pt x="2977356" y="3538802"/>
                  <a:pt x="3010429" y="3208073"/>
                  <a:pt x="3076575" y="2943489"/>
                </a:cubicBezTo>
                <a:cubicBezTo>
                  <a:pt x="3208999" y="2678906"/>
                  <a:pt x="3374430" y="2546614"/>
                  <a:pt x="3572867" y="2546614"/>
                </a:cubicBezTo>
                <a:cubicBezTo>
                  <a:pt x="3771437" y="2612760"/>
                  <a:pt x="3903795" y="2745052"/>
                  <a:pt x="3969941" y="2943489"/>
                </a:cubicBezTo>
                <a:lnTo>
                  <a:pt x="3969941" y="3935677"/>
                </a:lnTo>
                <a:lnTo>
                  <a:pt x="5160963" y="3935677"/>
                </a:lnTo>
                <a:cubicBezTo>
                  <a:pt x="5359400" y="4001690"/>
                  <a:pt x="5425546" y="4100777"/>
                  <a:pt x="5359400" y="4232936"/>
                </a:cubicBezTo>
                <a:cubicBezTo>
                  <a:pt x="5359400" y="4431109"/>
                  <a:pt x="4896247" y="4497123"/>
                  <a:pt x="3969941" y="4430977"/>
                </a:cubicBezTo>
                <a:close/>
                <a:moveTo>
                  <a:pt x="7138988" y="2745052"/>
                </a:moveTo>
                <a:cubicBezTo>
                  <a:pt x="7469717" y="2678906"/>
                  <a:pt x="7668154" y="2745052"/>
                  <a:pt x="7734300" y="2943489"/>
                </a:cubicBezTo>
                <a:lnTo>
                  <a:pt x="7734300" y="4034896"/>
                </a:lnTo>
                <a:cubicBezTo>
                  <a:pt x="9520238" y="5356489"/>
                  <a:pt x="10975446" y="6248532"/>
                  <a:pt x="12099925" y="6711024"/>
                </a:cubicBezTo>
                <a:cubicBezTo>
                  <a:pt x="11107738" y="7967795"/>
                  <a:pt x="10280914" y="8100153"/>
                  <a:pt x="9619456" y="7108097"/>
                </a:cubicBezTo>
                <a:cubicBezTo>
                  <a:pt x="8957998" y="6116042"/>
                  <a:pt x="8296539" y="5388636"/>
                  <a:pt x="7635081" y="4925880"/>
                </a:cubicBezTo>
                <a:cubicBezTo>
                  <a:pt x="6974814" y="6248268"/>
                  <a:pt x="6215459" y="7041753"/>
                  <a:pt x="5357019" y="7306336"/>
                </a:cubicBezTo>
                <a:cubicBezTo>
                  <a:pt x="4762765" y="7504774"/>
                  <a:pt x="4399624" y="7405555"/>
                  <a:pt x="4267597" y="7008680"/>
                </a:cubicBezTo>
                <a:cubicBezTo>
                  <a:pt x="4267597" y="6942534"/>
                  <a:pt x="4597532" y="6777302"/>
                  <a:pt x="5257403" y="6512983"/>
                </a:cubicBezTo>
                <a:cubicBezTo>
                  <a:pt x="5587338" y="6314678"/>
                  <a:pt x="5917274" y="6017220"/>
                  <a:pt x="6247209" y="5620610"/>
                </a:cubicBezTo>
                <a:cubicBezTo>
                  <a:pt x="6577145" y="5025694"/>
                  <a:pt x="6742113" y="4496858"/>
                  <a:pt x="6742113" y="4034102"/>
                </a:cubicBezTo>
                <a:lnTo>
                  <a:pt x="6742113" y="3141729"/>
                </a:lnTo>
                <a:cubicBezTo>
                  <a:pt x="6742113" y="2943423"/>
                  <a:pt x="6874404" y="2811198"/>
                  <a:pt x="7138988" y="2745052"/>
                </a:cubicBezTo>
                <a:close/>
                <a:moveTo>
                  <a:pt x="6643688" y="363802"/>
                </a:moveTo>
                <a:cubicBezTo>
                  <a:pt x="6709701" y="165364"/>
                  <a:pt x="6874801" y="66146"/>
                  <a:pt x="7138988" y="66146"/>
                </a:cubicBezTo>
                <a:cubicBezTo>
                  <a:pt x="7602008" y="132291"/>
                  <a:pt x="7800446" y="363802"/>
                  <a:pt x="7734300" y="760677"/>
                </a:cubicBezTo>
                <a:cubicBezTo>
                  <a:pt x="7469717" y="1422135"/>
                  <a:pt x="7568936" y="1752864"/>
                  <a:pt x="8031956" y="1752864"/>
                </a:cubicBezTo>
                <a:cubicBezTo>
                  <a:pt x="8759561" y="1752864"/>
                  <a:pt x="9354873" y="1686719"/>
                  <a:pt x="9817894" y="1554427"/>
                </a:cubicBezTo>
                <a:cubicBezTo>
                  <a:pt x="10214769" y="1686719"/>
                  <a:pt x="10380133" y="1984375"/>
                  <a:pt x="10313988" y="2447396"/>
                </a:cubicBezTo>
                <a:cubicBezTo>
                  <a:pt x="9850967" y="3175000"/>
                  <a:pt x="9288727" y="3704167"/>
                  <a:pt x="8627269" y="4034896"/>
                </a:cubicBezTo>
                <a:cubicBezTo>
                  <a:pt x="8296672" y="4034896"/>
                  <a:pt x="8296672" y="3869531"/>
                  <a:pt x="8627269" y="3538802"/>
                </a:cubicBezTo>
                <a:cubicBezTo>
                  <a:pt x="8825706" y="3274219"/>
                  <a:pt x="8991071" y="3009635"/>
                  <a:pt x="9123363" y="2745052"/>
                </a:cubicBezTo>
                <a:cubicBezTo>
                  <a:pt x="9189508" y="2480469"/>
                  <a:pt x="8991071" y="2348177"/>
                  <a:pt x="8528050" y="2348177"/>
                </a:cubicBezTo>
                <a:cubicBezTo>
                  <a:pt x="7866856" y="2348177"/>
                  <a:pt x="7404034" y="2315104"/>
                  <a:pt x="7139583" y="2248958"/>
                </a:cubicBezTo>
                <a:cubicBezTo>
                  <a:pt x="6941278" y="2381250"/>
                  <a:pt x="6742906" y="2546614"/>
                  <a:pt x="6544469" y="2745052"/>
                </a:cubicBezTo>
                <a:cubicBezTo>
                  <a:pt x="6213739" y="3075781"/>
                  <a:pt x="5849938" y="3340364"/>
                  <a:pt x="5453063" y="3538802"/>
                </a:cubicBezTo>
                <a:cubicBezTo>
                  <a:pt x="5188479" y="3604948"/>
                  <a:pt x="4990042" y="3538802"/>
                  <a:pt x="4857750" y="3340364"/>
                </a:cubicBezTo>
                <a:cubicBezTo>
                  <a:pt x="5386917" y="3009635"/>
                  <a:pt x="5849938" y="2513542"/>
                  <a:pt x="6246813" y="1852083"/>
                </a:cubicBezTo>
                <a:cubicBezTo>
                  <a:pt x="6511396" y="1322916"/>
                  <a:pt x="6643688" y="826823"/>
                  <a:pt x="6643688" y="363802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5" name="Freeform 225"/>
          <p:cNvSpPr/>
          <p:nvPr/>
        </p:nvSpPr>
        <p:spPr>
          <a:xfrm rot="0" flipH="0" flipV="0">
            <a:off x="4342106" y="467681"/>
            <a:ext cx="398337" cy="261937"/>
          </a:xfrm>
          <a:custGeom>
            <a:pathLst>
              <a:path w="12070820" h="7937500">
                <a:moveTo>
                  <a:pt x="6746081" y="2315104"/>
                </a:moveTo>
                <a:lnTo>
                  <a:pt x="5158978" y="2315104"/>
                </a:lnTo>
                <a:cubicBezTo>
                  <a:pt x="4762235" y="2513541"/>
                  <a:pt x="4266274" y="2711979"/>
                  <a:pt x="3671093" y="2910416"/>
                </a:cubicBezTo>
                <a:cubicBezTo>
                  <a:pt x="3472656" y="2976562"/>
                  <a:pt x="3373437" y="2910416"/>
                  <a:pt x="3373437" y="2711979"/>
                </a:cubicBezTo>
                <a:cubicBezTo>
                  <a:pt x="3902471" y="2315104"/>
                  <a:pt x="4332287" y="1918229"/>
                  <a:pt x="4662884" y="1521354"/>
                </a:cubicBezTo>
                <a:cubicBezTo>
                  <a:pt x="4927467" y="1190625"/>
                  <a:pt x="5158978" y="892968"/>
                  <a:pt x="5357415" y="628385"/>
                </a:cubicBezTo>
                <a:cubicBezTo>
                  <a:pt x="5555720" y="496093"/>
                  <a:pt x="5754092" y="496093"/>
                  <a:pt x="5952529" y="628385"/>
                </a:cubicBezTo>
                <a:cubicBezTo>
                  <a:pt x="6283259" y="959115"/>
                  <a:pt x="6217112" y="1322916"/>
                  <a:pt x="5754092" y="1719791"/>
                </a:cubicBezTo>
                <a:lnTo>
                  <a:pt x="6746081" y="1719791"/>
                </a:lnTo>
                <a:lnTo>
                  <a:pt x="6746081" y="727604"/>
                </a:lnTo>
                <a:cubicBezTo>
                  <a:pt x="6746081" y="396875"/>
                  <a:pt x="6812226" y="198437"/>
                  <a:pt x="6944518" y="132291"/>
                </a:cubicBezTo>
                <a:cubicBezTo>
                  <a:pt x="7209101" y="0"/>
                  <a:pt x="7440612" y="0"/>
                  <a:pt x="7639050" y="132291"/>
                </a:cubicBezTo>
                <a:cubicBezTo>
                  <a:pt x="7837487" y="198437"/>
                  <a:pt x="8002851" y="396875"/>
                  <a:pt x="8135143" y="727604"/>
                </a:cubicBezTo>
                <a:cubicBezTo>
                  <a:pt x="8068998" y="926041"/>
                  <a:pt x="8035925" y="1256771"/>
                  <a:pt x="8035925" y="1719791"/>
                </a:cubicBezTo>
                <a:lnTo>
                  <a:pt x="10119518" y="1719791"/>
                </a:lnTo>
                <a:cubicBezTo>
                  <a:pt x="10582539" y="1852083"/>
                  <a:pt x="10615612" y="2050521"/>
                  <a:pt x="10218737" y="2315104"/>
                </a:cubicBezTo>
                <a:lnTo>
                  <a:pt x="8035925" y="2315104"/>
                </a:lnTo>
                <a:lnTo>
                  <a:pt x="8035925" y="3604948"/>
                </a:lnTo>
                <a:cubicBezTo>
                  <a:pt x="9557279" y="3737239"/>
                  <a:pt x="10880195" y="3770312"/>
                  <a:pt x="12004675" y="3704166"/>
                </a:cubicBezTo>
                <a:cubicBezTo>
                  <a:pt x="12070820" y="3770312"/>
                  <a:pt x="12004675" y="4001823"/>
                  <a:pt x="11806237" y="4398698"/>
                </a:cubicBezTo>
                <a:cubicBezTo>
                  <a:pt x="11475508" y="5060156"/>
                  <a:pt x="10979414" y="5258594"/>
                  <a:pt x="10317956" y="4994010"/>
                </a:cubicBezTo>
                <a:cubicBezTo>
                  <a:pt x="9656498" y="4663281"/>
                  <a:pt x="8895820" y="4497916"/>
                  <a:pt x="8035925" y="4497916"/>
                </a:cubicBezTo>
                <a:lnTo>
                  <a:pt x="8035925" y="6680729"/>
                </a:lnTo>
                <a:cubicBezTo>
                  <a:pt x="8168216" y="7408333"/>
                  <a:pt x="7969779" y="7805208"/>
                  <a:pt x="7440612" y="7871354"/>
                </a:cubicBezTo>
                <a:cubicBezTo>
                  <a:pt x="6911445" y="7937500"/>
                  <a:pt x="6679935" y="7573698"/>
                  <a:pt x="6746081" y="6779948"/>
                </a:cubicBezTo>
                <a:lnTo>
                  <a:pt x="6746081" y="4497916"/>
                </a:lnTo>
                <a:cubicBezTo>
                  <a:pt x="5357283" y="4431771"/>
                  <a:pt x="4332287" y="4597135"/>
                  <a:pt x="3671093" y="4994010"/>
                </a:cubicBezTo>
                <a:cubicBezTo>
                  <a:pt x="3406510" y="5060156"/>
                  <a:pt x="3274218" y="4960937"/>
                  <a:pt x="3274218" y="4696354"/>
                </a:cubicBezTo>
                <a:cubicBezTo>
                  <a:pt x="3274218" y="4365625"/>
                  <a:pt x="3373371" y="4101041"/>
                  <a:pt x="3571676" y="3902604"/>
                </a:cubicBezTo>
                <a:cubicBezTo>
                  <a:pt x="3770114" y="3704166"/>
                  <a:pt x="4001624" y="3571875"/>
                  <a:pt x="4266207" y="3505729"/>
                </a:cubicBezTo>
                <a:cubicBezTo>
                  <a:pt x="4662950" y="3704166"/>
                  <a:pt x="5489575" y="3737239"/>
                  <a:pt x="6746081" y="3604948"/>
                </a:cubicBezTo>
                <a:close/>
                <a:moveTo>
                  <a:pt x="4067968" y="628385"/>
                </a:moveTo>
                <a:cubicBezTo>
                  <a:pt x="3803385" y="1091406"/>
                  <a:pt x="3406510" y="1554427"/>
                  <a:pt x="2877343" y="2017448"/>
                </a:cubicBezTo>
                <a:lnTo>
                  <a:pt x="2877343" y="6482291"/>
                </a:lnTo>
                <a:cubicBezTo>
                  <a:pt x="2877343" y="6813021"/>
                  <a:pt x="2844270" y="7110677"/>
                  <a:pt x="2778125" y="7375260"/>
                </a:cubicBezTo>
                <a:cubicBezTo>
                  <a:pt x="2579687" y="7573698"/>
                  <a:pt x="2348177" y="7672916"/>
                  <a:pt x="2083593" y="7672916"/>
                </a:cubicBezTo>
                <a:cubicBezTo>
                  <a:pt x="1819010" y="7672916"/>
                  <a:pt x="1686718" y="7507552"/>
                  <a:pt x="1686718" y="7176823"/>
                </a:cubicBezTo>
                <a:cubicBezTo>
                  <a:pt x="1885156" y="5126302"/>
                  <a:pt x="1918229" y="3571875"/>
                  <a:pt x="1785937" y="2513541"/>
                </a:cubicBezTo>
                <a:cubicBezTo>
                  <a:pt x="992187" y="2910416"/>
                  <a:pt x="496093" y="2910416"/>
                  <a:pt x="297656" y="2513541"/>
                </a:cubicBezTo>
                <a:cubicBezTo>
                  <a:pt x="165364" y="2315104"/>
                  <a:pt x="66145" y="2050521"/>
                  <a:pt x="0" y="1719791"/>
                </a:cubicBezTo>
                <a:cubicBezTo>
                  <a:pt x="66145" y="1587500"/>
                  <a:pt x="330729" y="1488281"/>
                  <a:pt x="793750" y="1422135"/>
                </a:cubicBezTo>
                <a:cubicBezTo>
                  <a:pt x="1852083" y="1223698"/>
                  <a:pt x="2877343" y="859896"/>
                  <a:pt x="3869531" y="330729"/>
                </a:cubicBezTo>
                <a:cubicBezTo>
                  <a:pt x="4067968" y="264583"/>
                  <a:pt x="4134114" y="363802"/>
                  <a:pt x="4067968" y="628385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6" name="Freeform 226"/>
          <p:cNvSpPr/>
          <p:nvPr/>
        </p:nvSpPr>
        <p:spPr>
          <a:xfrm rot="0" flipH="0" flipV="0">
            <a:off x="4760532" y="475242"/>
            <a:ext cx="400546" cy="257571"/>
          </a:xfrm>
          <a:custGeom>
            <a:pathLst>
              <a:path w="12137760" h="7805207">
                <a:moveTo>
                  <a:pt x="5423958" y="0"/>
                </a:moveTo>
                <a:cubicBezTo>
                  <a:pt x="6085416" y="132292"/>
                  <a:pt x="6383072" y="429948"/>
                  <a:pt x="6316927" y="892969"/>
                </a:cubicBezTo>
                <a:cubicBezTo>
                  <a:pt x="6118489" y="1488281"/>
                  <a:pt x="5986198" y="1918229"/>
                  <a:pt x="5920052" y="2182812"/>
                </a:cubicBezTo>
                <a:cubicBezTo>
                  <a:pt x="8433594" y="4630208"/>
                  <a:pt x="10484114" y="5986198"/>
                  <a:pt x="12071614" y="6250781"/>
                </a:cubicBezTo>
                <a:cubicBezTo>
                  <a:pt x="12137760" y="6449219"/>
                  <a:pt x="11906250" y="6813021"/>
                  <a:pt x="11377083" y="7342187"/>
                </a:cubicBezTo>
                <a:cubicBezTo>
                  <a:pt x="10914062" y="7805207"/>
                  <a:pt x="10318750" y="7739062"/>
                  <a:pt x="9591146" y="7143750"/>
                </a:cubicBezTo>
                <a:cubicBezTo>
                  <a:pt x="8797396" y="6416146"/>
                  <a:pt x="8069791" y="5721615"/>
                  <a:pt x="7408333" y="5060156"/>
                </a:cubicBezTo>
                <a:cubicBezTo>
                  <a:pt x="6746875" y="4464844"/>
                  <a:pt x="6151562" y="3902604"/>
                  <a:pt x="5622396" y="3373437"/>
                </a:cubicBezTo>
                <a:cubicBezTo>
                  <a:pt x="5291666" y="4167187"/>
                  <a:pt x="4861718" y="4861719"/>
                  <a:pt x="4332552" y="5457031"/>
                </a:cubicBezTo>
                <a:cubicBezTo>
                  <a:pt x="3208073" y="6515365"/>
                  <a:pt x="2116666" y="7077604"/>
                  <a:pt x="1058333" y="7143750"/>
                </a:cubicBezTo>
                <a:cubicBezTo>
                  <a:pt x="330729" y="7143750"/>
                  <a:pt x="0" y="6813021"/>
                  <a:pt x="66146" y="6151562"/>
                </a:cubicBezTo>
                <a:cubicBezTo>
                  <a:pt x="198437" y="6085417"/>
                  <a:pt x="694531" y="5986198"/>
                  <a:pt x="1554427" y="5853906"/>
                </a:cubicBezTo>
                <a:cubicBezTo>
                  <a:pt x="2612760" y="5589323"/>
                  <a:pt x="3505729" y="4861719"/>
                  <a:pt x="4233333" y="3671094"/>
                </a:cubicBezTo>
                <a:cubicBezTo>
                  <a:pt x="4696354" y="2745052"/>
                  <a:pt x="4894791" y="1951302"/>
                  <a:pt x="4828646" y="1289844"/>
                </a:cubicBezTo>
                <a:cubicBezTo>
                  <a:pt x="4828646" y="429948"/>
                  <a:pt x="5027083" y="0"/>
                  <a:pt x="5423958" y="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7" name="Freeform 227"/>
          <p:cNvSpPr/>
          <p:nvPr/>
        </p:nvSpPr>
        <p:spPr>
          <a:xfrm rot="0" flipH="0" flipV="0">
            <a:off x="5194290" y="465472"/>
            <a:ext cx="385266" cy="267145"/>
          </a:xfrm>
          <a:custGeom>
            <a:pathLst>
              <a:path w="11674740" h="8095323">
                <a:moveTo>
                  <a:pt x="6515365" y="1488281"/>
                </a:moveTo>
                <a:cubicBezTo>
                  <a:pt x="6515365" y="1091406"/>
                  <a:pt x="6482292" y="760677"/>
                  <a:pt x="6416146" y="496094"/>
                </a:cubicBezTo>
                <a:cubicBezTo>
                  <a:pt x="6416146" y="165365"/>
                  <a:pt x="6581510" y="0"/>
                  <a:pt x="6912240" y="0"/>
                </a:cubicBezTo>
                <a:cubicBezTo>
                  <a:pt x="7044532" y="0"/>
                  <a:pt x="7209896" y="33073"/>
                  <a:pt x="7408334" y="99219"/>
                </a:cubicBezTo>
                <a:cubicBezTo>
                  <a:pt x="7739063" y="363802"/>
                  <a:pt x="7871354" y="661458"/>
                  <a:pt x="7805209" y="992188"/>
                </a:cubicBezTo>
                <a:lnTo>
                  <a:pt x="7805209" y="1488281"/>
                </a:lnTo>
                <a:cubicBezTo>
                  <a:pt x="9326563" y="1620573"/>
                  <a:pt x="10616407" y="1653646"/>
                  <a:pt x="11674740" y="1587500"/>
                </a:cubicBezTo>
                <a:cubicBezTo>
                  <a:pt x="11211719" y="2710260"/>
                  <a:pt x="10616407" y="3205560"/>
                  <a:pt x="9888802" y="3073400"/>
                </a:cubicBezTo>
                <a:cubicBezTo>
                  <a:pt x="9293490" y="2875360"/>
                  <a:pt x="8598959" y="2677253"/>
                  <a:pt x="7805209" y="2479080"/>
                </a:cubicBezTo>
                <a:cubicBezTo>
                  <a:pt x="7739063" y="2545093"/>
                  <a:pt x="7739063" y="2875293"/>
                  <a:pt x="7805209" y="3469680"/>
                </a:cubicBezTo>
                <a:cubicBezTo>
                  <a:pt x="7937500" y="5186826"/>
                  <a:pt x="7805209" y="6375929"/>
                  <a:pt x="7408334" y="7036991"/>
                </a:cubicBezTo>
                <a:cubicBezTo>
                  <a:pt x="6482292" y="7963033"/>
                  <a:pt x="5324740" y="8095323"/>
                  <a:pt x="3935677" y="7433866"/>
                </a:cubicBezTo>
                <a:cubicBezTo>
                  <a:pt x="3208073" y="6904699"/>
                  <a:pt x="3009636" y="6573970"/>
                  <a:pt x="3340365" y="6441678"/>
                </a:cubicBezTo>
                <a:cubicBezTo>
                  <a:pt x="3671094" y="6640116"/>
                  <a:pt x="4001823" y="6772408"/>
                  <a:pt x="4332552" y="6838553"/>
                </a:cubicBezTo>
                <a:cubicBezTo>
                  <a:pt x="5457031" y="6838553"/>
                  <a:pt x="6085417" y="6673387"/>
                  <a:pt x="6217709" y="6343055"/>
                </a:cubicBezTo>
                <a:cubicBezTo>
                  <a:pt x="6482292" y="6012723"/>
                  <a:pt x="6581510" y="5054666"/>
                  <a:pt x="6515365" y="3468886"/>
                </a:cubicBezTo>
                <a:cubicBezTo>
                  <a:pt x="5258594" y="4723540"/>
                  <a:pt x="3869531" y="5449888"/>
                  <a:pt x="2348177" y="5647928"/>
                </a:cubicBezTo>
                <a:cubicBezTo>
                  <a:pt x="1951302" y="5647928"/>
                  <a:pt x="1587500" y="5515637"/>
                  <a:pt x="1256771" y="5251053"/>
                </a:cubicBezTo>
                <a:cubicBezTo>
                  <a:pt x="926042" y="4920324"/>
                  <a:pt x="926042" y="4721887"/>
                  <a:pt x="1256771" y="4655741"/>
                </a:cubicBezTo>
                <a:cubicBezTo>
                  <a:pt x="2976563" y="4589595"/>
                  <a:pt x="4729427" y="3798359"/>
                  <a:pt x="6515365" y="2282031"/>
                </a:cubicBezTo>
                <a:cubicBezTo>
                  <a:pt x="3604948" y="2282031"/>
                  <a:pt x="1620573" y="2447396"/>
                  <a:pt x="562240" y="2778125"/>
                </a:cubicBezTo>
                <a:cubicBezTo>
                  <a:pt x="165365" y="2910417"/>
                  <a:pt x="0" y="2811198"/>
                  <a:pt x="66146" y="2480469"/>
                </a:cubicBezTo>
                <a:cubicBezTo>
                  <a:pt x="463021" y="1686719"/>
                  <a:pt x="826823" y="1355990"/>
                  <a:pt x="1157552" y="1488281"/>
                </a:cubicBezTo>
                <a:cubicBezTo>
                  <a:pt x="1951302" y="1620573"/>
                  <a:pt x="3737240" y="1620573"/>
                  <a:pt x="6515365" y="1488281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8" name="Freeform 228"/>
          <p:cNvSpPr/>
          <p:nvPr/>
        </p:nvSpPr>
        <p:spPr>
          <a:xfrm rot="0" flipH="0" flipV="0">
            <a:off x="5603932" y="459963"/>
            <a:ext cx="396180" cy="272864"/>
          </a:xfrm>
          <a:custGeom>
            <a:pathLst>
              <a:path w="12005468" h="8268625">
                <a:moveTo>
                  <a:pt x="6449218" y="264583"/>
                </a:moveTo>
                <a:cubicBezTo>
                  <a:pt x="6647656" y="463021"/>
                  <a:pt x="6813020" y="760677"/>
                  <a:pt x="6945312" y="1157552"/>
                </a:cubicBezTo>
                <a:cubicBezTo>
                  <a:pt x="7474479" y="1223698"/>
                  <a:pt x="8334375" y="1223698"/>
                  <a:pt x="9525000" y="1157552"/>
                </a:cubicBezTo>
                <a:cubicBezTo>
                  <a:pt x="10120312" y="959115"/>
                  <a:pt x="10484114" y="1091208"/>
                  <a:pt x="10616406" y="1553832"/>
                </a:cubicBezTo>
                <a:cubicBezTo>
                  <a:pt x="10748698" y="2610710"/>
                  <a:pt x="10649479" y="3403336"/>
                  <a:pt x="10318750" y="3931708"/>
                </a:cubicBezTo>
                <a:cubicBezTo>
                  <a:pt x="10120312" y="4196292"/>
                  <a:pt x="9954948" y="4196292"/>
                  <a:pt x="9822656" y="3931708"/>
                </a:cubicBezTo>
                <a:cubicBezTo>
                  <a:pt x="9888801" y="2743333"/>
                  <a:pt x="9756510" y="2083131"/>
                  <a:pt x="9425781" y="1951104"/>
                </a:cubicBezTo>
                <a:cubicBezTo>
                  <a:pt x="8565885" y="1885090"/>
                  <a:pt x="7606770" y="1852083"/>
                  <a:pt x="6548437" y="1852083"/>
                </a:cubicBezTo>
                <a:cubicBezTo>
                  <a:pt x="5820833" y="1785938"/>
                  <a:pt x="4530989" y="1818944"/>
                  <a:pt x="2678906" y="1951104"/>
                </a:cubicBezTo>
                <a:cubicBezTo>
                  <a:pt x="2215885" y="2083131"/>
                  <a:pt x="1984375" y="2677187"/>
                  <a:pt x="1984375" y="3733271"/>
                </a:cubicBezTo>
                <a:cubicBezTo>
                  <a:pt x="1852083" y="4064000"/>
                  <a:pt x="1686718" y="4064000"/>
                  <a:pt x="1488281" y="3733271"/>
                </a:cubicBezTo>
                <a:cubicBezTo>
                  <a:pt x="1289843" y="3072871"/>
                  <a:pt x="1223697" y="2379464"/>
                  <a:pt x="1289843" y="1653051"/>
                </a:cubicBezTo>
                <a:cubicBezTo>
                  <a:pt x="1422135" y="1124281"/>
                  <a:pt x="1752864" y="959115"/>
                  <a:pt x="2282031" y="1157552"/>
                </a:cubicBezTo>
                <a:cubicBezTo>
                  <a:pt x="3075781" y="1223698"/>
                  <a:pt x="3935677" y="1223698"/>
                  <a:pt x="4861718" y="1157552"/>
                </a:cubicBezTo>
                <a:cubicBezTo>
                  <a:pt x="5060156" y="628385"/>
                  <a:pt x="5225520" y="330729"/>
                  <a:pt x="5357812" y="264583"/>
                </a:cubicBezTo>
                <a:cubicBezTo>
                  <a:pt x="5688541" y="0"/>
                  <a:pt x="6052343" y="0"/>
                  <a:pt x="6449218" y="264583"/>
                </a:cubicBezTo>
                <a:close/>
                <a:moveTo>
                  <a:pt x="1488281" y="4829043"/>
                </a:moveTo>
                <a:cubicBezTo>
                  <a:pt x="2943489" y="4762897"/>
                  <a:pt x="4431770" y="4729824"/>
                  <a:pt x="5953125" y="4729824"/>
                </a:cubicBezTo>
                <a:cubicBezTo>
                  <a:pt x="6283854" y="4199599"/>
                  <a:pt x="6515364" y="3437467"/>
                  <a:pt x="6647656" y="2443427"/>
                </a:cubicBezTo>
                <a:cubicBezTo>
                  <a:pt x="6647656" y="2179770"/>
                  <a:pt x="6746875" y="2047941"/>
                  <a:pt x="6945312" y="2047941"/>
                </a:cubicBezTo>
                <a:cubicBezTo>
                  <a:pt x="7342187" y="2180365"/>
                  <a:pt x="7573698" y="2412140"/>
                  <a:pt x="7639843" y="2743266"/>
                </a:cubicBezTo>
                <a:cubicBezTo>
                  <a:pt x="7705989" y="3206816"/>
                  <a:pt x="7573698" y="3869002"/>
                  <a:pt x="7242968" y="4729824"/>
                </a:cubicBezTo>
                <a:cubicBezTo>
                  <a:pt x="9491926" y="4729824"/>
                  <a:pt x="11079426" y="4762897"/>
                  <a:pt x="12005468" y="4829043"/>
                </a:cubicBezTo>
                <a:cubicBezTo>
                  <a:pt x="11476301" y="6019668"/>
                  <a:pt x="10847916" y="6449616"/>
                  <a:pt x="10120312" y="6118887"/>
                </a:cubicBezTo>
                <a:cubicBezTo>
                  <a:pt x="8929687" y="5788157"/>
                  <a:pt x="7838281" y="5589720"/>
                  <a:pt x="6846093" y="5523574"/>
                </a:cubicBezTo>
                <a:cubicBezTo>
                  <a:pt x="5523177" y="7574095"/>
                  <a:pt x="3737239" y="8268625"/>
                  <a:pt x="1488281" y="7607168"/>
                </a:cubicBezTo>
                <a:cubicBezTo>
                  <a:pt x="1289843" y="7408730"/>
                  <a:pt x="1289843" y="7243366"/>
                  <a:pt x="1488281" y="7111074"/>
                </a:cubicBezTo>
                <a:cubicBezTo>
                  <a:pt x="3406510" y="6912637"/>
                  <a:pt x="4762500" y="6350397"/>
                  <a:pt x="5556250" y="5424355"/>
                </a:cubicBezTo>
                <a:cubicBezTo>
                  <a:pt x="3042708" y="5490501"/>
                  <a:pt x="1355989" y="5655866"/>
                  <a:pt x="496093" y="5920449"/>
                </a:cubicBezTo>
                <a:cubicBezTo>
                  <a:pt x="231510" y="6118887"/>
                  <a:pt x="66145" y="6052741"/>
                  <a:pt x="0" y="5722012"/>
                </a:cubicBezTo>
                <a:cubicBezTo>
                  <a:pt x="66145" y="5325137"/>
                  <a:pt x="198437" y="5060553"/>
                  <a:pt x="396875" y="4928262"/>
                </a:cubicBezTo>
                <a:cubicBezTo>
                  <a:pt x="727604" y="4729824"/>
                  <a:pt x="1091406" y="4696751"/>
                  <a:pt x="1488281" y="4829043"/>
                </a:cubicBezTo>
                <a:close/>
                <a:moveTo>
                  <a:pt x="5060156" y="2443427"/>
                </a:moveTo>
                <a:cubicBezTo>
                  <a:pt x="5457031" y="2575719"/>
                  <a:pt x="5787760" y="2741083"/>
                  <a:pt x="6052343" y="2939521"/>
                </a:cubicBezTo>
                <a:cubicBezTo>
                  <a:pt x="6184635" y="3071813"/>
                  <a:pt x="6151562" y="3171031"/>
                  <a:pt x="5953125" y="3237177"/>
                </a:cubicBezTo>
                <a:cubicBezTo>
                  <a:pt x="5490104" y="3237177"/>
                  <a:pt x="5060156" y="3204104"/>
                  <a:pt x="4663281" y="3137958"/>
                </a:cubicBezTo>
                <a:cubicBezTo>
                  <a:pt x="3737239" y="3071813"/>
                  <a:pt x="3373437" y="2840302"/>
                  <a:pt x="3571875" y="2443427"/>
                </a:cubicBezTo>
                <a:cubicBezTo>
                  <a:pt x="3638020" y="2244990"/>
                  <a:pt x="3770312" y="2145771"/>
                  <a:pt x="3968750" y="2145771"/>
                </a:cubicBezTo>
                <a:cubicBezTo>
                  <a:pt x="4233333" y="2145771"/>
                  <a:pt x="4597135" y="2244990"/>
                  <a:pt x="5060156" y="2443427"/>
                </a:cubicBezTo>
                <a:close/>
                <a:moveTo>
                  <a:pt x="3274218" y="3336396"/>
                </a:moveTo>
                <a:cubicBezTo>
                  <a:pt x="3472656" y="3402542"/>
                  <a:pt x="3671093" y="3468688"/>
                  <a:pt x="3869531" y="3534833"/>
                </a:cubicBezTo>
                <a:cubicBezTo>
                  <a:pt x="4067968" y="3600979"/>
                  <a:pt x="4299479" y="3667125"/>
                  <a:pt x="4564062" y="3733271"/>
                </a:cubicBezTo>
                <a:lnTo>
                  <a:pt x="5357812" y="4030927"/>
                </a:lnTo>
                <a:cubicBezTo>
                  <a:pt x="5556250" y="4163219"/>
                  <a:pt x="5457031" y="4262438"/>
                  <a:pt x="5060156" y="4328583"/>
                </a:cubicBezTo>
                <a:cubicBezTo>
                  <a:pt x="4332552" y="4328583"/>
                  <a:pt x="3604947" y="4295511"/>
                  <a:pt x="2877343" y="4229365"/>
                </a:cubicBezTo>
                <a:cubicBezTo>
                  <a:pt x="2546614" y="4163219"/>
                  <a:pt x="2447395" y="3931708"/>
                  <a:pt x="2579687" y="3534833"/>
                </a:cubicBezTo>
                <a:cubicBezTo>
                  <a:pt x="2711979" y="3270250"/>
                  <a:pt x="2943489" y="3204104"/>
                  <a:pt x="3274218" y="3336396"/>
                </a:cubicBezTo>
                <a:close/>
                <a:moveTo>
                  <a:pt x="7540625" y="5920449"/>
                </a:moveTo>
                <a:cubicBezTo>
                  <a:pt x="8069791" y="6118887"/>
                  <a:pt x="8632031" y="6383470"/>
                  <a:pt x="9227343" y="6714199"/>
                </a:cubicBezTo>
                <a:cubicBezTo>
                  <a:pt x="9888801" y="7177220"/>
                  <a:pt x="10285676" y="7507949"/>
                  <a:pt x="10417968" y="7706387"/>
                </a:cubicBezTo>
                <a:cubicBezTo>
                  <a:pt x="10550260" y="7904824"/>
                  <a:pt x="10484114" y="8004043"/>
                  <a:pt x="10219531" y="8004043"/>
                </a:cubicBezTo>
                <a:cubicBezTo>
                  <a:pt x="9954948" y="8004043"/>
                  <a:pt x="9657291" y="7937897"/>
                  <a:pt x="9326562" y="7805605"/>
                </a:cubicBezTo>
                <a:cubicBezTo>
                  <a:pt x="8202083" y="7474876"/>
                  <a:pt x="7408333" y="7144147"/>
                  <a:pt x="6945312" y="6813418"/>
                </a:cubicBezTo>
                <a:cubicBezTo>
                  <a:pt x="6746875" y="6614980"/>
                  <a:pt x="6746875" y="6383470"/>
                  <a:pt x="6945312" y="6118887"/>
                </a:cubicBezTo>
                <a:cubicBezTo>
                  <a:pt x="7077604" y="5920449"/>
                  <a:pt x="7276041" y="5854303"/>
                  <a:pt x="7540625" y="5920449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9" name="Freeform 229"/>
          <p:cNvSpPr/>
          <p:nvPr/>
        </p:nvSpPr>
        <p:spPr>
          <a:xfrm rot="0" flipH="0" flipV="0">
            <a:off x="6021293" y="461185"/>
            <a:ext cx="401663" cy="268485"/>
          </a:xfrm>
          <a:custGeom>
            <a:pathLst>
              <a:path w="12171626" h="8135937">
                <a:moveTo>
                  <a:pt x="7938293" y="2214298"/>
                </a:moveTo>
                <a:lnTo>
                  <a:pt x="7938293" y="3303323"/>
                </a:lnTo>
                <a:lnTo>
                  <a:pt x="10418762" y="3303323"/>
                </a:lnTo>
                <a:cubicBezTo>
                  <a:pt x="10683345" y="3369601"/>
                  <a:pt x="10815637" y="3435879"/>
                  <a:pt x="10815637" y="3502157"/>
                </a:cubicBezTo>
                <a:cubicBezTo>
                  <a:pt x="11014075" y="3700859"/>
                  <a:pt x="10947929" y="3833349"/>
                  <a:pt x="10617200" y="3899627"/>
                </a:cubicBezTo>
                <a:cubicBezTo>
                  <a:pt x="9757304" y="4032052"/>
                  <a:pt x="8864335" y="4065191"/>
                  <a:pt x="7938293" y="3999045"/>
                </a:cubicBezTo>
                <a:lnTo>
                  <a:pt x="7938293" y="4893402"/>
                </a:lnTo>
                <a:lnTo>
                  <a:pt x="10319543" y="4893402"/>
                </a:lnTo>
                <a:cubicBezTo>
                  <a:pt x="11113293" y="4959681"/>
                  <a:pt x="11510168" y="5059098"/>
                  <a:pt x="11510168" y="5191654"/>
                </a:cubicBezTo>
                <a:cubicBezTo>
                  <a:pt x="11510168" y="5522912"/>
                  <a:pt x="11179439" y="5688541"/>
                  <a:pt x="10517981" y="5688541"/>
                </a:cubicBezTo>
                <a:cubicBezTo>
                  <a:pt x="9724231" y="5622263"/>
                  <a:pt x="8864335" y="5589124"/>
                  <a:pt x="7938293" y="5589124"/>
                </a:cubicBezTo>
                <a:lnTo>
                  <a:pt x="7938293" y="7573698"/>
                </a:lnTo>
                <a:cubicBezTo>
                  <a:pt x="7938293" y="7904427"/>
                  <a:pt x="7673710" y="8069791"/>
                  <a:pt x="7144543" y="8069791"/>
                </a:cubicBezTo>
                <a:cubicBezTo>
                  <a:pt x="6879960" y="8135937"/>
                  <a:pt x="6714595" y="8003646"/>
                  <a:pt x="6648450" y="7672916"/>
                </a:cubicBezTo>
                <a:lnTo>
                  <a:pt x="6648450" y="1917237"/>
                </a:lnTo>
                <a:cubicBezTo>
                  <a:pt x="5788554" y="2578695"/>
                  <a:pt x="4994804" y="3008643"/>
                  <a:pt x="4267200" y="3207081"/>
                </a:cubicBezTo>
                <a:cubicBezTo>
                  <a:pt x="3936470" y="3273227"/>
                  <a:pt x="3804179" y="3174008"/>
                  <a:pt x="3870325" y="2909424"/>
                </a:cubicBezTo>
                <a:cubicBezTo>
                  <a:pt x="5060950" y="1851620"/>
                  <a:pt x="5821627" y="958982"/>
                  <a:pt x="6152356" y="231510"/>
                </a:cubicBezTo>
                <a:cubicBezTo>
                  <a:pt x="6350793" y="33073"/>
                  <a:pt x="6549231" y="0"/>
                  <a:pt x="6747668" y="132291"/>
                </a:cubicBezTo>
                <a:cubicBezTo>
                  <a:pt x="7409126" y="463021"/>
                  <a:pt x="7574491" y="826823"/>
                  <a:pt x="7243762" y="1223698"/>
                </a:cubicBezTo>
                <a:cubicBezTo>
                  <a:pt x="8632825" y="1355990"/>
                  <a:pt x="10253398" y="1455208"/>
                  <a:pt x="12105481" y="1521354"/>
                </a:cubicBezTo>
                <a:cubicBezTo>
                  <a:pt x="12171626" y="1719395"/>
                  <a:pt x="12039335" y="2049595"/>
                  <a:pt x="11708606" y="2511954"/>
                </a:cubicBezTo>
                <a:cubicBezTo>
                  <a:pt x="11377876" y="2776537"/>
                  <a:pt x="10914856" y="2743464"/>
                  <a:pt x="10319543" y="2412735"/>
                </a:cubicBezTo>
                <a:cubicBezTo>
                  <a:pt x="9525793" y="2280444"/>
                  <a:pt x="8732043" y="2214298"/>
                  <a:pt x="7938293" y="2214298"/>
                </a:cubicBezTo>
                <a:close/>
                <a:moveTo>
                  <a:pt x="4067968" y="330134"/>
                </a:moveTo>
                <a:cubicBezTo>
                  <a:pt x="4597135" y="263988"/>
                  <a:pt x="4696354" y="495498"/>
                  <a:pt x="4365625" y="1024665"/>
                </a:cubicBezTo>
                <a:cubicBezTo>
                  <a:pt x="4101041" y="1289248"/>
                  <a:pt x="3836458" y="1520759"/>
                  <a:pt x="3571875" y="1719196"/>
                </a:cubicBezTo>
                <a:lnTo>
                  <a:pt x="3571875" y="6879166"/>
                </a:lnTo>
                <a:cubicBezTo>
                  <a:pt x="3638020" y="7276041"/>
                  <a:pt x="3472656" y="7540625"/>
                  <a:pt x="3075781" y="7672916"/>
                </a:cubicBezTo>
                <a:cubicBezTo>
                  <a:pt x="2612760" y="7871354"/>
                  <a:pt x="2381250" y="7772135"/>
                  <a:pt x="2381250" y="7375260"/>
                </a:cubicBezTo>
                <a:lnTo>
                  <a:pt x="2381250" y="2313318"/>
                </a:lnTo>
                <a:cubicBezTo>
                  <a:pt x="1653645" y="2710193"/>
                  <a:pt x="1157552" y="2809412"/>
                  <a:pt x="892968" y="2610974"/>
                </a:cubicBezTo>
                <a:cubicBezTo>
                  <a:pt x="165364" y="1884164"/>
                  <a:pt x="0" y="1487686"/>
                  <a:pt x="396875" y="1421540"/>
                </a:cubicBezTo>
                <a:cubicBezTo>
                  <a:pt x="1719791" y="1289248"/>
                  <a:pt x="2943489" y="925446"/>
                  <a:pt x="4067968" y="330134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0" name="Freeform 230"/>
          <p:cNvSpPr/>
          <p:nvPr/>
        </p:nvSpPr>
        <p:spPr>
          <a:xfrm rot="0" flipH="0" flipV="0">
            <a:off x="6442032" y="465525"/>
            <a:ext cx="401611" cy="258414"/>
          </a:xfrm>
          <a:custGeom>
            <a:pathLst>
              <a:path w="12170040" h="7830740">
                <a:moveTo>
                  <a:pt x="7341394" y="0"/>
                </a:moveTo>
                <a:cubicBezTo>
                  <a:pt x="7738269" y="0"/>
                  <a:pt x="8002852" y="165364"/>
                  <a:pt x="8135144" y="496093"/>
                </a:cubicBezTo>
                <a:cubicBezTo>
                  <a:pt x="8201290" y="1025260"/>
                  <a:pt x="8333582" y="1256770"/>
                  <a:pt x="8532019" y="1190625"/>
                </a:cubicBezTo>
                <a:cubicBezTo>
                  <a:pt x="8995040" y="1256770"/>
                  <a:pt x="9590352" y="1289843"/>
                  <a:pt x="10317957" y="1289843"/>
                </a:cubicBezTo>
                <a:cubicBezTo>
                  <a:pt x="10582540" y="1422135"/>
                  <a:pt x="10615613" y="1587500"/>
                  <a:pt x="10417175" y="1785937"/>
                </a:cubicBezTo>
                <a:cubicBezTo>
                  <a:pt x="10218738" y="1852083"/>
                  <a:pt x="10053373" y="1885156"/>
                  <a:pt x="9921082" y="1885156"/>
                </a:cubicBezTo>
                <a:cubicBezTo>
                  <a:pt x="9656498" y="1951302"/>
                  <a:pt x="9325769" y="1984375"/>
                  <a:pt x="8928894" y="1984375"/>
                </a:cubicBezTo>
                <a:cubicBezTo>
                  <a:pt x="9259623" y="2181489"/>
                  <a:pt x="9193477" y="2542844"/>
                  <a:pt x="8730457" y="3068439"/>
                </a:cubicBezTo>
                <a:cubicBezTo>
                  <a:pt x="10053373" y="3134585"/>
                  <a:pt x="11177852" y="3200863"/>
                  <a:pt x="12103894" y="3267273"/>
                </a:cubicBezTo>
                <a:cubicBezTo>
                  <a:pt x="12170040" y="3400226"/>
                  <a:pt x="12070821" y="3666133"/>
                  <a:pt x="11806238" y="4064992"/>
                </a:cubicBezTo>
                <a:cubicBezTo>
                  <a:pt x="11607800" y="4462793"/>
                  <a:pt x="11310144" y="4628621"/>
                  <a:pt x="10913269" y="4562475"/>
                </a:cubicBezTo>
                <a:cubicBezTo>
                  <a:pt x="9325769" y="3831960"/>
                  <a:pt x="7275380" y="3632861"/>
                  <a:pt x="4762103" y="3965178"/>
                </a:cubicBezTo>
                <a:cubicBezTo>
                  <a:pt x="4431374" y="4098131"/>
                  <a:pt x="4100645" y="4231084"/>
                  <a:pt x="3769916" y="4364037"/>
                </a:cubicBezTo>
                <a:cubicBezTo>
                  <a:pt x="3505332" y="4364037"/>
                  <a:pt x="3439187" y="4131468"/>
                  <a:pt x="3571478" y="3666331"/>
                </a:cubicBezTo>
                <a:cubicBezTo>
                  <a:pt x="3637624" y="3400425"/>
                  <a:pt x="3869135" y="3234266"/>
                  <a:pt x="4266010" y="3167856"/>
                </a:cubicBezTo>
                <a:cubicBezTo>
                  <a:pt x="4993482" y="3167856"/>
                  <a:pt x="5588662" y="3134651"/>
                  <a:pt x="6051550" y="3068240"/>
                </a:cubicBezTo>
                <a:cubicBezTo>
                  <a:pt x="5654675" y="2673879"/>
                  <a:pt x="5588529" y="2279518"/>
                  <a:pt x="5853113" y="1885156"/>
                </a:cubicBezTo>
                <a:cubicBezTo>
                  <a:pt x="5390092" y="1885156"/>
                  <a:pt x="4927071" y="1951302"/>
                  <a:pt x="4464050" y="2083593"/>
                </a:cubicBezTo>
                <a:cubicBezTo>
                  <a:pt x="4265613" y="2149739"/>
                  <a:pt x="4199467" y="2017448"/>
                  <a:pt x="4265613" y="1686718"/>
                </a:cubicBezTo>
                <a:cubicBezTo>
                  <a:pt x="4397904" y="1355989"/>
                  <a:pt x="4662488" y="1157552"/>
                  <a:pt x="5059363" y="1091406"/>
                </a:cubicBezTo>
                <a:cubicBezTo>
                  <a:pt x="5323946" y="1157552"/>
                  <a:pt x="5720821" y="1190625"/>
                  <a:pt x="6249988" y="1190625"/>
                </a:cubicBezTo>
                <a:cubicBezTo>
                  <a:pt x="6580717" y="1256770"/>
                  <a:pt x="6746082" y="959114"/>
                  <a:pt x="6746082" y="297656"/>
                </a:cubicBezTo>
                <a:cubicBezTo>
                  <a:pt x="6812227" y="99218"/>
                  <a:pt x="7010665" y="0"/>
                  <a:pt x="7341394" y="0"/>
                </a:cubicBezTo>
                <a:close/>
                <a:moveTo>
                  <a:pt x="8135144" y="1885156"/>
                </a:moveTo>
                <a:lnTo>
                  <a:pt x="6547644" y="1885156"/>
                </a:lnTo>
                <a:cubicBezTo>
                  <a:pt x="6547644" y="2279518"/>
                  <a:pt x="6646863" y="2673879"/>
                  <a:pt x="6845300" y="3068240"/>
                </a:cubicBezTo>
                <a:lnTo>
                  <a:pt x="7936707" y="3068240"/>
                </a:lnTo>
                <a:cubicBezTo>
                  <a:pt x="8068998" y="2673879"/>
                  <a:pt x="8135144" y="2279518"/>
                  <a:pt x="8135144" y="1885156"/>
                </a:cubicBezTo>
                <a:close/>
                <a:moveTo>
                  <a:pt x="2678907" y="297656"/>
                </a:moveTo>
                <a:cubicBezTo>
                  <a:pt x="3009636" y="363802"/>
                  <a:pt x="3208073" y="562239"/>
                  <a:pt x="3274219" y="892968"/>
                </a:cubicBezTo>
                <a:cubicBezTo>
                  <a:pt x="3141927" y="1223301"/>
                  <a:pt x="3075782" y="1685793"/>
                  <a:pt x="3075782" y="2280443"/>
                </a:cubicBezTo>
                <a:lnTo>
                  <a:pt x="3968353" y="2280443"/>
                </a:lnTo>
                <a:cubicBezTo>
                  <a:pt x="3968353" y="2346589"/>
                  <a:pt x="4001426" y="2379662"/>
                  <a:pt x="4067572" y="2379662"/>
                </a:cubicBezTo>
                <a:cubicBezTo>
                  <a:pt x="4199864" y="2710391"/>
                  <a:pt x="4067638" y="2908829"/>
                  <a:pt x="3670896" y="2974975"/>
                </a:cubicBezTo>
                <a:lnTo>
                  <a:pt x="3075782" y="2974975"/>
                </a:lnTo>
                <a:lnTo>
                  <a:pt x="3075782" y="4854178"/>
                </a:lnTo>
                <a:cubicBezTo>
                  <a:pt x="3869532" y="4788032"/>
                  <a:pt x="4365625" y="4788032"/>
                  <a:pt x="4564063" y="4854178"/>
                </a:cubicBezTo>
                <a:cubicBezTo>
                  <a:pt x="4696354" y="4986470"/>
                  <a:pt x="4663282" y="5151834"/>
                  <a:pt x="4464844" y="5350272"/>
                </a:cubicBezTo>
                <a:cubicBezTo>
                  <a:pt x="3208073" y="5681001"/>
                  <a:pt x="1984375" y="6077876"/>
                  <a:pt x="793750" y="6540897"/>
                </a:cubicBezTo>
                <a:cubicBezTo>
                  <a:pt x="264584" y="6607042"/>
                  <a:pt x="0" y="6441678"/>
                  <a:pt x="0" y="6044803"/>
                </a:cubicBezTo>
                <a:cubicBezTo>
                  <a:pt x="132292" y="5581782"/>
                  <a:pt x="429948" y="5317199"/>
                  <a:pt x="892969" y="5251053"/>
                </a:cubicBezTo>
                <a:cubicBezTo>
                  <a:pt x="1289844" y="5184907"/>
                  <a:pt x="1686719" y="5118761"/>
                  <a:pt x="2083594" y="5052615"/>
                </a:cubicBezTo>
                <a:lnTo>
                  <a:pt x="2083594" y="2974975"/>
                </a:lnTo>
                <a:cubicBezTo>
                  <a:pt x="1819011" y="2908829"/>
                  <a:pt x="1422136" y="2973123"/>
                  <a:pt x="892969" y="3167856"/>
                </a:cubicBezTo>
                <a:cubicBezTo>
                  <a:pt x="496094" y="3167856"/>
                  <a:pt x="330729" y="3036358"/>
                  <a:pt x="396875" y="2773362"/>
                </a:cubicBezTo>
                <a:cubicBezTo>
                  <a:pt x="463021" y="2444750"/>
                  <a:pt x="661459" y="2247569"/>
                  <a:pt x="992188" y="2181820"/>
                </a:cubicBezTo>
                <a:cubicBezTo>
                  <a:pt x="1322917" y="2247569"/>
                  <a:pt x="1686719" y="2280443"/>
                  <a:pt x="2083594" y="2280443"/>
                </a:cubicBezTo>
                <a:lnTo>
                  <a:pt x="2083594" y="793750"/>
                </a:lnTo>
                <a:cubicBezTo>
                  <a:pt x="2083594" y="396875"/>
                  <a:pt x="2282032" y="231510"/>
                  <a:pt x="2678907" y="297656"/>
                </a:cubicBezTo>
                <a:close/>
                <a:moveTo>
                  <a:pt x="6547644" y="5251053"/>
                </a:moveTo>
                <a:cubicBezTo>
                  <a:pt x="6150769" y="5184907"/>
                  <a:pt x="5985404" y="5284126"/>
                  <a:pt x="6051550" y="5548709"/>
                </a:cubicBezTo>
                <a:cubicBezTo>
                  <a:pt x="6051550" y="6408605"/>
                  <a:pt x="6150769" y="6805480"/>
                  <a:pt x="6349207" y="6739334"/>
                </a:cubicBezTo>
                <a:cubicBezTo>
                  <a:pt x="7010665" y="6739334"/>
                  <a:pt x="7771342" y="6706261"/>
                  <a:pt x="8631238" y="6640115"/>
                </a:cubicBezTo>
                <a:cubicBezTo>
                  <a:pt x="8829675" y="6309386"/>
                  <a:pt x="8862748" y="5945584"/>
                  <a:pt x="8730457" y="5548709"/>
                </a:cubicBezTo>
                <a:cubicBezTo>
                  <a:pt x="8730457" y="5284126"/>
                  <a:pt x="8002852" y="5184907"/>
                  <a:pt x="6547644" y="5251053"/>
                </a:cubicBezTo>
                <a:close/>
                <a:moveTo>
                  <a:pt x="5853113" y="4457303"/>
                </a:moveTo>
                <a:cubicBezTo>
                  <a:pt x="6514571" y="4589594"/>
                  <a:pt x="7374467" y="4622668"/>
                  <a:pt x="8432800" y="4556522"/>
                </a:cubicBezTo>
                <a:cubicBezTo>
                  <a:pt x="8763530" y="4556522"/>
                  <a:pt x="8995040" y="4524639"/>
                  <a:pt x="9127332" y="4460875"/>
                </a:cubicBezTo>
                <a:cubicBezTo>
                  <a:pt x="9325769" y="4460875"/>
                  <a:pt x="9524207" y="4559961"/>
                  <a:pt x="9722644" y="4758134"/>
                </a:cubicBezTo>
                <a:cubicBezTo>
                  <a:pt x="9921082" y="4956307"/>
                  <a:pt x="9954155" y="5187553"/>
                  <a:pt x="9821863" y="5451872"/>
                </a:cubicBezTo>
                <a:cubicBezTo>
                  <a:pt x="9755717" y="6112404"/>
                  <a:pt x="9689571" y="6739996"/>
                  <a:pt x="9623425" y="7334647"/>
                </a:cubicBezTo>
                <a:cubicBezTo>
                  <a:pt x="9491133" y="7665376"/>
                  <a:pt x="9193477" y="7764595"/>
                  <a:pt x="8730457" y="7632303"/>
                </a:cubicBezTo>
                <a:cubicBezTo>
                  <a:pt x="7870561" y="7433865"/>
                  <a:pt x="6944519" y="7433865"/>
                  <a:pt x="5952332" y="7632303"/>
                </a:cubicBezTo>
                <a:cubicBezTo>
                  <a:pt x="5489311" y="7830740"/>
                  <a:pt x="5224727" y="7698449"/>
                  <a:pt x="5158582" y="7235428"/>
                </a:cubicBezTo>
                <a:cubicBezTo>
                  <a:pt x="5158582" y="6507824"/>
                  <a:pt x="5092436" y="5780220"/>
                  <a:pt x="4960144" y="5052615"/>
                </a:cubicBezTo>
                <a:cubicBezTo>
                  <a:pt x="5092436" y="4589594"/>
                  <a:pt x="5390092" y="4391157"/>
                  <a:pt x="5853113" y="4457303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1" name="Freeform 231"/>
          <p:cNvSpPr/>
          <p:nvPr/>
        </p:nvSpPr>
        <p:spPr>
          <a:xfrm rot="0" flipH="0" flipV="0">
            <a:off x="6865863" y="465472"/>
            <a:ext cx="353707" cy="260846"/>
          </a:xfrm>
          <a:custGeom>
            <a:pathLst>
              <a:path w="10718403" h="7904427">
                <a:moveTo>
                  <a:pt x="2183606" y="297656"/>
                </a:moveTo>
                <a:cubicBezTo>
                  <a:pt x="2382043" y="363802"/>
                  <a:pt x="2580481" y="463021"/>
                  <a:pt x="2778918" y="595313"/>
                </a:cubicBezTo>
                <a:cubicBezTo>
                  <a:pt x="3109647" y="793750"/>
                  <a:pt x="3407304" y="992188"/>
                  <a:pt x="3671887" y="1190625"/>
                </a:cubicBezTo>
                <a:cubicBezTo>
                  <a:pt x="4068762" y="1455208"/>
                  <a:pt x="4267200" y="1620573"/>
                  <a:pt x="4267200" y="1686719"/>
                </a:cubicBezTo>
                <a:cubicBezTo>
                  <a:pt x="4333345" y="1819011"/>
                  <a:pt x="4167981" y="1852084"/>
                  <a:pt x="3771106" y="1785938"/>
                </a:cubicBezTo>
                <a:cubicBezTo>
                  <a:pt x="3308085" y="1719792"/>
                  <a:pt x="2845064" y="1653646"/>
                  <a:pt x="2382043" y="1587500"/>
                </a:cubicBezTo>
                <a:cubicBezTo>
                  <a:pt x="1588293" y="1389063"/>
                  <a:pt x="1290637" y="1025261"/>
                  <a:pt x="1489075" y="496094"/>
                </a:cubicBezTo>
                <a:cubicBezTo>
                  <a:pt x="1621366" y="231511"/>
                  <a:pt x="1852877" y="165365"/>
                  <a:pt x="2183606" y="297656"/>
                </a:cubicBezTo>
                <a:close/>
                <a:moveTo>
                  <a:pt x="0" y="3472656"/>
                </a:moveTo>
                <a:cubicBezTo>
                  <a:pt x="0" y="2877344"/>
                  <a:pt x="231510" y="2546615"/>
                  <a:pt x="694531" y="2480469"/>
                </a:cubicBezTo>
                <a:cubicBezTo>
                  <a:pt x="1157552" y="2678906"/>
                  <a:pt x="1719791" y="2711979"/>
                  <a:pt x="2381250" y="2579688"/>
                </a:cubicBezTo>
                <a:cubicBezTo>
                  <a:pt x="2778125" y="2447396"/>
                  <a:pt x="3075781" y="2480469"/>
                  <a:pt x="3274218" y="2678906"/>
                </a:cubicBezTo>
                <a:cubicBezTo>
                  <a:pt x="3472656" y="2811198"/>
                  <a:pt x="3538802" y="3009636"/>
                  <a:pt x="3472656" y="3274219"/>
                </a:cubicBezTo>
                <a:cubicBezTo>
                  <a:pt x="3274218" y="3869531"/>
                  <a:pt x="3175000" y="4564063"/>
                  <a:pt x="3175000" y="5357813"/>
                </a:cubicBezTo>
                <a:cubicBezTo>
                  <a:pt x="3241145" y="5423959"/>
                  <a:pt x="3373437" y="5390886"/>
                  <a:pt x="3571875" y="5258594"/>
                </a:cubicBezTo>
                <a:cubicBezTo>
                  <a:pt x="3770312" y="5060156"/>
                  <a:pt x="4001822" y="4861719"/>
                  <a:pt x="4266406" y="4663281"/>
                </a:cubicBezTo>
                <a:cubicBezTo>
                  <a:pt x="4530989" y="4597136"/>
                  <a:pt x="4597135" y="4729427"/>
                  <a:pt x="4464843" y="5060156"/>
                </a:cubicBezTo>
                <a:cubicBezTo>
                  <a:pt x="4001822" y="5721615"/>
                  <a:pt x="3472656" y="6350000"/>
                  <a:pt x="2877343" y="6945313"/>
                </a:cubicBezTo>
                <a:cubicBezTo>
                  <a:pt x="2414322" y="7408334"/>
                  <a:pt x="1984375" y="7474479"/>
                  <a:pt x="1587500" y="7143750"/>
                </a:cubicBezTo>
                <a:cubicBezTo>
                  <a:pt x="1389062" y="6945313"/>
                  <a:pt x="1355989" y="6746875"/>
                  <a:pt x="1488281" y="6548438"/>
                </a:cubicBezTo>
                <a:cubicBezTo>
                  <a:pt x="2083593" y="5953125"/>
                  <a:pt x="2381250" y="4994011"/>
                  <a:pt x="2381250" y="3671094"/>
                </a:cubicBezTo>
                <a:cubicBezTo>
                  <a:pt x="2447395" y="3340365"/>
                  <a:pt x="1819010" y="3340365"/>
                  <a:pt x="496093" y="3671094"/>
                </a:cubicBezTo>
                <a:cubicBezTo>
                  <a:pt x="231510" y="3803386"/>
                  <a:pt x="66145" y="3737240"/>
                  <a:pt x="0" y="3472656"/>
                </a:cubicBezTo>
                <a:close/>
                <a:moveTo>
                  <a:pt x="5557837" y="99219"/>
                </a:moveTo>
                <a:cubicBezTo>
                  <a:pt x="6087400" y="99219"/>
                  <a:pt x="6319109" y="330730"/>
                  <a:pt x="6252964" y="793750"/>
                </a:cubicBezTo>
                <a:cubicBezTo>
                  <a:pt x="6319109" y="2116667"/>
                  <a:pt x="6352182" y="3075781"/>
                  <a:pt x="6352182" y="3671094"/>
                </a:cubicBezTo>
                <a:cubicBezTo>
                  <a:pt x="6286037" y="4927865"/>
                  <a:pt x="6120540" y="5787761"/>
                  <a:pt x="5855692" y="6250781"/>
                </a:cubicBezTo>
                <a:cubicBezTo>
                  <a:pt x="5326393" y="7110677"/>
                  <a:pt x="4565650" y="7474479"/>
                  <a:pt x="3573462" y="7342188"/>
                </a:cubicBezTo>
                <a:cubicBezTo>
                  <a:pt x="3110441" y="7209896"/>
                  <a:pt x="3143514" y="7011459"/>
                  <a:pt x="3672681" y="6746875"/>
                </a:cubicBezTo>
                <a:cubicBezTo>
                  <a:pt x="4532577" y="6151563"/>
                  <a:pt x="5028670" y="5523177"/>
                  <a:pt x="5160962" y="4861719"/>
                </a:cubicBezTo>
                <a:cubicBezTo>
                  <a:pt x="5359400" y="3737240"/>
                  <a:pt x="5326327" y="2414323"/>
                  <a:pt x="5061743" y="892969"/>
                </a:cubicBezTo>
                <a:cubicBezTo>
                  <a:pt x="4995597" y="429948"/>
                  <a:pt x="5160962" y="165365"/>
                  <a:pt x="5557837" y="99219"/>
                </a:cubicBezTo>
                <a:close/>
                <a:moveTo>
                  <a:pt x="7741840" y="694531"/>
                </a:moveTo>
                <a:cubicBezTo>
                  <a:pt x="8072570" y="760677"/>
                  <a:pt x="8271007" y="959115"/>
                  <a:pt x="8337153" y="1289844"/>
                </a:cubicBezTo>
                <a:cubicBezTo>
                  <a:pt x="8204861" y="3075781"/>
                  <a:pt x="8204861" y="4894792"/>
                  <a:pt x="8337153" y="6746875"/>
                </a:cubicBezTo>
                <a:cubicBezTo>
                  <a:pt x="8337153" y="7011459"/>
                  <a:pt x="8171788" y="7176823"/>
                  <a:pt x="7841059" y="7242969"/>
                </a:cubicBezTo>
                <a:cubicBezTo>
                  <a:pt x="7510329" y="7242969"/>
                  <a:pt x="7311892" y="7077604"/>
                  <a:pt x="7245746" y="6746875"/>
                </a:cubicBezTo>
                <a:cubicBezTo>
                  <a:pt x="7378038" y="4960938"/>
                  <a:pt x="7378038" y="3141927"/>
                  <a:pt x="7245746" y="1289844"/>
                </a:cubicBezTo>
                <a:cubicBezTo>
                  <a:pt x="7245746" y="892969"/>
                  <a:pt x="7411111" y="694531"/>
                  <a:pt x="7741840" y="694531"/>
                </a:cubicBezTo>
                <a:close/>
                <a:moveTo>
                  <a:pt x="10321528" y="198438"/>
                </a:moveTo>
                <a:cubicBezTo>
                  <a:pt x="10519965" y="264583"/>
                  <a:pt x="10619184" y="496094"/>
                  <a:pt x="10619184" y="892969"/>
                </a:cubicBezTo>
                <a:cubicBezTo>
                  <a:pt x="10486892" y="2943490"/>
                  <a:pt x="10519965" y="5027084"/>
                  <a:pt x="10718403" y="7143750"/>
                </a:cubicBezTo>
                <a:cubicBezTo>
                  <a:pt x="10718403" y="7540625"/>
                  <a:pt x="10553038" y="7772136"/>
                  <a:pt x="10222309" y="7838281"/>
                </a:cubicBezTo>
                <a:cubicBezTo>
                  <a:pt x="9891579" y="7904427"/>
                  <a:pt x="9660070" y="7838281"/>
                  <a:pt x="9527778" y="7639844"/>
                </a:cubicBezTo>
                <a:cubicBezTo>
                  <a:pt x="9395486" y="7507552"/>
                  <a:pt x="9362413" y="5754688"/>
                  <a:pt x="9428559" y="2381250"/>
                </a:cubicBezTo>
                <a:cubicBezTo>
                  <a:pt x="9428559" y="1785938"/>
                  <a:pt x="9395486" y="1289844"/>
                  <a:pt x="9329340" y="892969"/>
                </a:cubicBezTo>
                <a:cubicBezTo>
                  <a:pt x="9263195" y="562240"/>
                  <a:pt x="9296267" y="330730"/>
                  <a:pt x="9428559" y="198438"/>
                </a:cubicBezTo>
                <a:cubicBezTo>
                  <a:pt x="9626996" y="0"/>
                  <a:pt x="9924653" y="0"/>
                  <a:pt x="10321528" y="198438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2" name="Freeform 232"/>
          <p:cNvSpPr/>
          <p:nvPr/>
        </p:nvSpPr>
        <p:spPr>
          <a:xfrm rot="0" flipH="0" flipV="0">
            <a:off x="7282002" y="456715"/>
            <a:ext cx="397271" cy="276125"/>
          </a:xfrm>
          <a:custGeom>
            <a:pathLst>
              <a:path w="12038542" h="8367447">
                <a:moveTo>
                  <a:pt x="4795573" y="2050521"/>
                </a:moveTo>
                <a:cubicBezTo>
                  <a:pt x="3803385" y="2116667"/>
                  <a:pt x="2877344" y="2248958"/>
                  <a:pt x="2017448" y="2447396"/>
                </a:cubicBezTo>
                <a:cubicBezTo>
                  <a:pt x="1686719" y="2579688"/>
                  <a:pt x="1521354" y="2480469"/>
                  <a:pt x="1521354" y="2149740"/>
                </a:cubicBezTo>
                <a:cubicBezTo>
                  <a:pt x="1719792" y="1620573"/>
                  <a:pt x="2083594" y="1355990"/>
                  <a:pt x="2612760" y="1355990"/>
                </a:cubicBezTo>
                <a:cubicBezTo>
                  <a:pt x="3141927" y="1488282"/>
                  <a:pt x="3869531" y="1521354"/>
                  <a:pt x="4795573" y="1455208"/>
                </a:cubicBezTo>
                <a:cubicBezTo>
                  <a:pt x="4795573" y="1124479"/>
                  <a:pt x="4762500" y="859896"/>
                  <a:pt x="4696354" y="661458"/>
                </a:cubicBezTo>
                <a:cubicBezTo>
                  <a:pt x="4696354" y="198438"/>
                  <a:pt x="4894792" y="0"/>
                  <a:pt x="5291667" y="66146"/>
                </a:cubicBezTo>
                <a:cubicBezTo>
                  <a:pt x="5820833" y="132292"/>
                  <a:pt x="6151562" y="297657"/>
                  <a:pt x="6283854" y="562240"/>
                </a:cubicBezTo>
                <a:cubicBezTo>
                  <a:pt x="6350000" y="694532"/>
                  <a:pt x="6316927" y="992188"/>
                  <a:pt x="6184635" y="1455208"/>
                </a:cubicBezTo>
                <a:lnTo>
                  <a:pt x="9359635" y="1455208"/>
                </a:lnTo>
                <a:cubicBezTo>
                  <a:pt x="9690365" y="1653646"/>
                  <a:pt x="9690365" y="1852083"/>
                  <a:pt x="9359635" y="2050521"/>
                </a:cubicBezTo>
                <a:lnTo>
                  <a:pt x="6184635" y="2050521"/>
                </a:lnTo>
                <a:cubicBezTo>
                  <a:pt x="6118489" y="2381250"/>
                  <a:pt x="6085417" y="2678906"/>
                  <a:pt x="6085417" y="2943490"/>
                </a:cubicBezTo>
                <a:cubicBezTo>
                  <a:pt x="9194271" y="3075781"/>
                  <a:pt x="11178646" y="3175000"/>
                  <a:pt x="12038542" y="3241146"/>
                </a:cubicBezTo>
                <a:cubicBezTo>
                  <a:pt x="11575521" y="4497917"/>
                  <a:pt x="10914062" y="4894792"/>
                  <a:pt x="10054167" y="4431771"/>
                </a:cubicBezTo>
                <a:cubicBezTo>
                  <a:pt x="8995833" y="4034896"/>
                  <a:pt x="7639843" y="3803386"/>
                  <a:pt x="5986198" y="3737240"/>
                </a:cubicBezTo>
                <a:cubicBezTo>
                  <a:pt x="5787760" y="4332552"/>
                  <a:pt x="5787760" y="4630208"/>
                  <a:pt x="5986198" y="4630208"/>
                </a:cubicBezTo>
                <a:cubicBezTo>
                  <a:pt x="6713802" y="4630208"/>
                  <a:pt x="7507552" y="4597136"/>
                  <a:pt x="8367448" y="4530990"/>
                </a:cubicBezTo>
                <a:cubicBezTo>
                  <a:pt x="8698177" y="4464844"/>
                  <a:pt x="8962760" y="4696354"/>
                  <a:pt x="9161198" y="5225521"/>
                </a:cubicBezTo>
                <a:cubicBezTo>
                  <a:pt x="9161198" y="5490104"/>
                  <a:pt x="9028906" y="5655469"/>
                  <a:pt x="8764323" y="5721615"/>
                </a:cubicBezTo>
                <a:cubicBezTo>
                  <a:pt x="7838281" y="6250781"/>
                  <a:pt x="7077604" y="6680729"/>
                  <a:pt x="6482292" y="7011458"/>
                </a:cubicBezTo>
                <a:lnTo>
                  <a:pt x="7276042" y="7309115"/>
                </a:lnTo>
                <a:cubicBezTo>
                  <a:pt x="8202083" y="7705990"/>
                  <a:pt x="8665104" y="7937500"/>
                  <a:pt x="8665104" y="8003646"/>
                </a:cubicBezTo>
                <a:cubicBezTo>
                  <a:pt x="8995833" y="8268229"/>
                  <a:pt x="8797396" y="8367447"/>
                  <a:pt x="8069792" y="8301301"/>
                </a:cubicBezTo>
                <a:cubicBezTo>
                  <a:pt x="6746875" y="7970573"/>
                  <a:pt x="5324739" y="7507552"/>
                  <a:pt x="3803385" y="6912240"/>
                </a:cubicBezTo>
                <a:cubicBezTo>
                  <a:pt x="3208073" y="6713802"/>
                  <a:pt x="3042708" y="6416146"/>
                  <a:pt x="3307292" y="6019271"/>
                </a:cubicBezTo>
                <a:cubicBezTo>
                  <a:pt x="3571875" y="5754688"/>
                  <a:pt x="3902604" y="5721615"/>
                  <a:pt x="4299479" y="5920052"/>
                </a:cubicBezTo>
                <a:cubicBezTo>
                  <a:pt x="4828646" y="6184636"/>
                  <a:pt x="5357812" y="6449219"/>
                  <a:pt x="5886979" y="6713802"/>
                </a:cubicBezTo>
                <a:cubicBezTo>
                  <a:pt x="6350000" y="6316927"/>
                  <a:pt x="6779948" y="5920052"/>
                  <a:pt x="7176823" y="5523177"/>
                </a:cubicBezTo>
                <a:cubicBezTo>
                  <a:pt x="7441406" y="5192448"/>
                  <a:pt x="6713802" y="5159375"/>
                  <a:pt x="4994010" y="5423958"/>
                </a:cubicBezTo>
                <a:cubicBezTo>
                  <a:pt x="4332552" y="5556250"/>
                  <a:pt x="4067969" y="5390886"/>
                  <a:pt x="4200260" y="4927865"/>
                </a:cubicBezTo>
                <a:cubicBezTo>
                  <a:pt x="4464844" y="4530990"/>
                  <a:pt x="4597135" y="4134115"/>
                  <a:pt x="4597135" y="3737240"/>
                </a:cubicBezTo>
                <a:cubicBezTo>
                  <a:pt x="3075781" y="3803386"/>
                  <a:pt x="1719792" y="4001823"/>
                  <a:pt x="529167" y="4332552"/>
                </a:cubicBezTo>
                <a:cubicBezTo>
                  <a:pt x="132292" y="4464844"/>
                  <a:pt x="0" y="4233333"/>
                  <a:pt x="132292" y="3638021"/>
                </a:cubicBezTo>
                <a:cubicBezTo>
                  <a:pt x="396875" y="3241146"/>
                  <a:pt x="727604" y="3042708"/>
                  <a:pt x="1124479" y="3042708"/>
                </a:cubicBezTo>
                <a:cubicBezTo>
                  <a:pt x="1852083" y="3108854"/>
                  <a:pt x="3042708" y="3075781"/>
                  <a:pt x="4696354" y="294349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3" name="Freeform 233"/>
          <p:cNvSpPr/>
          <p:nvPr/>
        </p:nvSpPr>
        <p:spPr>
          <a:xfrm rot="0" flipH="0" flipV="0">
            <a:off x="7706950" y="460068"/>
            <a:ext cx="396206" cy="266093"/>
          </a:xfrm>
          <a:custGeom>
            <a:pathLst>
              <a:path w="12006262" h="8063442">
                <a:moveTo>
                  <a:pt x="4762500" y="3532452"/>
                </a:moveTo>
                <a:cubicBezTo>
                  <a:pt x="3770312" y="3863181"/>
                  <a:pt x="2976562" y="4094692"/>
                  <a:pt x="2381250" y="4226983"/>
                </a:cubicBezTo>
                <a:cubicBezTo>
                  <a:pt x="1918229" y="4226983"/>
                  <a:pt x="1686719" y="4094692"/>
                  <a:pt x="1686719" y="3830108"/>
                </a:cubicBezTo>
                <a:cubicBezTo>
                  <a:pt x="2877344" y="3565525"/>
                  <a:pt x="4101041" y="3201723"/>
                  <a:pt x="5357812" y="2738702"/>
                </a:cubicBezTo>
                <a:cubicBezTo>
                  <a:pt x="4101041" y="2672556"/>
                  <a:pt x="3241146" y="2705629"/>
                  <a:pt x="2778125" y="2837921"/>
                </a:cubicBezTo>
                <a:cubicBezTo>
                  <a:pt x="2381250" y="2705762"/>
                  <a:pt x="2381250" y="2474516"/>
                  <a:pt x="2778125" y="2144183"/>
                </a:cubicBezTo>
                <a:cubicBezTo>
                  <a:pt x="3108854" y="2144183"/>
                  <a:pt x="3406510" y="2176992"/>
                  <a:pt x="3671094" y="2242608"/>
                </a:cubicBezTo>
                <a:lnTo>
                  <a:pt x="8930283" y="2242608"/>
                </a:lnTo>
                <a:cubicBezTo>
                  <a:pt x="9261012" y="2374900"/>
                  <a:pt x="9294084" y="2540265"/>
                  <a:pt x="9029501" y="2738702"/>
                </a:cubicBezTo>
                <a:lnTo>
                  <a:pt x="6449219" y="2738702"/>
                </a:lnTo>
                <a:cubicBezTo>
                  <a:pt x="6184635" y="2937140"/>
                  <a:pt x="5920052" y="3102504"/>
                  <a:pt x="5655469" y="3234796"/>
                </a:cubicBezTo>
                <a:lnTo>
                  <a:pt x="6350000" y="4028546"/>
                </a:lnTo>
                <a:cubicBezTo>
                  <a:pt x="6945445" y="3763963"/>
                  <a:pt x="7408531" y="3400161"/>
                  <a:pt x="7739261" y="2937140"/>
                </a:cubicBezTo>
                <a:cubicBezTo>
                  <a:pt x="8202281" y="2804848"/>
                  <a:pt x="8466865" y="2970213"/>
                  <a:pt x="8533011" y="3433233"/>
                </a:cubicBezTo>
                <a:cubicBezTo>
                  <a:pt x="8599156" y="3565525"/>
                  <a:pt x="8533011" y="3697817"/>
                  <a:pt x="8334573" y="3830108"/>
                </a:cubicBezTo>
                <a:cubicBezTo>
                  <a:pt x="7937698" y="4028546"/>
                  <a:pt x="7540823" y="4160838"/>
                  <a:pt x="7143948" y="4226983"/>
                </a:cubicBezTo>
                <a:cubicBezTo>
                  <a:pt x="8996296" y="5219171"/>
                  <a:pt x="10617067" y="5715265"/>
                  <a:pt x="12006262" y="5715265"/>
                </a:cubicBezTo>
                <a:cubicBezTo>
                  <a:pt x="11940117" y="6178286"/>
                  <a:pt x="11675467" y="6608233"/>
                  <a:pt x="11212314" y="7005108"/>
                </a:cubicBezTo>
                <a:cubicBezTo>
                  <a:pt x="10749293" y="7401983"/>
                  <a:pt x="10186987" y="7335838"/>
                  <a:pt x="9525397" y="6806671"/>
                </a:cubicBezTo>
                <a:cubicBezTo>
                  <a:pt x="8533077" y="6012921"/>
                  <a:pt x="7540757" y="5318390"/>
                  <a:pt x="6548437" y="4723077"/>
                </a:cubicBezTo>
                <a:cubicBezTo>
                  <a:pt x="6879167" y="5384536"/>
                  <a:pt x="6879167" y="6178286"/>
                  <a:pt x="6548437" y="7104327"/>
                </a:cubicBezTo>
                <a:cubicBezTo>
                  <a:pt x="6350000" y="7567348"/>
                  <a:pt x="5953125" y="7865004"/>
                  <a:pt x="5357812" y="7997296"/>
                </a:cubicBezTo>
                <a:cubicBezTo>
                  <a:pt x="4233333" y="8063442"/>
                  <a:pt x="3472656" y="7732713"/>
                  <a:pt x="3075781" y="7005108"/>
                </a:cubicBezTo>
                <a:cubicBezTo>
                  <a:pt x="3075781" y="6938963"/>
                  <a:pt x="3108854" y="6905890"/>
                  <a:pt x="3175000" y="6905890"/>
                </a:cubicBezTo>
                <a:cubicBezTo>
                  <a:pt x="3770312" y="7170473"/>
                  <a:pt x="4332552" y="7203546"/>
                  <a:pt x="4861719" y="7005108"/>
                </a:cubicBezTo>
                <a:cubicBezTo>
                  <a:pt x="5126302" y="6872817"/>
                  <a:pt x="5291666" y="6707452"/>
                  <a:pt x="5357812" y="6509015"/>
                </a:cubicBezTo>
                <a:cubicBezTo>
                  <a:pt x="5490104" y="6178286"/>
                  <a:pt x="5523177" y="5847556"/>
                  <a:pt x="5457031" y="5516827"/>
                </a:cubicBezTo>
                <a:cubicBezTo>
                  <a:pt x="4663281" y="5847556"/>
                  <a:pt x="3803385" y="6145213"/>
                  <a:pt x="2877344" y="6409796"/>
                </a:cubicBezTo>
                <a:cubicBezTo>
                  <a:pt x="2282031" y="6608233"/>
                  <a:pt x="1686719" y="6740525"/>
                  <a:pt x="1091406" y="6806671"/>
                </a:cubicBezTo>
                <a:cubicBezTo>
                  <a:pt x="562239" y="6938963"/>
                  <a:pt x="198437" y="6806671"/>
                  <a:pt x="0" y="6409796"/>
                </a:cubicBezTo>
                <a:cubicBezTo>
                  <a:pt x="0" y="6343650"/>
                  <a:pt x="198437" y="6277504"/>
                  <a:pt x="595312" y="6211358"/>
                </a:cubicBezTo>
                <a:cubicBezTo>
                  <a:pt x="1124479" y="6145213"/>
                  <a:pt x="1686719" y="6045994"/>
                  <a:pt x="2282031" y="5913702"/>
                </a:cubicBezTo>
                <a:cubicBezTo>
                  <a:pt x="3737239" y="5516827"/>
                  <a:pt x="4762500" y="5186098"/>
                  <a:pt x="5357812" y="4921515"/>
                </a:cubicBezTo>
                <a:lnTo>
                  <a:pt x="5159375" y="4326202"/>
                </a:lnTo>
                <a:cubicBezTo>
                  <a:pt x="4233333" y="4789223"/>
                  <a:pt x="3340364" y="5119952"/>
                  <a:pt x="2480469" y="5318390"/>
                </a:cubicBezTo>
                <a:cubicBezTo>
                  <a:pt x="2017448" y="5450681"/>
                  <a:pt x="1719791" y="5351463"/>
                  <a:pt x="1587500" y="5020733"/>
                </a:cubicBezTo>
                <a:cubicBezTo>
                  <a:pt x="1653646" y="4954588"/>
                  <a:pt x="2315104" y="4756150"/>
                  <a:pt x="3571875" y="4425421"/>
                </a:cubicBezTo>
                <a:cubicBezTo>
                  <a:pt x="3968750" y="4293129"/>
                  <a:pt x="4431771" y="4094692"/>
                  <a:pt x="4960937" y="3830108"/>
                </a:cubicBezTo>
                <a:close/>
                <a:moveTo>
                  <a:pt x="5853906" y="66146"/>
                </a:moveTo>
                <a:cubicBezTo>
                  <a:pt x="6052344" y="66146"/>
                  <a:pt x="6250781" y="132292"/>
                  <a:pt x="6449219" y="264583"/>
                </a:cubicBezTo>
                <a:cubicBezTo>
                  <a:pt x="6449219" y="595313"/>
                  <a:pt x="6482292" y="826823"/>
                  <a:pt x="6548437" y="959115"/>
                </a:cubicBezTo>
                <a:cubicBezTo>
                  <a:pt x="7408465" y="959115"/>
                  <a:pt x="8268494" y="992055"/>
                  <a:pt x="9128522" y="1057937"/>
                </a:cubicBezTo>
                <a:cubicBezTo>
                  <a:pt x="9459383" y="992055"/>
                  <a:pt x="9724033" y="892969"/>
                  <a:pt x="9922470" y="760677"/>
                </a:cubicBezTo>
                <a:cubicBezTo>
                  <a:pt x="10451769" y="694532"/>
                  <a:pt x="10716419" y="1024202"/>
                  <a:pt x="10716419" y="1749690"/>
                </a:cubicBezTo>
                <a:cubicBezTo>
                  <a:pt x="10716419" y="2344473"/>
                  <a:pt x="10650273" y="2840302"/>
                  <a:pt x="10517981" y="3237177"/>
                </a:cubicBezTo>
                <a:cubicBezTo>
                  <a:pt x="10385689" y="3435615"/>
                  <a:pt x="10253398" y="3435615"/>
                  <a:pt x="10121106" y="3237177"/>
                </a:cubicBezTo>
                <a:cubicBezTo>
                  <a:pt x="10054960" y="2708011"/>
                  <a:pt x="9955742" y="2278063"/>
                  <a:pt x="9823450" y="1947333"/>
                </a:cubicBezTo>
                <a:cubicBezTo>
                  <a:pt x="9823450" y="1619250"/>
                  <a:pt x="9029634" y="1455208"/>
                  <a:pt x="7442001" y="1455208"/>
                </a:cubicBezTo>
                <a:lnTo>
                  <a:pt x="4663479" y="1455208"/>
                </a:lnTo>
                <a:cubicBezTo>
                  <a:pt x="3869729" y="1455208"/>
                  <a:pt x="3142059" y="1488149"/>
                  <a:pt x="2480469" y="1554030"/>
                </a:cubicBezTo>
                <a:cubicBezTo>
                  <a:pt x="1951302" y="1751806"/>
                  <a:pt x="1686719" y="2312062"/>
                  <a:pt x="1686719" y="3234796"/>
                </a:cubicBezTo>
                <a:cubicBezTo>
                  <a:pt x="1554427" y="3433233"/>
                  <a:pt x="1389062" y="3433233"/>
                  <a:pt x="1190625" y="3234796"/>
                </a:cubicBezTo>
                <a:cubicBezTo>
                  <a:pt x="1058333" y="2772966"/>
                  <a:pt x="992187" y="2278195"/>
                  <a:pt x="992187" y="1750483"/>
                </a:cubicBezTo>
                <a:cubicBezTo>
                  <a:pt x="1058333" y="1024070"/>
                  <a:pt x="1289844" y="693936"/>
                  <a:pt x="1686719" y="760082"/>
                </a:cubicBezTo>
                <a:cubicBezTo>
                  <a:pt x="2414323" y="1024136"/>
                  <a:pt x="3472656" y="1057143"/>
                  <a:pt x="4861719" y="859102"/>
                </a:cubicBezTo>
                <a:cubicBezTo>
                  <a:pt x="4927864" y="726943"/>
                  <a:pt x="4960937" y="561843"/>
                  <a:pt x="4960937" y="363802"/>
                </a:cubicBezTo>
                <a:cubicBezTo>
                  <a:pt x="5093229" y="99219"/>
                  <a:pt x="5390885" y="0"/>
                  <a:pt x="5853906" y="66146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4" name="Freeform 234"/>
          <p:cNvSpPr/>
          <p:nvPr/>
        </p:nvSpPr>
        <p:spPr>
          <a:xfrm rot="0" flipH="0" flipV="0">
            <a:off x="8194798" y="436004"/>
            <a:ext cx="45839" cy="292990"/>
          </a:xfrm>
          <a:custGeom>
            <a:pathLst>
              <a:path w="1389063" h="8878491">
                <a:moveTo>
                  <a:pt x="694531" y="8878491"/>
                </a:moveTo>
                <a:cubicBezTo>
                  <a:pt x="496094" y="8878491"/>
                  <a:pt x="330729" y="8812345"/>
                  <a:pt x="198438" y="8680054"/>
                </a:cubicBezTo>
                <a:cubicBezTo>
                  <a:pt x="66146" y="8547762"/>
                  <a:pt x="0" y="8382397"/>
                  <a:pt x="0" y="8183960"/>
                </a:cubicBezTo>
                <a:cubicBezTo>
                  <a:pt x="0" y="7985522"/>
                  <a:pt x="66146" y="7820158"/>
                  <a:pt x="198438" y="7687866"/>
                </a:cubicBezTo>
                <a:cubicBezTo>
                  <a:pt x="330729" y="7555574"/>
                  <a:pt x="496094" y="7489429"/>
                  <a:pt x="694531" y="7489429"/>
                </a:cubicBezTo>
                <a:cubicBezTo>
                  <a:pt x="892969" y="7489429"/>
                  <a:pt x="1058333" y="7555574"/>
                  <a:pt x="1190625" y="7687866"/>
                </a:cubicBezTo>
                <a:cubicBezTo>
                  <a:pt x="1322917" y="7820158"/>
                  <a:pt x="1389063" y="7985522"/>
                  <a:pt x="1389063" y="8183960"/>
                </a:cubicBezTo>
                <a:cubicBezTo>
                  <a:pt x="1389063" y="8382397"/>
                  <a:pt x="1322917" y="8547762"/>
                  <a:pt x="1190625" y="8680054"/>
                </a:cubicBezTo>
                <a:cubicBezTo>
                  <a:pt x="1058333" y="8812345"/>
                  <a:pt x="892969" y="8878491"/>
                  <a:pt x="694531" y="8878491"/>
                </a:cubicBezTo>
                <a:close/>
                <a:moveTo>
                  <a:pt x="892969" y="5556250"/>
                </a:moveTo>
                <a:lnTo>
                  <a:pt x="892969" y="6052344"/>
                </a:lnTo>
                <a:lnTo>
                  <a:pt x="496094" y="6052344"/>
                </a:lnTo>
                <a:lnTo>
                  <a:pt x="496094" y="5556250"/>
                </a:lnTo>
                <a:cubicBezTo>
                  <a:pt x="496094" y="4663282"/>
                  <a:pt x="438216" y="3762045"/>
                  <a:pt x="322461" y="2852540"/>
                </a:cubicBezTo>
                <a:cubicBezTo>
                  <a:pt x="206706" y="1943035"/>
                  <a:pt x="148828" y="1273308"/>
                  <a:pt x="148828" y="843360"/>
                </a:cubicBezTo>
                <a:cubicBezTo>
                  <a:pt x="148828" y="578777"/>
                  <a:pt x="190169" y="372071"/>
                  <a:pt x="272852" y="223243"/>
                </a:cubicBezTo>
                <a:cubicBezTo>
                  <a:pt x="355534" y="74415"/>
                  <a:pt x="496094" y="0"/>
                  <a:pt x="694531" y="0"/>
                </a:cubicBezTo>
                <a:cubicBezTo>
                  <a:pt x="926042" y="0"/>
                  <a:pt x="1074870" y="82683"/>
                  <a:pt x="1141016" y="248047"/>
                </a:cubicBezTo>
                <a:cubicBezTo>
                  <a:pt x="1207162" y="413412"/>
                  <a:pt x="1240234" y="611849"/>
                  <a:pt x="1240234" y="843360"/>
                </a:cubicBezTo>
                <a:cubicBezTo>
                  <a:pt x="1240234" y="1273308"/>
                  <a:pt x="1182357" y="1943035"/>
                  <a:pt x="1066602" y="2852540"/>
                </a:cubicBezTo>
                <a:cubicBezTo>
                  <a:pt x="950846" y="3762045"/>
                  <a:pt x="892969" y="4663282"/>
                  <a:pt x="892969" y="555625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5" name="Rectangle 235"/>
          <p:cNvSpPr/>
          <p:nvPr/>
        </p:nvSpPr>
        <p:spPr>
          <a:xfrm rot="0" flipH="0" flipV="0">
            <a:off x="776611" y="1211956"/>
            <a:ext cx="2778251" cy="120579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300" baseline="0" b="0" i="0" dirty="0" spc="0">
                <a:solidFill>
                  <a:srgbClr val="336565"/>
                </a:solidFill>
                <a:latin typeface="宋体" pitchFamily="0" charset="1"/>
              </a:rPr>
              <a:t>软件开发</a:t>
            </a:r>
          </a:p>
          <a:p>
            <a:pPr marL="71627">
              <a:lnSpc>
                <a:spcPts val="5538"/>
              </a:lnSpc>
            </a:pPr>
            <a:r>
              <a:rPr lang="en-US" sz="2202" baseline="0" b="0" i="0" dirty="0" spc="1055">
                <a:latin typeface="Wingdings" pitchFamily="0" charset="1"/>
              </a:rPr>
              <a:t></a:t>
            </a:r>
            <a:r>
              <a:rPr lang="en-US" sz="3102" baseline="0" b="0" i="0" dirty="0" spc="0">
                <a:latin typeface="宋体" pitchFamily="0" charset="1"/>
              </a:rPr>
              <a:t>什么是软件？</a:t>
            </a:r>
          </a:p>
        </p:txBody>
      </p:sp>
      <p:sp>
        <p:nvSpPr>
          <p:cNvPr id="236" name="Rectangle 236"/>
          <p:cNvSpPr/>
          <p:nvPr/>
        </p:nvSpPr>
        <p:spPr>
          <a:xfrm rot="0" flipH="0" flipV="0">
            <a:off x="1305439" y="2150914"/>
            <a:ext cx="596256" cy="71800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5909" baseline="-11043" b="0" i="0" dirty="0" spc="0">
                <a:solidFill>
                  <a:srgbClr val="97CDCC"/>
                </a:solidFill>
                <a:latin typeface="Arial" pitchFamily="0" charset="1"/>
              </a:rPr>
              <a:t>•</a:t>
            </a:r>
            <a:r>
              <a:rPr lang="en-US" sz="5909" baseline="-11043" b="0" i="0" dirty="0" spc="1695">
                <a:solidFill>
                  <a:srgbClr val="97CDCC"/>
                </a:solidFill>
                <a:latin typeface="Arial" pitchFamily="0" charset="1"/>
              </a:rPr>
              <a:t> </a:t>
            </a:r>
            <a:r>
              <a:rPr lang="en-US" sz="22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237" name="Rectangle 237"/>
          <p:cNvSpPr/>
          <p:nvPr/>
        </p:nvSpPr>
        <p:spPr>
          <a:xfrm rot="0" flipH="0" flipV="0">
            <a:off x="1591189" y="2415063"/>
            <a:ext cx="7462718" cy="80137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597" baseline="0" b="0" i="0" dirty="0" spc="0">
                <a:latin typeface="宋体" pitchFamily="0" charset="1"/>
              </a:rPr>
              <a:t>软件：一系列按照特定顺序组织的计算机数据</a:t>
            </a:r>
          </a:p>
          <a:p>
            <a:pPr marL="0">
              <a:lnSpc>
                <a:spcPts val="3195"/>
              </a:lnSpc>
              <a:tabLst>
                <a:tab pos="7380231" algn="l"/>
              </a:tabLst>
            </a:pPr>
            <a:r>
              <a:rPr lang="en-US" sz="3934" baseline="10200" b="0" i="0" dirty="0" spc="0">
                <a:latin typeface="宋体" pitchFamily="0" charset="1"/>
              </a:rPr>
              <a:t>和指令的集合。	</a:t>
            </a:r>
            <a:r>
              <a:rPr lang="en-US" sz="2597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238" name="Rectangle 238"/>
          <p:cNvSpPr/>
          <p:nvPr/>
        </p:nvSpPr>
        <p:spPr>
          <a:xfrm rot="0" flipH="0" flipV="0">
            <a:off x="1305439" y="2919606"/>
            <a:ext cx="2266745" cy="98860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900" baseline="0" b="0" i="0" dirty="0" spc="885">
                <a:solidFill>
                  <a:srgbClr val="97CDCC"/>
                </a:solidFill>
                <a:latin typeface="Arial" pitchFamily="0" charset="1"/>
              </a:rPr>
              <a:t>•</a:t>
            </a:r>
            <a:r>
              <a:rPr lang="en-US" sz="2597" baseline="0" b="0" i="0" dirty="0" spc="0">
                <a:latin typeface="宋体" pitchFamily="0" charset="1"/>
              </a:rPr>
              <a:t>常见的软件：</a:t>
            </a:r>
          </a:p>
          <a:p>
            <a:pPr marL="457200">
              <a:lnSpc>
                <a:spcPts val="2561"/>
              </a:lnSpc>
            </a:pPr>
            <a:r>
              <a:rPr lang="en-US" sz="3300" baseline="0" b="0" i="0" dirty="0" spc="644">
                <a:latin typeface="Arial" pitchFamily="0" charset="1"/>
              </a:rPr>
              <a:t>•</a:t>
            </a:r>
            <a:r>
              <a:rPr lang="en-US" sz="2202" baseline="0" b="0" i="0" dirty="0" spc="0">
                <a:latin typeface="宋体" pitchFamily="0" charset="1"/>
              </a:rPr>
              <a:t>系统软件：</a:t>
            </a:r>
          </a:p>
        </p:txBody>
      </p:sp>
      <p:sp>
        <p:nvSpPr>
          <p:cNvPr id="239" name="Rectangle 239"/>
          <p:cNvSpPr/>
          <p:nvPr/>
        </p:nvSpPr>
        <p:spPr>
          <a:xfrm rot="0" flipH="0" flipV="0">
            <a:off x="1762639" y="3687115"/>
            <a:ext cx="4344817" cy="86041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457200"/>
            <a:r>
              <a:rPr lang="en-US" sz="3000" baseline="0" b="0" i="0" dirty="0" spc="750">
                <a:solidFill>
                  <a:srgbClr val="336565"/>
                </a:solidFill>
                <a:latin typeface="Arial" pitchFamily="0" charset="1"/>
              </a:rPr>
              <a:t>•</a:t>
            </a:r>
            <a:r>
              <a:rPr lang="en-US" sz="1997" baseline="0" b="0" i="0" dirty="0" spc="0">
                <a:latin typeface="宋体" pitchFamily="0" charset="1"/>
              </a:rPr>
              <a:t>如：</a:t>
            </a:r>
            <a:r>
              <a:rPr lang="en-US" sz="1997" baseline="0" b="0" i="0" dirty="0" spc="0">
                <a:latin typeface="Arial" pitchFamily="0" charset="1"/>
              </a:rPr>
              <a:t>DOS</a:t>
            </a:r>
            <a:r>
              <a:rPr lang="en-US" sz="1997" baseline="0" b="0" i="0" dirty="0" spc="0">
                <a:latin typeface="宋体" pitchFamily="0" charset="1"/>
              </a:rPr>
              <a:t>，</a:t>
            </a:r>
            <a:r>
              <a:rPr lang="en-US" sz="1997" baseline="0" b="0" i="0" dirty="0" spc="0">
                <a:latin typeface="Arial" pitchFamily="0" charset="1"/>
              </a:rPr>
              <a:t>windows</a:t>
            </a:r>
            <a:r>
              <a:rPr lang="en-US" sz="1997" baseline="0" b="0" i="0" dirty="0" spc="0">
                <a:latin typeface="宋体" pitchFamily="0" charset="1"/>
              </a:rPr>
              <a:t>，</a:t>
            </a:r>
            <a:r>
              <a:rPr lang="en-US" sz="1997" baseline="0" b="0" i="0" dirty="0" spc="0">
                <a:latin typeface="Arial" pitchFamily="0" charset="1"/>
              </a:rPr>
              <a:t>Linux</a:t>
            </a:r>
            <a:r>
              <a:rPr lang="en-US" sz="1997" baseline="0" b="0" i="0" dirty="0" spc="0">
                <a:latin typeface="宋体" pitchFamily="0" charset="1"/>
              </a:rPr>
              <a:t>等。</a:t>
            </a:r>
          </a:p>
          <a:p>
            <a:pPr marL="0">
              <a:lnSpc>
                <a:spcPts val="2757"/>
              </a:lnSpc>
            </a:pPr>
            <a:r>
              <a:rPr lang="en-US" sz="3300" baseline="0" b="0" i="0" dirty="0" spc="644">
                <a:latin typeface="Arial" pitchFamily="0" charset="1"/>
              </a:rPr>
              <a:t>•</a:t>
            </a:r>
            <a:r>
              <a:rPr lang="en-US" sz="2202" baseline="0" b="0" i="0" dirty="0" spc="0">
                <a:latin typeface="宋体" pitchFamily="0" charset="1"/>
              </a:rPr>
              <a:t>应用软件：</a:t>
            </a:r>
          </a:p>
        </p:txBody>
      </p:sp>
      <p:sp>
        <p:nvSpPr>
          <p:cNvPr id="240" name="Rectangle 240"/>
          <p:cNvSpPr/>
          <p:nvPr/>
        </p:nvSpPr>
        <p:spPr>
          <a:xfrm rot="0" flipH="0" flipV="0">
            <a:off x="848239" y="4326433"/>
            <a:ext cx="4534062" cy="95491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1371600"/>
            <a:r>
              <a:rPr lang="en-US" sz="3000" baseline="0" b="0" i="0" dirty="0" spc="750">
                <a:solidFill>
                  <a:srgbClr val="336565"/>
                </a:solidFill>
                <a:latin typeface="Arial" pitchFamily="0" charset="1"/>
              </a:rPr>
              <a:t>•</a:t>
            </a:r>
            <a:r>
              <a:rPr lang="en-US" sz="1997" baseline="0" b="0" i="0" dirty="0" spc="0">
                <a:latin typeface="宋体" pitchFamily="0" charset="1"/>
              </a:rPr>
              <a:t>如：扫雷，迅雷，</a:t>
            </a:r>
            <a:r>
              <a:rPr lang="en-US" sz="1997" baseline="0" b="0" i="0" dirty="0" spc="0">
                <a:latin typeface="Arial" pitchFamily="0" charset="1"/>
              </a:rPr>
              <a:t>QQ</a:t>
            </a:r>
            <a:r>
              <a:rPr lang="en-US" sz="1997" baseline="0" b="0" i="0" dirty="0" spc="0">
                <a:latin typeface="宋体" pitchFamily="0" charset="1"/>
              </a:rPr>
              <a:t>等。</a:t>
            </a:r>
          </a:p>
          <a:p>
            <a:pPr marL="0">
              <a:lnSpc>
                <a:spcPts val="3501"/>
              </a:lnSpc>
            </a:pPr>
            <a:r>
              <a:rPr lang="en-US" sz="2202" baseline="0" b="0" i="0" dirty="0" spc="1055">
                <a:latin typeface="Wingdings" pitchFamily="0" charset="1"/>
              </a:rPr>
              <a:t></a:t>
            </a:r>
            <a:r>
              <a:rPr lang="en-US" sz="3102" baseline="0" b="0" i="0" dirty="0" spc="0">
                <a:latin typeface="宋体" pitchFamily="0" charset="1"/>
              </a:rPr>
              <a:t>什么是开发？</a:t>
            </a:r>
          </a:p>
        </p:txBody>
      </p:sp>
      <p:sp>
        <p:nvSpPr>
          <p:cNvPr id="241" name="Rectangle 241"/>
          <p:cNvSpPr/>
          <p:nvPr/>
        </p:nvSpPr>
        <p:spPr>
          <a:xfrm rot="0" flipH="0" flipV="0">
            <a:off x="1305439" y="5014510"/>
            <a:ext cx="596256" cy="71800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tabLst>
                <a:tab pos="526343" algn="l"/>
              </a:tabLst>
            </a:pPr>
            <a:r>
              <a:rPr lang="en-US" sz="5909" baseline="-11043" b="0" i="0" dirty="0" spc="0">
                <a:solidFill>
                  <a:srgbClr val="97CDCC"/>
                </a:solidFill>
                <a:latin typeface="Arial" pitchFamily="0" charset="1"/>
              </a:rPr>
              <a:t>•	</a:t>
            </a:r>
            <a:r>
              <a:rPr lang="en-US" sz="22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242" name="Rectangle 242"/>
          <p:cNvSpPr/>
          <p:nvPr/>
        </p:nvSpPr>
        <p:spPr>
          <a:xfrm rot="0" flipH="0" flipV="0">
            <a:off x="1591189" y="5278659"/>
            <a:ext cx="1320377" cy="39553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597" baseline="0" b="0" i="0" dirty="0" spc="0">
                <a:latin typeface="宋体" pitchFamily="0" charset="1"/>
              </a:rPr>
              <a:t>制作软件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/>
      </p:grpSpPr>
      <p:sp>
        <p:nvSpPr>
          <p:cNvPr id="243" name="Freeform 243"/>
          <p:cNvSpPr/>
          <p:nvPr/>
        </p:nvSpPr>
        <p:spPr>
          <a:xfrm rot="5400000" flipH="0" flipV="0">
            <a:off x="1531379" y="-1164843"/>
            <a:ext cx="6119621" cy="8823959"/>
          </a:xfrm>
          <a:custGeom>
            <a:pathLst>
              <a:path w="6119621" h="8823959">
                <a:moveTo>
                  <a:pt x="0" y="8147304"/>
                </a:moveTo>
                <a:cubicBezTo>
                  <a:pt x="0" y="8521445"/>
                  <a:pt x="302513" y="8823959"/>
                  <a:pt x="675894" y="8823959"/>
                </a:cubicBezTo>
                <a:lnTo>
                  <a:pt x="5443728" y="8823959"/>
                </a:lnTo>
                <a:cubicBezTo>
                  <a:pt x="5817108" y="8823959"/>
                  <a:pt x="6119621" y="8521445"/>
                  <a:pt x="6119621" y="8147304"/>
                </a:cubicBezTo>
                <a:lnTo>
                  <a:pt x="6119621" y="676657"/>
                </a:lnTo>
                <a:cubicBezTo>
                  <a:pt x="6119621" y="303276"/>
                  <a:pt x="5817108" y="0"/>
                  <a:pt x="5443728" y="0"/>
                </a:cubicBezTo>
                <a:lnTo>
                  <a:pt x="675894" y="0"/>
                </a:lnTo>
                <a:cubicBezTo>
                  <a:pt x="302513" y="0"/>
                  <a:pt x="0" y="303276"/>
                  <a:pt x="0" y="676657"/>
                </a:cubicBezTo>
                <a:close/>
              </a:path>
            </a:pathLst>
          </a:custGeom>
          <a:noFill/>
          <a:ln w="28575" cap="rnd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4" name="Freeform 244"/>
          <p:cNvSpPr/>
          <p:nvPr/>
        </p:nvSpPr>
        <p:spPr>
          <a:xfrm rot="5400000" flipH="0" flipV="0">
            <a:off x="4604143" y="-2004947"/>
            <a:ext cx="0" cy="7696200"/>
          </a:xfrm>
          <a:custGeom>
            <a:pathLst>
              <a:path w="0" h="7696200">
                <a:moveTo>
                  <a:pt x="0" y="7696200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45" name="Picture 102"/>
          <p:cNvPicPr>
            <a:picLocks noChangeAspect="0" noChangeArrowheads="1"/>
          </p:cNvPicPr>
          <p:nvPr/>
        </p:nvPicPr>
        <p:blipFill>
          <a:blip r:embed="rId2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900061" y="332105"/>
            <a:ext cx="1582673" cy="633222"/>
          </a:xfrm>
          <a:prstGeom prst="rect">
            <a:avLst/>
          </a:prstGeom>
          <a:noFill/>
          <a:extLst/>
        </p:spPr>
      </p:pic>
      <p:sp>
        <p:nvSpPr>
          <p:cNvPr id="246" name="Rectangle 246"/>
          <p:cNvSpPr/>
          <p:nvPr/>
        </p:nvSpPr>
        <p:spPr>
          <a:xfrm rot="0" flipH="0" flipV="0">
            <a:off x="3522097" y="6419821"/>
            <a:ext cx="2557727" cy="23776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0" i="0" dirty="0" spc="0">
                <a:latin typeface="宋体" pitchFamily="0" charset="1"/>
              </a:rPr>
              <a:t>北京传智播客教</a:t>
            </a:r>
            <a:r>
              <a:rPr lang="en-US" sz="1397" baseline="0" b="0" i="0" dirty="0" spc="397">
                <a:latin typeface="宋体" pitchFamily="0" charset="1"/>
              </a:rPr>
              <a:t>育</a:t>
            </a:r>
            <a:r>
              <a:rPr lang="en-US" sz="1397" baseline="0" b="0" i="0" dirty="0" spc="0">
                <a:latin typeface="Arial" pitchFamily="0" charset="1"/>
                <a:hlinkClick r:id="rId100"/>
              </a:rPr>
              <a:t>www.itcast.cn</a:t>
            </a:r>
          </a:p>
        </p:txBody>
      </p:sp>
      <p:sp>
        <p:nvSpPr>
          <p:cNvPr id="247" name="Rectangle 247"/>
          <p:cNvSpPr/>
          <p:nvPr/>
        </p:nvSpPr>
        <p:spPr>
          <a:xfrm rot="0" flipH="0" flipV="0">
            <a:off x="2648083" y="151519"/>
            <a:ext cx="5675955" cy="708613"/>
          </a:xfrm>
          <a:prstGeom prst="rect">
            <a:avLst/>
          </a:prstGeom>
        </p:spPr>
      </p:sp>
      <p:sp>
        <p:nvSpPr>
          <p:cNvPr id="248" name="Freeform 248"/>
          <p:cNvSpPr/>
          <p:nvPr/>
        </p:nvSpPr>
        <p:spPr>
          <a:xfrm rot="0" flipH="0" flipV="0">
            <a:off x="2645568" y="598615"/>
            <a:ext cx="424129" cy="45262"/>
          </a:xfrm>
          <a:custGeom>
            <a:pathLst>
              <a:path w="12852400" h="1371600">
                <a:moveTo>
                  <a:pt x="0" y="0"/>
                </a:moveTo>
                <a:lnTo>
                  <a:pt x="12852400" y="0"/>
                </a:lnTo>
                <a:lnTo>
                  <a:pt x="12852400" y="1371600"/>
                </a:lnTo>
                <a:lnTo>
                  <a:pt x="0" y="1371600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41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9" name="Freeform 249"/>
          <p:cNvSpPr/>
          <p:nvPr/>
        </p:nvSpPr>
        <p:spPr>
          <a:xfrm rot="0" flipH="0" flipV="0">
            <a:off x="3077189" y="458963"/>
            <a:ext cx="402728" cy="267315"/>
          </a:xfrm>
          <a:custGeom>
            <a:pathLst>
              <a:path w="12203906" h="8100484">
                <a:moveTo>
                  <a:pt x="4762500" y="892969"/>
                </a:moveTo>
                <a:cubicBezTo>
                  <a:pt x="4828646" y="363802"/>
                  <a:pt x="5060156" y="66146"/>
                  <a:pt x="5457031" y="0"/>
                </a:cubicBezTo>
                <a:cubicBezTo>
                  <a:pt x="5853906" y="66146"/>
                  <a:pt x="6151563" y="198438"/>
                  <a:pt x="6350000" y="396875"/>
                </a:cubicBezTo>
                <a:cubicBezTo>
                  <a:pt x="6482292" y="463021"/>
                  <a:pt x="6581511" y="628386"/>
                  <a:pt x="6647656" y="892969"/>
                </a:cubicBezTo>
                <a:cubicBezTo>
                  <a:pt x="9756511" y="959115"/>
                  <a:pt x="11608594" y="1025261"/>
                  <a:pt x="12203906" y="1091407"/>
                </a:cubicBezTo>
                <a:cubicBezTo>
                  <a:pt x="11542448" y="2215886"/>
                  <a:pt x="10847917" y="2612761"/>
                  <a:pt x="10120313" y="2282032"/>
                </a:cubicBezTo>
                <a:cubicBezTo>
                  <a:pt x="9591146" y="2083594"/>
                  <a:pt x="9061979" y="1918229"/>
                  <a:pt x="8532813" y="1785938"/>
                </a:cubicBezTo>
                <a:cubicBezTo>
                  <a:pt x="7871354" y="1653646"/>
                  <a:pt x="7176823" y="1587500"/>
                  <a:pt x="6449219" y="1587500"/>
                </a:cubicBezTo>
                <a:cubicBezTo>
                  <a:pt x="4398698" y="1587500"/>
                  <a:pt x="2711979" y="1719792"/>
                  <a:pt x="1389063" y="1984375"/>
                </a:cubicBezTo>
                <a:cubicBezTo>
                  <a:pt x="1058333" y="2116667"/>
                  <a:pt x="760677" y="2215886"/>
                  <a:pt x="496094" y="2282032"/>
                </a:cubicBezTo>
                <a:cubicBezTo>
                  <a:pt x="297656" y="2348178"/>
                  <a:pt x="198438" y="2182813"/>
                  <a:pt x="198438" y="1785938"/>
                </a:cubicBezTo>
                <a:cubicBezTo>
                  <a:pt x="396875" y="1389063"/>
                  <a:pt x="661458" y="1124480"/>
                  <a:pt x="992188" y="992188"/>
                </a:cubicBezTo>
                <a:cubicBezTo>
                  <a:pt x="1256771" y="992188"/>
                  <a:pt x="1455208" y="1025261"/>
                  <a:pt x="1587500" y="1091407"/>
                </a:cubicBezTo>
                <a:cubicBezTo>
                  <a:pt x="2315104" y="1091407"/>
                  <a:pt x="3373438" y="1025261"/>
                  <a:pt x="4762500" y="892969"/>
                </a:cubicBezTo>
                <a:close/>
                <a:moveTo>
                  <a:pt x="3472656" y="1984375"/>
                </a:moveTo>
                <a:cubicBezTo>
                  <a:pt x="3671094" y="1984375"/>
                  <a:pt x="3803385" y="2017448"/>
                  <a:pt x="3869531" y="2083594"/>
                </a:cubicBezTo>
                <a:cubicBezTo>
                  <a:pt x="5390885" y="2083594"/>
                  <a:pt x="6515364" y="2116667"/>
                  <a:pt x="7242969" y="2182813"/>
                </a:cubicBezTo>
                <a:cubicBezTo>
                  <a:pt x="7573698" y="2116667"/>
                  <a:pt x="7904427" y="2083594"/>
                  <a:pt x="8235156" y="2083594"/>
                </a:cubicBezTo>
                <a:cubicBezTo>
                  <a:pt x="8698177" y="2215886"/>
                  <a:pt x="8863542" y="2447396"/>
                  <a:pt x="8731250" y="2778125"/>
                </a:cubicBezTo>
                <a:cubicBezTo>
                  <a:pt x="8665104" y="3042709"/>
                  <a:pt x="8598958" y="3307292"/>
                  <a:pt x="8532813" y="3571875"/>
                </a:cubicBezTo>
                <a:cubicBezTo>
                  <a:pt x="8400521" y="3836459"/>
                  <a:pt x="8202083" y="3902604"/>
                  <a:pt x="7937500" y="3770313"/>
                </a:cubicBezTo>
                <a:cubicBezTo>
                  <a:pt x="7606771" y="3704167"/>
                  <a:pt x="7209896" y="3638021"/>
                  <a:pt x="6746875" y="3571875"/>
                </a:cubicBezTo>
                <a:cubicBezTo>
                  <a:pt x="5953125" y="3505729"/>
                  <a:pt x="5192448" y="3505729"/>
                  <a:pt x="4464844" y="3571875"/>
                </a:cubicBezTo>
                <a:cubicBezTo>
                  <a:pt x="4200260" y="3638021"/>
                  <a:pt x="3968750" y="3704167"/>
                  <a:pt x="3770313" y="3770313"/>
                </a:cubicBezTo>
                <a:cubicBezTo>
                  <a:pt x="3439583" y="3902604"/>
                  <a:pt x="3241146" y="3869532"/>
                  <a:pt x="3175000" y="3671094"/>
                </a:cubicBezTo>
                <a:cubicBezTo>
                  <a:pt x="3108854" y="3406511"/>
                  <a:pt x="3042708" y="3042709"/>
                  <a:pt x="2976563" y="2579688"/>
                </a:cubicBezTo>
                <a:cubicBezTo>
                  <a:pt x="2910417" y="2182813"/>
                  <a:pt x="3075781" y="1984375"/>
                  <a:pt x="3472656" y="1984375"/>
                </a:cubicBezTo>
                <a:close/>
                <a:moveTo>
                  <a:pt x="4266406" y="3073400"/>
                </a:moveTo>
                <a:cubicBezTo>
                  <a:pt x="5258594" y="3007254"/>
                  <a:pt x="6316927" y="3007254"/>
                  <a:pt x="7441406" y="3073400"/>
                </a:cubicBezTo>
                <a:cubicBezTo>
                  <a:pt x="7639844" y="2810140"/>
                  <a:pt x="7606771" y="2645569"/>
                  <a:pt x="7342188" y="2579688"/>
                </a:cubicBezTo>
                <a:cubicBezTo>
                  <a:pt x="6350000" y="2513542"/>
                  <a:pt x="5291667" y="2513542"/>
                  <a:pt x="4167188" y="2579688"/>
                </a:cubicBezTo>
                <a:cubicBezTo>
                  <a:pt x="3968750" y="2711318"/>
                  <a:pt x="4001823" y="2875889"/>
                  <a:pt x="4266406" y="3073400"/>
                </a:cubicBezTo>
                <a:close/>
                <a:moveTo>
                  <a:pt x="3571875" y="4164807"/>
                </a:moveTo>
                <a:cubicBezTo>
                  <a:pt x="3902604" y="4098661"/>
                  <a:pt x="4266406" y="4065588"/>
                  <a:pt x="4663281" y="4065588"/>
                </a:cubicBezTo>
                <a:cubicBezTo>
                  <a:pt x="6118490" y="3999442"/>
                  <a:pt x="7507552" y="4032515"/>
                  <a:pt x="8830469" y="4164807"/>
                </a:cubicBezTo>
                <a:cubicBezTo>
                  <a:pt x="8962761" y="4164807"/>
                  <a:pt x="9095052" y="4131734"/>
                  <a:pt x="9227344" y="4065588"/>
                </a:cubicBezTo>
                <a:cubicBezTo>
                  <a:pt x="9293489" y="3999442"/>
                  <a:pt x="9425781" y="3999442"/>
                  <a:pt x="9624219" y="4065588"/>
                </a:cubicBezTo>
                <a:cubicBezTo>
                  <a:pt x="10087239" y="4330171"/>
                  <a:pt x="10252604" y="4561682"/>
                  <a:pt x="10120313" y="4760119"/>
                </a:cubicBezTo>
                <a:cubicBezTo>
                  <a:pt x="9988021" y="5024702"/>
                  <a:pt x="9954948" y="5355432"/>
                  <a:pt x="10021094" y="5752307"/>
                </a:cubicBezTo>
                <a:cubicBezTo>
                  <a:pt x="10021094" y="6413765"/>
                  <a:pt x="10054167" y="6942932"/>
                  <a:pt x="10120313" y="7339807"/>
                </a:cubicBezTo>
                <a:cubicBezTo>
                  <a:pt x="10120313" y="7670536"/>
                  <a:pt x="9954948" y="7902046"/>
                  <a:pt x="9624219" y="8034338"/>
                </a:cubicBezTo>
                <a:cubicBezTo>
                  <a:pt x="9293489" y="8100484"/>
                  <a:pt x="9095052" y="8034338"/>
                  <a:pt x="9028906" y="7835900"/>
                </a:cubicBezTo>
                <a:cubicBezTo>
                  <a:pt x="8962761" y="7372880"/>
                  <a:pt x="8929688" y="6413765"/>
                  <a:pt x="8929688" y="4958557"/>
                </a:cubicBezTo>
                <a:cubicBezTo>
                  <a:pt x="8797396" y="4693973"/>
                  <a:pt x="7705989" y="4561682"/>
                  <a:pt x="5655469" y="4561682"/>
                </a:cubicBezTo>
                <a:cubicBezTo>
                  <a:pt x="4861719" y="4627828"/>
                  <a:pt x="4067969" y="4693973"/>
                  <a:pt x="3274219" y="4760119"/>
                </a:cubicBezTo>
                <a:cubicBezTo>
                  <a:pt x="3141927" y="4826265"/>
                  <a:pt x="3075781" y="4925484"/>
                  <a:pt x="3075781" y="5057775"/>
                </a:cubicBezTo>
                <a:cubicBezTo>
                  <a:pt x="3141927" y="6116109"/>
                  <a:pt x="2910417" y="6909859"/>
                  <a:pt x="2381250" y="7439025"/>
                </a:cubicBezTo>
                <a:cubicBezTo>
                  <a:pt x="1785938" y="7902046"/>
                  <a:pt x="1256771" y="8034338"/>
                  <a:pt x="793750" y="7835900"/>
                </a:cubicBezTo>
                <a:cubicBezTo>
                  <a:pt x="330729" y="7703609"/>
                  <a:pt x="66146" y="7538244"/>
                  <a:pt x="0" y="7339807"/>
                </a:cubicBezTo>
                <a:cubicBezTo>
                  <a:pt x="0" y="7207515"/>
                  <a:pt x="198438" y="7108296"/>
                  <a:pt x="595313" y="7042150"/>
                </a:cubicBezTo>
                <a:cubicBezTo>
                  <a:pt x="1256771" y="6909859"/>
                  <a:pt x="1686719" y="6678348"/>
                  <a:pt x="1885156" y="6347619"/>
                </a:cubicBezTo>
                <a:cubicBezTo>
                  <a:pt x="2215885" y="5620015"/>
                  <a:pt x="2215885" y="5024702"/>
                  <a:pt x="1885156" y="4561682"/>
                </a:cubicBezTo>
                <a:cubicBezTo>
                  <a:pt x="1752865" y="4098661"/>
                  <a:pt x="2050521" y="3933296"/>
                  <a:pt x="2778125" y="4065588"/>
                </a:cubicBezTo>
                <a:cubicBezTo>
                  <a:pt x="2976563" y="4197879"/>
                  <a:pt x="3241146" y="4230953"/>
                  <a:pt x="3571875" y="4164807"/>
                </a:cubicBezTo>
                <a:close/>
                <a:moveTo>
                  <a:pt x="7242969" y="5057775"/>
                </a:moveTo>
                <a:cubicBezTo>
                  <a:pt x="7904427" y="5057775"/>
                  <a:pt x="8135938" y="5289286"/>
                  <a:pt x="7937500" y="5752307"/>
                </a:cubicBezTo>
                <a:cubicBezTo>
                  <a:pt x="7871354" y="6215327"/>
                  <a:pt x="7772136" y="6645275"/>
                  <a:pt x="7639844" y="7042150"/>
                </a:cubicBezTo>
                <a:cubicBezTo>
                  <a:pt x="7573698" y="7240588"/>
                  <a:pt x="7441406" y="7306734"/>
                  <a:pt x="7242969" y="7240588"/>
                </a:cubicBezTo>
                <a:cubicBezTo>
                  <a:pt x="7044531" y="7174442"/>
                  <a:pt x="6879167" y="7108296"/>
                  <a:pt x="6746875" y="7042150"/>
                </a:cubicBezTo>
                <a:cubicBezTo>
                  <a:pt x="6217708" y="6976005"/>
                  <a:pt x="5688542" y="6976005"/>
                  <a:pt x="5159375" y="7042150"/>
                </a:cubicBezTo>
                <a:cubicBezTo>
                  <a:pt x="4762500" y="7306734"/>
                  <a:pt x="4464844" y="7339807"/>
                  <a:pt x="4266406" y="7141369"/>
                </a:cubicBezTo>
                <a:cubicBezTo>
                  <a:pt x="4067969" y="6612202"/>
                  <a:pt x="3968750" y="6083036"/>
                  <a:pt x="3968750" y="5553869"/>
                </a:cubicBezTo>
                <a:cubicBezTo>
                  <a:pt x="4034896" y="5223140"/>
                  <a:pt x="4299479" y="5057775"/>
                  <a:pt x="4762500" y="5057775"/>
                </a:cubicBezTo>
                <a:cubicBezTo>
                  <a:pt x="5291667" y="5190067"/>
                  <a:pt x="6118490" y="5190067"/>
                  <a:pt x="7242969" y="5057775"/>
                </a:cubicBezTo>
                <a:close/>
                <a:moveTo>
                  <a:pt x="5060156" y="5752307"/>
                </a:moveTo>
                <a:cubicBezTo>
                  <a:pt x="4861719" y="6016890"/>
                  <a:pt x="4894792" y="6281473"/>
                  <a:pt x="5159375" y="6546057"/>
                </a:cubicBezTo>
                <a:cubicBezTo>
                  <a:pt x="5688542" y="6479911"/>
                  <a:pt x="6184635" y="6479911"/>
                  <a:pt x="6647656" y="6546057"/>
                </a:cubicBezTo>
                <a:cubicBezTo>
                  <a:pt x="6846094" y="6479911"/>
                  <a:pt x="6945313" y="6380692"/>
                  <a:pt x="6945313" y="6248400"/>
                </a:cubicBezTo>
                <a:cubicBezTo>
                  <a:pt x="7011458" y="5917671"/>
                  <a:pt x="6945313" y="5719234"/>
                  <a:pt x="6746875" y="5653088"/>
                </a:cubicBezTo>
                <a:cubicBezTo>
                  <a:pt x="6217708" y="5586942"/>
                  <a:pt x="5655469" y="5620015"/>
                  <a:pt x="5060156" y="5752307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0" name="Freeform 250"/>
          <p:cNvSpPr/>
          <p:nvPr/>
        </p:nvSpPr>
        <p:spPr>
          <a:xfrm rot="0" flipH="0" flipV="0">
            <a:off x="3500758" y="476347"/>
            <a:ext cx="399454" cy="244383"/>
          </a:xfrm>
          <a:custGeom>
            <a:pathLst>
              <a:path w="12104687" h="7405555">
                <a:moveTo>
                  <a:pt x="6746875" y="2742274"/>
                </a:moveTo>
                <a:cubicBezTo>
                  <a:pt x="7408333" y="3403732"/>
                  <a:pt x="8036719" y="3899826"/>
                  <a:pt x="8632031" y="4230555"/>
                </a:cubicBezTo>
                <a:cubicBezTo>
                  <a:pt x="8764323" y="3965972"/>
                  <a:pt x="8863542" y="3668315"/>
                  <a:pt x="8929687" y="3337586"/>
                </a:cubicBezTo>
                <a:cubicBezTo>
                  <a:pt x="8995833" y="3006857"/>
                  <a:pt x="8896614" y="2841492"/>
                  <a:pt x="8632031" y="2841492"/>
                </a:cubicBezTo>
                <a:cubicBezTo>
                  <a:pt x="8036719" y="2907638"/>
                  <a:pt x="7772135" y="2775545"/>
                  <a:pt x="7838281" y="2445213"/>
                </a:cubicBezTo>
                <a:cubicBezTo>
                  <a:pt x="7970573" y="2115013"/>
                  <a:pt x="8102864" y="1784747"/>
                  <a:pt x="8235156" y="1454414"/>
                </a:cubicBezTo>
                <a:cubicBezTo>
                  <a:pt x="8433594" y="1124214"/>
                  <a:pt x="8334375" y="959114"/>
                  <a:pt x="7937500" y="959114"/>
                </a:cubicBezTo>
                <a:lnTo>
                  <a:pt x="6846094" y="959114"/>
                </a:lnTo>
                <a:cubicBezTo>
                  <a:pt x="6779948" y="1487487"/>
                  <a:pt x="6746875" y="2081874"/>
                  <a:pt x="6746875" y="2742274"/>
                </a:cubicBezTo>
                <a:close/>
                <a:moveTo>
                  <a:pt x="5655469" y="66146"/>
                </a:moveTo>
                <a:cubicBezTo>
                  <a:pt x="5986198" y="264583"/>
                  <a:pt x="6846094" y="330729"/>
                  <a:pt x="8235156" y="264583"/>
                </a:cubicBezTo>
                <a:cubicBezTo>
                  <a:pt x="8433594" y="264583"/>
                  <a:pt x="8665104" y="198438"/>
                  <a:pt x="8929687" y="66146"/>
                </a:cubicBezTo>
                <a:cubicBezTo>
                  <a:pt x="9392708" y="0"/>
                  <a:pt x="9624219" y="198438"/>
                  <a:pt x="9624219" y="661458"/>
                </a:cubicBezTo>
                <a:cubicBezTo>
                  <a:pt x="9491927" y="859499"/>
                  <a:pt x="9359635" y="1057605"/>
                  <a:pt x="9227344" y="1255778"/>
                </a:cubicBezTo>
                <a:cubicBezTo>
                  <a:pt x="8896614" y="1850032"/>
                  <a:pt x="8797395" y="2180167"/>
                  <a:pt x="8929687" y="2246180"/>
                </a:cubicBezTo>
                <a:lnTo>
                  <a:pt x="9525000" y="2246180"/>
                </a:lnTo>
                <a:cubicBezTo>
                  <a:pt x="9921875" y="2246180"/>
                  <a:pt x="10087239" y="2444617"/>
                  <a:pt x="10021094" y="2841492"/>
                </a:cubicBezTo>
                <a:cubicBezTo>
                  <a:pt x="9822656" y="3370659"/>
                  <a:pt x="9591145" y="3965972"/>
                  <a:pt x="9326562" y="4627430"/>
                </a:cubicBezTo>
                <a:cubicBezTo>
                  <a:pt x="10318750" y="5156597"/>
                  <a:pt x="11244792" y="5586545"/>
                  <a:pt x="12104687" y="5917274"/>
                </a:cubicBezTo>
                <a:cubicBezTo>
                  <a:pt x="11310937" y="7107899"/>
                  <a:pt x="10649479" y="7405555"/>
                  <a:pt x="10120312" y="6810242"/>
                </a:cubicBezTo>
                <a:cubicBezTo>
                  <a:pt x="9789583" y="6347222"/>
                  <a:pt x="9326562" y="5884201"/>
                  <a:pt x="8731250" y="5421180"/>
                </a:cubicBezTo>
                <a:cubicBezTo>
                  <a:pt x="8334375" y="5818055"/>
                  <a:pt x="7904427" y="6115711"/>
                  <a:pt x="7441406" y="6314149"/>
                </a:cubicBezTo>
                <a:cubicBezTo>
                  <a:pt x="6515364" y="6644878"/>
                  <a:pt x="5920052" y="6644878"/>
                  <a:pt x="5655469" y="6314149"/>
                </a:cubicBezTo>
                <a:cubicBezTo>
                  <a:pt x="5589323" y="6181857"/>
                  <a:pt x="5622396" y="6115711"/>
                  <a:pt x="5754687" y="6115711"/>
                </a:cubicBezTo>
                <a:cubicBezTo>
                  <a:pt x="5953125" y="6115711"/>
                  <a:pt x="6151562" y="6082638"/>
                  <a:pt x="6350000" y="6016492"/>
                </a:cubicBezTo>
                <a:cubicBezTo>
                  <a:pt x="7276042" y="5685763"/>
                  <a:pt x="7871354" y="5321961"/>
                  <a:pt x="8135937" y="4925086"/>
                </a:cubicBezTo>
                <a:cubicBezTo>
                  <a:pt x="7540625" y="4395920"/>
                  <a:pt x="7011458" y="3899826"/>
                  <a:pt x="6548437" y="3436805"/>
                </a:cubicBezTo>
                <a:cubicBezTo>
                  <a:pt x="6416145" y="4098263"/>
                  <a:pt x="6250781" y="4660503"/>
                  <a:pt x="6052344" y="5123524"/>
                </a:cubicBezTo>
                <a:cubicBezTo>
                  <a:pt x="5853906" y="5520399"/>
                  <a:pt x="5622396" y="5884201"/>
                  <a:pt x="5357812" y="6214930"/>
                </a:cubicBezTo>
                <a:cubicBezTo>
                  <a:pt x="5159375" y="6479513"/>
                  <a:pt x="4894791" y="6711024"/>
                  <a:pt x="4564062" y="6909461"/>
                </a:cubicBezTo>
                <a:cubicBezTo>
                  <a:pt x="3902604" y="7240190"/>
                  <a:pt x="3373437" y="7207117"/>
                  <a:pt x="2976562" y="6810242"/>
                </a:cubicBezTo>
                <a:cubicBezTo>
                  <a:pt x="2910416" y="6677951"/>
                  <a:pt x="2976562" y="6578732"/>
                  <a:pt x="3175000" y="6512586"/>
                </a:cubicBezTo>
                <a:cubicBezTo>
                  <a:pt x="3505729" y="6512586"/>
                  <a:pt x="3968750" y="6281208"/>
                  <a:pt x="4564062" y="5818452"/>
                </a:cubicBezTo>
                <a:cubicBezTo>
                  <a:pt x="4828646" y="5554001"/>
                  <a:pt x="5093229" y="5157324"/>
                  <a:pt x="5357812" y="4628422"/>
                </a:cubicBezTo>
                <a:cubicBezTo>
                  <a:pt x="5556250" y="4165666"/>
                  <a:pt x="5688541" y="3702843"/>
                  <a:pt x="5754687" y="3239955"/>
                </a:cubicBezTo>
                <a:cubicBezTo>
                  <a:pt x="5953125" y="2380588"/>
                  <a:pt x="6019271" y="1620308"/>
                  <a:pt x="5953125" y="959114"/>
                </a:cubicBezTo>
                <a:cubicBezTo>
                  <a:pt x="5622396" y="1025128"/>
                  <a:pt x="5357812" y="1157155"/>
                  <a:pt x="5159375" y="1355196"/>
                </a:cubicBezTo>
                <a:cubicBezTo>
                  <a:pt x="4894791" y="1355196"/>
                  <a:pt x="4762500" y="1256175"/>
                  <a:pt x="4762500" y="1058135"/>
                </a:cubicBezTo>
                <a:cubicBezTo>
                  <a:pt x="4894791" y="595246"/>
                  <a:pt x="5192448" y="264583"/>
                  <a:pt x="5655469" y="66146"/>
                </a:cubicBezTo>
                <a:close/>
                <a:moveTo>
                  <a:pt x="3869531" y="361024"/>
                </a:moveTo>
                <a:cubicBezTo>
                  <a:pt x="4001823" y="559461"/>
                  <a:pt x="3968750" y="757899"/>
                  <a:pt x="3770312" y="956336"/>
                </a:cubicBezTo>
                <a:cubicBezTo>
                  <a:pt x="3175000" y="1419357"/>
                  <a:pt x="2612760" y="1915451"/>
                  <a:pt x="2083594" y="2444617"/>
                </a:cubicBezTo>
                <a:cubicBezTo>
                  <a:pt x="1951302" y="2643055"/>
                  <a:pt x="2149739" y="2742274"/>
                  <a:pt x="2678906" y="2742274"/>
                </a:cubicBezTo>
                <a:cubicBezTo>
                  <a:pt x="3075781" y="2411809"/>
                  <a:pt x="3538802" y="2048272"/>
                  <a:pt x="4067969" y="1651661"/>
                </a:cubicBezTo>
                <a:cubicBezTo>
                  <a:pt x="4398698" y="1585515"/>
                  <a:pt x="4564062" y="1651661"/>
                  <a:pt x="4564062" y="1850099"/>
                </a:cubicBezTo>
                <a:cubicBezTo>
                  <a:pt x="4696354" y="2048536"/>
                  <a:pt x="4597135" y="2279981"/>
                  <a:pt x="4266406" y="2544432"/>
                </a:cubicBezTo>
                <a:cubicBezTo>
                  <a:pt x="3538802" y="2875028"/>
                  <a:pt x="2910416" y="3337851"/>
                  <a:pt x="2381250" y="3932899"/>
                </a:cubicBezTo>
                <a:cubicBezTo>
                  <a:pt x="2315104" y="4065190"/>
                  <a:pt x="2348177" y="4131336"/>
                  <a:pt x="2480469" y="4131336"/>
                </a:cubicBezTo>
                <a:cubicBezTo>
                  <a:pt x="3141927" y="3999045"/>
                  <a:pt x="3770312" y="3767534"/>
                  <a:pt x="4365625" y="3436805"/>
                </a:cubicBezTo>
                <a:cubicBezTo>
                  <a:pt x="4696354" y="3370659"/>
                  <a:pt x="4828646" y="3436805"/>
                  <a:pt x="4762500" y="3635242"/>
                </a:cubicBezTo>
                <a:cubicBezTo>
                  <a:pt x="4762500" y="3767534"/>
                  <a:pt x="4530989" y="3932899"/>
                  <a:pt x="4067969" y="4131336"/>
                </a:cubicBezTo>
                <a:cubicBezTo>
                  <a:pt x="3141927" y="4594357"/>
                  <a:pt x="2282031" y="4892013"/>
                  <a:pt x="1488281" y="5024305"/>
                </a:cubicBezTo>
                <a:cubicBezTo>
                  <a:pt x="1223698" y="5090451"/>
                  <a:pt x="1025260" y="4991232"/>
                  <a:pt x="892969" y="4726649"/>
                </a:cubicBezTo>
                <a:cubicBezTo>
                  <a:pt x="826823" y="4462065"/>
                  <a:pt x="859896" y="4296701"/>
                  <a:pt x="992187" y="4230555"/>
                </a:cubicBezTo>
                <a:cubicBezTo>
                  <a:pt x="1322916" y="4098263"/>
                  <a:pt x="1686719" y="3800607"/>
                  <a:pt x="2083594" y="3337586"/>
                </a:cubicBezTo>
                <a:cubicBezTo>
                  <a:pt x="1752864" y="3271440"/>
                  <a:pt x="1389062" y="3304513"/>
                  <a:pt x="992187" y="3436805"/>
                </a:cubicBezTo>
                <a:cubicBezTo>
                  <a:pt x="661458" y="3436805"/>
                  <a:pt x="496094" y="3271440"/>
                  <a:pt x="496094" y="2940711"/>
                </a:cubicBezTo>
                <a:cubicBezTo>
                  <a:pt x="496094" y="2676128"/>
                  <a:pt x="562239" y="2477690"/>
                  <a:pt x="694531" y="2345399"/>
                </a:cubicBezTo>
                <a:cubicBezTo>
                  <a:pt x="1025260" y="2213107"/>
                  <a:pt x="1322916" y="2047742"/>
                  <a:pt x="1587500" y="1849305"/>
                </a:cubicBezTo>
                <a:cubicBezTo>
                  <a:pt x="2116666" y="1386284"/>
                  <a:pt x="2546614" y="890191"/>
                  <a:pt x="2877344" y="361024"/>
                </a:cubicBezTo>
                <a:cubicBezTo>
                  <a:pt x="3340364" y="30294"/>
                  <a:pt x="3671094" y="30294"/>
                  <a:pt x="3869531" y="361024"/>
                </a:cubicBezTo>
                <a:close/>
                <a:moveTo>
                  <a:pt x="4564062" y="4627430"/>
                </a:moveTo>
                <a:cubicBezTo>
                  <a:pt x="4828646" y="4627430"/>
                  <a:pt x="4894791" y="4726649"/>
                  <a:pt x="4762500" y="4925086"/>
                </a:cubicBezTo>
                <a:cubicBezTo>
                  <a:pt x="4034896" y="5454253"/>
                  <a:pt x="3108854" y="5950347"/>
                  <a:pt x="1984375" y="6413367"/>
                </a:cubicBezTo>
                <a:cubicBezTo>
                  <a:pt x="1587500" y="6545659"/>
                  <a:pt x="1190625" y="6677951"/>
                  <a:pt x="793750" y="6810242"/>
                </a:cubicBezTo>
                <a:cubicBezTo>
                  <a:pt x="330729" y="6942534"/>
                  <a:pt x="66146" y="6777170"/>
                  <a:pt x="0" y="6314149"/>
                </a:cubicBezTo>
                <a:cubicBezTo>
                  <a:pt x="0" y="6049565"/>
                  <a:pt x="99219" y="5884201"/>
                  <a:pt x="297656" y="5818055"/>
                </a:cubicBezTo>
                <a:cubicBezTo>
                  <a:pt x="760677" y="5751909"/>
                  <a:pt x="1223698" y="5652690"/>
                  <a:pt x="1686719" y="5520399"/>
                </a:cubicBezTo>
                <a:cubicBezTo>
                  <a:pt x="2678906" y="5321961"/>
                  <a:pt x="3638021" y="5024305"/>
                  <a:pt x="4564062" y="462743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1" name="Freeform 251"/>
          <p:cNvSpPr/>
          <p:nvPr/>
        </p:nvSpPr>
        <p:spPr>
          <a:xfrm rot="0" flipH="0" flipV="0">
            <a:off x="3921445" y="463237"/>
            <a:ext cx="399297" cy="267305"/>
          </a:xfrm>
          <a:custGeom>
            <a:pathLst>
              <a:path w="12099925" h="8100153">
                <a:moveTo>
                  <a:pt x="3969941" y="4430977"/>
                </a:moveTo>
                <a:lnTo>
                  <a:pt x="3969941" y="5123921"/>
                </a:lnTo>
                <a:lnTo>
                  <a:pt x="5458222" y="5024702"/>
                </a:lnTo>
                <a:cubicBezTo>
                  <a:pt x="5723070" y="5090848"/>
                  <a:pt x="5855494" y="5223007"/>
                  <a:pt x="5855494" y="5421180"/>
                </a:cubicBezTo>
                <a:cubicBezTo>
                  <a:pt x="5789348" y="5553472"/>
                  <a:pt x="5623917" y="5619618"/>
                  <a:pt x="5359202" y="5619618"/>
                </a:cubicBezTo>
                <a:cubicBezTo>
                  <a:pt x="4962327" y="5619618"/>
                  <a:pt x="4499240" y="5652691"/>
                  <a:pt x="3969941" y="5718836"/>
                </a:cubicBezTo>
                <a:lnTo>
                  <a:pt x="3969941" y="7504774"/>
                </a:lnTo>
                <a:cubicBezTo>
                  <a:pt x="3969941" y="7637066"/>
                  <a:pt x="3837583" y="7736284"/>
                  <a:pt x="3572867" y="7802430"/>
                </a:cubicBezTo>
                <a:cubicBezTo>
                  <a:pt x="3175860" y="7868576"/>
                  <a:pt x="2977356" y="7736284"/>
                  <a:pt x="2977356" y="7405555"/>
                </a:cubicBezTo>
                <a:lnTo>
                  <a:pt x="2977356" y="5818055"/>
                </a:lnTo>
                <a:cubicBezTo>
                  <a:pt x="1918626" y="5884201"/>
                  <a:pt x="1091539" y="6049566"/>
                  <a:pt x="496094" y="6314149"/>
                </a:cubicBezTo>
                <a:cubicBezTo>
                  <a:pt x="231510" y="6314149"/>
                  <a:pt x="66146" y="6181857"/>
                  <a:pt x="0" y="5917274"/>
                </a:cubicBezTo>
                <a:cubicBezTo>
                  <a:pt x="66146" y="5520399"/>
                  <a:pt x="231510" y="5288888"/>
                  <a:pt x="496094" y="5222743"/>
                </a:cubicBezTo>
                <a:cubicBezTo>
                  <a:pt x="1157817" y="5288888"/>
                  <a:pt x="1984904" y="5288888"/>
                  <a:pt x="2977356" y="5222743"/>
                </a:cubicBezTo>
                <a:lnTo>
                  <a:pt x="2977356" y="4430977"/>
                </a:lnTo>
                <a:cubicBezTo>
                  <a:pt x="2249488" y="4430977"/>
                  <a:pt x="1653977" y="4496990"/>
                  <a:pt x="1190823" y="4629018"/>
                </a:cubicBezTo>
                <a:cubicBezTo>
                  <a:pt x="860094" y="4430712"/>
                  <a:pt x="760876" y="4166261"/>
                  <a:pt x="893167" y="3835664"/>
                </a:cubicBezTo>
                <a:cubicBezTo>
                  <a:pt x="1025459" y="3703373"/>
                  <a:pt x="1157751" y="3571147"/>
                  <a:pt x="1290042" y="3438988"/>
                </a:cubicBezTo>
                <a:cubicBezTo>
                  <a:pt x="1620904" y="3108391"/>
                  <a:pt x="1885619" y="2645569"/>
                  <a:pt x="2084189" y="2050521"/>
                </a:cubicBezTo>
                <a:cubicBezTo>
                  <a:pt x="1687182" y="2050521"/>
                  <a:pt x="1323247" y="2116667"/>
                  <a:pt x="992386" y="2248958"/>
                </a:cubicBezTo>
                <a:cubicBezTo>
                  <a:pt x="727670" y="2315104"/>
                  <a:pt x="595313" y="2248958"/>
                  <a:pt x="595313" y="2050521"/>
                </a:cubicBezTo>
                <a:cubicBezTo>
                  <a:pt x="595313" y="1653646"/>
                  <a:pt x="793816" y="1355989"/>
                  <a:pt x="1190823" y="1157552"/>
                </a:cubicBezTo>
                <a:cubicBezTo>
                  <a:pt x="1455539" y="1289844"/>
                  <a:pt x="1852546" y="1355989"/>
                  <a:pt x="2381845" y="1355989"/>
                </a:cubicBezTo>
                <a:cubicBezTo>
                  <a:pt x="2580415" y="959114"/>
                  <a:pt x="2712773" y="595313"/>
                  <a:pt x="2778919" y="264583"/>
                </a:cubicBezTo>
                <a:cubicBezTo>
                  <a:pt x="2845065" y="66146"/>
                  <a:pt x="3043568" y="0"/>
                  <a:pt x="3374430" y="66146"/>
                </a:cubicBezTo>
                <a:cubicBezTo>
                  <a:pt x="3837451" y="264583"/>
                  <a:pt x="3903596" y="694531"/>
                  <a:pt x="3572867" y="1355989"/>
                </a:cubicBezTo>
                <a:cubicBezTo>
                  <a:pt x="5027414" y="1355989"/>
                  <a:pt x="5754688" y="1455208"/>
                  <a:pt x="5754688" y="1653646"/>
                </a:cubicBezTo>
                <a:cubicBezTo>
                  <a:pt x="5754688" y="1785937"/>
                  <a:pt x="5655866" y="1885156"/>
                  <a:pt x="5458222" y="1951302"/>
                </a:cubicBezTo>
                <a:lnTo>
                  <a:pt x="3175794" y="1951302"/>
                </a:lnTo>
                <a:cubicBezTo>
                  <a:pt x="2712641" y="2546614"/>
                  <a:pt x="2348772" y="3141927"/>
                  <a:pt x="2084189" y="3737239"/>
                </a:cubicBezTo>
                <a:cubicBezTo>
                  <a:pt x="2084189" y="3935677"/>
                  <a:pt x="2381911" y="4001823"/>
                  <a:pt x="2977356" y="3935677"/>
                </a:cubicBezTo>
                <a:cubicBezTo>
                  <a:pt x="2977356" y="3538802"/>
                  <a:pt x="3010429" y="3208073"/>
                  <a:pt x="3076575" y="2943489"/>
                </a:cubicBezTo>
                <a:cubicBezTo>
                  <a:pt x="3208999" y="2678906"/>
                  <a:pt x="3374430" y="2546614"/>
                  <a:pt x="3572867" y="2546614"/>
                </a:cubicBezTo>
                <a:cubicBezTo>
                  <a:pt x="3771437" y="2612760"/>
                  <a:pt x="3903795" y="2745052"/>
                  <a:pt x="3969941" y="2943489"/>
                </a:cubicBezTo>
                <a:lnTo>
                  <a:pt x="3969941" y="3935677"/>
                </a:lnTo>
                <a:lnTo>
                  <a:pt x="5160963" y="3935677"/>
                </a:lnTo>
                <a:cubicBezTo>
                  <a:pt x="5359400" y="4001690"/>
                  <a:pt x="5425546" y="4100777"/>
                  <a:pt x="5359400" y="4232936"/>
                </a:cubicBezTo>
                <a:cubicBezTo>
                  <a:pt x="5359400" y="4431109"/>
                  <a:pt x="4896247" y="4497123"/>
                  <a:pt x="3969941" y="4430977"/>
                </a:cubicBezTo>
                <a:close/>
                <a:moveTo>
                  <a:pt x="7138988" y="2745052"/>
                </a:moveTo>
                <a:cubicBezTo>
                  <a:pt x="7469717" y="2678906"/>
                  <a:pt x="7668154" y="2745052"/>
                  <a:pt x="7734300" y="2943489"/>
                </a:cubicBezTo>
                <a:lnTo>
                  <a:pt x="7734300" y="4034896"/>
                </a:lnTo>
                <a:cubicBezTo>
                  <a:pt x="9520238" y="5356489"/>
                  <a:pt x="10975446" y="6248532"/>
                  <a:pt x="12099925" y="6711024"/>
                </a:cubicBezTo>
                <a:cubicBezTo>
                  <a:pt x="11107738" y="7967795"/>
                  <a:pt x="10280914" y="8100153"/>
                  <a:pt x="9619456" y="7108097"/>
                </a:cubicBezTo>
                <a:cubicBezTo>
                  <a:pt x="8957998" y="6116042"/>
                  <a:pt x="8296539" y="5388636"/>
                  <a:pt x="7635081" y="4925880"/>
                </a:cubicBezTo>
                <a:cubicBezTo>
                  <a:pt x="6974814" y="6248268"/>
                  <a:pt x="6215459" y="7041753"/>
                  <a:pt x="5357019" y="7306336"/>
                </a:cubicBezTo>
                <a:cubicBezTo>
                  <a:pt x="4762765" y="7504774"/>
                  <a:pt x="4399624" y="7405555"/>
                  <a:pt x="4267597" y="7008680"/>
                </a:cubicBezTo>
                <a:cubicBezTo>
                  <a:pt x="4267597" y="6942534"/>
                  <a:pt x="4597532" y="6777302"/>
                  <a:pt x="5257403" y="6512983"/>
                </a:cubicBezTo>
                <a:cubicBezTo>
                  <a:pt x="5587338" y="6314678"/>
                  <a:pt x="5917274" y="6017220"/>
                  <a:pt x="6247209" y="5620610"/>
                </a:cubicBezTo>
                <a:cubicBezTo>
                  <a:pt x="6577145" y="5025694"/>
                  <a:pt x="6742113" y="4496858"/>
                  <a:pt x="6742113" y="4034102"/>
                </a:cubicBezTo>
                <a:lnTo>
                  <a:pt x="6742113" y="3141729"/>
                </a:lnTo>
                <a:cubicBezTo>
                  <a:pt x="6742113" y="2943423"/>
                  <a:pt x="6874404" y="2811198"/>
                  <a:pt x="7138988" y="2745052"/>
                </a:cubicBezTo>
                <a:close/>
                <a:moveTo>
                  <a:pt x="6643688" y="363802"/>
                </a:moveTo>
                <a:cubicBezTo>
                  <a:pt x="6709701" y="165364"/>
                  <a:pt x="6874801" y="66146"/>
                  <a:pt x="7138988" y="66146"/>
                </a:cubicBezTo>
                <a:cubicBezTo>
                  <a:pt x="7602008" y="132291"/>
                  <a:pt x="7800446" y="363802"/>
                  <a:pt x="7734300" y="760677"/>
                </a:cubicBezTo>
                <a:cubicBezTo>
                  <a:pt x="7469717" y="1422135"/>
                  <a:pt x="7568936" y="1752864"/>
                  <a:pt x="8031956" y="1752864"/>
                </a:cubicBezTo>
                <a:cubicBezTo>
                  <a:pt x="8759561" y="1752864"/>
                  <a:pt x="9354873" y="1686719"/>
                  <a:pt x="9817894" y="1554427"/>
                </a:cubicBezTo>
                <a:cubicBezTo>
                  <a:pt x="10214769" y="1686719"/>
                  <a:pt x="10380133" y="1984375"/>
                  <a:pt x="10313988" y="2447396"/>
                </a:cubicBezTo>
                <a:cubicBezTo>
                  <a:pt x="9850967" y="3175000"/>
                  <a:pt x="9288727" y="3704167"/>
                  <a:pt x="8627269" y="4034896"/>
                </a:cubicBezTo>
                <a:cubicBezTo>
                  <a:pt x="8296672" y="4034896"/>
                  <a:pt x="8296672" y="3869531"/>
                  <a:pt x="8627269" y="3538802"/>
                </a:cubicBezTo>
                <a:cubicBezTo>
                  <a:pt x="8825706" y="3274219"/>
                  <a:pt x="8991071" y="3009635"/>
                  <a:pt x="9123363" y="2745052"/>
                </a:cubicBezTo>
                <a:cubicBezTo>
                  <a:pt x="9189508" y="2480469"/>
                  <a:pt x="8991071" y="2348177"/>
                  <a:pt x="8528050" y="2348177"/>
                </a:cubicBezTo>
                <a:cubicBezTo>
                  <a:pt x="7866856" y="2348177"/>
                  <a:pt x="7404034" y="2315104"/>
                  <a:pt x="7139583" y="2248958"/>
                </a:cubicBezTo>
                <a:cubicBezTo>
                  <a:pt x="6941278" y="2381250"/>
                  <a:pt x="6742906" y="2546614"/>
                  <a:pt x="6544469" y="2745052"/>
                </a:cubicBezTo>
                <a:cubicBezTo>
                  <a:pt x="6213739" y="3075781"/>
                  <a:pt x="5849938" y="3340364"/>
                  <a:pt x="5453063" y="3538802"/>
                </a:cubicBezTo>
                <a:cubicBezTo>
                  <a:pt x="5188479" y="3604948"/>
                  <a:pt x="4990042" y="3538802"/>
                  <a:pt x="4857750" y="3340364"/>
                </a:cubicBezTo>
                <a:cubicBezTo>
                  <a:pt x="5386917" y="3009635"/>
                  <a:pt x="5849938" y="2513542"/>
                  <a:pt x="6246813" y="1852083"/>
                </a:cubicBezTo>
                <a:cubicBezTo>
                  <a:pt x="6511396" y="1322916"/>
                  <a:pt x="6643688" y="826823"/>
                  <a:pt x="6643688" y="363802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2" name="Freeform 252"/>
          <p:cNvSpPr/>
          <p:nvPr/>
        </p:nvSpPr>
        <p:spPr>
          <a:xfrm rot="0" flipH="0" flipV="0">
            <a:off x="4342106" y="467681"/>
            <a:ext cx="398337" cy="261937"/>
          </a:xfrm>
          <a:custGeom>
            <a:pathLst>
              <a:path w="12070820" h="7937500">
                <a:moveTo>
                  <a:pt x="6746081" y="2315104"/>
                </a:moveTo>
                <a:lnTo>
                  <a:pt x="5158978" y="2315104"/>
                </a:lnTo>
                <a:cubicBezTo>
                  <a:pt x="4762235" y="2513541"/>
                  <a:pt x="4266274" y="2711979"/>
                  <a:pt x="3671093" y="2910416"/>
                </a:cubicBezTo>
                <a:cubicBezTo>
                  <a:pt x="3472656" y="2976562"/>
                  <a:pt x="3373437" y="2910416"/>
                  <a:pt x="3373437" y="2711979"/>
                </a:cubicBezTo>
                <a:cubicBezTo>
                  <a:pt x="3902471" y="2315104"/>
                  <a:pt x="4332287" y="1918229"/>
                  <a:pt x="4662884" y="1521354"/>
                </a:cubicBezTo>
                <a:cubicBezTo>
                  <a:pt x="4927467" y="1190625"/>
                  <a:pt x="5158978" y="892968"/>
                  <a:pt x="5357415" y="628385"/>
                </a:cubicBezTo>
                <a:cubicBezTo>
                  <a:pt x="5555720" y="496093"/>
                  <a:pt x="5754092" y="496093"/>
                  <a:pt x="5952529" y="628385"/>
                </a:cubicBezTo>
                <a:cubicBezTo>
                  <a:pt x="6283259" y="959115"/>
                  <a:pt x="6217112" y="1322916"/>
                  <a:pt x="5754092" y="1719791"/>
                </a:cubicBezTo>
                <a:lnTo>
                  <a:pt x="6746081" y="1719791"/>
                </a:lnTo>
                <a:lnTo>
                  <a:pt x="6746081" y="727604"/>
                </a:lnTo>
                <a:cubicBezTo>
                  <a:pt x="6746081" y="396875"/>
                  <a:pt x="6812226" y="198437"/>
                  <a:pt x="6944518" y="132291"/>
                </a:cubicBezTo>
                <a:cubicBezTo>
                  <a:pt x="7209101" y="0"/>
                  <a:pt x="7440612" y="0"/>
                  <a:pt x="7639050" y="132291"/>
                </a:cubicBezTo>
                <a:cubicBezTo>
                  <a:pt x="7837487" y="198437"/>
                  <a:pt x="8002851" y="396875"/>
                  <a:pt x="8135143" y="727604"/>
                </a:cubicBezTo>
                <a:cubicBezTo>
                  <a:pt x="8068998" y="926041"/>
                  <a:pt x="8035925" y="1256771"/>
                  <a:pt x="8035925" y="1719791"/>
                </a:cubicBezTo>
                <a:lnTo>
                  <a:pt x="10119518" y="1719791"/>
                </a:lnTo>
                <a:cubicBezTo>
                  <a:pt x="10582539" y="1852083"/>
                  <a:pt x="10615612" y="2050521"/>
                  <a:pt x="10218737" y="2315104"/>
                </a:cubicBezTo>
                <a:lnTo>
                  <a:pt x="8035925" y="2315104"/>
                </a:lnTo>
                <a:lnTo>
                  <a:pt x="8035925" y="3604948"/>
                </a:lnTo>
                <a:cubicBezTo>
                  <a:pt x="9557279" y="3737239"/>
                  <a:pt x="10880195" y="3770312"/>
                  <a:pt x="12004675" y="3704166"/>
                </a:cubicBezTo>
                <a:cubicBezTo>
                  <a:pt x="12070820" y="3770312"/>
                  <a:pt x="12004675" y="4001823"/>
                  <a:pt x="11806237" y="4398698"/>
                </a:cubicBezTo>
                <a:cubicBezTo>
                  <a:pt x="11475508" y="5060156"/>
                  <a:pt x="10979414" y="5258594"/>
                  <a:pt x="10317956" y="4994010"/>
                </a:cubicBezTo>
                <a:cubicBezTo>
                  <a:pt x="9656498" y="4663281"/>
                  <a:pt x="8895820" y="4497916"/>
                  <a:pt x="8035925" y="4497916"/>
                </a:cubicBezTo>
                <a:lnTo>
                  <a:pt x="8035925" y="6680729"/>
                </a:lnTo>
                <a:cubicBezTo>
                  <a:pt x="8168216" y="7408333"/>
                  <a:pt x="7969779" y="7805208"/>
                  <a:pt x="7440612" y="7871354"/>
                </a:cubicBezTo>
                <a:cubicBezTo>
                  <a:pt x="6911445" y="7937500"/>
                  <a:pt x="6679935" y="7573698"/>
                  <a:pt x="6746081" y="6779948"/>
                </a:cubicBezTo>
                <a:lnTo>
                  <a:pt x="6746081" y="4497916"/>
                </a:lnTo>
                <a:cubicBezTo>
                  <a:pt x="5357283" y="4431771"/>
                  <a:pt x="4332287" y="4597135"/>
                  <a:pt x="3671093" y="4994010"/>
                </a:cubicBezTo>
                <a:cubicBezTo>
                  <a:pt x="3406510" y="5060156"/>
                  <a:pt x="3274218" y="4960937"/>
                  <a:pt x="3274218" y="4696354"/>
                </a:cubicBezTo>
                <a:cubicBezTo>
                  <a:pt x="3274218" y="4365625"/>
                  <a:pt x="3373371" y="4101041"/>
                  <a:pt x="3571676" y="3902604"/>
                </a:cubicBezTo>
                <a:cubicBezTo>
                  <a:pt x="3770114" y="3704166"/>
                  <a:pt x="4001624" y="3571875"/>
                  <a:pt x="4266207" y="3505729"/>
                </a:cubicBezTo>
                <a:cubicBezTo>
                  <a:pt x="4662950" y="3704166"/>
                  <a:pt x="5489575" y="3737239"/>
                  <a:pt x="6746081" y="3604948"/>
                </a:cubicBezTo>
                <a:close/>
                <a:moveTo>
                  <a:pt x="4067968" y="628385"/>
                </a:moveTo>
                <a:cubicBezTo>
                  <a:pt x="3803385" y="1091406"/>
                  <a:pt x="3406510" y="1554427"/>
                  <a:pt x="2877343" y="2017448"/>
                </a:cubicBezTo>
                <a:lnTo>
                  <a:pt x="2877343" y="6482291"/>
                </a:lnTo>
                <a:cubicBezTo>
                  <a:pt x="2877343" y="6813021"/>
                  <a:pt x="2844270" y="7110677"/>
                  <a:pt x="2778125" y="7375260"/>
                </a:cubicBezTo>
                <a:cubicBezTo>
                  <a:pt x="2579687" y="7573698"/>
                  <a:pt x="2348177" y="7672916"/>
                  <a:pt x="2083593" y="7672916"/>
                </a:cubicBezTo>
                <a:cubicBezTo>
                  <a:pt x="1819010" y="7672916"/>
                  <a:pt x="1686718" y="7507552"/>
                  <a:pt x="1686718" y="7176823"/>
                </a:cubicBezTo>
                <a:cubicBezTo>
                  <a:pt x="1885156" y="5126302"/>
                  <a:pt x="1918229" y="3571875"/>
                  <a:pt x="1785937" y="2513541"/>
                </a:cubicBezTo>
                <a:cubicBezTo>
                  <a:pt x="992187" y="2910416"/>
                  <a:pt x="496093" y="2910416"/>
                  <a:pt x="297656" y="2513541"/>
                </a:cubicBezTo>
                <a:cubicBezTo>
                  <a:pt x="165364" y="2315104"/>
                  <a:pt x="66145" y="2050521"/>
                  <a:pt x="0" y="1719791"/>
                </a:cubicBezTo>
                <a:cubicBezTo>
                  <a:pt x="66145" y="1587500"/>
                  <a:pt x="330729" y="1488281"/>
                  <a:pt x="793750" y="1422135"/>
                </a:cubicBezTo>
                <a:cubicBezTo>
                  <a:pt x="1852083" y="1223698"/>
                  <a:pt x="2877343" y="859896"/>
                  <a:pt x="3869531" y="330729"/>
                </a:cubicBezTo>
                <a:cubicBezTo>
                  <a:pt x="4067968" y="264583"/>
                  <a:pt x="4134114" y="363802"/>
                  <a:pt x="4067968" y="628385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3" name="Freeform 253"/>
          <p:cNvSpPr/>
          <p:nvPr/>
        </p:nvSpPr>
        <p:spPr>
          <a:xfrm rot="0" flipH="0" flipV="0">
            <a:off x="4760532" y="475242"/>
            <a:ext cx="400546" cy="257571"/>
          </a:xfrm>
          <a:custGeom>
            <a:pathLst>
              <a:path w="12137760" h="7805207">
                <a:moveTo>
                  <a:pt x="5423958" y="0"/>
                </a:moveTo>
                <a:cubicBezTo>
                  <a:pt x="6085416" y="132292"/>
                  <a:pt x="6383072" y="429948"/>
                  <a:pt x="6316927" y="892969"/>
                </a:cubicBezTo>
                <a:cubicBezTo>
                  <a:pt x="6118489" y="1488281"/>
                  <a:pt x="5986198" y="1918229"/>
                  <a:pt x="5920052" y="2182812"/>
                </a:cubicBezTo>
                <a:cubicBezTo>
                  <a:pt x="8433594" y="4630208"/>
                  <a:pt x="10484114" y="5986198"/>
                  <a:pt x="12071614" y="6250781"/>
                </a:cubicBezTo>
                <a:cubicBezTo>
                  <a:pt x="12137760" y="6449219"/>
                  <a:pt x="11906250" y="6813021"/>
                  <a:pt x="11377083" y="7342187"/>
                </a:cubicBezTo>
                <a:cubicBezTo>
                  <a:pt x="10914062" y="7805207"/>
                  <a:pt x="10318750" y="7739062"/>
                  <a:pt x="9591146" y="7143750"/>
                </a:cubicBezTo>
                <a:cubicBezTo>
                  <a:pt x="8797396" y="6416146"/>
                  <a:pt x="8069791" y="5721615"/>
                  <a:pt x="7408333" y="5060156"/>
                </a:cubicBezTo>
                <a:cubicBezTo>
                  <a:pt x="6746875" y="4464844"/>
                  <a:pt x="6151562" y="3902604"/>
                  <a:pt x="5622396" y="3373437"/>
                </a:cubicBezTo>
                <a:cubicBezTo>
                  <a:pt x="5291666" y="4167187"/>
                  <a:pt x="4861718" y="4861719"/>
                  <a:pt x="4332552" y="5457031"/>
                </a:cubicBezTo>
                <a:cubicBezTo>
                  <a:pt x="3208073" y="6515365"/>
                  <a:pt x="2116666" y="7077604"/>
                  <a:pt x="1058333" y="7143750"/>
                </a:cubicBezTo>
                <a:cubicBezTo>
                  <a:pt x="330729" y="7143750"/>
                  <a:pt x="0" y="6813021"/>
                  <a:pt x="66146" y="6151562"/>
                </a:cubicBezTo>
                <a:cubicBezTo>
                  <a:pt x="198437" y="6085417"/>
                  <a:pt x="694531" y="5986198"/>
                  <a:pt x="1554427" y="5853906"/>
                </a:cubicBezTo>
                <a:cubicBezTo>
                  <a:pt x="2612760" y="5589323"/>
                  <a:pt x="3505729" y="4861719"/>
                  <a:pt x="4233333" y="3671094"/>
                </a:cubicBezTo>
                <a:cubicBezTo>
                  <a:pt x="4696354" y="2745052"/>
                  <a:pt x="4894791" y="1951302"/>
                  <a:pt x="4828646" y="1289844"/>
                </a:cubicBezTo>
                <a:cubicBezTo>
                  <a:pt x="4828646" y="429948"/>
                  <a:pt x="5027083" y="0"/>
                  <a:pt x="5423958" y="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4" name="Freeform 254"/>
          <p:cNvSpPr/>
          <p:nvPr/>
        </p:nvSpPr>
        <p:spPr>
          <a:xfrm rot="0" flipH="0" flipV="0">
            <a:off x="5194290" y="465472"/>
            <a:ext cx="385266" cy="267145"/>
          </a:xfrm>
          <a:custGeom>
            <a:pathLst>
              <a:path w="11674740" h="8095323">
                <a:moveTo>
                  <a:pt x="6515365" y="1488281"/>
                </a:moveTo>
                <a:cubicBezTo>
                  <a:pt x="6515365" y="1091406"/>
                  <a:pt x="6482292" y="760677"/>
                  <a:pt x="6416146" y="496094"/>
                </a:cubicBezTo>
                <a:cubicBezTo>
                  <a:pt x="6416146" y="165365"/>
                  <a:pt x="6581510" y="0"/>
                  <a:pt x="6912240" y="0"/>
                </a:cubicBezTo>
                <a:cubicBezTo>
                  <a:pt x="7044532" y="0"/>
                  <a:pt x="7209896" y="33073"/>
                  <a:pt x="7408334" y="99219"/>
                </a:cubicBezTo>
                <a:cubicBezTo>
                  <a:pt x="7739063" y="363802"/>
                  <a:pt x="7871354" y="661458"/>
                  <a:pt x="7805209" y="992188"/>
                </a:cubicBezTo>
                <a:lnTo>
                  <a:pt x="7805209" y="1488281"/>
                </a:lnTo>
                <a:cubicBezTo>
                  <a:pt x="9326563" y="1620573"/>
                  <a:pt x="10616407" y="1653646"/>
                  <a:pt x="11674740" y="1587500"/>
                </a:cubicBezTo>
                <a:cubicBezTo>
                  <a:pt x="11211719" y="2710260"/>
                  <a:pt x="10616407" y="3205560"/>
                  <a:pt x="9888802" y="3073400"/>
                </a:cubicBezTo>
                <a:cubicBezTo>
                  <a:pt x="9293490" y="2875360"/>
                  <a:pt x="8598959" y="2677253"/>
                  <a:pt x="7805209" y="2479080"/>
                </a:cubicBezTo>
                <a:cubicBezTo>
                  <a:pt x="7739063" y="2545093"/>
                  <a:pt x="7739063" y="2875293"/>
                  <a:pt x="7805209" y="3469680"/>
                </a:cubicBezTo>
                <a:cubicBezTo>
                  <a:pt x="7937500" y="5186826"/>
                  <a:pt x="7805209" y="6375929"/>
                  <a:pt x="7408334" y="7036991"/>
                </a:cubicBezTo>
                <a:cubicBezTo>
                  <a:pt x="6482292" y="7963033"/>
                  <a:pt x="5324740" y="8095323"/>
                  <a:pt x="3935677" y="7433866"/>
                </a:cubicBezTo>
                <a:cubicBezTo>
                  <a:pt x="3208073" y="6904699"/>
                  <a:pt x="3009636" y="6573970"/>
                  <a:pt x="3340365" y="6441678"/>
                </a:cubicBezTo>
                <a:cubicBezTo>
                  <a:pt x="3671094" y="6640116"/>
                  <a:pt x="4001823" y="6772408"/>
                  <a:pt x="4332552" y="6838553"/>
                </a:cubicBezTo>
                <a:cubicBezTo>
                  <a:pt x="5457031" y="6838553"/>
                  <a:pt x="6085417" y="6673387"/>
                  <a:pt x="6217709" y="6343055"/>
                </a:cubicBezTo>
                <a:cubicBezTo>
                  <a:pt x="6482292" y="6012723"/>
                  <a:pt x="6581510" y="5054666"/>
                  <a:pt x="6515365" y="3468886"/>
                </a:cubicBezTo>
                <a:cubicBezTo>
                  <a:pt x="5258594" y="4723540"/>
                  <a:pt x="3869531" y="5449888"/>
                  <a:pt x="2348177" y="5647928"/>
                </a:cubicBezTo>
                <a:cubicBezTo>
                  <a:pt x="1951302" y="5647928"/>
                  <a:pt x="1587500" y="5515637"/>
                  <a:pt x="1256771" y="5251053"/>
                </a:cubicBezTo>
                <a:cubicBezTo>
                  <a:pt x="926042" y="4920324"/>
                  <a:pt x="926042" y="4721887"/>
                  <a:pt x="1256771" y="4655741"/>
                </a:cubicBezTo>
                <a:cubicBezTo>
                  <a:pt x="2976563" y="4589595"/>
                  <a:pt x="4729427" y="3798359"/>
                  <a:pt x="6515365" y="2282031"/>
                </a:cubicBezTo>
                <a:cubicBezTo>
                  <a:pt x="3604948" y="2282031"/>
                  <a:pt x="1620573" y="2447396"/>
                  <a:pt x="562240" y="2778125"/>
                </a:cubicBezTo>
                <a:cubicBezTo>
                  <a:pt x="165365" y="2910417"/>
                  <a:pt x="0" y="2811198"/>
                  <a:pt x="66146" y="2480469"/>
                </a:cubicBezTo>
                <a:cubicBezTo>
                  <a:pt x="463021" y="1686719"/>
                  <a:pt x="826823" y="1355990"/>
                  <a:pt x="1157552" y="1488281"/>
                </a:cubicBezTo>
                <a:cubicBezTo>
                  <a:pt x="1951302" y="1620573"/>
                  <a:pt x="3737240" y="1620573"/>
                  <a:pt x="6515365" y="1488281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5" name="Freeform 255"/>
          <p:cNvSpPr/>
          <p:nvPr/>
        </p:nvSpPr>
        <p:spPr>
          <a:xfrm rot="0" flipH="0" flipV="0">
            <a:off x="5603932" y="459963"/>
            <a:ext cx="396180" cy="272864"/>
          </a:xfrm>
          <a:custGeom>
            <a:pathLst>
              <a:path w="12005468" h="8268625">
                <a:moveTo>
                  <a:pt x="6449218" y="264583"/>
                </a:moveTo>
                <a:cubicBezTo>
                  <a:pt x="6647656" y="463021"/>
                  <a:pt x="6813020" y="760677"/>
                  <a:pt x="6945312" y="1157552"/>
                </a:cubicBezTo>
                <a:cubicBezTo>
                  <a:pt x="7474479" y="1223698"/>
                  <a:pt x="8334375" y="1223698"/>
                  <a:pt x="9525000" y="1157552"/>
                </a:cubicBezTo>
                <a:cubicBezTo>
                  <a:pt x="10120312" y="959115"/>
                  <a:pt x="10484114" y="1091208"/>
                  <a:pt x="10616406" y="1553832"/>
                </a:cubicBezTo>
                <a:cubicBezTo>
                  <a:pt x="10748698" y="2610710"/>
                  <a:pt x="10649479" y="3403336"/>
                  <a:pt x="10318750" y="3931708"/>
                </a:cubicBezTo>
                <a:cubicBezTo>
                  <a:pt x="10120312" y="4196292"/>
                  <a:pt x="9954948" y="4196292"/>
                  <a:pt x="9822656" y="3931708"/>
                </a:cubicBezTo>
                <a:cubicBezTo>
                  <a:pt x="9888801" y="2743333"/>
                  <a:pt x="9756510" y="2083131"/>
                  <a:pt x="9425781" y="1951104"/>
                </a:cubicBezTo>
                <a:cubicBezTo>
                  <a:pt x="8565885" y="1885090"/>
                  <a:pt x="7606770" y="1852083"/>
                  <a:pt x="6548437" y="1852083"/>
                </a:cubicBezTo>
                <a:cubicBezTo>
                  <a:pt x="5820833" y="1785938"/>
                  <a:pt x="4530989" y="1818944"/>
                  <a:pt x="2678906" y="1951104"/>
                </a:cubicBezTo>
                <a:cubicBezTo>
                  <a:pt x="2215885" y="2083131"/>
                  <a:pt x="1984375" y="2677187"/>
                  <a:pt x="1984375" y="3733271"/>
                </a:cubicBezTo>
                <a:cubicBezTo>
                  <a:pt x="1852083" y="4064000"/>
                  <a:pt x="1686718" y="4064000"/>
                  <a:pt x="1488281" y="3733271"/>
                </a:cubicBezTo>
                <a:cubicBezTo>
                  <a:pt x="1289843" y="3072871"/>
                  <a:pt x="1223697" y="2379464"/>
                  <a:pt x="1289843" y="1653051"/>
                </a:cubicBezTo>
                <a:cubicBezTo>
                  <a:pt x="1422135" y="1124281"/>
                  <a:pt x="1752864" y="959115"/>
                  <a:pt x="2282031" y="1157552"/>
                </a:cubicBezTo>
                <a:cubicBezTo>
                  <a:pt x="3075781" y="1223698"/>
                  <a:pt x="3935677" y="1223698"/>
                  <a:pt x="4861718" y="1157552"/>
                </a:cubicBezTo>
                <a:cubicBezTo>
                  <a:pt x="5060156" y="628385"/>
                  <a:pt x="5225520" y="330729"/>
                  <a:pt x="5357812" y="264583"/>
                </a:cubicBezTo>
                <a:cubicBezTo>
                  <a:pt x="5688541" y="0"/>
                  <a:pt x="6052343" y="0"/>
                  <a:pt x="6449218" y="264583"/>
                </a:cubicBezTo>
                <a:close/>
                <a:moveTo>
                  <a:pt x="1488281" y="4829043"/>
                </a:moveTo>
                <a:cubicBezTo>
                  <a:pt x="2943489" y="4762897"/>
                  <a:pt x="4431770" y="4729824"/>
                  <a:pt x="5953125" y="4729824"/>
                </a:cubicBezTo>
                <a:cubicBezTo>
                  <a:pt x="6283854" y="4199599"/>
                  <a:pt x="6515364" y="3437467"/>
                  <a:pt x="6647656" y="2443427"/>
                </a:cubicBezTo>
                <a:cubicBezTo>
                  <a:pt x="6647656" y="2179770"/>
                  <a:pt x="6746875" y="2047941"/>
                  <a:pt x="6945312" y="2047941"/>
                </a:cubicBezTo>
                <a:cubicBezTo>
                  <a:pt x="7342187" y="2180365"/>
                  <a:pt x="7573698" y="2412140"/>
                  <a:pt x="7639843" y="2743266"/>
                </a:cubicBezTo>
                <a:cubicBezTo>
                  <a:pt x="7705989" y="3206816"/>
                  <a:pt x="7573698" y="3869002"/>
                  <a:pt x="7242968" y="4729824"/>
                </a:cubicBezTo>
                <a:cubicBezTo>
                  <a:pt x="9491926" y="4729824"/>
                  <a:pt x="11079426" y="4762897"/>
                  <a:pt x="12005468" y="4829043"/>
                </a:cubicBezTo>
                <a:cubicBezTo>
                  <a:pt x="11476301" y="6019668"/>
                  <a:pt x="10847916" y="6449616"/>
                  <a:pt x="10120312" y="6118887"/>
                </a:cubicBezTo>
                <a:cubicBezTo>
                  <a:pt x="8929687" y="5788157"/>
                  <a:pt x="7838281" y="5589720"/>
                  <a:pt x="6846093" y="5523574"/>
                </a:cubicBezTo>
                <a:cubicBezTo>
                  <a:pt x="5523177" y="7574095"/>
                  <a:pt x="3737239" y="8268625"/>
                  <a:pt x="1488281" y="7607168"/>
                </a:cubicBezTo>
                <a:cubicBezTo>
                  <a:pt x="1289843" y="7408730"/>
                  <a:pt x="1289843" y="7243366"/>
                  <a:pt x="1488281" y="7111074"/>
                </a:cubicBezTo>
                <a:cubicBezTo>
                  <a:pt x="3406510" y="6912637"/>
                  <a:pt x="4762500" y="6350397"/>
                  <a:pt x="5556250" y="5424355"/>
                </a:cubicBezTo>
                <a:cubicBezTo>
                  <a:pt x="3042708" y="5490501"/>
                  <a:pt x="1355989" y="5655866"/>
                  <a:pt x="496093" y="5920449"/>
                </a:cubicBezTo>
                <a:cubicBezTo>
                  <a:pt x="231510" y="6118887"/>
                  <a:pt x="66145" y="6052741"/>
                  <a:pt x="0" y="5722012"/>
                </a:cubicBezTo>
                <a:cubicBezTo>
                  <a:pt x="66145" y="5325137"/>
                  <a:pt x="198437" y="5060553"/>
                  <a:pt x="396875" y="4928262"/>
                </a:cubicBezTo>
                <a:cubicBezTo>
                  <a:pt x="727604" y="4729824"/>
                  <a:pt x="1091406" y="4696751"/>
                  <a:pt x="1488281" y="4829043"/>
                </a:cubicBezTo>
                <a:close/>
                <a:moveTo>
                  <a:pt x="5060156" y="2443427"/>
                </a:moveTo>
                <a:cubicBezTo>
                  <a:pt x="5457031" y="2575719"/>
                  <a:pt x="5787760" y="2741083"/>
                  <a:pt x="6052343" y="2939521"/>
                </a:cubicBezTo>
                <a:cubicBezTo>
                  <a:pt x="6184635" y="3071813"/>
                  <a:pt x="6151562" y="3171031"/>
                  <a:pt x="5953125" y="3237177"/>
                </a:cubicBezTo>
                <a:cubicBezTo>
                  <a:pt x="5490104" y="3237177"/>
                  <a:pt x="5060156" y="3204104"/>
                  <a:pt x="4663281" y="3137958"/>
                </a:cubicBezTo>
                <a:cubicBezTo>
                  <a:pt x="3737239" y="3071813"/>
                  <a:pt x="3373437" y="2840302"/>
                  <a:pt x="3571875" y="2443427"/>
                </a:cubicBezTo>
                <a:cubicBezTo>
                  <a:pt x="3638020" y="2244990"/>
                  <a:pt x="3770312" y="2145771"/>
                  <a:pt x="3968750" y="2145771"/>
                </a:cubicBezTo>
                <a:cubicBezTo>
                  <a:pt x="4233333" y="2145771"/>
                  <a:pt x="4597135" y="2244990"/>
                  <a:pt x="5060156" y="2443427"/>
                </a:cubicBezTo>
                <a:close/>
                <a:moveTo>
                  <a:pt x="3274218" y="3336396"/>
                </a:moveTo>
                <a:cubicBezTo>
                  <a:pt x="3472656" y="3402542"/>
                  <a:pt x="3671093" y="3468688"/>
                  <a:pt x="3869531" y="3534833"/>
                </a:cubicBezTo>
                <a:cubicBezTo>
                  <a:pt x="4067968" y="3600979"/>
                  <a:pt x="4299479" y="3667125"/>
                  <a:pt x="4564062" y="3733271"/>
                </a:cubicBezTo>
                <a:lnTo>
                  <a:pt x="5357812" y="4030927"/>
                </a:lnTo>
                <a:cubicBezTo>
                  <a:pt x="5556250" y="4163219"/>
                  <a:pt x="5457031" y="4262438"/>
                  <a:pt x="5060156" y="4328583"/>
                </a:cubicBezTo>
                <a:cubicBezTo>
                  <a:pt x="4332552" y="4328583"/>
                  <a:pt x="3604947" y="4295511"/>
                  <a:pt x="2877343" y="4229365"/>
                </a:cubicBezTo>
                <a:cubicBezTo>
                  <a:pt x="2546614" y="4163219"/>
                  <a:pt x="2447395" y="3931708"/>
                  <a:pt x="2579687" y="3534833"/>
                </a:cubicBezTo>
                <a:cubicBezTo>
                  <a:pt x="2711979" y="3270250"/>
                  <a:pt x="2943489" y="3204104"/>
                  <a:pt x="3274218" y="3336396"/>
                </a:cubicBezTo>
                <a:close/>
                <a:moveTo>
                  <a:pt x="7540625" y="5920449"/>
                </a:moveTo>
                <a:cubicBezTo>
                  <a:pt x="8069791" y="6118887"/>
                  <a:pt x="8632031" y="6383470"/>
                  <a:pt x="9227343" y="6714199"/>
                </a:cubicBezTo>
                <a:cubicBezTo>
                  <a:pt x="9888801" y="7177220"/>
                  <a:pt x="10285676" y="7507949"/>
                  <a:pt x="10417968" y="7706387"/>
                </a:cubicBezTo>
                <a:cubicBezTo>
                  <a:pt x="10550260" y="7904824"/>
                  <a:pt x="10484114" y="8004043"/>
                  <a:pt x="10219531" y="8004043"/>
                </a:cubicBezTo>
                <a:cubicBezTo>
                  <a:pt x="9954948" y="8004043"/>
                  <a:pt x="9657291" y="7937897"/>
                  <a:pt x="9326562" y="7805605"/>
                </a:cubicBezTo>
                <a:cubicBezTo>
                  <a:pt x="8202083" y="7474876"/>
                  <a:pt x="7408333" y="7144147"/>
                  <a:pt x="6945312" y="6813418"/>
                </a:cubicBezTo>
                <a:cubicBezTo>
                  <a:pt x="6746875" y="6614980"/>
                  <a:pt x="6746875" y="6383470"/>
                  <a:pt x="6945312" y="6118887"/>
                </a:cubicBezTo>
                <a:cubicBezTo>
                  <a:pt x="7077604" y="5920449"/>
                  <a:pt x="7276041" y="5854303"/>
                  <a:pt x="7540625" y="5920449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6" name="Freeform 256"/>
          <p:cNvSpPr/>
          <p:nvPr/>
        </p:nvSpPr>
        <p:spPr>
          <a:xfrm rot="0" flipH="0" flipV="0">
            <a:off x="6021293" y="461185"/>
            <a:ext cx="401663" cy="268485"/>
          </a:xfrm>
          <a:custGeom>
            <a:pathLst>
              <a:path w="12171626" h="8135937">
                <a:moveTo>
                  <a:pt x="7938293" y="2214298"/>
                </a:moveTo>
                <a:lnTo>
                  <a:pt x="7938293" y="3303323"/>
                </a:lnTo>
                <a:lnTo>
                  <a:pt x="10418762" y="3303323"/>
                </a:lnTo>
                <a:cubicBezTo>
                  <a:pt x="10683345" y="3369601"/>
                  <a:pt x="10815637" y="3435879"/>
                  <a:pt x="10815637" y="3502157"/>
                </a:cubicBezTo>
                <a:cubicBezTo>
                  <a:pt x="11014075" y="3700859"/>
                  <a:pt x="10947929" y="3833349"/>
                  <a:pt x="10617200" y="3899627"/>
                </a:cubicBezTo>
                <a:cubicBezTo>
                  <a:pt x="9757304" y="4032052"/>
                  <a:pt x="8864335" y="4065191"/>
                  <a:pt x="7938293" y="3999045"/>
                </a:cubicBezTo>
                <a:lnTo>
                  <a:pt x="7938293" y="4893402"/>
                </a:lnTo>
                <a:lnTo>
                  <a:pt x="10319543" y="4893402"/>
                </a:lnTo>
                <a:cubicBezTo>
                  <a:pt x="11113293" y="4959681"/>
                  <a:pt x="11510168" y="5059098"/>
                  <a:pt x="11510168" y="5191654"/>
                </a:cubicBezTo>
                <a:cubicBezTo>
                  <a:pt x="11510168" y="5522912"/>
                  <a:pt x="11179439" y="5688541"/>
                  <a:pt x="10517981" y="5688541"/>
                </a:cubicBezTo>
                <a:cubicBezTo>
                  <a:pt x="9724231" y="5622263"/>
                  <a:pt x="8864335" y="5589124"/>
                  <a:pt x="7938293" y="5589124"/>
                </a:cubicBezTo>
                <a:lnTo>
                  <a:pt x="7938293" y="7573698"/>
                </a:lnTo>
                <a:cubicBezTo>
                  <a:pt x="7938293" y="7904427"/>
                  <a:pt x="7673710" y="8069791"/>
                  <a:pt x="7144543" y="8069791"/>
                </a:cubicBezTo>
                <a:cubicBezTo>
                  <a:pt x="6879960" y="8135937"/>
                  <a:pt x="6714595" y="8003646"/>
                  <a:pt x="6648450" y="7672916"/>
                </a:cubicBezTo>
                <a:lnTo>
                  <a:pt x="6648450" y="1917237"/>
                </a:lnTo>
                <a:cubicBezTo>
                  <a:pt x="5788554" y="2578695"/>
                  <a:pt x="4994804" y="3008643"/>
                  <a:pt x="4267200" y="3207081"/>
                </a:cubicBezTo>
                <a:cubicBezTo>
                  <a:pt x="3936470" y="3273227"/>
                  <a:pt x="3804179" y="3174008"/>
                  <a:pt x="3870325" y="2909424"/>
                </a:cubicBezTo>
                <a:cubicBezTo>
                  <a:pt x="5060950" y="1851620"/>
                  <a:pt x="5821627" y="958982"/>
                  <a:pt x="6152356" y="231510"/>
                </a:cubicBezTo>
                <a:cubicBezTo>
                  <a:pt x="6350793" y="33073"/>
                  <a:pt x="6549231" y="0"/>
                  <a:pt x="6747668" y="132291"/>
                </a:cubicBezTo>
                <a:cubicBezTo>
                  <a:pt x="7409126" y="463021"/>
                  <a:pt x="7574491" y="826823"/>
                  <a:pt x="7243762" y="1223698"/>
                </a:cubicBezTo>
                <a:cubicBezTo>
                  <a:pt x="8632825" y="1355990"/>
                  <a:pt x="10253398" y="1455208"/>
                  <a:pt x="12105481" y="1521354"/>
                </a:cubicBezTo>
                <a:cubicBezTo>
                  <a:pt x="12171626" y="1719395"/>
                  <a:pt x="12039335" y="2049595"/>
                  <a:pt x="11708606" y="2511954"/>
                </a:cubicBezTo>
                <a:cubicBezTo>
                  <a:pt x="11377876" y="2776537"/>
                  <a:pt x="10914856" y="2743464"/>
                  <a:pt x="10319543" y="2412735"/>
                </a:cubicBezTo>
                <a:cubicBezTo>
                  <a:pt x="9525793" y="2280444"/>
                  <a:pt x="8732043" y="2214298"/>
                  <a:pt x="7938293" y="2214298"/>
                </a:cubicBezTo>
                <a:close/>
                <a:moveTo>
                  <a:pt x="4067968" y="330134"/>
                </a:moveTo>
                <a:cubicBezTo>
                  <a:pt x="4597135" y="263988"/>
                  <a:pt x="4696354" y="495498"/>
                  <a:pt x="4365625" y="1024665"/>
                </a:cubicBezTo>
                <a:cubicBezTo>
                  <a:pt x="4101041" y="1289248"/>
                  <a:pt x="3836458" y="1520759"/>
                  <a:pt x="3571875" y="1719196"/>
                </a:cubicBezTo>
                <a:lnTo>
                  <a:pt x="3571875" y="6879166"/>
                </a:lnTo>
                <a:cubicBezTo>
                  <a:pt x="3638020" y="7276041"/>
                  <a:pt x="3472656" y="7540625"/>
                  <a:pt x="3075781" y="7672916"/>
                </a:cubicBezTo>
                <a:cubicBezTo>
                  <a:pt x="2612760" y="7871354"/>
                  <a:pt x="2381250" y="7772135"/>
                  <a:pt x="2381250" y="7375260"/>
                </a:cubicBezTo>
                <a:lnTo>
                  <a:pt x="2381250" y="2313318"/>
                </a:lnTo>
                <a:cubicBezTo>
                  <a:pt x="1653645" y="2710193"/>
                  <a:pt x="1157552" y="2809412"/>
                  <a:pt x="892968" y="2610974"/>
                </a:cubicBezTo>
                <a:cubicBezTo>
                  <a:pt x="165364" y="1884164"/>
                  <a:pt x="0" y="1487686"/>
                  <a:pt x="396875" y="1421540"/>
                </a:cubicBezTo>
                <a:cubicBezTo>
                  <a:pt x="1719791" y="1289248"/>
                  <a:pt x="2943489" y="925446"/>
                  <a:pt x="4067968" y="330134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7" name="Freeform 257"/>
          <p:cNvSpPr/>
          <p:nvPr/>
        </p:nvSpPr>
        <p:spPr>
          <a:xfrm rot="0" flipH="0" flipV="0">
            <a:off x="6442032" y="465525"/>
            <a:ext cx="401611" cy="258414"/>
          </a:xfrm>
          <a:custGeom>
            <a:pathLst>
              <a:path w="12170040" h="7830740">
                <a:moveTo>
                  <a:pt x="7341394" y="0"/>
                </a:moveTo>
                <a:cubicBezTo>
                  <a:pt x="7738269" y="0"/>
                  <a:pt x="8002852" y="165364"/>
                  <a:pt x="8135144" y="496093"/>
                </a:cubicBezTo>
                <a:cubicBezTo>
                  <a:pt x="8201290" y="1025260"/>
                  <a:pt x="8333582" y="1256770"/>
                  <a:pt x="8532019" y="1190625"/>
                </a:cubicBezTo>
                <a:cubicBezTo>
                  <a:pt x="8995040" y="1256770"/>
                  <a:pt x="9590352" y="1289843"/>
                  <a:pt x="10317957" y="1289843"/>
                </a:cubicBezTo>
                <a:cubicBezTo>
                  <a:pt x="10582540" y="1422135"/>
                  <a:pt x="10615613" y="1587500"/>
                  <a:pt x="10417175" y="1785937"/>
                </a:cubicBezTo>
                <a:cubicBezTo>
                  <a:pt x="10218738" y="1852083"/>
                  <a:pt x="10053373" y="1885156"/>
                  <a:pt x="9921082" y="1885156"/>
                </a:cubicBezTo>
                <a:cubicBezTo>
                  <a:pt x="9656498" y="1951302"/>
                  <a:pt x="9325769" y="1984375"/>
                  <a:pt x="8928894" y="1984375"/>
                </a:cubicBezTo>
                <a:cubicBezTo>
                  <a:pt x="9259623" y="2181489"/>
                  <a:pt x="9193477" y="2542844"/>
                  <a:pt x="8730457" y="3068439"/>
                </a:cubicBezTo>
                <a:cubicBezTo>
                  <a:pt x="10053373" y="3134585"/>
                  <a:pt x="11177852" y="3200863"/>
                  <a:pt x="12103894" y="3267273"/>
                </a:cubicBezTo>
                <a:cubicBezTo>
                  <a:pt x="12170040" y="3400226"/>
                  <a:pt x="12070821" y="3666133"/>
                  <a:pt x="11806238" y="4064992"/>
                </a:cubicBezTo>
                <a:cubicBezTo>
                  <a:pt x="11607800" y="4462793"/>
                  <a:pt x="11310144" y="4628621"/>
                  <a:pt x="10913269" y="4562475"/>
                </a:cubicBezTo>
                <a:cubicBezTo>
                  <a:pt x="9325769" y="3831960"/>
                  <a:pt x="7275380" y="3632861"/>
                  <a:pt x="4762103" y="3965178"/>
                </a:cubicBezTo>
                <a:cubicBezTo>
                  <a:pt x="4431374" y="4098131"/>
                  <a:pt x="4100645" y="4231084"/>
                  <a:pt x="3769916" y="4364037"/>
                </a:cubicBezTo>
                <a:cubicBezTo>
                  <a:pt x="3505332" y="4364037"/>
                  <a:pt x="3439187" y="4131468"/>
                  <a:pt x="3571478" y="3666331"/>
                </a:cubicBezTo>
                <a:cubicBezTo>
                  <a:pt x="3637624" y="3400425"/>
                  <a:pt x="3869135" y="3234266"/>
                  <a:pt x="4266010" y="3167856"/>
                </a:cubicBezTo>
                <a:cubicBezTo>
                  <a:pt x="4993482" y="3167856"/>
                  <a:pt x="5588662" y="3134651"/>
                  <a:pt x="6051550" y="3068240"/>
                </a:cubicBezTo>
                <a:cubicBezTo>
                  <a:pt x="5654675" y="2673879"/>
                  <a:pt x="5588529" y="2279518"/>
                  <a:pt x="5853113" y="1885156"/>
                </a:cubicBezTo>
                <a:cubicBezTo>
                  <a:pt x="5390092" y="1885156"/>
                  <a:pt x="4927071" y="1951302"/>
                  <a:pt x="4464050" y="2083593"/>
                </a:cubicBezTo>
                <a:cubicBezTo>
                  <a:pt x="4265613" y="2149739"/>
                  <a:pt x="4199467" y="2017448"/>
                  <a:pt x="4265613" y="1686718"/>
                </a:cubicBezTo>
                <a:cubicBezTo>
                  <a:pt x="4397904" y="1355989"/>
                  <a:pt x="4662488" y="1157552"/>
                  <a:pt x="5059363" y="1091406"/>
                </a:cubicBezTo>
                <a:cubicBezTo>
                  <a:pt x="5323946" y="1157552"/>
                  <a:pt x="5720821" y="1190625"/>
                  <a:pt x="6249988" y="1190625"/>
                </a:cubicBezTo>
                <a:cubicBezTo>
                  <a:pt x="6580717" y="1256770"/>
                  <a:pt x="6746082" y="959114"/>
                  <a:pt x="6746082" y="297656"/>
                </a:cubicBezTo>
                <a:cubicBezTo>
                  <a:pt x="6812227" y="99218"/>
                  <a:pt x="7010665" y="0"/>
                  <a:pt x="7341394" y="0"/>
                </a:cubicBezTo>
                <a:close/>
                <a:moveTo>
                  <a:pt x="8135144" y="1885156"/>
                </a:moveTo>
                <a:lnTo>
                  <a:pt x="6547644" y="1885156"/>
                </a:lnTo>
                <a:cubicBezTo>
                  <a:pt x="6547644" y="2279518"/>
                  <a:pt x="6646863" y="2673879"/>
                  <a:pt x="6845300" y="3068240"/>
                </a:cubicBezTo>
                <a:lnTo>
                  <a:pt x="7936707" y="3068240"/>
                </a:lnTo>
                <a:cubicBezTo>
                  <a:pt x="8068998" y="2673879"/>
                  <a:pt x="8135144" y="2279518"/>
                  <a:pt x="8135144" y="1885156"/>
                </a:cubicBezTo>
                <a:close/>
                <a:moveTo>
                  <a:pt x="2678907" y="297656"/>
                </a:moveTo>
                <a:cubicBezTo>
                  <a:pt x="3009636" y="363802"/>
                  <a:pt x="3208073" y="562239"/>
                  <a:pt x="3274219" y="892968"/>
                </a:cubicBezTo>
                <a:cubicBezTo>
                  <a:pt x="3141927" y="1223301"/>
                  <a:pt x="3075782" y="1685793"/>
                  <a:pt x="3075782" y="2280443"/>
                </a:cubicBezTo>
                <a:lnTo>
                  <a:pt x="3968353" y="2280443"/>
                </a:lnTo>
                <a:cubicBezTo>
                  <a:pt x="3968353" y="2346589"/>
                  <a:pt x="4001426" y="2379662"/>
                  <a:pt x="4067572" y="2379662"/>
                </a:cubicBezTo>
                <a:cubicBezTo>
                  <a:pt x="4199864" y="2710391"/>
                  <a:pt x="4067638" y="2908829"/>
                  <a:pt x="3670896" y="2974975"/>
                </a:cubicBezTo>
                <a:lnTo>
                  <a:pt x="3075782" y="2974975"/>
                </a:lnTo>
                <a:lnTo>
                  <a:pt x="3075782" y="4854178"/>
                </a:lnTo>
                <a:cubicBezTo>
                  <a:pt x="3869532" y="4788032"/>
                  <a:pt x="4365625" y="4788032"/>
                  <a:pt x="4564063" y="4854178"/>
                </a:cubicBezTo>
                <a:cubicBezTo>
                  <a:pt x="4696354" y="4986470"/>
                  <a:pt x="4663282" y="5151834"/>
                  <a:pt x="4464844" y="5350272"/>
                </a:cubicBezTo>
                <a:cubicBezTo>
                  <a:pt x="3208073" y="5681001"/>
                  <a:pt x="1984375" y="6077876"/>
                  <a:pt x="793750" y="6540897"/>
                </a:cubicBezTo>
                <a:cubicBezTo>
                  <a:pt x="264584" y="6607042"/>
                  <a:pt x="0" y="6441678"/>
                  <a:pt x="0" y="6044803"/>
                </a:cubicBezTo>
                <a:cubicBezTo>
                  <a:pt x="132292" y="5581782"/>
                  <a:pt x="429948" y="5317199"/>
                  <a:pt x="892969" y="5251053"/>
                </a:cubicBezTo>
                <a:cubicBezTo>
                  <a:pt x="1289844" y="5184907"/>
                  <a:pt x="1686719" y="5118761"/>
                  <a:pt x="2083594" y="5052615"/>
                </a:cubicBezTo>
                <a:lnTo>
                  <a:pt x="2083594" y="2974975"/>
                </a:lnTo>
                <a:cubicBezTo>
                  <a:pt x="1819011" y="2908829"/>
                  <a:pt x="1422136" y="2973123"/>
                  <a:pt x="892969" y="3167856"/>
                </a:cubicBezTo>
                <a:cubicBezTo>
                  <a:pt x="496094" y="3167856"/>
                  <a:pt x="330729" y="3036358"/>
                  <a:pt x="396875" y="2773362"/>
                </a:cubicBezTo>
                <a:cubicBezTo>
                  <a:pt x="463021" y="2444750"/>
                  <a:pt x="661459" y="2247569"/>
                  <a:pt x="992188" y="2181820"/>
                </a:cubicBezTo>
                <a:cubicBezTo>
                  <a:pt x="1322917" y="2247569"/>
                  <a:pt x="1686719" y="2280443"/>
                  <a:pt x="2083594" y="2280443"/>
                </a:cubicBezTo>
                <a:lnTo>
                  <a:pt x="2083594" y="793750"/>
                </a:lnTo>
                <a:cubicBezTo>
                  <a:pt x="2083594" y="396875"/>
                  <a:pt x="2282032" y="231510"/>
                  <a:pt x="2678907" y="297656"/>
                </a:cubicBezTo>
                <a:close/>
                <a:moveTo>
                  <a:pt x="6547644" y="5251053"/>
                </a:moveTo>
                <a:cubicBezTo>
                  <a:pt x="6150769" y="5184907"/>
                  <a:pt x="5985404" y="5284126"/>
                  <a:pt x="6051550" y="5548709"/>
                </a:cubicBezTo>
                <a:cubicBezTo>
                  <a:pt x="6051550" y="6408605"/>
                  <a:pt x="6150769" y="6805480"/>
                  <a:pt x="6349207" y="6739334"/>
                </a:cubicBezTo>
                <a:cubicBezTo>
                  <a:pt x="7010665" y="6739334"/>
                  <a:pt x="7771342" y="6706261"/>
                  <a:pt x="8631238" y="6640115"/>
                </a:cubicBezTo>
                <a:cubicBezTo>
                  <a:pt x="8829675" y="6309386"/>
                  <a:pt x="8862748" y="5945584"/>
                  <a:pt x="8730457" y="5548709"/>
                </a:cubicBezTo>
                <a:cubicBezTo>
                  <a:pt x="8730457" y="5284126"/>
                  <a:pt x="8002852" y="5184907"/>
                  <a:pt x="6547644" y="5251053"/>
                </a:cubicBezTo>
                <a:close/>
                <a:moveTo>
                  <a:pt x="5853113" y="4457303"/>
                </a:moveTo>
                <a:cubicBezTo>
                  <a:pt x="6514571" y="4589594"/>
                  <a:pt x="7374467" y="4622668"/>
                  <a:pt x="8432800" y="4556522"/>
                </a:cubicBezTo>
                <a:cubicBezTo>
                  <a:pt x="8763530" y="4556522"/>
                  <a:pt x="8995040" y="4524639"/>
                  <a:pt x="9127332" y="4460875"/>
                </a:cubicBezTo>
                <a:cubicBezTo>
                  <a:pt x="9325769" y="4460875"/>
                  <a:pt x="9524207" y="4559961"/>
                  <a:pt x="9722644" y="4758134"/>
                </a:cubicBezTo>
                <a:cubicBezTo>
                  <a:pt x="9921082" y="4956307"/>
                  <a:pt x="9954155" y="5187553"/>
                  <a:pt x="9821863" y="5451872"/>
                </a:cubicBezTo>
                <a:cubicBezTo>
                  <a:pt x="9755717" y="6112404"/>
                  <a:pt x="9689571" y="6739996"/>
                  <a:pt x="9623425" y="7334647"/>
                </a:cubicBezTo>
                <a:cubicBezTo>
                  <a:pt x="9491133" y="7665376"/>
                  <a:pt x="9193477" y="7764595"/>
                  <a:pt x="8730457" y="7632303"/>
                </a:cubicBezTo>
                <a:cubicBezTo>
                  <a:pt x="7870561" y="7433865"/>
                  <a:pt x="6944519" y="7433865"/>
                  <a:pt x="5952332" y="7632303"/>
                </a:cubicBezTo>
                <a:cubicBezTo>
                  <a:pt x="5489311" y="7830740"/>
                  <a:pt x="5224727" y="7698449"/>
                  <a:pt x="5158582" y="7235428"/>
                </a:cubicBezTo>
                <a:cubicBezTo>
                  <a:pt x="5158582" y="6507824"/>
                  <a:pt x="5092436" y="5780220"/>
                  <a:pt x="4960144" y="5052615"/>
                </a:cubicBezTo>
                <a:cubicBezTo>
                  <a:pt x="5092436" y="4589594"/>
                  <a:pt x="5390092" y="4391157"/>
                  <a:pt x="5853113" y="4457303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8" name="Freeform 258"/>
          <p:cNvSpPr/>
          <p:nvPr/>
        </p:nvSpPr>
        <p:spPr>
          <a:xfrm rot="0" flipH="0" flipV="0">
            <a:off x="6865863" y="465472"/>
            <a:ext cx="353707" cy="260846"/>
          </a:xfrm>
          <a:custGeom>
            <a:pathLst>
              <a:path w="10718403" h="7904427">
                <a:moveTo>
                  <a:pt x="2183606" y="297656"/>
                </a:moveTo>
                <a:cubicBezTo>
                  <a:pt x="2382043" y="363802"/>
                  <a:pt x="2580481" y="463021"/>
                  <a:pt x="2778918" y="595313"/>
                </a:cubicBezTo>
                <a:cubicBezTo>
                  <a:pt x="3109647" y="793750"/>
                  <a:pt x="3407304" y="992188"/>
                  <a:pt x="3671887" y="1190625"/>
                </a:cubicBezTo>
                <a:cubicBezTo>
                  <a:pt x="4068762" y="1455208"/>
                  <a:pt x="4267200" y="1620573"/>
                  <a:pt x="4267200" y="1686719"/>
                </a:cubicBezTo>
                <a:cubicBezTo>
                  <a:pt x="4333345" y="1819011"/>
                  <a:pt x="4167981" y="1852084"/>
                  <a:pt x="3771106" y="1785938"/>
                </a:cubicBezTo>
                <a:cubicBezTo>
                  <a:pt x="3308085" y="1719792"/>
                  <a:pt x="2845064" y="1653646"/>
                  <a:pt x="2382043" y="1587500"/>
                </a:cubicBezTo>
                <a:cubicBezTo>
                  <a:pt x="1588293" y="1389063"/>
                  <a:pt x="1290637" y="1025261"/>
                  <a:pt x="1489075" y="496094"/>
                </a:cubicBezTo>
                <a:cubicBezTo>
                  <a:pt x="1621366" y="231511"/>
                  <a:pt x="1852877" y="165365"/>
                  <a:pt x="2183606" y="297656"/>
                </a:cubicBezTo>
                <a:close/>
                <a:moveTo>
                  <a:pt x="0" y="3472656"/>
                </a:moveTo>
                <a:cubicBezTo>
                  <a:pt x="0" y="2877344"/>
                  <a:pt x="231510" y="2546615"/>
                  <a:pt x="694531" y="2480469"/>
                </a:cubicBezTo>
                <a:cubicBezTo>
                  <a:pt x="1157552" y="2678906"/>
                  <a:pt x="1719791" y="2711979"/>
                  <a:pt x="2381250" y="2579688"/>
                </a:cubicBezTo>
                <a:cubicBezTo>
                  <a:pt x="2778125" y="2447396"/>
                  <a:pt x="3075781" y="2480469"/>
                  <a:pt x="3274218" y="2678906"/>
                </a:cubicBezTo>
                <a:cubicBezTo>
                  <a:pt x="3472656" y="2811198"/>
                  <a:pt x="3538802" y="3009636"/>
                  <a:pt x="3472656" y="3274219"/>
                </a:cubicBezTo>
                <a:cubicBezTo>
                  <a:pt x="3274218" y="3869531"/>
                  <a:pt x="3175000" y="4564063"/>
                  <a:pt x="3175000" y="5357813"/>
                </a:cubicBezTo>
                <a:cubicBezTo>
                  <a:pt x="3241145" y="5423959"/>
                  <a:pt x="3373437" y="5390886"/>
                  <a:pt x="3571875" y="5258594"/>
                </a:cubicBezTo>
                <a:cubicBezTo>
                  <a:pt x="3770312" y="5060156"/>
                  <a:pt x="4001822" y="4861719"/>
                  <a:pt x="4266406" y="4663281"/>
                </a:cubicBezTo>
                <a:cubicBezTo>
                  <a:pt x="4530989" y="4597136"/>
                  <a:pt x="4597135" y="4729427"/>
                  <a:pt x="4464843" y="5060156"/>
                </a:cubicBezTo>
                <a:cubicBezTo>
                  <a:pt x="4001822" y="5721615"/>
                  <a:pt x="3472656" y="6350000"/>
                  <a:pt x="2877343" y="6945313"/>
                </a:cubicBezTo>
                <a:cubicBezTo>
                  <a:pt x="2414322" y="7408334"/>
                  <a:pt x="1984375" y="7474479"/>
                  <a:pt x="1587500" y="7143750"/>
                </a:cubicBezTo>
                <a:cubicBezTo>
                  <a:pt x="1389062" y="6945313"/>
                  <a:pt x="1355989" y="6746875"/>
                  <a:pt x="1488281" y="6548438"/>
                </a:cubicBezTo>
                <a:cubicBezTo>
                  <a:pt x="2083593" y="5953125"/>
                  <a:pt x="2381250" y="4994011"/>
                  <a:pt x="2381250" y="3671094"/>
                </a:cubicBezTo>
                <a:cubicBezTo>
                  <a:pt x="2447395" y="3340365"/>
                  <a:pt x="1819010" y="3340365"/>
                  <a:pt x="496093" y="3671094"/>
                </a:cubicBezTo>
                <a:cubicBezTo>
                  <a:pt x="231510" y="3803386"/>
                  <a:pt x="66145" y="3737240"/>
                  <a:pt x="0" y="3472656"/>
                </a:cubicBezTo>
                <a:close/>
                <a:moveTo>
                  <a:pt x="5557837" y="99219"/>
                </a:moveTo>
                <a:cubicBezTo>
                  <a:pt x="6087400" y="99219"/>
                  <a:pt x="6319109" y="330730"/>
                  <a:pt x="6252964" y="793750"/>
                </a:cubicBezTo>
                <a:cubicBezTo>
                  <a:pt x="6319109" y="2116667"/>
                  <a:pt x="6352182" y="3075781"/>
                  <a:pt x="6352182" y="3671094"/>
                </a:cubicBezTo>
                <a:cubicBezTo>
                  <a:pt x="6286037" y="4927865"/>
                  <a:pt x="6120540" y="5787761"/>
                  <a:pt x="5855692" y="6250781"/>
                </a:cubicBezTo>
                <a:cubicBezTo>
                  <a:pt x="5326393" y="7110677"/>
                  <a:pt x="4565650" y="7474479"/>
                  <a:pt x="3573462" y="7342188"/>
                </a:cubicBezTo>
                <a:cubicBezTo>
                  <a:pt x="3110441" y="7209896"/>
                  <a:pt x="3143514" y="7011459"/>
                  <a:pt x="3672681" y="6746875"/>
                </a:cubicBezTo>
                <a:cubicBezTo>
                  <a:pt x="4532577" y="6151563"/>
                  <a:pt x="5028670" y="5523177"/>
                  <a:pt x="5160962" y="4861719"/>
                </a:cubicBezTo>
                <a:cubicBezTo>
                  <a:pt x="5359400" y="3737240"/>
                  <a:pt x="5326327" y="2414323"/>
                  <a:pt x="5061743" y="892969"/>
                </a:cubicBezTo>
                <a:cubicBezTo>
                  <a:pt x="4995597" y="429948"/>
                  <a:pt x="5160962" y="165365"/>
                  <a:pt x="5557837" y="99219"/>
                </a:cubicBezTo>
                <a:close/>
                <a:moveTo>
                  <a:pt x="7741840" y="694531"/>
                </a:moveTo>
                <a:cubicBezTo>
                  <a:pt x="8072570" y="760677"/>
                  <a:pt x="8271007" y="959115"/>
                  <a:pt x="8337153" y="1289844"/>
                </a:cubicBezTo>
                <a:cubicBezTo>
                  <a:pt x="8204861" y="3075781"/>
                  <a:pt x="8204861" y="4894792"/>
                  <a:pt x="8337153" y="6746875"/>
                </a:cubicBezTo>
                <a:cubicBezTo>
                  <a:pt x="8337153" y="7011459"/>
                  <a:pt x="8171788" y="7176823"/>
                  <a:pt x="7841059" y="7242969"/>
                </a:cubicBezTo>
                <a:cubicBezTo>
                  <a:pt x="7510329" y="7242969"/>
                  <a:pt x="7311892" y="7077604"/>
                  <a:pt x="7245746" y="6746875"/>
                </a:cubicBezTo>
                <a:cubicBezTo>
                  <a:pt x="7378038" y="4960938"/>
                  <a:pt x="7378038" y="3141927"/>
                  <a:pt x="7245746" y="1289844"/>
                </a:cubicBezTo>
                <a:cubicBezTo>
                  <a:pt x="7245746" y="892969"/>
                  <a:pt x="7411111" y="694531"/>
                  <a:pt x="7741840" y="694531"/>
                </a:cubicBezTo>
                <a:close/>
                <a:moveTo>
                  <a:pt x="10321528" y="198438"/>
                </a:moveTo>
                <a:cubicBezTo>
                  <a:pt x="10519965" y="264583"/>
                  <a:pt x="10619184" y="496094"/>
                  <a:pt x="10619184" y="892969"/>
                </a:cubicBezTo>
                <a:cubicBezTo>
                  <a:pt x="10486892" y="2943490"/>
                  <a:pt x="10519965" y="5027084"/>
                  <a:pt x="10718403" y="7143750"/>
                </a:cubicBezTo>
                <a:cubicBezTo>
                  <a:pt x="10718403" y="7540625"/>
                  <a:pt x="10553038" y="7772136"/>
                  <a:pt x="10222309" y="7838281"/>
                </a:cubicBezTo>
                <a:cubicBezTo>
                  <a:pt x="9891579" y="7904427"/>
                  <a:pt x="9660070" y="7838281"/>
                  <a:pt x="9527778" y="7639844"/>
                </a:cubicBezTo>
                <a:cubicBezTo>
                  <a:pt x="9395486" y="7507552"/>
                  <a:pt x="9362413" y="5754688"/>
                  <a:pt x="9428559" y="2381250"/>
                </a:cubicBezTo>
                <a:cubicBezTo>
                  <a:pt x="9428559" y="1785938"/>
                  <a:pt x="9395486" y="1289844"/>
                  <a:pt x="9329340" y="892969"/>
                </a:cubicBezTo>
                <a:cubicBezTo>
                  <a:pt x="9263195" y="562240"/>
                  <a:pt x="9296267" y="330730"/>
                  <a:pt x="9428559" y="198438"/>
                </a:cubicBezTo>
                <a:cubicBezTo>
                  <a:pt x="9626996" y="0"/>
                  <a:pt x="9924653" y="0"/>
                  <a:pt x="10321528" y="198438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9" name="Freeform 259"/>
          <p:cNvSpPr/>
          <p:nvPr/>
        </p:nvSpPr>
        <p:spPr>
          <a:xfrm rot="0" flipH="0" flipV="0">
            <a:off x="7282002" y="456715"/>
            <a:ext cx="397271" cy="276125"/>
          </a:xfrm>
          <a:custGeom>
            <a:pathLst>
              <a:path w="12038542" h="8367447">
                <a:moveTo>
                  <a:pt x="4795573" y="2050521"/>
                </a:moveTo>
                <a:cubicBezTo>
                  <a:pt x="3803385" y="2116667"/>
                  <a:pt x="2877344" y="2248958"/>
                  <a:pt x="2017448" y="2447396"/>
                </a:cubicBezTo>
                <a:cubicBezTo>
                  <a:pt x="1686719" y="2579688"/>
                  <a:pt x="1521354" y="2480469"/>
                  <a:pt x="1521354" y="2149740"/>
                </a:cubicBezTo>
                <a:cubicBezTo>
                  <a:pt x="1719792" y="1620573"/>
                  <a:pt x="2083594" y="1355990"/>
                  <a:pt x="2612760" y="1355990"/>
                </a:cubicBezTo>
                <a:cubicBezTo>
                  <a:pt x="3141927" y="1488282"/>
                  <a:pt x="3869531" y="1521354"/>
                  <a:pt x="4795573" y="1455208"/>
                </a:cubicBezTo>
                <a:cubicBezTo>
                  <a:pt x="4795573" y="1124479"/>
                  <a:pt x="4762500" y="859896"/>
                  <a:pt x="4696354" y="661458"/>
                </a:cubicBezTo>
                <a:cubicBezTo>
                  <a:pt x="4696354" y="198438"/>
                  <a:pt x="4894792" y="0"/>
                  <a:pt x="5291667" y="66146"/>
                </a:cubicBezTo>
                <a:cubicBezTo>
                  <a:pt x="5820833" y="132292"/>
                  <a:pt x="6151562" y="297657"/>
                  <a:pt x="6283854" y="562240"/>
                </a:cubicBezTo>
                <a:cubicBezTo>
                  <a:pt x="6350000" y="694532"/>
                  <a:pt x="6316927" y="992188"/>
                  <a:pt x="6184635" y="1455208"/>
                </a:cubicBezTo>
                <a:lnTo>
                  <a:pt x="9359635" y="1455208"/>
                </a:lnTo>
                <a:cubicBezTo>
                  <a:pt x="9690365" y="1653646"/>
                  <a:pt x="9690365" y="1852083"/>
                  <a:pt x="9359635" y="2050521"/>
                </a:cubicBezTo>
                <a:lnTo>
                  <a:pt x="6184635" y="2050521"/>
                </a:lnTo>
                <a:cubicBezTo>
                  <a:pt x="6118489" y="2381250"/>
                  <a:pt x="6085417" y="2678906"/>
                  <a:pt x="6085417" y="2943490"/>
                </a:cubicBezTo>
                <a:cubicBezTo>
                  <a:pt x="9194271" y="3075781"/>
                  <a:pt x="11178646" y="3175000"/>
                  <a:pt x="12038542" y="3241146"/>
                </a:cubicBezTo>
                <a:cubicBezTo>
                  <a:pt x="11575521" y="4497917"/>
                  <a:pt x="10914062" y="4894792"/>
                  <a:pt x="10054167" y="4431771"/>
                </a:cubicBezTo>
                <a:cubicBezTo>
                  <a:pt x="8995833" y="4034896"/>
                  <a:pt x="7639843" y="3803386"/>
                  <a:pt x="5986198" y="3737240"/>
                </a:cubicBezTo>
                <a:cubicBezTo>
                  <a:pt x="5787760" y="4332552"/>
                  <a:pt x="5787760" y="4630208"/>
                  <a:pt x="5986198" y="4630208"/>
                </a:cubicBezTo>
                <a:cubicBezTo>
                  <a:pt x="6713802" y="4630208"/>
                  <a:pt x="7507552" y="4597136"/>
                  <a:pt x="8367448" y="4530990"/>
                </a:cubicBezTo>
                <a:cubicBezTo>
                  <a:pt x="8698177" y="4464844"/>
                  <a:pt x="8962760" y="4696354"/>
                  <a:pt x="9161198" y="5225521"/>
                </a:cubicBezTo>
                <a:cubicBezTo>
                  <a:pt x="9161198" y="5490104"/>
                  <a:pt x="9028906" y="5655469"/>
                  <a:pt x="8764323" y="5721615"/>
                </a:cubicBezTo>
                <a:cubicBezTo>
                  <a:pt x="7838281" y="6250781"/>
                  <a:pt x="7077604" y="6680729"/>
                  <a:pt x="6482292" y="7011458"/>
                </a:cubicBezTo>
                <a:lnTo>
                  <a:pt x="7276042" y="7309115"/>
                </a:lnTo>
                <a:cubicBezTo>
                  <a:pt x="8202083" y="7705990"/>
                  <a:pt x="8665104" y="7937500"/>
                  <a:pt x="8665104" y="8003646"/>
                </a:cubicBezTo>
                <a:cubicBezTo>
                  <a:pt x="8995833" y="8268229"/>
                  <a:pt x="8797396" y="8367447"/>
                  <a:pt x="8069792" y="8301301"/>
                </a:cubicBezTo>
                <a:cubicBezTo>
                  <a:pt x="6746875" y="7970573"/>
                  <a:pt x="5324739" y="7507552"/>
                  <a:pt x="3803385" y="6912240"/>
                </a:cubicBezTo>
                <a:cubicBezTo>
                  <a:pt x="3208073" y="6713802"/>
                  <a:pt x="3042708" y="6416146"/>
                  <a:pt x="3307292" y="6019271"/>
                </a:cubicBezTo>
                <a:cubicBezTo>
                  <a:pt x="3571875" y="5754688"/>
                  <a:pt x="3902604" y="5721615"/>
                  <a:pt x="4299479" y="5920052"/>
                </a:cubicBezTo>
                <a:cubicBezTo>
                  <a:pt x="4828646" y="6184636"/>
                  <a:pt x="5357812" y="6449219"/>
                  <a:pt x="5886979" y="6713802"/>
                </a:cubicBezTo>
                <a:cubicBezTo>
                  <a:pt x="6350000" y="6316927"/>
                  <a:pt x="6779948" y="5920052"/>
                  <a:pt x="7176823" y="5523177"/>
                </a:cubicBezTo>
                <a:cubicBezTo>
                  <a:pt x="7441406" y="5192448"/>
                  <a:pt x="6713802" y="5159375"/>
                  <a:pt x="4994010" y="5423958"/>
                </a:cubicBezTo>
                <a:cubicBezTo>
                  <a:pt x="4332552" y="5556250"/>
                  <a:pt x="4067969" y="5390886"/>
                  <a:pt x="4200260" y="4927865"/>
                </a:cubicBezTo>
                <a:cubicBezTo>
                  <a:pt x="4464844" y="4530990"/>
                  <a:pt x="4597135" y="4134115"/>
                  <a:pt x="4597135" y="3737240"/>
                </a:cubicBezTo>
                <a:cubicBezTo>
                  <a:pt x="3075781" y="3803386"/>
                  <a:pt x="1719792" y="4001823"/>
                  <a:pt x="529167" y="4332552"/>
                </a:cubicBezTo>
                <a:cubicBezTo>
                  <a:pt x="132292" y="4464844"/>
                  <a:pt x="0" y="4233333"/>
                  <a:pt x="132292" y="3638021"/>
                </a:cubicBezTo>
                <a:cubicBezTo>
                  <a:pt x="396875" y="3241146"/>
                  <a:pt x="727604" y="3042708"/>
                  <a:pt x="1124479" y="3042708"/>
                </a:cubicBezTo>
                <a:cubicBezTo>
                  <a:pt x="1852083" y="3108854"/>
                  <a:pt x="3042708" y="3075781"/>
                  <a:pt x="4696354" y="294349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0" name="Freeform 260"/>
          <p:cNvSpPr/>
          <p:nvPr/>
        </p:nvSpPr>
        <p:spPr>
          <a:xfrm rot="0" flipH="0" flipV="0">
            <a:off x="7706950" y="460068"/>
            <a:ext cx="396206" cy="266093"/>
          </a:xfrm>
          <a:custGeom>
            <a:pathLst>
              <a:path w="12006262" h="8063442">
                <a:moveTo>
                  <a:pt x="4762500" y="3532452"/>
                </a:moveTo>
                <a:cubicBezTo>
                  <a:pt x="3770312" y="3863181"/>
                  <a:pt x="2976562" y="4094692"/>
                  <a:pt x="2381250" y="4226983"/>
                </a:cubicBezTo>
                <a:cubicBezTo>
                  <a:pt x="1918229" y="4226983"/>
                  <a:pt x="1686719" y="4094692"/>
                  <a:pt x="1686719" y="3830108"/>
                </a:cubicBezTo>
                <a:cubicBezTo>
                  <a:pt x="2877344" y="3565525"/>
                  <a:pt x="4101041" y="3201723"/>
                  <a:pt x="5357812" y="2738702"/>
                </a:cubicBezTo>
                <a:cubicBezTo>
                  <a:pt x="4101041" y="2672556"/>
                  <a:pt x="3241146" y="2705629"/>
                  <a:pt x="2778125" y="2837921"/>
                </a:cubicBezTo>
                <a:cubicBezTo>
                  <a:pt x="2381250" y="2705762"/>
                  <a:pt x="2381250" y="2474516"/>
                  <a:pt x="2778125" y="2144183"/>
                </a:cubicBezTo>
                <a:cubicBezTo>
                  <a:pt x="3108854" y="2144183"/>
                  <a:pt x="3406510" y="2176992"/>
                  <a:pt x="3671094" y="2242608"/>
                </a:cubicBezTo>
                <a:lnTo>
                  <a:pt x="8930283" y="2242608"/>
                </a:lnTo>
                <a:cubicBezTo>
                  <a:pt x="9261012" y="2374900"/>
                  <a:pt x="9294084" y="2540265"/>
                  <a:pt x="9029501" y="2738702"/>
                </a:cubicBezTo>
                <a:lnTo>
                  <a:pt x="6449219" y="2738702"/>
                </a:lnTo>
                <a:cubicBezTo>
                  <a:pt x="6184635" y="2937140"/>
                  <a:pt x="5920052" y="3102504"/>
                  <a:pt x="5655469" y="3234796"/>
                </a:cubicBezTo>
                <a:lnTo>
                  <a:pt x="6350000" y="4028546"/>
                </a:lnTo>
                <a:cubicBezTo>
                  <a:pt x="6945445" y="3763963"/>
                  <a:pt x="7408531" y="3400161"/>
                  <a:pt x="7739261" y="2937140"/>
                </a:cubicBezTo>
                <a:cubicBezTo>
                  <a:pt x="8202281" y="2804848"/>
                  <a:pt x="8466865" y="2970213"/>
                  <a:pt x="8533011" y="3433233"/>
                </a:cubicBezTo>
                <a:cubicBezTo>
                  <a:pt x="8599156" y="3565525"/>
                  <a:pt x="8533011" y="3697817"/>
                  <a:pt x="8334573" y="3830108"/>
                </a:cubicBezTo>
                <a:cubicBezTo>
                  <a:pt x="7937698" y="4028546"/>
                  <a:pt x="7540823" y="4160838"/>
                  <a:pt x="7143948" y="4226983"/>
                </a:cubicBezTo>
                <a:cubicBezTo>
                  <a:pt x="8996296" y="5219171"/>
                  <a:pt x="10617067" y="5715265"/>
                  <a:pt x="12006262" y="5715265"/>
                </a:cubicBezTo>
                <a:cubicBezTo>
                  <a:pt x="11940117" y="6178286"/>
                  <a:pt x="11675467" y="6608233"/>
                  <a:pt x="11212314" y="7005108"/>
                </a:cubicBezTo>
                <a:cubicBezTo>
                  <a:pt x="10749293" y="7401983"/>
                  <a:pt x="10186987" y="7335838"/>
                  <a:pt x="9525397" y="6806671"/>
                </a:cubicBezTo>
                <a:cubicBezTo>
                  <a:pt x="8533077" y="6012921"/>
                  <a:pt x="7540757" y="5318390"/>
                  <a:pt x="6548437" y="4723077"/>
                </a:cubicBezTo>
                <a:cubicBezTo>
                  <a:pt x="6879167" y="5384536"/>
                  <a:pt x="6879167" y="6178286"/>
                  <a:pt x="6548437" y="7104327"/>
                </a:cubicBezTo>
                <a:cubicBezTo>
                  <a:pt x="6350000" y="7567348"/>
                  <a:pt x="5953125" y="7865004"/>
                  <a:pt x="5357812" y="7997296"/>
                </a:cubicBezTo>
                <a:cubicBezTo>
                  <a:pt x="4233333" y="8063442"/>
                  <a:pt x="3472656" y="7732713"/>
                  <a:pt x="3075781" y="7005108"/>
                </a:cubicBezTo>
                <a:cubicBezTo>
                  <a:pt x="3075781" y="6938963"/>
                  <a:pt x="3108854" y="6905890"/>
                  <a:pt x="3175000" y="6905890"/>
                </a:cubicBezTo>
                <a:cubicBezTo>
                  <a:pt x="3770312" y="7170473"/>
                  <a:pt x="4332552" y="7203546"/>
                  <a:pt x="4861719" y="7005108"/>
                </a:cubicBezTo>
                <a:cubicBezTo>
                  <a:pt x="5126302" y="6872817"/>
                  <a:pt x="5291666" y="6707452"/>
                  <a:pt x="5357812" y="6509015"/>
                </a:cubicBezTo>
                <a:cubicBezTo>
                  <a:pt x="5490104" y="6178286"/>
                  <a:pt x="5523177" y="5847556"/>
                  <a:pt x="5457031" y="5516827"/>
                </a:cubicBezTo>
                <a:cubicBezTo>
                  <a:pt x="4663281" y="5847556"/>
                  <a:pt x="3803385" y="6145213"/>
                  <a:pt x="2877344" y="6409796"/>
                </a:cubicBezTo>
                <a:cubicBezTo>
                  <a:pt x="2282031" y="6608233"/>
                  <a:pt x="1686719" y="6740525"/>
                  <a:pt x="1091406" y="6806671"/>
                </a:cubicBezTo>
                <a:cubicBezTo>
                  <a:pt x="562239" y="6938963"/>
                  <a:pt x="198437" y="6806671"/>
                  <a:pt x="0" y="6409796"/>
                </a:cubicBezTo>
                <a:cubicBezTo>
                  <a:pt x="0" y="6343650"/>
                  <a:pt x="198437" y="6277504"/>
                  <a:pt x="595312" y="6211358"/>
                </a:cubicBezTo>
                <a:cubicBezTo>
                  <a:pt x="1124479" y="6145213"/>
                  <a:pt x="1686719" y="6045994"/>
                  <a:pt x="2282031" y="5913702"/>
                </a:cubicBezTo>
                <a:cubicBezTo>
                  <a:pt x="3737239" y="5516827"/>
                  <a:pt x="4762500" y="5186098"/>
                  <a:pt x="5357812" y="4921515"/>
                </a:cubicBezTo>
                <a:lnTo>
                  <a:pt x="5159375" y="4326202"/>
                </a:lnTo>
                <a:cubicBezTo>
                  <a:pt x="4233333" y="4789223"/>
                  <a:pt x="3340364" y="5119952"/>
                  <a:pt x="2480469" y="5318390"/>
                </a:cubicBezTo>
                <a:cubicBezTo>
                  <a:pt x="2017448" y="5450681"/>
                  <a:pt x="1719791" y="5351463"/>
                  <a:pt x="1587500" y="5020733"/>
                </a:cubicBezTo>
                <a:cubicBezTo>
                  <a:pt x="1653646" y="4954588"/>
                  <a:pt x="2315104" y="4756150"/>
                  <a:pt x="3571875" y="4425421"/>
                </a:cubicBezTo>
                <a:cubicBezTo>
                  <a:pt x="3968750" y="4293129"/>
                  <a:pt x="4431771" y="4094692"/>
                  <a:pt x="4960937" y="3830108"/>
                </a:cubicBezTo>
                <a:close/>
                <a:moveTo>
                  <a:pt x="5853906" y="66146"/>
                </a:moveTo>
                <a:cubicBezTo>
                  <a:pt x="6052344" y="66146"/>
                  <a:pt x="6250781" y="132292"/>
                  <a:pt x="6449219" y="264583"/>
                </a:cubicBezTo>
                <a:cubicBezTo>
                  <a:pt x="6449219" y="595313"/>
                  <a:pt x="6482292" y="826823"/>
                  <a:pt x="6548437" y="959115"/>
                </a:cubicBezTo>
                <a:cubicBezTo>
                  <a:pt x="7408465" y="959115"/>
                  <a:pt x="8268494" y="992055"/>
                  <a:pt x="9128522" y="1057937"/>
                </a:cubicBezTo>
                <a:cubicBezTo>
                  <a:pt x="9459383" y="992055"/>
                  <a:pt x="9724033" y="892969"/>
                  <a:pt x="9922470" y="760677"/>
                </a:cubicBezTo>
                <a:cubicBezTo>
                  <a:pt x="10451769" y="694532"/>
                  <a:pt x="10716419" y="1024202"/>
                  <a:pt x="10716419" y="1749690"/>
                </a:cubicBezTo>
                <a:cubicBezTo>
                  <a:pt x="10716419" y="2344473"/>
                  <a:pt x="10650273" y="2840302"/>
                  <a:pt x="10517981" y="3237177"/>
                </a:cubicBezTo>
                <a:cubicBezTo>
                  <a:pt x="10385689" y="3435615"/>
                  <a:pt x="10253398" y="3435615"/>
                  <a:pt x="10121106" y="3237177"/>
                </a:cubicBezTo>
                <a:cubicBezTo>
                  <a:pt x="10054960" y="2708011"/>
                  <a:pt x="9955742" y="2278063"/>
                  <a:pt x="9823450" y="1947333"/>
                </a:cubicBezTo>
                <a:cubicBezTo>
                  <a:pt x="9823450" y="1619250"/>
                  <a:pt x="9029634" y="1455208"/>
                  <a:pt x="7442001" y="1455208"/>
                </a:cubicBezTo>
                <a:lnTo>
                  <a:pt x="4663479" y="1455208"/>
                </a:lnTo>
                <a:cubicBezTo>
                  <a:pt x="3869729" y="1455208"/>
                  <a:pt x="3142059" y="1488149"/>
                  <a:pt x="2480469" y="1554030"/>
                </a:cubicBezTo>
                <a:cubicBezTo>
                  <a:pt x="1951302" y="1751806"/>
                  <a:pt x="1686719" y="2312062"/>
                  <a:pt x="1686719" y="3234796"/>
                </a:cubicBezTo>
                <a:cubicBezTo>
                  <a:pt x="1554427" y="3433233"/>
                  <a:pt x="1389062" y="3433233"/>
                  <a:pt x="1190625" y="3234796"/>
                </a:cubicBezTo>
                <a:cubicBezTo>
                  <a:pt x="1058333" y="2772966"/>
                  <a:pt x="992187" y="2278195"/>
                  <a:pt x="992187" y="1750483"/>
                </a:cubicBezTo>
                <a:cubicBezTo>
                  <a:pt x="1058333" y="1024070"/>
                  <a:pt x="1289844" y="693936"/>
                  <a:pt x="1686719" y="760082"/>
                </a:cubicBezTo>
                <a:cubicBezTo>
                  <a:pt x="2414323" y="1024136"/>
                  <a:pt x="3472656" y="1057143"/>
                  <a:pt x="4861719" y="859102"/>
                </a:cubicBezTo>
                <a:cubicBezTo>
                  <a:pt x="4927864" y="726943"/>
                  <a:pt x="4960937" y="561843"/>
                  <a:pt x="4960937" y="363802"/>
                </a:cubicBezTo>
                <a:cubicBezTo>
                  <a:pt x="5093229" y="99219"/>
                  <a:pt x="5390885" y="0"/>
                  <a:pt x="5853906" y="66146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1" name="Freeform 261"/>
          <p:cNvSpPr/>
          <p:nvPr/>
        </p:nvSpPr>
        <p:spPr>
          <a:xfrm rot="0" flipH="0" flipV="0">
            <a:off x="8194798" y="436004"/>
            <a:ext cx="45839" cy="292990"/>
          </a:xfrm>
          <a:custGeom>
            <a:pathLst>
              <a:path w="1389063" h="8878491">
                <a:moveTo>
                  <a:pt x="694531" y="8878491"/>
                </a:moveTo>
                <a:cubicBezTo>
                  <a:pt x="496094" y="8878491"/>
                  <a:pt x="330729" y="8812345"/>
                  <a:pt x="198438" y="8680054"/>
                </a:cubicBezTo>
                <a:cubicBezTo>
                  <a:pt x="66146" y="8547762"/>
                  <a:pt x="0" y="8382397"/>
                  <a:pt x="0" y="8183960"/>
                </a:cubicBezTo>
                <a:cubicBezTo>
                  <a:pt x="0" y="7985522"/>
                  <a:pt x="66146" y="7820158"/>
                  <a:pt x="198438" y="7687866"/>
                </a:cubicBezTo>
                <a:cubicBezTo>
                  <a:pt x="330729" y="7555574"/>
                  <a:pt x="496094" y="7489429"/>
                  <a:pt x="694531" y="7489429"/>
                </a:cubicBezTo>
                <a:cubicBezTo>
                  <a:pt x="892969" y="7489429"/>
                  <a:pt x="1058333" y="7555574"/>
                  <a:pt x="1190625" y="7687866"/>
                </a:cubicBezTo>
                <a:cubicBezTo>
                  <a:pt x="1322917" y="7820158"/>
                  <a:pt x="1389063" y="7985522"/>
                  <a:pt x="1389063" y="8183960"/>
                </a:cubicBezTo>
                <a:cubicBezTo>
                  <a:pt x="1389063" y="8382397"/>
                  <a:pt x="1322917" y="8547762"/>
                  <a:pt x="1190625" y="8680054"/>
                </a:cubicBezTo>
                <a:cubicBezTo>
                  <a:pt x="1058333" y="8812345"/>
                  <a:pt x="892969" y="8878491"/>
                  <a:pt x="694531" y="8878491"/>
                </a:cubicBezTo>
                <a:close/>
                <a:moveTo>
                  <a:pt x="892969" y="5556250"/>
                </a:moveTo>
                <a:lnTo>
                  <a:pt x="892969" y="6052344"/>
                </a:lnTo>
                <a:lnTo>
                  <a:pt x="496094" y="6052344"/>
                </a:lnTo>
                <a:lnTo>
                  <a:pt x="496094" y="5556250"/>
                </a:lnTo>
                <a:cubicBezTo>
                  <a:pt x="496094" y="4663282"/>
                  <a:pt x="438216" y="3762045"/>
                  <a:pt x="322461" y="2852540"/>
                </a:cubicBezTo>
                <a:cubicBezTo>
                  <a:pt x="206706" y="1943035"/>
                  <a:pt x="148828" y="1273308"/>
                  <a:pt x="148828" y="843360"/>
                </a:cubicBezTo>
                <a:cubicBezTo>
                  <a:pt x="148828" y="578777"/>
                  <a:pt x="190169" y="372071"/>
                  <a:pt x="272852" y="223243"/>
                </a:cubicBezTo>
                <a:cubicBezTo>
                  <a:pt x="355534" y="74415"/>
                  <a:pt x="496094" y="0"/>
                  <a:pt x="694531" y="0"/>
                </a:cubicBezTo>
                <a:cubicBezTo>
                  <a:pt x="926042" y="0"/>
                  <a:pt x="1074870" y="82683"/>
                  <a:pt x="1141016" y="248047"/>
                </a:cubicBezTo>
                <a:cubicBezTo>
                  <a:pt x="1207162" y="413412"/>
                  <a:pt x="1240234" y="611849"/>
                  <a:pt x="1240234" y="843360"/>
                </a:cubicBezTo>
                <a:cubicBezTo>
                  <a:pt x="1240234" y="1273308"/>
                  <a:pt x="1182357" y="1943035"/>
                  <a:pt x="1066602" y="2852540"/>
                </a:cubicBezTo>
                <a:cubicBezTo>
                  <a:pt x="950846" y="3762045"/>
                  <a:pt x="892969" y="4663282"/>
                  <a:pt x="892969" y="555625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2" name="Rectangle 262"/>
          <p:cNvSpPr/>
          <p:nvPr/>
        </p:nvSpPr>
        <p:spPr>
          <a:xfrm rot="0" flipH="0" flipV="0">
            <a:off x="776611" y="1211956"/>
            <a:ext cx="7505700" cy="128656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300" baseline="0" b="0" i="0" dirty="0" spc="0">
                <a:solidFill>
                  <a:srgbClr val="336565"/>
                </a:solidFill>
                <a:latin typeface="宋体" pitchFamily="0" charset="1"/>
              </a:rPr>
              <a:t>人机交互</a:t>
            </a:r>
          </a:p>
          <a:p>
            <a:pPr marL="71627">
              <a:lnSpc>
                <a:spcPts val="6174"/>
              </a:lnSpc>
            </a:pPr>
            <a:r>
              <a:rPr lang="en-US" sz="2202" baseline="0" b="0" i="0" dirty="0" spc="1055">
                <a:latin typeface="Wingdings" pitchFamily="0" charset="1"/>
              </a:rPr>
              <a:t></a:t>
            </a:r>
            <a:r>
              <a:rPr lang="en-US" sz="3102" baseline="0" b="0" i="0" dirty="0" spc="0">
                <a:latin typeface="宋体" pitchFamily="0" charset="1"/>
              </a:rPr>
              <a:t>软件的出现实现了人与计算机之间的更好</a:t>
            </a:r>
          </a:p>
        </p:txBody>
      </p:sp>
      <p:sp>
        <p:nvSpPr>
          <p:cNvPr id="263" name="Rectangle 263"/>
          <p:cNvSpPr/>
          <p:nvPr/>
        </p:nvSpPr>
        <p:spPr>
          <a:xfrm rot="0" flipH="0" flipV="0">
            <a:off x="1831782" y="2290241"/>
            <a:ext cx="7323531" cy="62111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tabLst>
                <a:tab pos="7225042" algn="l"/>
              </a:tabLst>
            </a:pPr>
            <a:r>
              <a:rPr lang="en-US" sz="2202" baseline="0" b="0" i="0" dirty="0" spc="0">
                <a:latin typeface="Times New Roman" pitchFamily="0" charset="1"/>
              </a:rPr>
              <a:t> 	</a:t>
            </a:r>
            <a:r>
              <a:rPr lang="en-US" sz="31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264" name="Rectangle 264"/>
          <p:cNvSpPr/>
          <p:nvPr/>
        </p:nvSpPr>
        <p:spPr>
          <a:xfrm rot="0" flipH="0" flipV="0">
            <a:off x="848239" y="2495818"/>
            <a:ext cx="2312670" cy="104359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342900"/>
            <a:r>
              <a:rPr lang="en-US" sz="3102" baseline="0" b="0" i="0" dirty="0" spc="0">
                <a:latin typeface="宋体" pitchFamily="0" charset="1"/>
              </a:rPr>
              <a:t>的交互。</a:t>
            </a:r>
          </a:p>
          <a:p>
            <a:pPr marL="0">
              <a:lnSpc>
                <a:spcPts val="4498"/>
              </a:lnSpc>
            </a:pPr>
            <a:r>
              <a:rPr lang="en-US" sz="2202" baseline="0" b="0" i="0" dirty="0" spc="1055">
                <a:latin typeface="Wingdings" pitchFamily="0" charset="1"/>
              </a:rPr>
              <a:t></a:t>
            </a:r>
            <a:r>
              <a:rPr lang="en-US" sz="3102" baseline="0" b="0" i="0" dirty="0" spc="0">
                <a:latin typeface="宋体" pitchFamily="0" charset="1"/>
              </a:rPr>
              <a:t>交互方式：</a:t>
            </a:r>
          </a:p>
        </p:txBody>
      </p:sp>
      <p:sp>
        <p:nvSpPr>
          <p:cNvPr id="265" name="Rectangle 265"/>
          <p:cNvSpPr/>
          <p:nvPr/>
        </p:nvSpPr>
        <p:spPr>
          <a:xfrm rot="0" flipH="0" flipV="0">
            <a:off x="1305439" y="3272578"/>
            <a:ext cx="596256" cy="80029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5909" baseline="-27658" b="0" i="0" dirty="0" spc="0">
                <a:solidFill>
                  <a:srgbClr val="97CDCC"/>
                </a:solidFill>
                <a:latin typeface="Arial" pitchFamily="0" charset="1"/>
              </a:rPr>
              <a:t>•</a:t>
            </a:r>
            <a:r>
              <a:rPr lang="en-US" sz="5909" baseline="-27658" b="0" i="0" dirty="0" spc="1695">
                <a:solidFill>
                  <a:srgbClr val="97CDCC"/>
                </a:solidFill>
                <a:latin typeface="Arial" pitchFamily="0" charset="1"/>
              </a:rPr>
              <a:t> </a:t>
            </a:r>
            <a:r>
              <a:rPr lang="en-US" sz="22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266" name="Rectangle 266"/>
          <p:cNvSpPr/>
          <p:nvPr/>
        </p:nvSpPr>
        <p:spPr>
          <a:xfrm rot="0" flipH="0" flipV="0">
            <a:off x="1591189" y="3619023"/>
            <a:ext cx="7462718" cy="80137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597" baseline="0" b="0" i="0" dirty="0" spc="0">
                <a:latin typeface="宋体" pitchFamily="0" charset="1"/>
              </a:rPr>
              <a:t>图形化界面：这种方式简单直观，使用者易于</a:t>
            </a:r>
          </a:p>
          <a:p>
            <a:pPr marL="0">
              <a:lnSpc>
                <a:spcPts val="3195"/>
              </a:lnSpc>
              <a:tabLst>
                <a:tab pos="7380231" algn="l"/>
              </a:tabLst>
            </a:pPr>
            <a:r>
              <a:rPr lang="en-US" sz="3934" baseline="-14000" b="0" i="0" dirty="0" spc="0">
                <a:latin typeface="宋体" pitchFamily="0" charset="1"/>
              </a:rPr>
              <a:t>接受，容易上手操作。	</a:t>
            </a:r>
            <a:r>
              <a:rPr lang="en-US" sz="2597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267" name="Rectangle 267"/>
          <p:cNvSpPr/>
          <p:nvPr/>
        </p:nvSpPr>
        <p:spPr>
          <a:xfrm rot="0" flipH="0" flipV="0">
            <a:off x="1305439" y="4282824"/>
            <a:ext cx="7748468" cy="101082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900" baseline="0" b="0" i="0" dirty="0" spc="0">
                <a:solidFill>
                  <a:srgbClr val="97CDCC"/>
                </a:solidFill>
                <a:latin typeface="Arial" pitchFamily="0" charset="1"/>
              </a:rPr>
              <a:t>•</a:t>
            </a:r>
            <a:r>
              <a:rPr lang="en-US" sz="3900" baseline="0" b="0" i="0" dirty="0" spc="-199">
                <a:solidFill>
                  <a:srgbClr val="97CDCC"/>
                </a:solidFill>
                <a:latin typeface="Arial" pitchFamily="0" charset="1"/>
              </a:rPr>
              <a:t> </a:t>
            </a:r>
            <a:r>
              <a:rPr lang="en-US" sz="2597" baseline="0" b="0" i="0" dirty="0" spc="0">
                <a:latin typeface="宋体" pitchFamily="0" charset="1"/>
              </a:rPr>
              <a:t>命令行方式：需要有一个控制台，输入特定的</a:t>
            </a:r>
          </a:p>
          <a:p>
            <a:pPr marL="285750">
              <a:lnSpc>
                <a:spcPts val="2736"/>
              </a:lnSpc>
              <a:tabLst>
                <a:tab pos="7665981" algn="l"/>
              </a:tabLst>
            </a:pPr>
            <a:r>
              <a:rPr lang="en-US" sz="3934" baseline="-14000" b="0" i="0" dirty="0" spc="0">
                <a:latin typeface="宋体" pitchFamily="0" charset="1"/>
              </a:rPr>
              <a:t>指令，让计算机完成一些操作。较为麻烦，需	</a:t>
            </a:r>
            <a:r>
              <a:rPr lang="en-US" sz="2597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268" name="Rectangle 268"/>
          <p:cNvSpPr/>
          <p:nvPr/>
        </p:nvSpPr>
        <p:spPr>
          <a:xfrm rot="0" flipH="0" flipV="0">
            <a:off x="1591189" y="5170314"/>
            <a:ext cx="7462718" cy="52025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tabLst>
                <a:tab pos="7380231" algn="l"/>
              </a:tabLst>
            </a:pPr>
            <a:r>
              <a:rPr lang="en-US" sz="3934" baseline="-13999" b="0" i="0" dirty="0" spc="0">
                <a:latin typeface="宋体" pitchFamily="0" charset="1"/>
              </a:rPr>
              <a:t>要记录住一些命令。	</a:t>
            </a:r>
            <a:r>
              <a:rPr lang="en-US" sz="2597" baseline="0" b="0" i="0" dirty="0" spc="0">
                <a:latin typeface="Times New Roman" pitchFamily="0" charset="1"/>
              </a:rPr>
              <a:t>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/>
      </p:grpSpPr>
      <p:sp>
        <p:nvSpPr>
          <p:cNvPr id="269" name="Freeform 269"/>
          <p:cNvSpPr/>
          <p:nvPr/>
        </p:nvSpPr>
        <p:spPr>
          <a:xfrm rot="5400000" flipH="0" flipV="0">
            <a:off x="1531379" y="-1164843"/>
            <a:ext cx="6119621" cy="8823959"/>
          </a:xfrm>
          <a:custGeom>
            <a:pathLst>
              <a:path w="6119621" h="8823959">
                <a:moveTo>
                  <a:pt x="0" y="8147304"/>
                </a:moveTo>
                <a:cubicBezTo>
                  <a:pt x="0" y="8521445"/>
                  <a:pt x="302513" y="8823959"/>
                  <a:pt x="675894" y="8823959"/>
                </a:cubicBezTo>
                <a:lnTo>
                  <a:pt x="5443728" y="8823959"/>
                </a:lnTo>
                <a:cubicBezTo>
                  <a:pt x="5817108" y="8823959"/>
                  <a:pt x="6119621" y="8521445"/>
                  <a:pt x="6119621" y="8147304"/>
                </a:cubicBezTo>
                <a:lnTo>
                  <a:pt x="6119621" y="676657"/>
                </a:lnTo>
                <a:cubicBezTo>
                  <a:pt x="6119621" y="303276"/>
                  <a:pt x="5817108" y="0"/>
                  <a:pt x="5443728" y="0"/>
                </a:cubicBezTo>
                <a:lnTo>
                  <a:pt x="675894" y="0"/>
                </a:lnTo>
                <a:cubicBezTo>
                  <a:pt x="302513" y="0"/>
                  <a:pt x="0" y="303276"/>
                  <a:pt x="0" y="676657"/>
                </a:cubicBezTo>
                <a:close/>
              </a:path>
            </a:pathLst>
          </a:custGeom>
          <a:noFill/>
          <a:ln w="28575" cap="rnd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0" name="Freeform 270"/>
          <p:cNvSpPr/>
          <p:nvPr/>
        </p:nvSpPr>
        <p:spPr>
          <a:xfrm rot="5400000" flipH="0" flipV="0">
            <a:off x="4604143" y="-2004947"/>
            <a:ext cx="0" cy="7696200"/>
          </a:xfrm>
          <a:custGeom>
            <a:pathLst>
              <a:path w="0" h="7696200">
                <a:moveTo>
                  <a:pt x="0" y="7696200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71" name="Picture 102"/>
          <p:cNvPicPr>
            <a:picLocks noChangeAspect="0" noChangeArrowheads="1"/>
          </p:cNvPicPr>
          <p:nvPr/>
        </p:nvPicPr>
        <p:blipFill>
          <a:blip r:embed="rId27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900061" y="332105"/>
            <a:ext cx="1582673" cy="633222"/>
          </a:xfrm>
          <a:prstGeom prst="rect">
            <a:avLst/>
          </a:prstGeom>
          <a:noFill/>
          <a:extLst/>
        </p:spPr>
      </p:pic>
      <p:sp>
        <p:nvSpPr>
          <p:cNvPr id="272" name="Rectangle 272"/>
          <p:cNvSpPr/>
          <p:nvPr/>
        </p:nvSpPr>
        <p:spPr>
          <a:xfrm rot="0" flipH="0" flipV="0">
            <a:off x="3522097" y="6419821"/>
            <a:ext cx="2557727" cy="23776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0" i="0" dirty="0" spc="0">
                <a:latin typeface="宋体" pitchFamily="0" charset="1"/>
              </a:rPr>
              <a:t>北京传智播客教</a:t>
            </a:r>
            <a:r>
              <a:rPr lang="en-US" sz="1397" baseline="0" b="0" i="0" dirty="0" spc="397">
                <a:latin typeface="宋体" pitchFamily="0" charset="1"/>
              </a:rPr>
              <a:t>育</a:t>
            </a:r>
            <a:r>
              <a:rPr lang="en-US" sz="1397" baseline="0" b="0" i="0" dirty="0" spc="0">
                <a:latin typeface="Arial" pitchFamily="0" charset="1"/>
                <a:hlinkClick r:id="rId100"/>
              </a:rPr>
              <a:t>www.itcast.cn</a:t>
            </a:r>
          </a:p>
        </p:txBody>
      </p:sp>
      <p:sp>
        <p:nvSpPr>
          <p:cNvPr id="273" name="Rectangle 273"/>
          <p:cNvSpPr/>
          <p:nvPr/>
        </p:nvSpPr>
        <p:spPr>
          <a:xfrm rot="0" flipH="0" flipV="0">
            <a:off x="2648083" y="151519"/>
            <a:ext cx="5675955" cy="708613"/>
          </a:xfrm>
          <a:prstGeom prst="rect">
            <a:avLst/>
          </a:prstGeom>
        </p:spPr>
      </p:sp>
      <p:sp>
        <p:nvSpPr>
          <p:cNvPr id="274" name="Freeform 274"/>
          <p:cNvSpPr/>
          <p:nvPr/>
        </p:nvSpPr>
        <p:spPr>
          <a:xfrm rot="0" flipH="0" flipV="0">
            <a:off x="2645568" y="598615"/>
            <a:ext cx="424129" cy="45262"/>
          </a:xfrm>
          <a:custGeom>
            <a:pathLst>
              <a:path w="12852400" h="1371600">
                <a:moveTo>
                  <a:pt x="0" y="0"/>
                </a:moveTo>
                <a:lnTo>
                  <a:pt x="12852400" y="0"/>
                </a:lnTo>
                <a:lnTo>
                  <a:pt x="12852400" y="1371600"/>
                </a:lnTo>
                <a:lnTo>
                  <a:pt x="0" y="1371600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41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5" name="Freeform 275"/>
          <p:cNvSpPr/>
          <p:nvPr/>
        </p:nvSpPr>
        <p:spPr>
          <a:xfrm rot="0" flipH="0" flipV="0">
            <a:off x="3077189" y="458963"/>
            <a:ext cx="402728" cy="267315"/>
          </a:xfrm>
          <a:custGeom>
            <a:pathLst>
              <a:path w="12203906" h="8100484">
                <a:moveTo>
                  <a:pt x="4762500" y="892969"/>
                </a:moveTo>
                <a:cubicBezTo>
                  <a:pt x="4828646" y="363802"/>
                  <a:pt x="5060156" y="66146"/>
                  <a:pt x="5457031" y="0"/>
                </a:cubicBezTo>
                <a:cubicBezTo>
                  <a:pt x="5853906" y="66146"/>
                  <a:pt x="6151563" y="198438"/>
                  <a:pt x="6350000" y="396875"/>
                </a:cubicBezTo>
                <a:cubicBezTo>
                  <a:pt x="6482292" y="463021"/>
                  <a:pt x="6581511" y="628386"/>
                  <a:pt x="6647656" y="892969"/>
                </a:cubicBezTo>
                <a:cubicBezTo>
                  <a:pt x="9756511" y="959115"/>
                  <a:pt x="11608594" y="1025261"/>
                  <a:pt x="12203906" y="1091407"/>
                </a:cubicBezTo>
                <a:cubicBezTo>
                  <a:pt x="11542448" y="2215886"/>
                  <a:pt x="10847917" y="2612761"/>
                  <a:pt x="10120313" y="2282032"/>
                </a:cubicBezTo>
                <a:cubicBezTo>
                  <a:pt x="9591146" y="2083594"/>
                  <a:pt x="9061979" y="1918229"/>
                  <a:pt x="8532813" y="1785938"/>
                </a:cubicBezTo>
                <a:cubicBezTo>
                  <a:pt x="7871354" y="1653646"/>
                  <a:pt x="7176823" y="1587500"/>
                  <a:pt x="6449219" y="1587500"/>
                </a:cubicBezTo>
                <a:cubicBezTo>
                  <a:pt x="4398698" y="1587500"/>
                  <a:pt x="2711979" y="1719792"/>
                  <a:pt x="1389063" y="1984375"/>
                </a:cubicBezTo>
                <a:cubicBezTo>
                  <a:pt x="1058333" y="2116667"/>
                  <a:pt x="760677" y="2215886"/>
                  <a:pt x="496094" y="2282032"/>
                </a:cubicBezTo>
                <a:cubicBezTo>
                  <a:pt x="297656" y="2348178"/>
                  <a:pt x="198438" y="2182813"/>
                  <a:pt x="198438" y="1785938"/>
                </a:cubicBezTo>
                <a:cubicBezTo>
                  <a:pt x="396875" y="1389063"/>
                  <a:pt x="661458" y="1124480"/>
                  <a:pt x="992188" y="992188"/>
                </a:cubicBezTo>
                <a:cubicBezTo>
                  <a:pt x="1256771" y="992188"/>
                  <a:pt x="1455208" y="1025261"/>
                  <a:pt x="1587500" y="1091407"/>
                </a:cubicBezTo>
                <a:cubicBezTo>
                  <a:pt x="2315104" y="1091407"/>
                  <a:pt x="3373438" y="1025261"/>
                  <a:pt x="4762500" y="892969"/>
                </a:cubicBezTo>
                <a:close/>
                <a:moveTo>
                  <a:pt x="3472656" y="1984375"/>
                </a:moveTo>
                <a:cubicBezTo>
                  <a:pt x="3671094" y="1984375"/>
                  <a:pt x="3803385" y="2017448"/>
                  <a:pt x="3869531" y="2083594"/>
                </a:cubicBezTo>
                <a:cubicBezTo>
                  <a:pt x="5390885" y="2083594"/>
                  <a:pt x="6515364" y="2116667"/>
                  <a:pt x="7242969" y="2182813"/>
                </a:cubicBezTo>
                <a:cubicBezTo>
                  <a:pt x="7573698" y="2116667"/>
                  <a:pt x="7904427" y="2083594"/>
                  <a:pt x="8235156" y="2083594"/>
                </a:cubicBezTo>
                <a:cubicBezTo>
                  <a:pt x="8698177" y="2215886"/>
                  <a:pt x="8863542" y="2447396"/>
                  <a:pt x="8731250" y="2778125"/>
                </a:cubicBezTo>
                <a:cubicBezTo>
                  <a:pt x="8665104" y="3042709"/>
                  <a:pt x="8598958" y="3307292"/>
                  <a:pt x="8532813" y="3571875"/>
                </a:cubicBezTo>
                <a:cubicBezTo>
                  <a:pt x="8400521" y="3836459"/>
                  <a:pt x="8202083" y="3902604"/>
                  <a:pt x="7937500" y="3770313"/>
                </a:cubicBezTo>
                <a:cubicBezTo>
                  <a:pt x="7606771" y="3704167"/>
                  <a:pt x="7209896" y="3638021"/>
                  <a:pt x="6746875" y="3571875"/>
                </a:cubicBezTo>
                <a:cubicBezTo>
                  <a:pt x="5953125" y="3505729"/>
                  <a:pt x="5192448" y="3505729"/>
                  <a:pt x="4464844" y="3571875"/>
                </a:cubicBezTo>
                <a:cubicBezTo>
                  <a:pt x="4200260" y="3638021"/>
                  <a:pt x="3968750" y="3704167"/>
                  <a:pt x="3770313" y="3770313"/>
                </a:cubicBezTo>
                <a:cubicBezTo>
                  <a:pt x="3439583" y="3902604"/>
                  <a:pt x="3241146" y="3869532"/>
                  <a:pt x="3175000" y="3671094"/>
                </a:cubicBezTo>
                <a:cubicBezTo>
                  <a:pt x="3108854" y="3406511"/>
                  <a:pt x="3042708" y="3042709"/>
                  <a:pt x="2976563" y="2579688"/>
                </a:cubicBezTo>
                <a:cubicBezTo>
                  <a:pt x="2910417" y="2182813"/>
                  <a:pt x="3075781" y="1984375"/>
                  <a:pt x="3472656" y="1984375"/>
                </a:cubicBezTo>
                <a:close/>
                <a:moveTo>
                  <a:pt x="4266406" y="3073400"/>
                </a:moveTo>
                <a:cubicBezTo>
                  <a:pt x="5258594" y="3007254"/>
                  <a:pt x="6316927" y="3007254"/>
                  <a:pt x="7441406" y="3073400"/>
                </a:cubicBezTo>
                <a:cubicBezTo>
                  <a:pt x="7639844" y="2810140"/>
                  <a:pt x="7606771" y="2645569"/>
                  <a:pt x="7342188" y="2579688"/>
                </a:cubicBezTo>
                <a:cubicBezTo>
                  <a:pt x="6350000" y="2513542"/>
                  <a:pt x="5291667" y="2513542"/>
                  <a:pt x="4167188" y="2579688"/>
                </a:cubicBezTo>
                <a:cubicBezTo>
                  <a:pt x="3968750" y="2711318"/>
                  <a:pt x="4001823" y="2875889"/>
                  <a:pt x="4266406" y="3073400"/>
                </a:cubicBezTo>
                <a:close/>
                <a:moveTo>
                  <a:pt x="3571875" y="4164807"/>
                </a:moveTo>
                <a:cubicBezTo>
                  <a:pt x="3902604" y="4098661"/>
                  <a:pt x="4266406" y="4065588"/>
                  <a:pt x="4663281" y="4065588"/>
                </a:cubicBezTo>
                <a:cubicBezTo>
                  <a:pt x="6118490" y="3999442"/>
                  <a:pt x="7507552" y="4032515"/>
                  <a:pt x="8830469" y="4164807"/>
                </a:cubicBezTo>
                <a:cubicBezTo>
                  <a:pt x="8962761" y="4164807"/>
                  <a:pt x="9095052" y="4131734"/>
                  <a:pt x="9227344" y="4065588"/>
                </a:cubicBezTo>
                <a:cubicBezTo>
                  <a:pt x="9293489" y="3999442"/>
                  <a:pt x="9425781" y="3999442"/>
                  <a:pt x="9624219" y="4065588"/>
                </a:cubicBezTo>
                <a:cubicBezTo>
                  <a:pt x="10087239" y="4330171"/>
                  <a:pt x="10252604" y="4561682"/>
                  <a:pt x="10120313" y="4760119"/>
                </a:cubicBezTo>
                <a:cubicBezTo>
                  <a:pt x="9988021" y="5024702"/>
                  <a:pt x="9954948" y="5355432"/>
                  <a:pt x="10021094" y="5752307"/>
                </a:cubicBezTo>
                <a:cubicBezTo>
                  <a:pt x="10021094" y="6413765"/>
                  <a:pt x="10054167" y="6942932"/>
                  <a:pt x="10120313" y="7339807"/>
                </a:cubicBezTo>
                <a:cubicBezTo>
                  <a:pt x="10120313" y="7670536"/>
                  <a:pt x="9954948" y="7902046"/>
                  <a:pt x="9624219" y="8034338"/>
                </a:cubicBezTo>
                <a:cubicBezTo>
                  <a:pt x="9293489" y="8100484"/>
                  <a:pt x="9095052" y="8034338"/>
                  <a:pt x="9028906" y="7835900"/>
                </a:cubicBezTo>
                <a:cubicBezTo>
                  <a:pt x="8962761" y="7372880"/>
                  <a:pt x="8929688" y="6413765"/>
                  <a:pt x="8929688" y="4958557"/>
                </a:cubicBezTo>
                <a:cubicBezTo>
                  <a:pt x="8797396" y="4693973"/>
                  <a:pt x="7705989" y="4561682"/>
                  <a:pt x="5655469" y="4561682"/>
                </a:cubicBezTo>
                <a:cubicBezTo>
                  <a:pt x="4861719" y="4627828"/>
                  <a:pt x="4067969" y="4693973"/>
                  <a:pt x="3274219" y="4760119"/>
                </a:cubicBezTo>
                <a:cubicBezTo>
                  <a:pt x="3141927" y="4826265"/>
                  <a:pt x="3075781" y="4925484"/>
                  <a:pt x="3075781" y="5057775"/>
                </a:cubicBezTo>
                <a:cubicBezTo>
                  <a:pt x="3141927" y="6116109"/>
                  <a:pt x="2910417" y="6909859"/>
                  <a:pt x="2381250" y="7439025"/>
                </a:cubicBezTo>
                <a:cubicBezTo>
                  <a:pt x="1785938" y="7902046"/>
                  <a:pt x="1256771" y="8034338"/>
                  <a:pt x="793750" y="7835900"/>
                </a:cubicBezTo>
                <a:cubicBezTo>
                  <a:pt x="330729" y="7703609"/>
                  <a:pt x="66146" y="7538244"/>
                  <a:pt x="0" y="7339807"/>
                </a:cubicBezTo>
                <a:cubicBezTo>
                  <a:pt x="0" y="7207515"/>
                  <a:pt x="198438" y="7108296"/>
                  <a:pt x="595313" y="7042150"/>
                </a:cubicBezTo>
                <a:cubicBezTo>
                  <a:pt x="1256771" y="6909859"/>
                  <a:pt x="1686719" y="6678348"/>
                  <a:pt x="1885156" y="6347619"/>
                </a:cubicBezTo>
                <a:cubicBezTo>
                  <a:pt x="2215885" y="5620015"/>
                  <a:pt x="2215885" y="5024702"/>
                  <a:pt x="1885156" y="4561682"/>
                </a:cubicBezTo>
                <a:cubicBezTo>
                  <a:pt x="1752865" y="4098661"/>
                  <a:pt x="2050521" y="3933296"/>
                  <a:pt x="2778125" y="4065588"/>
                </a:cubicBezTo>
                <a:cubicBezTo>
                  <a:pt x="2976563" y="4197879"/>
                  <a:pt x="3241146" y="4230953"/>
                  <a:pt x="3571875" y="4164807"/>
                </a:cubicBezTo>
                <a:close/>
                <a:moveTo>
                  <a:pt x="7242969" y="5057775"/>
                </a:moveTo>
                <a:cubicBezTo>
                  <a:pt x="7904427" y="5057775"/>
                  <a:pt x="8135938" y="5289286"/>
                  <a:pt x="7937500" y="5752307"/>
                </a:cubicBezTo>
                <a:cubicBezTo>
                  <a:pt x="7871354" y="6215327"/>
                  <a:pt x="7772136" y="6645275"/>
                  <a:pt x="7639844" y="7042150"/>
                </a:cubicBezTo>
                <a:cubicBezTo>
                  <a:pt x="7573698" y="7240588"/>
                  <a:pt x="7441406" y="7306734"/>
                  <a:pt x="7242969" y="7240588"/>
                </a:cubicBezTo>
                <a:cubicBezTo>
                  <a:pt x="7044531" y="7174442"/>
                  <a:pt x="6879167" y="7108296"/>
                  <a:pt x="6746875" y="7042150"/>
                </a:cubicBezTo>
                <a:cubicBezTo>
                  <a:pt x="6217708" y="6976005"/>
                  <a:pt x="5688542" y="6976005"/>
                  <a:pt x="5159375" y="7042150"/>
                </a:cubicBezTo>
                <a:cubicBezTo>
                  <a:pt x="4762500" y="7306734"/>
                  <a:pt x="4464844" y="7339807"/>
                  <a:pt x="4266406" y="7141369"/>
                </a:cubicBezTo>
                <a:cubicBezTo>
                  <a:pt x="4067969" y="6612202"/>
                  <a:pt x="3968750" y="6083036"/>
                  <a:pt x="3968750" y="5553869"/>
                </a:cubicBezTo>
                <a:cubicBezTo>
                  <a:pt x="4034896" y="5223140"/>
                  <a:pt x="4299479" y="5057775"/>
                  <a:pt x="4762500" y="5057775"/>
                </a:cubicBezTo>
                <a:cubicBezTo>
                  <a:pt x="5291667" y="5190067"/>
                  <a:pt x="6118490" y="5190067"/>
                  <a:pt x="7242969" y="5057775"/>
                </a:cubicBezTo>
                <a:close/>
                <a:moveTo>
                  <a:pt x="5060156" y="5752307"/>
                </a:moveTo>
                <a:cubicBezTo>
                  <a:pt x="4861719" y="6016890"/>
                  <a:pt x="4894792" y="6281473"/>
                  <a:pt x="5159375" y="6546057"/>
                </a:cubicBezTo>
                <a:cubicBezTo>
                  <a:pt x="5688542" y="6479911"/>
                  <a:pt x="6184635" y="6479911"/>
                  <a:pt x="6647656" y="6546057"/>
                </a:cubicBezTo>
                <a:cubicBezTo>
                  <a:pt x="6846094" y="6479911"/>
                  <a:pt x="6945313" y="6380692"/>
                  <a:pt x="6945313" y="6248400"/>
                </a:cubicBezTo>
                <a:cubicBezTo>
                  <a:pt x="7011458" y="5917671"/>
                  <a:pt x="6945313" y="5719234"/>
                  <a:pt x="6746875" y="5653088"/>
                </a:cubicBezTo>
                <a:cubicBezTo>
                  <a:pt x="6217708" y="5586942"/>
                  <a:pt x="5655469" y="5620015"/>
                  <a:pt x="5060156" y="5752307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6" name="Freeform 276"/>
          <p:cNvSpPr/>
          <p:nvPr/>
        </p:nvSpPr>
        <p:spPr>
          <a:xfrm rot="0" flipH="0" flipV="0">
            <a:off x="3500758" y="476347"/>
            <a:ext cx="399454" cy="244383"/>
          </a:xfrm>
          <a:custGeom>
            <a:pathLst>
              <a:path w="12104687" h="7405555">
                <a:moveTo>
                  <a:pt x="6746875" y="2742274"/>
                </a:moveTo>
                <a:cubicBezTo>
                  <a:pt x="7408333" y="3403732"/>
                  <a:pt x="8036719" y="3899826"/>
                  <a:pt x="8632031" y="4230555"/>
                </a:cubicBezTo>
                <a:cubicBezTo>
                  <a:pt x="8764323" y="3965972"/>
                  <a:pt x="8863542" y="3668315"/>
                  <a:pt x="8929687" y="3337586"/>
                </a:cubicBezTo>
                <a:cubicBezTo>
                  <a:pt x="8995833" y="3006857"/>
                  <a:pt x="8896614" y="2841492"/>
                  <a:pt x="8632031" y="2841492"/>
                </a:cubicBezTo>
                <a:cubicBezTo>
                  <a:pt x="8036719" y="2907638"/>
                  <a:pt x="7772135" y="2775545"/>
                  <a:pt x="7838281" y="2445213"/>
                </a:cubicBezTo>
                <a:cubicBezTo>
                  <a:pt x="7970573" y="2115013"/>
                  <a:pt x="8102864" y="1784747"/>
                  <a:pt x="8235156" y="1454414"/>
                </a:cubicBezTo>
                <a:cubicBezTo>
                  <a:pt x="8433594" y="1124214"/>
                  <a:pt x="8334375" y="959114"/>
                  <a:pt x="7937500" y="959114"/>
                </a:cubicBezTo>
                <a:lnTo>
                  <a:pt x="6846094" y="959114"/>
                </a:lnTo>
                <a:cubicBezTo>
                  <a:pt x="6779948" y="1487487"/>
                  <a:pt x="6746875" y="2081874"/>
                  <a:pt x="6746875" y="2742274"/>
                </a:cubicBezTo>
                <a:close/>
                <a:moveTo>
                  <a:pt x="5655469" y="66146"/>
                </a:moveTo>
                <a:cubicBezTo>
                  <a:pt x="5986198" y="264583"/>
                  <a:pt x="6846094" y="330729"/>
                  <a:pt x="8235156" y="264583"/>
                </a:cubicBezTo>
                <a:cubicBezTo>
                  <a:pt x="8433594" y="264583"/>
                  <a:pt x="8665104" y="198438"/>
                  <a:pt x="8929687" y="66146"/>
                </a:cubicBezTo>
                <a:cubicBezTo>
                  <a:pt x="9392708" y="0"/>
                  <a:pt x="9624219" y="198438"/>
                  <a:pt x="9624219" y="661458"/>
                </a:cubicBezTo>
                <a:cubicBezTo>
                  <a:pt x="9491927" y="859499"/>
                  <a:pt x="9359635" y="1057605"/>
                  <a:pt x="9227344" y="1255778"/>
                </a:cubicBezTo>
                <a:cubicBezTo>
                  <a:pt x="8896614" y="1850032"/>
                  <a:pt x="8797395" y="2180167"/>
                  <a:pt x="8929687" y="2246180"/>
                </a:cubicBezTo>
                <a:lnTo>
                  <a:pt x="9525000" y="2246180"/>
                </a:lnTo>
                <a:cubicBezTo>
                  <a:pt x="9921875" y="2246180"/>
                  <a:pt x="10087239" y="2444617"/>
                  <a:pt x="10021094" y="2841492"/>
                </a:cubicBezTo>
                <a:cubicBezTo>
                  <a:pt x="9822656" y="3370659"/>
                  <a:pt x="9591145" y="3965972"/>
                  <a:pt x="9326562" y="4627430"/>
                </a:cubicBezTo>
                <a:cubicBezTo>
                  <a:pt x="10318750" y="5156597"/>
                  <a:pt x="11244792" y="5586545"/>
                  <a:pt x="12104687" y="5917274"/>
                </a:cubicBezTo>
                <a:cubicBezTo>
                  <a:pt x="11310937" y="7107899"/>
                  <a:pt x="10649479" y="7405555"/>
                  <a:pt x="10120312" y="6810242"/>
                </a:cubicBezTo>
                <a:cubicBezTo>
                  <a:pt x="9789583" y="6347222"/>
                  <a:pt x="9326562" y="5884201"/>
                  <a:pt x="8731250" y="5421180"/>
                </a:cubicBezTo>
                <a:cubicBezTo>
                  <a:pt x="8334375" y="5818055"/>
                  <a:pt x="7904427" y="6115711"/>
                  <a:pt x="7441406" y="6314149"/>
                </a:cubicBezTo>
                <a:cubicBezTo>
                  <a:pt x="6515364" y="6644878"/>
                  <a:pt x="5920052" y="6644878"/>
                  <a:pt x="5655469" y="6314149"/>
                </a:cubicBezTo>
                <a:cubicBezTo>
                  <a:pt x="5589323" y="6181857"/>
                  <a:pt x="5622396" y="6115711"/>
                  <a:pt x="5754687" y="6115711"/>
                </a:cubicBezTo>
                <a:cubicBezTo>
                  <a:pt x="5953125" y="6115711"/>
                  <a:pt x="6151562" y="6082638"/>
                  <a:pt x="6350000" y="6016492"/>
                </a:cubicBezTo>
                <a:cubicBezTo>
                  <a:pt x="7276042" y="5685763"/>
                  <a:pt x="7871354" y="5321961"/>
                  <a:pt x="8135937" y="4925086"/>
                </a:cubicBezTo>
                <a:cubicBezTo>
                  <a:pt x="7540625" y="4395920"/>
                  <a:pt x="7011458" y="3899826"/>
                  <a:pt x="6548437" y="3436805"/>
                </a:cubicBezTo>
                <a:cubicBezTo>
                  <a:pt x="6416145" y="4098263"/>
                  <a:pt x="6250781" y="4660503"/>
                  <a:pt x="6052344" y="5123524"/>
                </a:cubicBezTo>
                <a:cubicBezTo>
                  <a:pt x="5853906" y="5520399"/>
                  <a:pt x="5622396" y="5884201"/>
                  <a:pt x="5357812" y="6214930"/>
                </a:cubicBezTo>
                <a:cubicBezTo>
                  <a:pt x="5159375" y="6479513"/>
                  <a:pt x="4894791" y="6711024"/>
                  <a:pt x="4564062" y="6909461"/>
                </a:cubicBezTo>
                <a:cubicBezTo>
                  <a:pt x="3902604" y="7240190"/>
                  <a:pt x="3373437" y="7207117"/>
                  <a:pt x="2976562" y="6810242"/>
                </a:cubicBezTo>
                <a:cubicBezTo>
                  <a:pt x="2910416" y="6677951"/>
                  <a:pt x="2976562" y="6578732"/>
                  <a:pt x="3175000" y="6512586"/>
                </a:cubicBezTo>
                <a:cubicBezTo>
                  <a:pt x="3505729" y="6512586"/>
                  <a:pt x="3968750" y="6281208"/>
                  <a:pt x="4564062" y="5818452"/>
                </a:cubicBezTo>
                <a:cubicBezTo>
                  <a:pt x="4828646" y="5554001"/>
                  <a:pt x="5093229" y="5157324"/>
                  <a:pt x="5357812" y="4628422"/>
                </a:cubicBezTo>
                <a:cubicBezTo>
                  <a:pt x="5556250" y="4165666"/>
                  <a:pt x="5688541" y="3702843"/>
                  <a:pt x="5754687" y="3239955"/>
                </a:cubicBezTo>
                <a:cubicBezTo>
                  <a:pt x="5953125" y="2380588"/>
                  <a:pt x="6019271" y="1620308"/>
                  <a:pt x="5953125" y="959114"/>
                </a:cubicBezTo>
                <a:cubicBezTo>
                  <a:pt x="5622396" y="1025128"/>
                  <a:pt x="5357812" y="1157155"/>
                  <a:pt x="5159375" y="1355196"/>
                </a:cubicBezTo>
                <a:cubicBezTo>
                  <a:pt x="4894791" y="1355196"/>
                  <a:pt x="4762500" y="1256175"/>
                  <a:pt x="4762500" y="1058135"/>
                </a:cubicBezTo>
                <a:cubicBezTo>
                  <a:pt x="4894791" y="595246"/>
                  <a:pt x="5192448" y="264583"/>
                  <a:pt x="5655469" y="66146"/>
                </a:cubicBezTo>
                <a:close/>
                <a:moveTo>
                  <a:pt x="3869531" y="361024"/>
                </a:moveTo>
                <a:cubicBezTo>
                  <a:pt x="4001823" y="559461"/>
                  <a:pt x="3968750" y="757899"/>
                  <a:pt x="3770312" y="956336"/>
                </a:cubicBezTo>
                <a:cubicBezTo>
                  <a:pt x="3175000" y="1419357"/>
                  <a:pt x="2612760" y="1915451"/>
                  <a:pt x="2083594" y="2444617"/>
                </a:cubicBezTo>
                <a:cubicBezTo>
                  <a:pt x="1951302" y="2643055"/>
                  <a:pt x="2149739" y="2742274"/>
                  <a:pt x="2678906" y="2742274"/>
                </a:cubicBezTo>
                <a:cubicBezTo>
                  <a:pt x="3075781" y="2411809"/>
                  <a:pt x="3538802" y="2048272"/>
                  <a:pt x="4067969" y="1651661"/>
                </a:cubicBezTo>
                <a:cubicBezTo>
                  <a:pt x="4398698" y="1585515"/>
                  <a:pt x="4564062" y="1651661"/>
                  <a:pt x="4564062" y="1850099"/>
                </a:cubicBezTo>
                <a:cubicBezTo>
                  <a:pt x="4696354" y="2048536"/>
                  <a:pt x="4597135" y="2279981"/>
                  <a:pt x="4266406" y="2544432"/>
                </a:cubicBezTo>
                <a:cubicBezTo>
                  <a:pt x="3538802" y="2875028"/>
                  <a:pt x="2910416" y="3337851"/>
                  <a:pt x="2381250" y="3932899"/>
                </a:cubicBezTo>
                <a:cubicBezTo>
                  <a:pt x="2315104" y="4065190"/>
                  <a:pt x="2348177" y="4131336"/>
                  <a:pt x="2480469" y="4131336"/>
                </a:cubicBezTo>
                <a:cubicBezTo>
                  <a:pt x="3141927" y="3999045"/>
                  <a:pt x="3770312" y="3767534"/>
                  <a:pt x="4365625" y="3436805"/>
                </a:cubicBezTo>
                <a:cubicBezTo>
                  <a:pt x="4696354" y="3370659"/>
                  <a:pt x="4828646" y="3436805"/>
                  <a:pt x="4762500" y="3635242"/>
                </a:cubicBezTo>
                <a:cubicBezTo>
                  <a:pt x="4762500" y="3767534"/>
                  <a:pt x="4530989" y="3932899"/>
                  <a:pt x="4067969" y="4131336"/>
                </a:cubicBezTo>
                <a:cubicBezTo>
                  <a:pt x="3141927" y="4594357"/>
                  <a:pt x="2282031" y="4892013"/>
                  <a:pt x="1488281" y="5024305"/>
                </a:cubicBezTo>
                <a:cubicBezTo>
                  <a:pt x="1223698" y="5090451"/>
                  <a:pt x="1025260" y="4991232"/>
                  <a:pt x="892969" y="4726649"/>
                </a:cubicBezTo>
                <a:cubicBezTo>
                  <a:pt x="826823" y="4462065"/>
                  <a:pt x="859896" y="4296701"/>
                  <a:pt x="992187" y="4230555"/>
                </a:cubicBezTo>
                <a:cubicBezTo>
                  <a:pt x="1322916" y="4098263"/>
                  <a:pt x="1686719" y="3800607"/>
                  <a:pt x="2083594" y="3337586"/>
                </a:cubicBezTo>
                <a:cubicBezTo>
                  <a:pt x="1752864" y="3271440"/>
                  <a:pt x="1389062" y="3304513"/>
                  <a:pt x="992187" y="3436805"/>
                </a:cubicBezTo>
                <a:cubicBezTo>
                  <a:pt x="661458" y="3436805"/>
                  <a:pt x="496094" y="3271440"/>
                  <a:pt x="496094" y="2940711"/>
                </a:cubicBezTo>
                <a:cubicBezTo>
                  <a:pt x="496094" y="2676128"/>
                  <a:pt x="562239" y="2477690"/>
                  <a:pt x="694531" y="2345399"/>
                </a:cubicBezTo>
                <a:cubicBezTo>
                  <a:pt x="1025260" y="2213107"/>
                  <a:pt x="1322916" y="2047742"/>
                  <a:pt x="1587500" y="1849305"/>
                </a:cubicBezTo>
                <a:cubicBezTo>
                  <a:pt x="2116666" y="1386284"/>
                  <a:pt x="2546614" y="890191"/>
                  <a:pt x="2877344" y="361024"/>
                </a:cubicBezTo>
                <a:cubicBezTo>
                  <a:pt x="3340364" y="30294"/>
                  <a:pt x="3671094" y="30294"/>
                  <a:pt x="3869531" y="361024"/>
                </a:cubicBezTo>
                <a:close/>
                <a:moveTo>
                  <a:pt x="4564062" y="4627430"/>
                </a:moveTo>
                <a:cubicBezTo>
                  <a:pt x="4828646" y="4627430"/>
                  <a:pt x="4894791" y="4726649"/>
                  <a:pt x="4762500" y="4925086"/>
                </a:cubicBezTo>
                <a:cubicBezTo>
                  <a:pt x="4034896" y="5454253"/>
                  <a:pt x="3108854" y="5950347"/>
                  <a:pt x="1984375" y="6413367"/>
                </a:cubicBezTo>
                <a:cubicBezTo>
                  <a:pt x="1587500" y="6545659"/>
                  <a:pt x="1190625" y="6677951"/>
                  <a:pt x="793750" y="6810242"/>
                </a:cubicBezTo>
                <a:cubicBezTo>
                  <a:pt x="330729" y="6942534"/>
                  <a:pt x="66146" y="6777170"/>
                  <a:pt x="0" y="6314149"/>
                </a:cubicBezTo>
                <a:cubicBezTo>
                  <a:pt x="0" y="6049565"/>
                  <a:pt x="99219" y="5884201"/>
                  <a:pt x="297656" y="5818055"/>
                </a:cubicBezTo>
                <a:cubicBezTo>
                  <a:pt x="760677" y="5751909"/>
                  <a:pt x="1223698" y="5652690"/>
                  <a:pt x="1686719" y="5520399"/>
                </a:cubicBezTo>
                <a:cubicBezTo>
                  <a:pt x="2678906" y="5321961"/>
                  <a:pt x="3638021" y="5024305"/>
                  <a:pt x="4564062" y="462743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7" name="Freeform 277"/>
          <p:cNvSpPr/>
          <p:nvPr/>
        </p:nvSpPr>
        <p:spPr>
          <a:xfrm rot="0" flipH="0" flipV="0">
            <a:off x="3921445" y="463237"/>
            <a:ext cx="399297" cy="267305"/>
          </a:xfrm>
          <a:custGeom>
            <a:pathLst>
              <a:path w="12099925" h="8100153">
                <a:moveTo>
                  <a:pt x="3969941" y="4430977"/>
                </a:moveTo>
                <a:lnTo>
                  <a:pt x="3969941" y="5123921"/>
                </a:lnTo>
                <a:lnTo>
                  <a:pt x="5458222" y="5024702"/>
                </a:lnTo>
                <a:cubicBezTo>
                  <a:pt x="5723070" y="5090848"/>
                  <a:pt x="5855494" y="5223007"/>
                  <a:pt x="5855494" y="5421180"/>
                </a:cubicBezTo>
                <a:cubicBezTo>
                  <a:pt x="5789348" y="5553472"/>
                  <a:pt x="5623917" y="5619618"/>
                  <a:pt x="5359202" y="5619618"/>
                </a:cubicBezTo>
                <a:cubicBezTo>
                  <a:pt x="4962327" y="5619618"/>
                  <a:pt x="4499240" y="5652691"/>
                  <a:pt x="3969941" y="5718836"/>
                </a:cubicBezTo>
                <a:lnTo>
                  <a:pt x="3969941" y="7504774"/>
                </a:lnTo>
                <a:cubicBezTo>
                  <a:pt x="3969941" y="7637066"/>
                  <a:pt x="3837583" y="7736284"/>
                  <a:pt x="3572867" y="7802430"/>
                </a:cubicBezTo>
                <a:cubicBezTo>
                  <a:pt x="3175860" y="7868576"/>
                  <a:pt x="2977356" y="7736284"/>
                  <a:pt x="2977356" y="7405555"/>
                </a:cubicBezTo>
                <a:lnTo>
                  <a:pt x="2977356" y="5818055"/>
                </a:lnTo>
                <a:cubicBezTo>
                  <a:pt x="1918626" y="5884201"/>
                  <a:pt x="1091539" y="6049566"/>
                  <a:pt x="496094" y="6314149"/>
                </a:cubicBezTo>
                <a:cubicBezTo>
                  <a:pt x="231510" y="6314149"/>
                  <a:pt x="66146" y="6181857"/>
                  <a:pt x="0" y="5917274"/>
                </a:cubicBezTo>
                <a:cubicBezTo>
                  <a:pt x="66146" y="5520399"/>
                  <a:pt x="231510" y="5288888"/>
                  <a:pt x="496094" y="5222743"/>
                </a:cubicBezTo>
                <a:cubicBezTo>
                  <a:pt x="1157817" y="5288888"/>
                  <a:pt x="1984904" y="5288888"/>
                  <a:pt x="2977356" y="5222743"/>
                </a:cubicBezTo>
                <a:lnTo>
                  <a:pt x="2977356" y="4430977"/>
                </a:lnTo>
                <a:cubicBezTo>
                  <a:pt x="2249488" y="4430977"/>
                  <a:pt x="1653977" y="4496990"/>
                  <a:pt x="1190823" y="4629018"/>
                </a:cubicBezTo>
                <a:cubicBezTo>
                  <a:pt x="860094" y="4430712"/>
                  <a:pt x="760876" y="4166261"/>
                  <a:pt x="893167" y="3835664"/>
                </a:cubicBezTo>
                <a:cubicBezTo>
                  <a:pt x="1025459" y="3703373"/>
                  <a:pt x="1157751" y="3571147"/>
                  <a:pt x="1290042" y="3438988"/>
                </a:cubicBezTo>
                <a:cubicBezTo>
                  <a:pt x="1620904" y="3108391"/>
                  <a:pt x="1885619" y="2645569"/>
                  <a:pt x="2084189" y="2050521"/>
                </a:cubicBezTo>
                <a:cubicBezTo>
                  <a:pt x="1687182" y="2050521"/>
                  <a:pt x="1323247" y="2116667"/>
                  <a:pt x="992386" y="2248958"/>
                </a:cubicBezTo>
                <a:cubicBezTo>
                  <a:pt x="727670" y="2315104"/>
                  <a:pt x="595313" y="2248958"/>
                  <a:pt x="595313" y="2050521"/>
                </a:cubicBezTo>
                <a:cubicBezTo>
                  <a:pt x="595313" y="1653646"/>
                  <a:pt x="793816" y="1355989"/>
                  <a:pt x="1190823" y="1157552"/>
                </a:cubicBezTo>
                <a:cubicBezTo>
                  <a:pt x="1455539" y="1289844"/>
                  <a:pt x="1852546" y="1355989"/>
                  <a:pt x="2381845" y="1355989"/>
                </a:cubicBezTo>
                <a:cubicBezTo>
                  <a:pt x="2580415" y="959114"/>
                  <a:pt x="2712773" y="595313"/>
                  <a:pt x="2778919" y="264583"/>
                </a:cubicBezTo>
                <a:cubicBezTo>
                  <a:pt x="2845065" y="66146"/>
                  <a:pt x="3043568" y="0"/>
                  <a:pt x="3374430" y="66146"/>
                </a:cubicBezTo>
                <a:cubicBezTo>
                  <a:pt x="3837451" y="264583"/>
                  <a:pt x="3903596" y="694531"/>
                  <a:pt x="3572867" y="1355989"/>
                </a:cubicBezTo>
                <a:cubicBezTo>
                  <a:pt x="5027414" y="1355989"/>
                  <a:pt x="5754688" y="1455208"/>
                  <a:pt x="5754688" y="1653646"/>
                </a:cubicBezTo>
                <a:cubicBezTo>
                  <a:pt x="5754688" y="1785937"/>
                  <a:pt x="5655866" y="1885156"/>
                  <a:pt x="5458222" y="1951302"/>
                </a:cubicBezTo>
                <a:lnTo>
                  <a:pt x="3175794" y="1951302"/>
                </a:lnTo>
                <a:cubicBezTo>
                  <a:pt x="2712641" y="2546614"/>
                  <a:pt x="2348772" y="3141927"/>
                  <a:pt x="2084189" y="3737239"/>
                </a:cubicBezTo>
                <a:cubicBezTo>
                  <a:pt x="2084189" y="3935677"/>
                  <a:pt x="2381911" y="4001823"/>
                  <a:pt x="2977356" y="3935677"/>
                </a:cubicBezTo>
                <a:cubicBezTo>
                  <a:pt x="2977356" y="3538802"/>
                  <a:pt x="3010429" y="3208073"/>
                  <a:pt x="3076575" y="2943489"/>
                </a:cubicBezTo>
                <a:cubicBezTo>
                  <a:pt x="3208999" y="2678906"/>
                  <a:pt x="3374430" y="2546614"/>
                  <a:pt x="3572867" y="2546614"/>
                </a:cubicBezTo>
                <a:cubicBezTo>
                  <a:pt x="3771437" y="2612760"/>
                  <a:pt x="3903795" y="2745052"/>
                  <a:pt x="3969941" y="2943489"/>
                </a:cubicBezTo>
                <a:lnTo>
                  <a:pt x="3969941" y="3935677"/>
                </a:lnTo>
                <a:lnTo>
                  <a:pt x="5160963" y="3935677"/>
                </a:lnTo>
                <a:cubicBezTo>
                  <a:pt x="5359400" y="4001690"/>
                  <a:pt x="5425546" y="4100777"/>
                  <a:pt x="5359400" y="4232936"/>
                </a:cubicBezTo>
                <a:cubicBezTo>
                  <a:pt x="5359400" y="4431109"/>
                  <a:pt x="4896247" y="4497123"/>
                  <a:pt x="3969941" y="4430977"/>
                </a:cubicBezTo>
                <a:close/>
                <a:moveTo>
                  <a:pt x="7138988" y="2745052"/>
                </a:moveTo>
                <a:cubicBezTo>
                  <a:pt x="7469717" y="2678906"/>
                  <a:pt x="7668154" y="2745052"/>
                  <a:pt x="7734300" y="2943489"/>
                </a:cubicBezTo>
                <a:lnTo>
                  <a:pt x="7734300" y="4034896"/>
                </a:lnTo>
                <a:cubicBezTo>
                  <a:pt x="9520238" y="5356489"/>
                  <a:pt x="10975446" y="6248532"/>
                  <a:pt x="12099925" y="6711024"/>
                </a:cubicBezTo>
                <a:cubicBezTo>
                  <a:pt x="11107738" y="7967795"/>
                  <a:pt x="10280914" y="8100153"/>
                  <a:pt x="9619456" y="7108097"/>
                </a:cubicBezTo>
                <a:cubicBezTo>
                  <a:pt x="8957998" y="6116042"/>
                  <a:pt x="8296539" y="5388636"/>
                  <a:pt x="7635081" y="4925880"/>
                </a:cubicBezTo>
                <a:cubicBezTo>
                  <a:pt x="6974814" y="6248268"/>
                  <a:pt x="6215459" y="7041753"/>
                  <a:pt x="5357019" y="7306336"/>
                </a:cubicBezTo>
                <a:cubicBezTo>
                  <a:pt x="4762765" y="7504774"/>
                  <a:pt x="4399624" y="7405555"/>
                  <a:pt x="4267597" y="7008680"/>
                </a:cubicBezTo>
                <a:cubicBezTo>
                  <a:pt x="4267597" y="6942534"/>
                  <a:pt x="4597532" y="6777302"/>
                  <a:pt x="5257403" y="6512983"/>
                </a:cubicBezTo>
                <a:cubicBezTo>
                  <a:pt x="5587338" y="6314678"/>
                  <a:pt x="5917274" y="6017220"/>
                  <a:pt x="6247209" y="5620610"/>
                </a:cubicBezTo>
                <a:cubicBezTo>
                  <a:pt x="6577145" y="5025694"/>
                  <a:pt x="6742113" y="4496858"/>
                  <a:pt x="6742113" y="4034102"/>
                </a:cubicBezTo>
                <a:lnTo>
                  <a:pt x="6742113" y="3141729"/>
                </a:lnTo>
                <a:cubicBezTo>
                  <a:pt x="6742113" y="2943423"/>
                  <a:pt x="6874404" y="2811198"/>
                  <a:pt x="7138988" y="2745052"/>
                </a:cubicBezTo>
                <a:close/>
                <a:moveTo>
                  <a:pt x="6643688" y="363802"/>
                </a:moveTo>
                <a:cubicBezTo>
                  <a:pt x="6709701" y="165364"/>
                  <a:pt x="6874801" y="66146"/>
                  <a:pt x="7138988" y="66146"/>
                </a:cubicBezTo>
                <a:cubicBezTo>
                  <a:pt x="7602008" y="132291"/>
                  <a:pt x="7800446" y="363802"/>
                  <a:pt x="7734300" y="760677"/>
                </a:cubicBezTo>
                <a:cubicBezTo>
                  <a:pt x="7469717" y="1422135"/>
                  <a:pt x="7568936" y="1752864"/>
                  <a:pt x="8031956" y="1752864"/>
                </a:cubicBezTo>
                <a:cubicBezTo>
                  <a:pt x="8759561" y="1752864"/>
                  <a:pt x="9354873" y="1686719"/>
                  <a:pt x="9817894" y="1554427"/>
                </a:cubicBezTo>
                <a:cubicBezTo>
                  <a:pt x="10214769" y="1686719"/>
                  <a:pt x="10380133" y="1984375"/>
                  <a:pt x="10313988" y="2447396"/>
                </a:cubicBezTo>
                <a:cubicBezTo>
                  <a:pt x="9850967" y="3175000"/>
                  <a:pt x="9288727" y="3704167"/>
                  <a:pt x="8627269" y="4034896"/>
                </a:cubicBezTo>
                <a:cubicBezTo>
                  <a:pt x="8296672" y="4034896"/>
                  <a:pt x="8296672" y="3869531"/>
                  <a:pt x="8627269" y="3538802"/>
                </a:cubicBezTo>
                <a:cubicBezTo>
                  <a:pt x="8825706" y="3274219"/>
                  <a:pt x="8991071" y="3009635"/>
                  <a:pt x="9123363" y="2745052"/>
                </a:cubicBezTo>
                <a:cubicBezTo>
                  <a:pt x="9189508" y="2480469"/>
                  <a:pt x="8991071" y="2348177"/>
                  <a:pt x="8528050" y="2348177"/>
                </a:cubicBezTo>
                <a:cubicBezTo>
                  <a:pt x="7866856" y="2348177"/>
                  <a:pt x="7404034" y="2315104"/>
                  <a:pt x="7139583" y="2248958"/>
                </a:cubicBezTo>
                <a:cubicBezTo>
                  <a:pt x="6941278" y="2381250"/>
                  <a:pt x="6742906" y="2546614"/>
                  <a:pt x="6544469" y="2745052"/>
                </a:cubicBezTo>
                <a:cubicBezTo>
                  <a:pt x="6213739" y="3075781"/>
                  <a:pt x="5849938" y="3340364"/>
                  <a:pt x="5453063" y="3538802"/>
                </a:cubicBezTo>
                <a:cubicBezTo>
                  <a:pt x="5188479" y="3604948"/>
                  <a:pt x="4990042" y="3538802"/>
                  <a:pt x="4857750" y="3340364"/>
                </a:cubicBezTo>
                <a:cubicBezTo>
                  <a:pt x="5386917" y="3009635"/>
                  <a:pt x="5849938" y="2513542"/>
                  <a:pt x="6246813" y="1852083"/>
                </a:cubicBezTo>
                <a:cubicBezTo>
                  <a:pt x="6511396" y="1322916"/>
                  <a:pt x="6643688" y="826823"/>
                  <a:pt x="6643688" y="363802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8" name="Freeform 278"/>
          <p:cNvSpPr/>
          <p:nvPr/>
        </p:nvSpPr>
        <p:spPr>
          <a:xfrm rot="0" flipH="0" flipV="0">
            <a:off x="4342106" y="467681"/>
            <a:ext cx="398337" cy="261937"/>
          </a:xfrm>
          <a:custGeom>
            <a:pathLst>
              <a:path w="12070820" h="7937500">
                <a:moveTo>
                  <a:pt x="6746081" y="2315104"/>
                </a:moveTo>
                <a:lnTo>
                  <a:pt x="5158978" y="2315104"/>
                </a:lnTo>
                <a:cubicBezTo>
                  <a:pt x="4762235" y="2513541"/>
                  <a:pt x="4266274" y="2711979"/>
                  <a:pt x="3671093" y="2910416"/>
                </a:cubicBezTo>
                <a:cubicBezTo>
                  <a:pt x="3472656" y="2976562"/>
                  <a:pt x="3373437" y="2910416"/>
                  <a:pt x="3373437" y="2711979"/>
                </a:cubicBezTo>
                <a:cubicBezTo>
                  <a:pt x="3902471" y="2315104"/>
                  <a:pt x="4332287" y="1918229"/>
                  <a:pt x="4662884" y="1521354"/>
                </a:cubicBezTo>
                <a:cubicBezTo>
                  <a:pt x="4927467" y="1190625"/>
                  <a:pt x="5158978" y="892968"/>
                  <a:pt x="5357415" y="628385"/>
                </a:cubicBezTo>
                <a:cubicBezTo>
                  <a:pt x="5555720" y="496093"/>
                  <a:pt x="5754092" y="496093"/>
                  <a:pt x="5952529" y="628385"/>
                </a:cubicBezTo>
                <a:cubicBezTo>
                  <a:pt x="6283259" y="959115"/>
                  <a:pt x="6217112" y="1322916"/>
                  <a:pt x="5754092" y="1719791"/>
                </a:cubicBezTo>
                <a:lnTo>
                  <a:pt x="6746081" y="1719791"/>
                </a:lnTo>
                <a:lnTo>
                  <a:pt x="6746081" y="727604"/>
                </a:lnTo>
                <a:cubicBezTo>
                  <a:pt x="6746081" y="396875"/>
                  <a:pt x="6812226" y="198437"/>
                  <a:pt x="6944518" y="132291"/>
                </a:cubicBezTo>
                <a:cubicBezTo>
                  <a:pt x="7209101" y="0"/>
                  <a:pt x="7440612" y="0"/>
                  <a:pt x="7639050" y="132291"/>
                </a:cubicBezTo>
                <a:cubicBezTo>
                  <a:pt x="7837487" y="198437"/>
                  <a:pt x="8002851" y="396875"/>
                  <a:pt x="8135143" y="727604"/>
                </a:cubicBezTo>
                <a:cubicBezTo>
                  <a:pt x="8068998" y="926041"/>
                  <a:pt x="8035925" y="1256771"/>
                  <a:pt x="8035925" y="1719791"/>
                </a:cubicBezTo>
                <a:lnTo>
                  <a:pt x="10119518" y="1719791"/>
                </a:lnTo>
                <a:cubicBezTo>
                  <a:pt x="10582539" y="1852083"/>
                  <a:pt x="10615612" y="2050521"/>
                  <a:pt x="10218737" y="2315104"/>
                </a:cubicBezTo>
                <a:lnTo>
                  <a:pt x="8035925" y="2315104"/>
                </a:lnTo>
                <a:lnTo>
                  <a:pt x="8035925" y="3604948"/>
                </a:lnTo>
                <a:cubicBezTo>
                  <a:pt x="9557279" y="3737239"/>
                  <a:pt x="10880195" y="3770312"/>
                  <a:pt x="12004675" y="3704166"/>
                </a:cubicBezTo>
                <a:cubicBezTo>
                  <a:pt x="12070820" y="3770312"/>
                  <a:pt x="12004675" y="4001823"/>
                  <a:pt x="11806237" y="4398698"/>
                </a:cubicBezTo>
                <a:cubicBezTo>
                  <a:pt x="11475508" y="5060156"/>
                  <a:pt x="10979414" y="5258594"/>
                  <a:pt x="10317956" y="4994010"/>
                </a:cubicBezTo>
                <a:cubicBezTo>
                  <a:pt x="9656498" y="4663281"/>
                  <a:pt x="8895820" y="4497916"/>
                  <a:pt x="8035925" y="4497916"/>
                </a:cubicBezTo>
                <a:lnTo>
                  <a:pt x="8035925" y="6680729"/>
                </a:lnTo>
                <a:cubicBezTo>
                  <a:pt x="8168216" y="7408333"/>
                  <a:pt x="7969779" y="7805208"/>
                  <a:pt x="7440612" y="7871354"/>
                </a:cubicBezTo>
                <a:cubicBezTo>
                  <a:pt x="6911445" y="7937500"/>
                  <a:pt x="6679935" y="7573698"/>
                  <a:pt x="6746081" y="6779948"/>
                </a:cubicBezTo>
                <a:lnTo>
                  <a:pt x="6746081" y="4497916"/>
                </a:lnTo>
                <a:cubicBezTo>
                  <a:pt x="5357283" y="4431771"/>
                  <a:pt x="4332287" y="4597135"/>
                  <a:pt x="3671093" y="4994010"/>
                </a:cubicBezTo>
                <a:cubicBezTo>
                  <a:pt x="3406510" y="5060156"/>
                  <a:pt x="3274218" y="4960937"/>
                  <a:pt x="3274218" y="4696354"/>
                </a:cubicBezTo>
                <a:cubicBezTo>
                  <a:pt x="3274218" y="4365625"/>
                  <a:pt x="3373371" y="4101041"/>
                  <a:pt x="3571676" y="3902604"/>
                </a:cubicBezTo>
                <a:cubicBezTo>
                  <a:pt x="3770114" y="3704166"/>
                  <a:pt x="4001624" y="3571875"/>
                  <a:pt x="4266207" y="3505729"/>
                </a:cubicBezTo>
                <a:cubicBezTo>
                  <a:pt x="4662950" y="3704166"/>
                  <a:pt x="5489575" y="3737239"/>
                  <a:pt x="6746081" y="3604948"/>
                </a:cubicBezTo>
                <a:close/>
                <a:moveTo>
                  <a:pt x="4067968" y="628385"/>
                </a:moveTo>
                <a:cubicBezTo>
                  <a:pt x="3803385" y="1091406"/>
                  <a:pt x="3406510" y="1554427"/>
                  <a:pt x="2877343" y="2017448"/>
                </a:cubicBezTo>
                <a:lnTo>
                  <a:pt x="2877343" y="6482291"/>
                </a:lnTo>
                <a:cubicBezTo>
                  <a:pt x="2877343" y="6813021"/>
                  <a:pt x="2844270" y="7110677"/>
                  <a:pt x="2778125" y="7375260"/>
                </a:cubicBezTo>
                <a:cubicBezTo>
                  <a:pt x="2579687" y="7573698"/>
                  <a:pt x="2348177" y="7672916"/>
                  <a:pt x="2083593" y="7672916"/>
                </a:cubicBezTo>
                <a:cubicBezTo>
                  <a:pt x="1819010" y="7672916"/>
                  <a:pt x="1686718" y="7507552"/>
                  <a:pt x="1686718" y="7176823"/>
                </a:cubicBezTo>
                <a:cubicBezTo>
                  <a:pt x="1885156" y="5126302"/>
                  <a:pt x="1918229" y="3571875"/>
                  <a:pt x="1785937" y="2513541"/>
                </a:cubicBezTo>
                <a:cubicBezTo>
                  <a:pt x="992187" y="2910416"/>
                  <a:pt x="496093" y="2910416"/>
                  <a:pt x="297656" y="2513541"/>
                </a:cubicBezTo>
                <a:cubicBezTo>
                  <a:pt x="165364" y="2315104"/>
                  <a:pt x="66145" y="2050521"/>
                  <a:pt x="0" y="1719791"/>
                </a:cubicBezTo>
                <a:cubicBezTo>
                  <a:pt x="66145" y="1587500"/>
                  <a:pt x="330729" y="1488281"/>
                  <a:pt x="793750" y="1422135"/>
                </a:cubicBezTo>
                <a:cubicBezTo>
                  <a:pt x="1852083" y="1223698"/>
                  <a:pt x="2877343" y="859896"/>
                  <a:pt x="3869531" y="330729"/>
                </a:cubicBezTo>
                <a:cubicBezTo>
                  <a:pt x="4067968" y="264583"/>
                  <a:pt x="4134114" y="363802"/>
                  <a:pt x="4067968" y="628385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9" name="Freeform 279"/>
          <p:cNvSpPr/>
          <p:nvPr/>
        </p:nvSpPr>
        <p:spPr>
          <a:xfrm rot="0" flipH="0" flipV="0">
            <a:off x="4760532" y="475242"/>
            <a:ext cx="400546" cy="257571"/>
          </a:xfrm>
          <a:custGeom>
            <a:pathLst>
              <a:path w="12137760" h="7805207">
                <a:moveTo>
                  <a:pt x="5423958" y="0"/>
                </a:moveTo>
                <a:cubicBezTo>
                  <a:pt x="6085416" y="132292"/>
                  <a:pt x="6383072" y="429948"/>
                  <a:pt x="6316927" y="892969"/>
                </a:cubicBezTo>
                <a:cubicBezTo>
                  <a:pt x="6118489" y="1488281"/>
                  <a:pt x="5986198" y="1918229"/>
                  <a:pt x="5920052" y="2182812"/>
                </a:cubicBezTo>
                <a:cubicBezTo>
                  <a:pt x="8433594" y="4630208"/>
                  <a:pt x="10484114" y="5986198"/>
                  <a:pt x="12071614" y="6250781"/>
                </a:cubicBezTo>
                <a:cubicBezTo>
                  <a:pt x="12137760" y="6449219"/>
                  <a:pt x="11906250" y="6813021"/>
                  <a:pt x="11377083" y="7342187"/>
                </a:cubicBezTo>
                <a:cubicBezTo>
                  <a:pt x="10914062" y="7805207"/>
                  <a:pt x="10318750" y="7739062"/>
                  <a:pt x="9591146" y="7143750"/>
                </a:cubicBezTo>
                <a:cubicBezTo>
                  <a:pt x="8797396" y="6416146"/>
                  <a:pt x="8069791" y="5721615"/>
                  <a:pt x="7408333" y="5060156"/>
                </a:cubicBezTo>
                <a:cubicBezTo>
                  <a:pt x="6746875" y="4464844"/>
                  <a:pt x="6151562" y="3902604"/>
                  <a:pt x="5622396" y="3373437"/>
                </a:cubicBezTo>
                <a:cubicBezTo>
                  <a:pt x="5291666" y="4167187"/>
                  <a:pt x="4861718" y="4861719"/>
                  <a:pt x="4332552" y="5457031"/>
                </a:cubicBezTo>
                <a:cubicBezTo>
                  <a:pt x="3208073" y="6515365"/>
                  <a:pt x="2116666" y="7077604"/>
                  <a:pt x="1058333" y="7143750"/>
                </a:cubicBezTo>
                <a:cubicBezTo>
                  <a:pt x="330729" y="7143750"/>
                  <a:pt x="0" y="6813021"/>
                  <a:pt x="66146" y="6151562"/>
                </a:cubicBezTo>
                <a:cubicBezTo>
                  <a:pt x="198437" y="6085417"/>
                  <a:pt x="694531" y="5986198"/>
                  <a:pt x="1554427" y="5853906"/>
                </a:cubicBezTo>
                <a:cubicBezTo>
                  <a:pt x="2612760" y="5589323"/>
                  <a:pt x="3505729" y="4861719"/>
                  <a:pt x="4233333" y="3671094"/>
                </a:cubicBezTo>
                <a:cubicBezTo>
                  <a:pt x="4696354" y="2745052"/>
                  <a:pt x="4894791" y="1951302"/>
                  <a:pt x="4828646" y="1289844"/>
                </a:cubicBezTo>
                <a:cubicBezTo>
                  <a:pt x="4828646" y="429948"/>
                  <a:pt x="5027083" y="0"/>
                  <a:pt x="5423958" y="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0" name="Freeform 280"/>
          <p:cNvSpPr/>
          <p:nvPr/>
        </p:nvSpPr>
        <p:spPr>
          <a:xfrm rot="0" flipH="0" flipV="0">
            <a:off x="5194290" y="465472"/>
            <a:ext cx="385266" cy="267145"/>
          </a:xfrm>
          <a:custGeom>
            <a:pathLst>
              <a:path w="11674740" h="8095323">
                <a:moveTo>
                  <a:pt x="6515365" y="1488281"/>
                </a:moveTo>
                <a:cubicBezTo>
                  <a:pt x="6515365" y="1091406"/>
                  <a:pt x="6482292" y="760677"/>
                  <a:pt x="6416146" y="496094"/>
                </a:cubicBezTo>
                <a:cubicBezTo>
                  <a:pt x="6416146" y="165365"/>
                  <a:pt x="6581510" y="0"/>
                  <a:pt x="6912240" y="0"/>
                </a:cubicBezTo>
                <a:cubicBezTo>
                  <a:pt x="7044532" y="0"/>
                  <a:pt x="7209896" y="33073"/>
                  <a:pt x="7408334" y="99219"/>
                </a:cubicBezTo>
                <a:cubicBezTo>
                  <a:pt x="7739063" y="363802"/>
                  <a:pt x="7871354" y="661458"/>
                  <a:pt x="7805209" y="992188"/>
                </a:cubicBezTo>
                <a:lnTo>
                  <a:pt x="7805209" y="1488281"/>
                </a:lnTo>
                <a:cubicBezTo>
                  <a:pt x="9326563" y="1620573"/>
                  <a:pt x="10616407" y="1653646"/>
                  <a:pt x="11674740" y="1587500"/>
                </a:cubicBezTo>
                <a:cubicBezTo>
                  <a:pt x="11211719" y="2710260"/>
                  <a:pt x="10616407" y="3205560"/>
                  <a:pt x="9888802" y="3073400"/>
                </a:cubicBezTo>
                <a:cubicBezTo>
                  <a:pt x="9293490" y="2875360"/>
                  <a:pt x="8598959" y="2677253"/>
                  <a:pt x="7805209" y="2479080"/>
                </a:cubicBezTo>
                <a:cubicBezTo>
                  <a:pt x="7739063" y="2545093"/>
                  <a:pt x="7739063" y="2875293"/>
                  <a:pt x="7805209" y="3469680"/>
                </a:cubicBezTo>
                <a:cubicBezTo>
                  <a:pt x="7937500" y="5186826"/>
                  <a:pt x="7805209" y="6375929"/>
                  <a:pt x="7408334" y="7036991"/>
                </a:cubicBezTo>
                <a:cubicBezTo>
                  <a:pt x="6482292" y="7963033"/>
                  <a:pt x="5324740" y="8095323"/>
                  <a:pt x="3935677" y="7433866"/>
                </a:cubicBezTo>
                <a:cubicBezTo>
                  <a:pt x="3208073" y="6904699"/>
                  <a:pt x="3009636" y="6573970"/>
                  <a:pt x="3340365" y="6441678"/>
                </a:cubicBezTo>
                <a:cubicBezTo>
                  <a:pt x="3671094" y="6640116"/>
                  <a:pt x="4001823" y="6772408"/>
                  <a:pt x="4332552" y="6838553"/>
                </a:cubicBezTo>
                <a:cubicBezTo>
                  <a:pt x="5457031" y="6838553"/>
                  <a:pt x="6085417" y="6673387"/>
                  <a:pt x="6217709" y="6343055"/>
                </a:cubicBezTo>
                <a:cubicBezTo>
                  <a:pt x="6482292" y="6012723"/>
                  <a:pt x="6581510" y="5054666"/>
                  <a:pt x="6515365" y="3468886"/>
                </a:cubicBezTo>
                <a:cubicBezTo>
                  <a:pt x="5258594" y="4723540"/>
                  <a:pt x="3869531" y="5449888"/>
                  <a:pt x="2348177" y="5647928"/>
                </a:cubicBezTo>
                <a:cubicBezTo>
                  <a:pt x="1951302" y="5647928"/>
                  <a:pt x="1587500" y="5515637"/>
                  <a:pt x="1256771" y="5251053"/>
                </a:cubicBezTo>
                <a:cubicBezTo>
                  <a:pt x="926042" y="4920324"/>
                  <a:pt x="926042" y="4721887"/>
                  <a:pt x="1256771" y="4655741"/>
                </a:cubicBezTo>
                <a:cubicBezTo>
                  <a:pt x="2976563" y="4589595"/>
                  <a:pt x="4729427" y="3798359"/>
                  <a:pt x="6515365" y="2282031"/>
                </a:cubicBezTo>
                <a:cubicBezTo>
                  <a:pt x="3604948" y="2282031"/>
                  <a:pt x="1620573" y="2447396"/>
                  <a:pt x="562240" y="2778125"/>
                </a:cubicBezTo>
                <a:cubicBezTo>
                  <a:pt x="165365" y="2910417"/>
                  <a:pt x="0" y="2811198"/>
                  <a:pt x="66146" y="2480469"/>
                </a:cubicBezTo>
                <a:cubicBezTo>
                  <a:pt x="463021" y="1686719"/>
                  <a:pt x="826823" y="1355990"/>
                  <a:pt x="1157552" y="1488281"/>
                </a:cubicBezTo>
                <a:cubicBezTo>
                  <a:pt x="1951302" y="1620573"/>
                  <a:pt x="3737240" y="1620573"/>
                  <a:pt x="6515365" y="1488281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1" name="Freeform 281"/>
          <p:cNvSpPr/>
          <p:nvPr/>
        </p:nvSpPr>
        <p:spPr>
          <a:xfrm rot="0" flipH="0" flipV="0">
            <a:off x="5603932" y="459963"/>
            <a:ext cx="396180" cy="272864"/>
          </a:xfrm>
          <a:custGeom>
            <a:pathLst>
              <a:path w="12005468" h="8268625">
                <a:moveTo>
                  <a:pt x="6449218" y="264583"/>
                </a:moveTo>
                <a:cubicBezTo>
                  <a:pt x="6647656" y="463021"/>
                  <a:pt x="6813020" y="760677"/>
                  <a:pt x="6945312" y="1157552"/>
                </a:cubicBezTo>
                <a:cubicBezTo>
                  <a:pt x="7474479" y="1223698"/>
                  <a:pt x="8334375" y="1223698"/>
                  <a:pt x="9525000" y="1157552"/>
                </a:cubicBezTo>
                <a:cubicBezTo>
                  <a:pt x="10120312" y="959115"/>
                  <a:pt x="10484114" y="1091208"/>
                  <a:pt x="10616406" y="1553832"/>
                </a:cubicBezTo>
                <a:cubicBezTo>
                  <a:pt x="10748698" y="2610710"/>
                  <a:pt x="10649479" y="3403336"/>
                  <a:pt x="10318750" y="3931708"/>
                </a:cubicBezTo>
                <a:cubicBezTo>
                  <a:pt x="10120312" y="4196292"/>
                  <a:pt x="9954948" y="4196292"/>
                  <a:pt x="9822656" y="3931708"/>
                </a:cubicBezTo>
                <a:cubicBezTo>
                  <a:pt x="9888801" y="2743333"/>
                  <a:pt x="9756510" y="2083131"/>
                  <a:pt x="9425781" y="1951104"/>
                </a:cubicBezTo>
                <a:cubicBezTo>
                  <a:pt x="8565885" y="1885090"/>
                  <a:pt x="7606770" y="1852083"/>
                  <a:pt x="6548437" y="1852083"/>
                </a:cubicBezTo>
                <a:cubicBezTo>
                  <a:pt x="5820833" y="1785938"/>
                  <a:pt x="4530989" y="1818944"/>
                  <a:pt x="2678906" y="1951104"/>
                </a:cubicBezTo>
                <a:cubicBezTo>
                  <a:pt x="2215885" y="2083131"/>
                  <a:pt x="1984375" y="2677187"/>
                  <a:pt x="1984375" y="3733271"/>
                </a:cubicBezTo>
                <a:cubicBezTo>
                  <a:pt x="1852083" y="4064000"/>
                  <a:pt x="1686718" y="4064000"/>
                  <a:pt x="1488281" y="3733271"/>
                </a:cubicBezTo>
                <a:cubicBezTo>
                  <a:pt x="1289843" y="3072871"/>
                  <a:pt x="1223697" y="2379464"/>
                  <a:pt x="1289843" y="1653051"/>
                </a:cubicBezTo>
                <a:cubicBezTo>
                  <a:pt x="1422135" y="1124281"/>
                  <a:pt x="1752864" y="959115"/>
                  <a:pt x="2282031" y="1157552"/>
                </a:cubicBezTo>
                <a:cubicBezTo>
                  <a:pt x="3075781" y="1223698"/>
                  <a:pt x="3935677" y="1223698"/>
                  <a:pt x="4861718" y="1157552"/>
                </a:cubicBezTo>
                <a:cubicBezTo>
                  <a:pt x="5060156" y="628385"/>
                  <a:pt x="5225520" y="330729"/>
                  <a:pt x="5357812" y="264583"/>
                </a:cubicBezTo>
                <a:cubicBezTo>
                  <a:pt x="5688541" y="0"/>
                  <a:pt x="6052343" y="0"/>
                  <a:pt x="6449218" y="264583"/>
                </a:cubicBezTo>
                <a:close/>
                <a:moveTo>
                  <a:pt x="1488281" y="4829043"/>
                </a:moveTo>
                <a:cubicBezTo>
                  <a:pt x="2943489" y="4762897"/>
                  <a:pt x="4431770" y="4729824"/>
                  <a:pt x="5953125" y="4729824"/>
                </a:cubicBezTo>
                <a:cubicBezTo>
                  <a:pt x="6283854" y="4199599"/>
                  <a:pt x="6515364" y="3437467"/>
                  <a:pt x="6647656" y="2443427"/>
                </a:cubicBezTo>
                <a:cubicBezTo>
                  <a:pt x="6647656" y="2179770"/>
                  <a:pt x="6746875" y="2047941"/>
                  <a:pt x="6945312" y="2047941"/>
                </a:cubicBezTo>
                <a:cubicBezTo>
                  <a:pt x="7342187" y="2180365"/>
                  <a:pt x="7573698" y="2412140"/>
                  <a:pt x="7639843" y="2743266"/>
                </a:cubicBezTo>
                <a:cubicBezTo>
                  <a:pt x="7705989" y="3206816"/>
                  <a:pt x="7573698" y="3869002"/>
                  <a:pt x="7242968" y="4729824"/>
                </a:cubicBezTo>
                <a:cubicBezTo>
                  <a:pt x="9491926" y="4729824"/>
                  <a:pt x="11079426" y="4762897"/>
                  <a:pt x="12005468" y="4829043"/>
                </a:cubicBezTo>
                <a:cubicBezTo>
                  <a:pt x="11476301" y="6019668"/>
                  <a:pt x="10847916" y="6449616"/>
                  <a:pt x="10120312" y="6118887"/>
                </a:cubicBezTo>
                <a:cubicBezTo>
                  <a:pt x="8929687" y="5788157"/>
                  <a:pt x="7838281" y="5589720"/>
                  <a:pt x="6846093" y="5523574"/>
                </a:cubicBezTo>
                <a:cubicBezTo>
                  <a:pt x="5523177" y="7574095"/>
                  <a:pt x="3737239" y="8268625"/>
                  <a:pt x="1488281" y="7607168"/>
                </a:cubicBezTo>
                <a:cubicBezTo>
                  <a:pt x="1289843" y="7408730"/>
                  <a:pt x="1289843" y="7243366"/>
                  <a:pt x="1488281" y="7111074"/>
                </a:cubicBezTo>
                <a:cubicBezTo>
                  <a:pt x="3406510" y="6912637"/>
                  <a:pt x="4762500" y="6350397"/>
                  <a:pt x="5556250" y="5424355"/>
                </a:cubicBezTo>
                <a:cubicBezTo>
                  <a:pt x="3042708" y="5490501"/>
                  <a:pt x="1355989" y="5655866"/>
                  <a:pt x="496093" y="5920449"/>
                </a:cubicBezTo>
                <a:cubicBezTo>
                  <a:pt x="231510" y="6118887"/>
                  <a:pt x="66145" y="6052741"/>
                  <a:pt x="0" y="5722012"/>
                </a:cubicBezTo>
                <a:cubicBezTo>
                  <a:pt x="66145" y="5325137"/>
                  <a:pt x="198437" y="5060553"/>
                  <a:pt x="396875" y="4928262"/>
                </a:cubicBezTo>
                <a:cubicBezTo>
                  <a:pt x="727604" y="4729824"/>
                  <a:pt x="1091406" y="4696751"/>
                  <a:pt x="1488281" y="4829043"/>
                </a:cubicBezTo>
                <a:close/>
                <a:moveTo>
                  <a:pt x="5060156" y="2443427"/>
                </a:moveTo>
                <a:cubicBezTo>
                  <a:pt x="5457031" y="2575719"/>
                  <a:pt x="5787760" y="2741083"/>
                  <a:pt x="6052343" y="2939521"/>
                </a:cubicBezTo>
                <a:cubicBezTo>
                  <a:pt x="6184635" y="3071813"/>
                  <a:pt x="6151562" y="3171031"/>
                  <a:pt x="5953125" y="3237177"/>
                </a:cubicBezTo>
                <a:cubicBezTo>
                  <a:pt x="5490104" y="3237177"/>
                  <a:pt x="5060156" y="3204104"/>
                  <a:pt x="4663281" y="3137958"/>
                </a:cubicBezTo>
                <a:cubicBezTo>
                  <a:pt x="3737239" y="3071813"/>
                  <a:pt x="3373437" y="2840302"/>
                  <a:pt x="3571875" y="2443427"/>
                </a:cubicBezTo>
                <a:cubicBezTo>
                  <a:pt x="3638020" y="2244990"/>
                  <a:pt x="3770312" y="2145771"/>
                  <a:pt x="3968750" y="2145771"/>
                </a:cubicBezTo>
                <a:cubicBezTo>
                  <a:pt x="4233333" y="2145771"/>
                  <a:pt x="4597135" y="2244990"/>
                  <a:pt x="5060156" y="2443427"/>
                </a:cubicBezTo>
                <a:close/>
                <a:moveTo>
                  <a:pt x="3274218" y="3336396"/>
                </a:moveTo>
                <a:cubicBezTo>
                  <a:pt x="3472656" y="3402542"/>
                  <a:pt x="3671093" y="3468688"/>
                  <a:pt x="3869531" y="3534833"/>
                </a:cubicBezTo>
                <a:cubicBezTo>
                  <a:pt x="4067968" y="3600979"/>
                  <a:pt x="4299479" y="3667125"/>
                  <a:pt x="4564062" y="3733271"/>
                </a:cubicBezTo>
                <a:lnTo>
                  <a:pt x="5357812" y="4030927"/>
                </a:lnTo>
                <a:cubicBezTo>
                  <a:pt x="5556250" y="4163219"/>
                  <a:pt x="5457031" y="4262438"/>
                  <a:pt x="5060156" y="4328583"/>
                </a:cubicBezTo>
                <a:cubicBezTo>
                  <a:pt x="4332552" y="4328583"/>
                  <a:pt x="3604947" y="4295511"/>
                  <a:pt x="2877343" y="4229365"/>
                </a:cubicBezTo>
                <a:cubicBezTo>
                  <a:pt x="2546614" y="4163219"/>
                  <a:pt x="2447395" y="3931708"/>
                  <a:pt x="2579687" y="3534833"/>
                </a:cubicBezTo>
                <a:cubicBezTo>
                  <a:pt x="2711979" y="3270250"/>
                  <a:pt x="2943489" y="3204104"/>
                  <a:pt x="3274218" y="3336396"/>
                </a:cubicBezTo>
                <a:close/>
                <a:moveTo>
                  <a:pt x="7540625" y="5920449"/>
                </a:moveTo>
                <a:cubicBezTo>
                  <a:pt x="8069791" y="6118887"/>
                  <a:pt x="8632031" y="6383470"/>
                  <a:pt x="9227343" y="6714199"/>
                </a:cubicBezTo>
                <a:cubicBezTo>
                  <a:pt x="9888801" y="7177220"/>
                  <a:pt x="10285676" y="7507949"/>
                  <a:pt x="10417968" y="7706387"/>
                </a:cubicBezTo>
                <a:cubicBezTo>
                  <a:pt x="10550260" y="7904824"/>
                  <a:pt x="10484114" y="8004043"/>
                  <a:pt x="10219531" y="8004043"/>
                </a:cubicBezTo>
                <a:cubicBezTo>
                  <a:pt x="9954948" y="8004043"/>
                  <a:pt x="9657291" y="7937897"/>
                  <a:pt x="9326562" y="7805605"/>
                </a:cubicBezTo>
                <a:cubicBezTo>
                  <a:pt x="8202083" y="7474876"/>
                  <a:pt x="7408333" y="7144147"/>
                  <a:pt x="6945312" y="6813418"/>
                </a:cubicBezTo>
                <a:cubicBezTo>
                  <a:pt x="6746875" y="6614980"/>
                  <a:pt x="6746875" y="6383470"/>
                  <a:pt x="6945312" y="6118887"/>
                </a:cubicBezTo>
                <a:cubicBezTo>
                  <a:pt x="7077604" y="5920449"/>
                  <a:pt x="7276041" y="5854303"/>
                  <a:pt x="7540625" y="5920449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2" name="Freeform 282"/>
          <p:cNvSpPr/>
          <p:nvPr/>
        </p:nvSpPr>
        <p:spPr>
          <a:xfrm rot="0" flipH="0" flipV="0">
            <a:off x="6021293" y="461185"/>
            <a:ext cx="401663" cy="268485"/>
          </a:xfrm>
          <a:custGeom>
            <a:pathLst>
              <a:path w="12171626" h="8135937">
                <a:moveTo>
                  <a:pt x="7938293" y="2214298"/>
                </a:moveTo>
                <a:lnTo>
                  <a:pt x="7938293" y="3303323"/>
                </a:lnTo>
                <a:lnTo>
                  <a:pt x="10418762" y="3303323"/>
                </a:lnTo>
                <a:cubicBezTo>
                  <a:pt x="10683345" y="3369601"/>
                  <a:pt x="10815637" y="3435879"/>
                  <a:pt x="10815637" y="3502157"/>
                </a:cubicBezTo>
                <a:cubicBezTo>
                  <a:pt x="11014075" y="3700859"/>
                  <a:pt x="10947929" y="3833349"/>
                  <a:pt x="10617200" y="3899627"/>
                </a:cubicBezTo>
                <a:cubicBezTo>
                  <a:pt x="9757304" y="4032052"/>
                  <a:pt x="8864335" y="4065191"/>
                  <a:pt x="7938293" y="3999045"/>
                </a:cubicBezTo>
                <a:lnTo>
                  <a:pt x="7938293" y="4893402"/>
                </a:lnTo>
                <a:lnTo>
                  <a:pt x="10319543" y="4893402"/>
                </a:lnTo>
                <a:cubicBezTo>
                  <a:pt x="11113293" y="4959681"/>
                  <a:pt x="11510168" y="5059098"/>
                  <a:pt x="11510168" y="5191654"/>
                </a:cubicBezTo>
                <a:cubicBezTo>
                  <a:pt x="11510168" y="5522912"/>
                  <a:pt x="11179439" y="5688541"/>
                  <a:pt x="10517981" y="5688541"/>
                </a:cubicBezTo>
                <a:cubicBezTo>
                  <a:pt x="9724231" y="5622263"/>
                  <a:pt x="8864335" y="5589124"/>
                  <a:pt x="7938293" y="5589124"/>
                </a:cubicBezTo>
                <a:lnTo>
                  <a:pt x="7938293" y="7573698"/>
                </a:lnTo>
                <a:cubicBezTo>
                  <a:pt x="7938293" y="7904427"/>
                  <a:pt x="7673710" y="8069791"/>
                  <a:pt x="7144543" y="8069791"/>
                </a:cubicBezTo>
                <a:cubicBezTo>
                  <a:pt x="6879960" y="8135937"/>
                  <a:pt x="6714595" y="8003646"/>
                  <a:pt x="6648450" y="7672916"/>
                </a:cubicBezTo>
                <a:lnTo>
                  <a:pt x="6648450" y="1917237"/>
                </a:lnTo>
                <a:cubicBezTo>
                  <a:pt x="5788554" y="2578695"/>
                  <a:pt x="4994804" y="3008643"/>
                  <a:pt x="4267200" y="3207081"/>
                </a:cubicBezTo>
                <a:cubicBezTo>
                  <a:pt x="3936470" y="3273227"/>
                  <a:pt x="3804179" y="3174008"/>
                  <a:pt x="3870325" y="2909424"/>
                </a:cubicBezTo>
                <a:cubicBezTo>
                  <a:pt x="5060950" y="1851620"/>
                  <a:pt x="5821627" y="958982"/>
                  <a:pt x="6152356" y="231510"/>
                </a:cubicBezTo>
                <a:cubicBezTo>
                  <a:pt x="6350793" y="33073"/>
                  <a:pt x="6549231" y="0"/>
                  <a:pt x="6747668" y="132291"/>
                </a:cubicBezTo>
                <a:cubicBezTo>
                  <a:pt x="7409126" y="463021"/>
                  <a:pt x="7574491" y="826823"/>
                  <a:pt x="7243762" y="1223698"/>
                </a:cubicBezTo>
                <a:cubicBezTo>
                  <a:pt x="8632825" y="1355990"/>
                  <a:pt x="10253398" y="1455208"/>
                  <a:pt x="12105481" y="1521354"/>
                </a:cubicBezTo>
                <a:cubicBezTo>
                  <a:pt x="12171626" y="1719395"/>
                  <a:pt x="12039335" y="2049595"/>
                  <a:pt x="11708606" y="2511954"/>
                </a:cubicBezTo>
                <a:cubicBezTo>
                  <a:pt x="11377876" y="2776537"/>
                  <a:pt x="10914856" y="2743464"/>
                  <a:pt x="10319543" y="2412735"/>
                </a:cubicBezTo>
                <a:cubicBezTo>
                  <a:pt x="9525793" y="2280444"/>
                  <a:pt x="8732043" y="2214298"/>
                  <a:pt x="7938293" y="2214298"/>
                </a:cubicBezTo>
                <a:close/>
                <a:moveTo>
                  <a:pt x="4067968" y="330134"/>
                </a:moveTo>
                <a:cubicBezTo>
                  <a:pt x="4597135" y="263988"/>
                  <a:pt x="4696354" y="495498"/>
                  <a:pt x="4365625" y="1024665"/>
                </a:cubicBezTo>
                <a:cubicBezTo>
                  <a:pt x="4101041" y="1289248"/>
                  <a:pt x="3836458" y="1520759"/>
                  <a:pt x="3571875" y="1719196"/>
                </a:cubicBezTo>
                <a:lnTo>
                  <a:pt x="3571875" y="6879166"/>
                </a:lnTo>
                <a:cubicBezTo>
                  <a:pt x="3638020" y="7276041"/>
                  <a:pt x="3472656" y="7540625"/>
                  <a:pt x="3075781" y="7672916"/>
                </a:cubicBezTo>
                <a:cubicBezTo>
                  <a:pt x="2612760" y="7871354"/>
                  <a:pt x="2381250" y="7772135"/>
                  <a:pt x="2381250" y="7375260"/>
                </a:cubicBezTo>
                <a:lnTo>
                  <a:pt x="2381250" y="2313318"/>
                </a:lnTo>
                <a:cubicBezTo>
                  <a:pt x="1653645" y="2710193"/>
                  <a:pt x="1157552" y="2809412"/>
                  <a:pt x="892968" y="2610974"/>
                </a:cubicBezTo>
                <a:cubicBezTo>
                  <a:pt x="165364" y="1884164"/>
                  <a:pt x="0" y="1487686"/>
                  <a:pt x="396875" y="1421540"/>
                </a:cubicBezTo>
                <a:cubicBezTo>
                  <a:pt x="1719791" y="1289248"/>
                  <a:pt x="2943489" y="925446"/>
                  <a:pt x="4067968" y="330134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3" name="Freeform 283"/>
          <p:cNvSpPr/>
          <p:nvPr/>
        </p:nvSpPr>
        <p:spPr>
          <a:xfrm rot="0" flipH="0" flipV="0">
            <a:off x="6442032" y="465525"/>
            <a:ext cx="401611" cy="258414"/>
          </a:xfrm>
          <a:custGeom>
            <a:pathLst>
              <a:path w="12170040" h="7830740">
                <a:moveTo>
                  <a:pt x="7341394" y="0"/>
                </a:moveTo>
                <a:cubicBezTo>
                  <a:pt x="7738269" y="0"/>
                  <a:pt x="8002852" y="165364"/>
                  <a:pt x="8135144" y="496093"/>
                </a:cubicBezTo>
                <a:cubicBezTo>
                  <a:pt x="8201290" y="1025260"/>
                  <a:pt x="8333582" y="1256770"/>
                  <a:pt x="8532019" y="1190625"/>
                </a:cubicBezTo>
                <a:cubicBezTo>
                  <a:pt x="8995040" y="1256770"/>
                  <a:pt x="9590352" y="1289843"/>
                  <a:pt x="10317957" y="1289843"/>
                </a:cubicBezTo>
                <a:cubicBezTo>
                  <a:pt x="10582540" y="1422135"/>
                  <a:pt x="10615613" y="1587500"/>
                  <a:pt x="10417175" y="1785937"/>
                </a:cubicBezTo>
                <a:cubicBezTo>
                  <a:pt x="10218738" y="1852083"/>
                  <a:pt x="10053373" y="1885156"/>
                  <a:pt x="9921082" y="1885156"/>
                </a:cubicBezTo>
                <a:cubicBezTo>
                  <a:pt x="9656498" y="1951302"/>
                  <a:pt x="9325769" y="1984375"/>
                  <a:pt x="8928894" y="1984375"/>
                </a:cubicBezTo>
                <a:cubicBezTo>
                  <a:pt x="9259623" y="2181489"/>
                  <a:pt x="9193477" y="2542844"/>
                  <a:pt x="8730457" y="3068439"/>
                </a:cubicBezTo>
                <a:cubicBezTo>
                  <a:pt x="10053373" y="3134585"/>
                  <a:pt x="11177852" y="3200863"/>
                  <a:pt x="12103894" y="3267273"/>
                </a:cubicBezTo>
                <a:cubicBezTo>
                  <a:pt x="12170040" y="3400226"/>
                  <a:pt x="12070821" y="3666133"/>
                  <a:pt x="11806238" y="4064992"/>
                </a:cubicBezTo>
                <a:cubicBezTo>
                  <a:pt x="11607800" y="4462793"/>
                  <a:pt x="11310144" y="4628621"/>
                  <a:pt x="10913269" y="4562475"/>
                </a:cubicBezTo>
                <a:cubicBezTo>
                  <a:pt x="9325769" y="3831960"/>
                  <a:pt x="7275380" y="3632861"/>
                  <a:pt x="4762103" y="3965178"/>
                </a:cubicBezTo>
                <a:cubicBezTo>
                  <a:pt x="4431374" y="4098131"/>
                  <a:pt x="4100645" y="4231084"/>
                  <a:pt x="3769916" y="4364037"/>
                </a:cubicBezTo>
                <a:cubicBezTo>
                  <a:pt x="3505332" y="4364037"/>
                  <a:pt x="3439187" y="4131468"/>
                  <a:pt x="3571478" y="3666331"/>
                </a:cubicBezTo>
                <a:cubicBezTo>
                  <a:pt x="3637624" y="3400425"/>
                  <a:pt x="3869135" y="3234266"/>
                  <a:pt x="4266010" y="3167856"/>
                </a:cubicBezTo>
                <a:cubicBezTo>
                  <a:pt x="4993482" y="3167856"/>
                  <a:pt x="5588662" y="3134651"/>
                  <a:pt x="6051550" y="3068240"/>
                </a:cubicBezTo>
                <a:cubicBezTo>
                  <a:pt x="5654675" y="2673879"/>
                  <a:pt x="5588529" y="2279518"/>
                  <a:pt x="5853113" y="1885156"/>
                </a:cubicBezTo>
                <a:cubicBezTo>
                  <a:pt x="5390092" y="1885156"/>
                  <a:pt x="4927071" y="1951302"/>
                  <a:pt x="4464050" y="2083593"/>
                </a:cubicBezTo>
                <a:cubicBezTo>
                  <a:pt x="4265613" y="2149739"/>
                  <a:pt x="4199467" y="2017448"/>
                  <a:pt x="4265613" y="1686718"/>
                </a:cubicBezTo>
                <a:cubicBezTo>
                  <a:pt x="4397904" y="1355989"/>
                  <a:pt x="4662488" y="1157552"/>
                  <a:pt x="5059363" y="1091406"/>
                </a:cubicBezTo>
                <a:cubicBezTo>
                  <a:pt x="5323946" y="1157552"/>
                  <a:pt x="5720821" y="1190625"/>
                  <a:pt x="6249988" y="1190625"/>
                </a:cubicBezTo>
                <a:cubicBezTo>
                  <a:pt x="6580717" y="1256770"/>
                  <a:pt x="6746082" y="959114"/>
                  <a:pt x="6746082" y="297656"/>
                </a:cubicBezTo>
                <a:cubicBezTo>
                  <a:pt x="6812227" y="99218"/>
                  <a:pt x="7010665" y="0"/>
                  <a:pt x="7341394" y="0"/>
                </a:cubicBezTo>
                <a:close/>
                <a:moveTo>
                  <a:pt x="8135144" y="1885156"/>
                </a:moveTo>
                <a:lnTo>
                  <a:pt x="6547644" y="1885156"/>
                </a:lnTo>
                <a:cubicBezTo>
                  <a:pt x="6547644" y="2279518"/>
                  <a:pt x="6646863" y="2673879"/>
                  <a:pt x="6845300" y="3068240"/>
                </a:cubicBezTo>
                <a:lnTo>
                  <a:pt x="7936707" y="3068240"/>
                </a:lnTo>
                <a:cubicBezTo>
                  <a:pt x="8068998" y="2673879"/>
                  <a:pt x="8135144" y="2279518"/>
                  <a:pt x="8135144" y="1885156"/>
                </a:cubicBezTo>
                <a:close/>
                <a:moveTo>
                  <a:pt x="2678907" y="297656"/>
                </a:moveTo>
                <a:cubicBezTo>
                  <a:pt x="3009636" y="363802"/>
                  <a:pt x="3208073" y="562239"/>
                  <a:pt x="3274219" y="892968"/>
                </a:cubicBezTo>
                <a:cubicBezTo>
                  <a:pt x="3141927" y="1223301"/>
                  <a:pt x="3075782" y="1685793"/>
                  <a:pt x="3075782" y="2280443"/>
                </a:cubicBezTo>
                <a:lnTo>
                  <a:pt x="3968353" y="2280443"/>
                </a:lnTo>
                <a:cubicBezTo>
                  <a:pt x="3968353" y="2346589"/>
                  <a:pt x="4001426" y="2379662"/>
                  <a:pt x="4067572" y="2379662"/>
                </a:cubicBezTo>
                <a:cubicBezTo>
                  <a:pt x="4199864" y="2710391"/>
                  <a:pt x="4067638" y="2908829"/>
                  <a:pt x="3670896" y="2974975"/>
                </a:cubicBezTo>
                <a:lnTo>
                  <a:pt x="3075782" y="2974975"/>
                </a:lnTo>
                <a:lnTo>
                  <a:pt x="3075782" y="4854178"/>
                </a:lnTo>
                <a:cubicBezTo>
                  <a:pt x="3869532" y="4788032"/>
                  <a:pt x="4365625" y="4788032"/>
                  <a:pt x="4564063" y="4854178"/>
                </a:cubicBezTo>
                <a:cubicBezTo>
                  <a:pt x="4696354" y="4986470"/>
                  <a:pt x="4663282" y="5151834"/>
                  <a:pt x="4464844" y="5350272"/>
                </a:cubicBezTo>
                <a:cubicBezTo>
                  <a:pt x="3208073" y="5681001"/>
                  <a:pt x="1984375" y="6077876"/>
                  <a:pt x="793750" y="6540897"/>
                </a:cubicBezTo>
                <a:cubicBezTo>
                  <a:pt x="264584" y="6607042"/>
                  <a:pt x="0" y="6441678"/>
                  <a:pt x="0" y="6044803"/>
                </a:cubicBezTo>
                <a:cubicBezTo>
                  <a:pt x="132292" y="5581782"/>
                  <a:pt x="429948" y="5317199"/>
                  <a:pt x="892969" y="5251053"/>
                </a:cubicBezTo>
                <a:cubicBezTo>
                  <a:pt x="1289844" y="5184907"/>
                  <a:pt x="1686719" y="5118761"/>
                  <a:pt x="2083594" y="5052615"/>
                </a:cubicBezTo>
                <a:lnTo>
                  <a:pt x="2083594" y="2974975"/>
                </a:lnTo>
                <a:cubicBezTo>
                  <a:pt x="1819011" y="2908829"/>
                  <a:pt x="1422136" y="2973123"/>
                  <a:pt x="892969" y="3167856"/>
                </a:cubicBezTo>
                <a:cubicBezTo>
                  <a:pt x="496094" y="3167856"/>
                  <a:pt x="330729" y="3036358"/>
                  <a:pt x="396875" y="2773362"/>
                </a:cubicBezTo>
                <a:cubicBezTo>
                  <a:pt x="463021" y="2444750"/>
                  <a:pt x="661459" y="2247569"/>
                  <a:pt x="992188" y="2181820"/>
                </a:cubicBezTo>
                <a:cubicBezTo>
                  <a:pt x="1322917" y="2247569"/>
                  <a:pt x="1686719" y="2280443"/>
                  <a:pt x="2083594" y="2280443"/>
                </a:cubicBezTo>
                <a:lnTo>
                  <a:pt x="2083594" y="793750"/>
                </a:lnTo>
                <a:cubicBezTo>
                  <a:pt x="2083594" y="396875"/>
                  <a:pt x="2282032" y="231510"/>
                  <a:pt x="2678907" y="297656"/>
                </a:cubicBezTo>
                <a:close/>
                <a:moveTo>
                  <a:pt x="6547644" y="5251053"/>
                </a:moveTo>
                <a:cubicBezTo>
                  <a:pt x="6150769" y="5184907"/>
                  <a:pt x="5985404" y="5284126"/>
                  <a:pt x="6051550" y="5548709"/>
                </a:cubicBezTo>
                <a:cubicBezTo>
                  <a:pt x="6051550" y="6408605"/>
                  <a:pt x="6150769" y="6805480"/>
                  <a:pt x="6349207" y="6739334"/>
                </a:cubicBezTo>
                <a:cubicBezTo>
                  <a:pt x="7010665" y="6739334"/>
                  <a:pt x="7771342" y="6706261"/>
                  <a:pt x="8631238" y="6640115"/>
                </a:cubicBezTo>
                <a:cubicBezTo>
                  <a:pt x="8829675" y="6309386"/>
                  <a:pt x="8862748" y="5945584"/>
                  <a:pt x="8730457" y="5548709"/>
                </a:cubicBezTo>
                <a:cubicBezTo>
                  <a:pt x="8730457" y="5284126"/>
                  <a:pt x="8002852" y="5184907"/>
                  <a:pt x="6547644" y="5251053"/>
                </a:cubicBezTo>
                <a:close/>
                <a:moveTo>
                  <a:pt x="5853113" y="4457303"/>
                </a:moveTo>
                <a:cubicBezTo>
                  <a:pt x="6514571" y="4589594"/>
                  <a:pt x="7374467" y="4622668"/>
                  <a:pt x="8432800" y="4556522"/>
                </a:cubicBezTo>
                <a:cubicBezTo>
                  <a:pt x="8763530" y="4556522"/>
                  <a:pt x="8995040" y="4524639"/>
                  <a:pt x="9127332" y="4460875"/>
                </a:cubicBezTo>
                <a:cubicBezTo>
                  <a:pt x="9325769" y="4460875"/>
                  <a:pt x="9524207" y="4559961"/>
                  <a:pt x="9722644" y="4758134"/>
                </a:cubicBezTo>
                <a:cubicBezTo>
                  <a:pt x="9921082" y="4956307"/>
                  <a:pt x="9954155" y="5187553"/>
                  <a:pt x="9821863" y="5451872"/>
                </a:cubicBezTo>
                <a:cubicBezTo>
                  <a:pt x="9755717" y="6112404"/>
                  <a:pt x="9689571" y="6739996"/>
                  <a:pt x="9623425" y="7334647"/>
                </a:cubicBezTo>
                <a:cubicBezTo>
                  <a:pt x="9491133" y="7665376"/>
                  <a:pt x="9193477" y="7764595"/>
                  <a:pt x="8730457" y="7632303"/>
                </a:cubicBezTo>
                <a:cubicBezTo>
                  <a:pt x="7870561" y="7433865"/>
                  <a:pt x="6944519" y="7433865"/>
                  <a:pt x="5952332" y="7632303"/>
                </a:cubicBezTo>
                <a:cubicBezTo>
                  <a:pt x="5489311" y="7830740"/>
                  <a:pt x="5224727" y="7698449"/>
                  <a:pt x="5158582" y="7235428"/>
                </a:cubicBezTo>
                <a:cubicBezTo>
                  <a:pt x="5158582" y="6507824"/>
                  <a:pt x="5092436" y="5780220"/>
                  <a:pt x="4960144" y="5052615"/>
                </a:cubicBezTo>
                <a:cubicBezTo>
                  <a:pt x="5092436" y="4589594"/>
                  <a:pt x="5390092" y="4391157"/>
                  <a:pt x="5853113" y="4457303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4" name="Freeform 284"/>
          <p:cNvSpPr/>
          <p:nvPr/>
        </p:nvSpPr>
        <p:spPr>
          <a:xfrm rot="0" flipH="0" flipV="0">
            <a:off x="6865863" y="465472"/>
            <a:ext cx="353707" cy="260846"/>
          </a:xfrm>
          <a:custGeom>
            <a:pathLst>
              <a:path w="10718403" h="7904427">
                <a:moveTo>
                  <a:pt x="2183606" y="297656"/>
                </a:moveTo>
                <a:cubicBezTo>
                  <a:pt x="2382043" y="363802"/>
                  <a:pt x="2580481" y="463021"/>
                  <a:pt x="2778918" y="595313"/>
                </a:cubicBezTo>
                <a:cubicBezTo>
                  <a:pt x="3109647" y="793750"/>
                  <a:pt x="3407304" y="992188"/>
                  <a:pt x="3671887" y="1190625"/>
                </a:cubicBezTo>
                <a:cubicBezTo>
                  <a:pt x="4068762" y="1455208"/>
                  <a:pt x="4267200" y="1620573"/>
                  <a:pt x="4267200" y="1686719"/>
                </a:cubicBezTo>
                <a:cubicBezTo>
                  <a:pt x="4333345" y="1819011"/>
                  <a:pt x="4167981" y="1852084"/>
                  <a:pt x="3771106" y="1785938"/>
                </a:cubicBezTo>
                <a:cubicBezTo>
                  <a:pt x="3308085" y="1719792"/>
                  <a:pt x="2845064" y="1653646"/>
                  <a:pt x="2382043" y="1587500"/>
                </a:cubicBezTo>
                <a:cubicBezTo>
                  <a:pt x="1588293" y="1389063"/>
                  <a:pt x="1290637" y="1025261"/>
                  <a:pt x="1489075" y="496094"/>
                </a:cubicBezTo>
                <a:cubicBezTo>
                  <a:pt x="1621366" y="231511"/>
                  <a:pt x="1852877" y="165365"/>
                  <a:pt x="2183606" y="297656"/>
                </a:cubicBezTo>
                <a:close/>
                <a:moveTo>
                  <a:pt x="0" y="3472656"/>
                </a:moveTo>
                <a:cubicBezTo>
                  <a:pt x="0" y="2877344"/>
                  <a:pt x="231510" y="2546615"/>
                  <a:pt x="694531" y="2480469"/>
                </a:cubicBezTo>
                <a:cubicBezTo>
                  <a:pt x="1157552" y="2678906"/>
                  <a:pt x="1719791" y="2711979"/>
                  <a:pt x="2381250" y="2579688"/>
                </a:cubicBezTo>
                <a:cubicBezTo>
                  <a:pt x="2778125" y="2447396"/>
                  <a:pt x="3075781" y="2480469"/>
                  <a:pt x="3274218" y="2678906"/>
                </a:cubicBezTo>
                <a:cubicBezTo>
                  <a:pt x="3472656" y="2811198"/>
                  <a:pt x="3538802" y="3009636"/>
                  <a:pt x="3472656" y="3274219"/>
                </a:cubicBezTo>
                <a:cubicBezTo>
                  <a:pt x="3274218" y="3869531"/>
                  <a:pt x="3175000" y="4564063"/>
                  <a:pt x="3175000" y="5357813"/>
                </a:cubicBezTo>
                <a:cubicBezTo>
                  <a:pt x="3241145" y="5423959"/>
                  <a:pt x="3373437" y="5390886"/>
                  <a:pt x="3571875" y="5258594"/>
                </a:cubicBezTo>
                <a:cubicBezTo>
                  <a:pt x="3770312" y="5060156"/>
                  <a:pt x="4001822" y="4861719"/>
                  <a:pt x="4266406" y="4663281"/>
                </a:cubicBezTo>
                <a:cubicBezTo>
                  <a:pt x="4530989" y="4597136"/>
                  <a:pt x="4597135" y="4729427"/>
                  <a:pt x="4464843" y="5060156"/>
                </a:cubicBezTo>
                <a:cubicBezTo>
                  <a:pt x="4001822" y="5721615"/>
                  <a:pt x="3472656" y="6350000"/>
                  <a:pt x="2877343" y="6945313"/>
                </a:cubicBezTo>
                <a:cubicBezTo>
                  <a:pt x="2414322" y="7408334"/>
                  <a:pt x="1984375" y="7474479"/>
                  <a:pt x="1587500" y="7143750"/>
                </a:cubicBezTo>
                <a:cubicBezTo>
                  <a:pt x="1389062" y="6945313"/>
                  <a:pt x="1355989" y="6746875"/>
                  <a:pt x="1488281" y="6548438"/>
                </a:cubicBezTo>
                <a:cubicBezTo>
                  <a:pt x="2083593" y="5953125"/>
                  <a:pt x="2381250" y="4994011"/>
                  <a:pt x="2381250" y="3671094"/>
                </a:cubicBezTo>
                <a:cubicBezTo>
                  <a:pt x="2447395" y="3340365"/>
                  <a:pt x="1819010" y="3340365"/>
                  <a:pt x="496093" y="3671094"/>
                </a:cubicBezTo>
                <a:cubicBezTo>
                  <a:pt x="231510" y="3803386"/>
                  <a:pt x="66145" y="3737240"/>
                  <a:pt x="0" y="3472656"/>
                </a:cubicBezTo>
                <a:close/>
                <a:moveTo>
                  <a:pt x="5557837" y="99219"/>
                </a:moveTo>
                <a:cubicBezTo>
                  <a:pt x="6087400" y="99219"/>
                  <a:pt x="6319109" y="330730"/>
                  <a:pt x="6252964" y="793750"/>
                </a:cubicBezTo>
                <a:cubicBezTo>
                  <a:pt x="6319109" y="2116667"/>
                  <a:pt x="6352182" y="3075781"/>
                  <a:pt x="6352182" y="3671094"/>
                </a:cubicBezTo>
                <a:cubicBezTo>
                  <a:pt x="6286037" y="4927865"/>
                  <a:pt x="6120540" y="5787761"/>
                  <a:pt x="5855692" y="6250781"/>
                </a:cubicBezTo>
                <a:cubicBezTo>
                  <a:pt x="5326393" y="7110677"/>
                  <a:pt x="4565650" y="7474479"/>
                  <a:pt x="3573462" y="7342188"/>
                </a:cubicBezTo>
                <a:cubicBezTo>
                  <a:pt x="3110441" y="7209896"/>
                  <a:pt x="3143514" y="7011459"/>
                  <a:pt x="3672681" y="6746875"/>
                </a:cubicBezTo>
                <a:cubicBezTo>
                  <a:pt x="4532577" y="6151563"/>
                  <a:pt x="5028670" y="5523177"/>
                  <a:pt x="5160962" y="4861719"/>
                </a:cubicBezTo>
                <a:cubicBezTo>
                  <a:pt x="5359400" y="3737240"/>
                  <a:pt x="5326327" y="2414323"/>
                  <a:pt x="5061743" y="892969"/>
                </a:cubicBezTo>
                <a:cubicBezTo>
                  <a:pt x="4995597" y="429948"/>
                  <a:pt x="5160962" y="165365"/>
                  <a:pt x="5557837" y="99219"/>
                </a:cubicBezTo>
                <a:close/>
                <a:moveTo>
                  <a:pt x="7741840" y="694531"/>
                </a:moveTo>
                <a:cubicBezTo>
                  <a:pt x="8072570" y="760677"/>
                  <a:pt x="8271007" y="959115"/>
                  <a:pt x="8337153" y="1289844"/>
                </a:cubicBezTo>
                <a:cubicBezTo>
                  <a:pt x="8204861" y="3075781"/>
                  <a:pt x="8204861" y="4894792"/>
                  <a:pt x="8337153" y="6746875"/>
                </a:cubicBezTo>
                <a:cubicBezTo>
                  <a:pt x="8337153" y="7011459"/>
                  <a:pt x="8171788" y="7176823"/>
                  <a:pt x="7841059" y="7242969"/>
                </a:cubicBezTo>
                <a:cubicBezTo>
                  <a:pt x="7510329" y="7242969"/>
                  <a:pt x="7311892" y="7077604"/>
                  <a:pt x="7245746" y="6746875"/>
                </a:cubicBezTo>
                <a:cubicBezTo>
                  <a:pt x="7378038" y="4960938"/>
                  <a:pt x="7378038" y="3141927"/>
                  <a:pt x="7245746" y="1289844"/>
                </a:cubicBezTo>
                <a:cubicBezTo>
                  <a:pt x="7245746" y="892969"/>
                  <a:pt x="7411111" y="694531"/>
                  <a:pt x="7741840" y="694531"/>
                </a:cubicBezTo>
                <a:close/>
                <a:moveTo>
                  <a:pt x="10321528" y="198438"/>
                </a:moveTo>
                <a:cubicBezTo>
                  <a:pt x="10519965" y="264583"/>
                  <a:pt x="10619184" y="496094"/>
                  <a:pt x="10619184" y="892969"/>
                </a:cubicBezTo>
                <a:cubicBezTo>
                  <a:pt x="10486892" y="2943490"/>
                  <a:pt x="10519965" y="5027084"/>
                  <a:pt x="10718403" y="7143750"/>
                </a:cubicBezTo>
                <a:cubicBezTo>
                  <a:pt x="10718403" y="7540625"/>
                  <a:pt x="10553038" y="7772136"/>
                  <a:pt x="10222309" y="7838281"/>
                </a:cubicBezTo>
                <a:cubicBezTo>
                  <a:pt x="9891579" y="7904427"/>
                  <a:pt x="9660070" y="7838281"/>
                  <a:pt x="9527778" y="7639844"/>
                </a:cubicBezTo>
                <a:cubicBezTo>
                  <a:pt x="9395486" y="7507552"/>
                  <a:pt x="9362413" y="5754688"/>
                  <a:pt x="9428559" y="2381250"/>
                </a:cubicBezTo>
                <a:cubicBezTo>
                  <a:pt x="9428559" y="1785938"/>
                  <a:pt x="9395486" y="1289844"/>
                  <a:pt x="9329340" y="892969"/>
                </a:cubicBezTo>
                <a:cubicBezTo>
                  <a:pt x="9263195" y="562240"/>
                  <a:pt x="9296267" y="330730"/>
                  <a:pt x="9428559" y="198438"/>
                </a:cubicBezTo>
                <a:cubicBezTo>
                  <a:pt x="9626996" y="0"/>
                  <a:pt x="9924653" y="0"/>
                  <a:pt x="10321528" y="198438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5" name="Freeform 285"/>
          <p:cNvSpPr/>
          <p:nvPr/>
        </p:nvSpPr>
        <p:spPr>
          <a:xfrm rot="0" flipH="0" flipV="0">
            <a:off x="7282002" y="456715"/>
            <a:ext cx="397271" cy="276125"/>
          </a:xfrm>
          <a:custGeom>
            <a:pathLst>
              <a:path w="12038542" h="8367447">
                <a:moveTo>
                  <a:pt x="4795573" y="2050521"/>
                </a:moveTo>
                <a:cubicBezTo>
                  <a:pt x="3803385" y="2116667"/>
                  <a:pt x="2877344" y="2248958"/>
                  <a:pt x="2017448" y="2447396"/>
                </a:cubicBezTo>
                <a:cubicBezTo>
                  <a:pt x="1686719" y="2579688"/>
                  <a:pt x="1521354" y="2480469"/>
                  <a:pt x="1521354" y="2149740"/>
                </a:cubicBezTo>
                <a:cubicBezTo>
                  <a:pt x="1719792" y="1620573"/>
                  <a:pt x="2083594" y="1355990"/>
                  <a:pt x="2612760" y="1355990"/>
                </a:cubicBezTo>
                <a:cubicBezTo>
                  <a:pt x="3141927" y="1488282"/>
                  <a:pt x="3869531" y="1521354"/>
                  <a:pt x="4795573" y="1455208"/>
                </a:cubicBezTo>
                <a:cubicBezTo>
                  <a:pt x="4795573" y="1124479"/>
                  <a:pt x="4762500" y="859896"/>
                  <a:pt x="4696354" y="661458"/>
                </a:cubicBezTo>
                <a:cubicBezTo>
                  <a:pt x="4696354" y="198438"/>
                  <a:pt x="4894792" y="0"/>
                  <a:pt x="5291667" y="66146"/>
                </a:cubicBezTo>
                <a:cubicBezTo>
                  <a:pt x="5820833" y="132292"/>
                  <a:pt x="6151562" y="297657"/>
                  <a:pt x="6283854" y="562240"/>
                </a:cubicBezTo>
                <a:cubicBezTo>
                  <a:pt x="6350000" y="694532"/>
                  <a:pt x="6316927" y="992188"/>
                  <a:pt x="6184635" y="1455208"/>
                </a:cubicBezTo>
                <a:lnTo>
                  <a:pt x="9359635" y="1455208"/>
                </a:lnTo>
                <a:cubicBezTo>
                  <a:pt x="9690365" y="1653646"/>
                  <a:pt x="9690365" y="1852083"/>
                  <a:pt x="9359635" y="2050521"/>
                </a:cubicBezTo>
                <a:lnTo>
                  <a:pt x="6184635" y="2050521"/>
                </a:lnTo>
                <a:cubicBezTo>
                  <a:pt x="6118489" y="2381250"/>
                  <a:pt x="6085417" y="2678906"/>
                  <a:pt x="6085417" y="2943490"/>
                </a:cubicBezTo>
                <a:cubicBezTo>
                  <a:pt x="9194271" y="3075781"/>
                  <a:pt x="11178646" y="3175000"/>
                  <a:pt x="12038542" y="3241146"/>
                </a:cubicBezTo>
                <a:cubicBezTo>
                  <a:pt x="11575521" y="4497917"/>
                  <a:pt x="10914062" y="4894792"/>
                  <a:pt x="10054167" y="4431771"/>
                </a:cubicBezTo>
                <a:cubicBezTo>
                  <a:pt x="8995833" y="4034896"/>
                  <a:pt x="7639843" y="3803386"/>
                  <a:pt x="5986198" y="3737240"/>
                </a:cubicBezTo>
                <a:cubicBezTo>
                  <a:pt x="5787760" y="4332552"/>
                  <a:pt x="5787760" y="4630208"/>
                  <a:pt x="5986198" y="4630208"/>
                </a:cubicBezTo>
                <a:cubicBezTo>
                  <a:pt x="6713802" y="4630208"/>
                  <a:pt x="7507552" y="4597136"/>
                  <a:pt x="8367448" y="4530990"/>
                </a:cubicBezTo>
                <a:cubicBezTo>
                  <a:pt x="8698177" y="4464844"/>
                  <a:pt x="8962760" y="4696354"/>
                  <a:pt x="9161198" y="5225521"/>
                </a:cubicBezTo>
                <a:cubicBezTo>
                  <a:pt x="9161198" y="5490104"/>
                  <a:pt x="9028906" y="5655469"/>
                  <a:pt x="8764323" y="5721615"/>
                </a:cubicBezTo>
                <a:cubicBezTo>
                  <a:pt x="7838281" y="6250781"/>
                  <a:pt x="7077604" y="6680729"/>
                  <a:pt x="6482292" y="7011458"/>
                </a:cubicBezTo>
                <a:lnTo>
                  <a:pt x="7276042" y="7309115"/>
                </a:lnTo>
                <a:cubicBezTo>
                  <a:pt x="8202083" y="7705990"/>
                  <a:pt x="8665104" y="7937500"/>
                  <a:pt x="8665104" y="8003646"/>
                </a:cubicBezTo>
                <a:cubicBezTo>
                  <a:pt x="8995833" y="8268229"/>
                  <a:pt x="8797396" y="8367447"/>
                  <a:pt x="8069792" y="8301301"/>
                </a:cubicBezTo>
                <a:cubicBezTo>
                  <a:pt x="6746875" y="7970573"/>
                  <a:pt x="5324739" y="7507552"/>
                  <a:pt x="3803385" y="6912240"/>
                </a:cubicBezTo>
                <a:cubicBezTo>
                  <a:pt x="3208073" y="6713802"/>
                  <a:pt x="3042708" y="6416146"/>
                  <a:pt x="3307292" y="6019271"/>
                </a:cubicBezTo>
                <a:cubicBezTo>
                  <a:pt x="3571875" y="5754688"/>
                  <a:pt x="3902604" y="5721615"/>
                  <a:pt x="4299479" y="5920052"/>
                </a:cubicBezTo>
                <a:cubicBezTo>
                  <a:pt x="4828646" y="6184636"/>
                  <a:pt x="5357812" y="6449219"/>
                  <a:pt x="5886979" y="6713802"/>
                </a:cubicBezTo>
                <a:cubicBezTo>
                  <a:pt x="6350000" y="6316927"/>
                  <a:pt x="6779948" y="5920052"/>
                  <a:pt x="7176823" y="5523177"/>
                </a:cubicBezTo>
                <a:cubicBezTo>
                  <a:pt x="7441406" y="5192448"/>
                  <a:pt x="6713802" y="5159375"/>
                  <a:pt x="4994010" y="5423958"/>
                </a:cubicBezTo>
                <a:cubicBezTo>
                  <a:pt x="4332552" y="5556250"/>
                  <a:pt x="4067969" y="5390886"/>
                  <a:pt x="4200260" y="4927865"/>
                </a:cubicBezTo>
                <a:cubicBezTo>
                  <a:pt x="4464844" y="4530990"/>
                  <a:pt x="4597135" y="4134115"/>
                  <a:pt x="4597135" y="3737240"/>
                </a:cubicBezTo>
                <a:cubicBezTo>
                  <a:pt x="3075781" y="3803386"/>
                  <a:pt x="1719792" y="4001823"/>
                  <a:pt x="529167" y="4332552"/>
                </a:cubicBezTo>
                <a:cubicBezTo>
                  <a:pt x="132292" y="4464844"/>
                  <a:pt x="0" y="4233333"/>
                  <a:pt x="132292" y="3638021"/>
                </a:cubicBezTo>
                <a:cubicBezTo>
                  <a:pt x="396875" y="3241146"/>
                  <a:pt x="727604" y="3042708"/>
                  <a:pt x="1124479" y="3042708"/>
                </a:cubicBezTo>
                <a:cubicBezTo>
                  <a:pt x="1852083" y="3108854"/>
                  <a:pt x="3042708" y="3075781"/>
                  <a:pt x="4696354" y="294349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6" name="Freeform 286"/>
          <p:cNvSpPr/>
          <p:nvPr/>
        </p:nvSpPr>
        <p:spPr>
          <a:xfrm rot="0" flipH="0" flipV="0">
            <a:off x="7706950" y="460068"/>
            <a:ext cx="396206" cy="266093"/>
          </a:xfrm>
          <a:custGeom>
            <a:pathLst>
              <a:path w="12006262" h="8063442">
                <a:moveTo>
                  <a:pt x="4762500" y="3532452"/>
                </a:moveTo>
                <a:cubicBezTo>
                  <a:pt x="3770312" y="3863181"/>
                  <a:pt x="2976562" y="4094692"/>
                  <a:pt x="2381250" y="4226983"/>
                </a:cubicBezTo>
                <a:cubicBezTo>
                  <a:pt x="1918229" y="4226983"/>
                  <a:pt x="1686719" y="4094692"/>
                  <a:pt x="1686719" y="3830108"/>
                </a:cubicBezTo>
                <a:cubicBezTo>
                  <a:pt x="2877344" y="3565525"/>
                  <a:pt x="4101041" y="3201723"/>
                  <a:pt x="5357812" y="2738702"/>
                </a:cubicBezTo>
                <a:cubicBezTo>
                  <a:pt x="4101041" y="2672556"/>
                  <a:pt x="3241146" y="2705629"/>
                  <a:pt x="2778125" y="2837921"/>
                </a:cubicBezTo>
                <a:cubicBezTo>
                  <a:pt x="2381250" y="2705762"/>
                  <a:pt x="2381250" y="2474516"/>
                  <a:pt x="2778125" y="2144183"/>
                </a:cubicBezTo>
                <a:cubicBezTo>
                  <a:pt x="3108854" y="2144183"/>
                  <a:pt x="3406510" y="2176992"/>
                  <a:pt x="3671094" y="2242608"/>
                </a:cubicBezTo>
                <a:lnTo>
                  <a:pt x="8930283" y="2242608"/>
                </a:lnTo>
                <a:cubicBezTo>
                  <a:pt x="9261012" y="2374900"/>
                  <a:pt x="9294084" y="2540265"/>
                  <a:pt x="9029501" y="2738702"/>
                </a:cubicBezTo>
                <a:lnTo>
                  <a:pt x="6449219" y="2738702"/>
                </a:lnTo>
                <a:cubicBezTo>
                  <a:pt x="6184635" y="2937140"/>
                  <a:pt x="5920052" y="3102504"/>
                  <a:pt x="5655469" y="3234796"/>
                </a:cubicBezTo>
                <a:lnTo>
                  <a:pt x="6350000" y="4028546"/>
                </a:lnTo>
                <a:cubicBezTo>
                  <a:pt x="6945445" y="3763963"/>
                  <a:pt x="7408531" y="3400161"/>
                  <a:pt x="7739261" y="2937140"/>
                </a:cubicBezTo>
                <a:cubicBezTo>
                  <a:pt x="8202281" y="2804848"/>
                  <a:pt x="8466865" y="2970213"/>
                  <a:pt x="8533011" y="3433233"/>
                </a:cubicBezTo>
                <a:cubicBezTo>
                  <a:pt x="8599156" y="3565525"/>
                  <a:pt x="8533011" y="3697817"/>
                  <a:pt x="8334573" y="3830108"/>
                </a:cubicBezTo>
                <a:cubicBezTo>
                  <a:pt x="7937698" y="4028546"/>
                  <a:pt x="7540823" y="4160838"/>
                  <a:pt x="7143948" y="4226983"/>
                </a:cubicBezTo>
                <a:cubicBezTo>
                  <a:pt x="8996296" y="5219171"/>
                  <a:pt x="10617067" y="5715265"/>
                  <a:pt x="12006262" y="5715265"/>
                </a:cubicBezTo>
                <a:cubicBezTo>
                  <a:pt x="11940117" y="6178286"/>
                  <a:pt x="11675467" y="6608233"/>
                  <a:pt x="11212314" y="7005108"/>
                </a:cubicBezTo>
                <a:cubicBezTo>
                  <a:pt x="10749293" y="7401983"/>
                  <a:pt x="10186987" y="7335838"/>
                  <a:pt x="9525397" y="6806671"/>
                </a:cubicBezTo>
                <a:cubicBezTo>
                  <a:pt x="8533077" y="6012921"/>
                  <a:pt x="7540757" y="5318390"/>
                  <a:pt x="6548437" y="4723077"/>
                </a:cubicBezTo>
                <a:cubicBezTo>
                  <a:pt x="6879167" y="5384536"/>
                  <a:pt x="6879167" y="6178286"/>
                  <a:pt x="6548437" y="7104327"/>
                </a:cubicBezTo>
                <a:cubicBezTo>
                  <a:pt x="6350000" y="7567348"/>
                  <a:pt x="5953125" y="7865004"/>
                  <a:pt x="5357812" y="7997296"/>
                </a:cubicBezTo>
                <a:cubicBezTo>
                  <a:pt x="4233333" y="8063442"/>
                  <a:pt x="3472656" y="7732713"/>
                  <a:pt x="3075781" y="7005108"/>
                </a:cubicBezTo>
                <a:cubicBezTo>
                  <a:pt x="3075781" y="6938963"/>
                  <a:pt x="3108854" y="6905890"/>
                  <a:pt x="3175000" y="6905890"/>
                </a:cubicBezTo>
                <a:cubicBezTo>
                  <a:pt x="3770312" y="7170473"/>
                  <a:pt x="4332552" y="7203546"/>
                  <a:pt x="4861719" y="7005108"/>
                </a:cubicBezTo>
                <a:cubicBezTo>
                  <a:pt x="5126302" y="6872817"/>
                  <a:pt x="5291666" y="6707452"/>
                  <a:pt x="5357812" y="6509015"/>
                </a:cubicBezTo>
                <a:cubicBezTo>
                  <a:pt x="5490104" y="6178286"/>
                  <a:pt x="5523177" y="5847556"/>
                  <a:pt x="5457031" y="5516827"/>
                </a:cubicBezTo>
                <a:cubicBezTo>
                  <a:pt x="4663281" y="5847556"/>
                  <a:pt x="3803385" y="6145213"/>
                  <a:pt x="2877344" y="6409796"/>
                </a:cubicBezTo>
                <a:cubicBezTo>
                  <a:pt x="2282031" y="6608233"/>
                  <a:pt x="1686719" y="6740525"/>
                  <a:pt x="1091406" y="6806671"/>
                </a:cubicBezTo>
                <a:cubicBezTo>
                  <a:pt x="562239" y="6938963"/>
                  <a:pt x="198437" y="6806671"/>
                  <a:pt x="0" y="6409796"/>
                </a:cubicBezTo>
                <a:cubicBezTo>
                  <a:pt x="0" y="6343650"/>
                  <a:pt x="198437" y="6277504"/>
                  <a:pt x="595312" y="6211358"/>
                </a:cubicBezTo>
                <a:cubicBezTo>
                  <a:pt x="1124479" y="6145213"/>
                  <a:pt x="1686719" y="6045994"/>
                  <a:pt x="2282031" y="5913702"/>
                </a:cubicBezTo>
                <a:cubicBezTo>
                  <a:pt x="3737239" y="5516827"/>
                  <a:pt x="4762500" y="5186098"/>
                  <a:pt x="5357812" y="4921515"/>
                </a:cubicBezTo>
                <a:lnTo>
                  <a:pt x="5159375" y="4326202"/>
                </a:lnTo>
                <a:cubicBezTo>
                  <a:pt x="4233333" y="4789223"/>
                  <a:pt x="3340364" y="5119952"/>
                  <a:pt x="2480469" y="5318390"/>
                </a:cubicBezTo>
                <a:cubicBezTo>
                  <a:pt x="2017448" y="5450681"/>
                  <a:pt x="1719791" y="5351463"/>
                  <a:pt x="1587500" y="5020733"/>
                </a:cubicBezTo>
                <a:cubicBezTo>
                  <a:pt x="1653646" y="4954588"/>
                  <a:pt x="2315104" y="4756150"/>
                  <a:pt x="3571875" y="4425421"/>
                </a:cubicBezTo>
                <a:cubicBezTo>
                  <a:pt x="3968750" y="4293129"/>
                  <a:pt x="4431771" y="4094692"/>
                  <a:pt x="4960937" y="3830108"/>
                </a:cubicBezTo>
                <a:close/>
                <a:moveTo>
                  <a:pt x="5853906" y="66146"/>
                </a:moveTo>
                <a:cubicBezTo>
                  <a:pt x="6052344" y="66146"/>
                  <a:pt x="6250781" y="132292"/>
                  <a:pt x="6449219" y="264583"/>
                </a:cubicBezTo>
                <a:cubicBezTo>
                  <a:pt x="6449219" y="595313"/>
                  <a:pt x="6482292" y="826823"/>
                  <a:pt x="6548437" y="959115"/>
                </a:cubicBezTo>
                <a:cubicBezTo>
                  <a:pt x="7408465" y="959115"/>
                  <a:pt x="8268494" y="992055"/>
                  <a:pt x="9128522" y="1057937"/>
                </a:cubicBezTo>
                <a:cubicBezTo>
                  <a:pt x="9459383" y="992055"/>
                  <a:pt x="9724033" y="892969"/>
                  <a:pt x="9922470" y="760677"/>
                </a:cubicBezTo>
                <a:cubicBezTo>
                  <a:pt x="10451769" y="694532"/>
                  <a:pt x="10716419" y="1024202"/>
                  <a:pt x="10716419" y="1749690"/>
                </a:cubicBezTo>
                <a:cubicBezTo>
                  <a:pt x="10716419" y="2344473"/>
                  <a:pt x="10650273" y="2840302"/>
                  <a:pt x="10517981" y="3237177"/>
                </a:cubicBezTo>
                <a:cubicBezTo>
                  <a:pt x="10385689" y="3435615"/>
                  <a:pt x="10253398" y="3435615"/>
                  <a:pt x="10121106" y="3237177"/>
                </a:cubicBezTo>
                <a:cubicBezTo>
                  <a:pt x="10054960" y="2708011"/>
                  <a:pt x="9955742" y="2278063"/>
                  <a:pt x="9823450" y="1947333"/>
                </a:cubicBezTo>
                <a:cubicBezTo>
                  <a:pt x="9823450" y="1619250"/>
                  <a:pt x="9029634" y="1455208"/>
                  <a:pt x="7442001" y="1455208"/>
                </a:cubicBezTo>
                <a:lnTo>
                  <a:pt x="4663479" y="1455208"/>
                </a:lnTo>
                <a:cubicBezTo>
                  <a:pt x="3869729" y="1455208"/>
                  <a:pt x="3142059" y="1488149"/>
                  <a:pt x="2480469" y="1554030"/>
                </a:cubicBezTo>
                <a:cubicBezTo>
                  <a:pt x="1951302" y="1751806"/>
                  <a:pt x="1686719" y="2312062"/>
                  <a:pt x="1686719" y="3234796"/>
                </a:cubicBezTo>
                <a:cubicBezTo>
                  <a:pt x="1554427" y="3433233"/>
                  <a:pt x="1389062" y="3433233"/>
                  <a:pt x="1190625" y="3234796"/>
                </a:cubicBezTo>
                <a:cubicBezTo>
                  <a:pt x="1058333" y="2772966"/>
                  <a:pt x="992187" y="2278195"/>
                  <a:pt x="992187" y="1750483"/>
                </a:cubicBezTo>
                <a:cubicBezTo>
                  <a:pt x="1058333" y="1024070"/>
                  <a:pt x="1289844" y="693936"/>
                  <a:pt x="1686719" y="760082"/>
                </a:cubicBezTo>
                <a:cubicBezTo>
                  <a:pt x="2414323" y="1024136"/>
                  <a:pt x="3472656" y="1057143"/>
                  <a:pt x="4861719" y="859102"/>
                </a:cubicBezTo>
                <a:cubicBezTo>
                  <a:pt x="4927864" y="726943"/>
                  <a:pt x="4960937" y="561843"/>
                  <a:pt x="4960937" y="363802"/>
                </a:cubicBezTo>
                <a:cubicBezTo>
                  <a:pt x="5093229" y="99219"/>
                  <a:pt x="5390885" y="0"/>
                  <a:pt x="5853906" y="66146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7" name="Freeform 287"/>
          <p:cNvSpPr/>
          <p:nvPr/>
        </p:nvSpPr>
        <p:spPr>
          <a:xfrm rot="0" flipH="0" flipV="0">
            <a:off x="8194798" y="436004"/>
            <a:ext cx="45839" cy="292990"/>
          </a:xfrm>
          <a:custGeom>
            <a:pathLst>
              <a:path w="1389063" h="8878491">
                <a:moveTo>
                  <a:pt x="694531" y="8878491"/>
                </a:moveTo>
                <a:cubicBezTo>
                  <a:pt x="496094" y="8878491"/>
                  <a:pt x="330729" y="8812345"/>
                  <a:pt x="198438" y="8680054"/>
                </a:cubicBezTo>
                <a:cubicBezTo>
                  <a:pt x="66146" y="8547762"/>
                  <a:pt x="0" y="8382397"/>
                  <a:pt x="0" y="8183960"/>
                </a:cubicBezTo>
                <a:cubicBezTo>
                  <a:pt x="0" y="7985522"/>
                  <a:pt x="66146" y="7820158"/>
                  <a:pt x="198438" y="7687866"/>
                </a:cubicBezTo>
                <a:cubicBezTo>
                  <a:pt x="330729" y="7555574"/>
                  <a:pt x="496094" y="7489429"/>
                  <a:pt x="694531" y="7489429"/>
                </a:cubicBezTo>
                <a:cubicBezTo>
                  <a:pt x="892969" y="7489429"/>
                  <a:pt x="1058333" y="7555574"/>
                  <a:pt x="1190625" y="7687866"/>
                </a:cubicBezTo>
                <a:cubicBezTo>
                  <a:pt x="1322917" y="7820158"/>
                  <a:pt x="1389063" y="7985522"/>
                  <a:pt x="1389063" y="8183960"/>
                </a:cubicBezTo>
                <a:cubicBezTo>
                  <a:pt x="1389063" y="8382397"/>
                  <a:pt x="1322917" y="8547762"/>
                  <a:pt x="1190625" y="8680054"/>
                </a:cubicBezTo>
                <a:cubicBezTo>
                  <a:pt x="1058333" y="8812345"/>
                  <a:pt x="892969" y="8878491"/>
                  <a:pt x="694531" y="8878491"/>
                </a:cubicBezTo>
                <a:close/>
                <a:moveTo>
                  <a:pt x="892969" y="5556250"/>
                </a:moveTo>
                <a:lnTo>
                  <a:pt x="892969" y="6052344"/>
                </a:lnTo>
                <a:lnTo>
                  <a:pt x="496094" y="6052344"/>
                </a:lnTo>
                <a:lnTo>
                  <a:pt x="496094" y="5556250"/>
                </a:lnTo>
                <a:cubicBezTo>
                  <a:pt x="496094" y="4663282"/>
                  <a:pt x="438216" y="3762045"/>
                  <a:pt x="322461" y="2852540"/>
                </a:cubicBezTo>
                <a:cubicBezTo>
                  <a:pt x="206706" y="1943035"/>
                  <a:pt x="148828" y="1273308"/>
                  <a:pt x="148828" y="843360"/>
                </a:cubicBezTo>
                <a:cubicBezTo>
                  <a:pt x="148828" y="578777"/>
                  <a:pt x="190169" y="372071"/>
                  <a:pt x="272852" y="223243"/>
                </a:cubicBezTo>
                <a:cubicBezTo>
                  <a:pt x="355534" y="74415"/>
                  <a:pt x="496094" y="0"/>
                  <a:pt x="694531" y="0"/>
                </a:cubicBezTo>
                <a:cubicBezTo>
                  <a:pt x="926042" y="0"/>
                  <a:pt x="1074870" y="82683"/>
                  <a:pt x="1141016" y="248047"/>
                </a:cubicBezTo>
                <a:cubicBezTo>
                  <a:pt x="1207162" y="413412"/>
                  <a:pt x="1240234" y="611849"/>
                  <a:pt x="1240234" y="843360"/>
                </a:cubicBezTo>
                <a:cubicBezTo>
                  <a:pt x="1240234" y="1273308"/>
                  <a:pt x="1182357" y="1943035"/>
                  <a:pt x="1066602" y="2852540"/>
                </a:cubicBezTo>
                <a:cubicBezTo>
                  <a:pt x="950846" y="3762045"/>
                  <a:pt x="892969" y="4663282"/>
                  <a:pt x="892969" y="555625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8" name="Rectangle 288"/>
          <p:cNvSpPr/>
          <p:nvPr/>
        </p:nvSpPr>
        <p:spPr>
          <a:xfrm rot="0" flipH="0" flipV="0">
            <a:off x="776611" y="1211956"/>
            <a:ext cx="5827690" cy="124924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300" baseline="0" b="0" i="0" dirty="0" spc="0">
                <a:solidFill>
                  <a:srgbClr val="336565"/>
                </a:solidFill>
                <a:latin typeface="宋体" pitchFamily="0" charset="1"/>
              </a:rPr>
              <a:t>命令行方式</a:t>
            </a:r>
          </a:p>
          <a:p>
            <a:pPr marL="71627">
              <a:lnSpc>
                <a:spcPts val="5880"/>
              </a:lnSpc>
            </a:pPr>
            <a:r>
              <a:rPr lang="en-US" sz="3102" baseline="0" b="0" i="0" dirty="0" spc="0">
                <a:latin typeface="Arial" pitchFamily="0" charset="1"/>
              </a:rPr>
              <a:t>dos</a:t>
            </a:r>
            <a:r>
              <a:rPr lang="en-US" sz="3102" baseline="0" b="0" i="0" dirty="0" spc="0">
                <a:latin typeface="宋体" pitchFamily="0" charset="1"/>
              </a:rPr>
              <a:t>命令行，课程中常见的命令。</a:t>
            </a:r>
          </a:p>
        </p:txBody>
      </p:sp>
      <p:sp>
        <p:nvSpPr>
          <p:cNvPr id="289" name="Rectangle 289"/>
          <p:cNvSpPr/>
          <p:nvPr/>
        </p:nvSpPr>
        <p:spPr>
          <a:xfrm rot="0" flipH="0" flipV="0">
            <a:off x="1305439" y="2269620"/>
            <a:ext cx="5883547" cy="109993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900" baseline="0" b="0" i="0" dirty="0" spc="0">
                <a:solidFill>
                  <a:srgbClr val="97CDCC"/>
                </a:solidFill>
                <a:latin typeface="Arial" pitchFamily="0" charset="1"/>
              </a:rPr>
              <a:t>•</a:t>
            </a:r>
            <a:r>
              <a:rPr lang="en-US" sz="3900" baseline="0" b="0" i="0" dirty="0" spc="-199">
                <a:solidFill>
                  <a:srgbClr val="97CDCC"/>
                </a:solidFill>
                <a:latin typeface="Arial" pitchFamily="0" charset="1"/>
              </a:rPr>
              <a:t> </a:t>
            </a:r>
            <a:r>
              <a:rPr lang="en-US" sz="2597" baseline="0" b="0" i="0" dirty="0" spc="0">
                <a:latin typeface="Arial" pitchFamily="0" charset="1"/>
              </a:rPr>
              <a:t>dir : </a:t>
            </a:r>
            <a:r>
              <a:rPr lang="en-US" sz="2597" baseline="0" b="0" i="0" dirty="0" spc="0">
                <a:latin typeface="宋体" pitchFamily="0" charset="1"/>
              </a:rPr>
              <a:t>列出当前目录下的文件以及文件夹</a:t>
            </a:r>
          </a:p>
          <a:p>
            <a:pPr marL="0">
              <a:lnSpc>
                <a:spcPts val="3438"/>
              </a:lnSpc>
            </a:pPr>
            <a:r>
              <a:rPr lang="en-US" sz="3900" baseline="0" b="0" i="0" dirty="0" spc="0">
                <a:solidFill>
                  <a:srgbClr val="97CDCC"/>
                </a:solidFill>
                <a:latin typeface="Arial" pitchFamily="0" charset="1"/>
              </a:rPr>
              <a:t>•</a:t>
            </a:r>
            <a:r>
              <a:rPr lang="en-US" sz="3900" baseline="0" b="0" i="0" dirty="0" spc="-199">
                <a:solidFill>
                  <a:srgbClr val="97CDCC"/>
                </a:solidFill>
                <a:latin typeface="Arial" pitchFamily="0" charset="1"/>
              </a:rPr>
              <a:t> </a:t>
            </a:r>
            <a:r>
              <a:rPr lang="en-US" sz="2597" baseline="0" b="0" i="0" dirty="0" spc="0">
                <a:latin typeface="Arial" pitchFamily="0" charset="1"/>
              </a:rPr>
              <a:t>md : </a:t>
            </a:r>
            <a:r>
              <a:rPr lang="en-US" sz="2597" baseline="0" b="0" i="0" dirty="0" spc="0">
                <a:latin typeface="宋体" pitchFamily="0" charset="1"/>
              </a:rPr>
              <a:t>创建目录</a:t>
            </a:r>
          </a:p>
        </p:txBody>
      </p:sp>
      <p:sp>
        <p:nvSpPr>
          <p:cNvPr id="290" name="Rectangle 290"/>
          <p:cNvSpPr/>
          <p:nvPr/>
        </p:nvSpPr>
        <p:spPr>
          <a:xfrm rot="0" flipH="0" flipV="0">
            <a:off x="1305439" y="3142872"/>
            <a:ext cx="2176274" cy="66330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900" baseline="0" b="0" i="0" dirty="0" spc="0">
                <a:solidFill>
                  <a:srgbClr val="97CDCC"/>
                </a:solidFill>
                <a:latin typeface="Arial" pitchFamily="0" charset="1"/>
              </a:rPr>
              <a:t>•</a:t>
            </a:r>
            <a:r>
              <a:rPr lang="en-US" sz="3900" baseline="0" b="0" i="0" dirty="0" spc="-199">
                <a:solidFill>
                  <a:srgbClr val="97CDCC"/>
                </a:solidFill>
                <a:latin typeface="Arial" pitchFamily="0" charset="1"/>
              </a:rPr>
              <a:t> </a:t>
            </a:r>
            <a:r>
              <a:rPr lang="en-US" sz="2597" baseline="0" b="0" i="0" dirty="0" spc="0">
                <a:latin typeface="Arial" pitchFamily="0" charset="1"/>
              </a:rPr>
              <a:t>rd : </a:t>
            </a:r>
            <a:r>
              <a:rPr lang="en-US" sz="2597" baseline="0" b="0" i="0" dirty="0" spc="0">
                <a:latin typeface="宋体" pitchFamily="0" charset="1"/>
              </a:rPr>
              <a:t>删除目录</a:t>
            </a:r>
          </a:p>
        </p:txBody>
      </p:sp>
      <p:sp>
        <p:nvSpPr>
          <p:cNvPr id="291" name="Rectangle 291"/>
          <p:cNvSpPr/>
          <p:nvPr/>
        </p:nvSpPr>
        <p:spPr>
          <a:xfrm rot="0" flipH="0" flipV="0">
            <a:off x="1305439" y="3579498"/>
            <a:ext cx="2892323" cy="66330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900" baseline="0" b="0" i="0" dirty="0" spc="0">
                <a:solidFill>
                  <a:srgbClr val="97CDCC"/>
                </a:solidFill>
                <a:latin typeface="Arial" pitchFamily="0" charset="1"/>
              </a:rPr>
              <a:t>•</a:t>
            </a:r>
            <a:r>
              <a:rPr lang="en-US" sz="3900" baseline="0" b="0" i="0" dirty="0" spc="-199">
                <a:solidFill>
                  <a:srgbClr val="97CDCC"/>
                </a:solidFill>
                <a:latin typeface="Arial" pitchFamily="0" charset="1"/>
              </a:rPr>
              <a:t> </a:t>
            </a:r>
            <a:r>
              <a:rPr lang="en-US" sz="2597" baseline="0" b="0" i="0" dirty="0" spc="0">
                <a:latin typeface="Arial" pitchFamily="0" charset="1"/>
              </a:rPr>
              <a:t>cd : </a:t>
            </a:r>
            <a:r>
              <a:rPr lang="en-US" sz="2597" baseline="0" b="0" i="0" dirty="0" spc="0">
                <a:latin typeface="宋体" pitchFamily="0" charset="1"/>
              </a:rPr>
              <a:t>进入指定目录</a:t>
            </a:r>
          </a:p>
        </p:txBody>
      </p:sp>
      <p:sp>
        <p:nvSpPr>
          <p:cNvPr id="292" name="Rectangle 292"/>
          <p:cNvSpPr/>
          <p:nvPr/>
        </p:nvSpPr>
        <p:spPr>
          <a:xfrm rot="0" flipH="0" flipV="0">
            <a:off x="1305439" y="4016124"/>
            <a:ext cx="3737909" cy="66330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900" baseline="0" b="0" i="0" dirty="0" spc="0">
                <a:solidFill>
                  <a:srgbClr val="97CDCC"/>
                </a:solidFill>
                <a:latin typeface="Arial" pitchFamily="0" charset="1"/>
              </a:rPr>
              <a:t>•</a:t>
            </a:r>
            <a:r>
              <a:rPr lang="en-US" sz="3900" baseline="0" b="0" i="0" dirty="0" spc="-199">
                <a:solidFill>
                  <a:srgbClr val="97CDCC"/>
                </a:solidFill>
                <a:latin typeface="Arial" pitchFamily="0" charset="1"/>
              </a:rPr>
              <a:t> </a:t>
            </a:r>
            <a:r>
              <a:rPr lang="en-US" sz="2597" baseline="0" b="0" i="0" dirty="0" spc="0">
                <a:latin typeface="Arial" pitchFamily="0" charset="1"/>
              </a:rPr>
              <a:t>cd.. : </a:t>
            </a:r>
            <a:r>
              <a:rPr lang="en-US" sz="2597" baseline="0" b="0" i="0" dirty="0" spc="0">
                <a:latin typeface="宋体" pitchFamily="0" charset="1"/>
              </a:rPr>
              <a:t>退回到上一级目录</a:t>
            </a:r>
          </a:p>
        </p:txBody>
      </p:sp>
      <p:sp>
        <p:nvSpPr>
          <p:cNvPr id="293" name="Rectangle 293"/>
          <p:cNvSpPr/>
          <p:nvPr/>
        </p:nvSpPr>
        <p:spPr>
          <a:xfrm rot="0" flipH="0" flipV="0">
            <a:off x="1305439" y="4452750"/>
            <a:ext cx="2984378" cy="66330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900" baseline="0" b="0" i="0" dirty="0" spc="0">
                <a:solidFill>
                  <a:srgbClr val="97CDCC"/>
                </a:solidFill>
                <a:latin typeface="Arial" pitchFamily="0" charset="1"/>
              </a:rPr>
              <a:t>•</a:t>
            </a:r>
            <a:r>
              <a:rPr lang="en-US" sz="3900" baseline="0" b="0" i="0" dirty="0" spc="-199">
                <a:solidFill>
                  <a:srgbClr val="97CDCC"/>
                </a:solidFill>
                <a:latin typeface="Arial" pitchFamily="0" charset="1"/>
              </a:rPr>
              <a:t> </a:t>
            </a:r>
            <a:r>
              <a:rPr lang="en-US" sz="2597" baseline="0" b="0" i="0" dirty="0" spc="0">
                <a:latin typeface="Arial" pitchFamily="0" charset="1"/>
              </a:rPr>
              <a:t>cd/ : </a:t>
            </a:r>
            <a:r>
              <a:rPr lang="en-US" sz="2597" baseline="0" b="0" i="0" dirty="0" spc="0">
                <a:latin typeface="宋体" pitchFamily="0" charset="1"/>
              </a:rPr>
              <a:t>退回到根目录</a:t>
            </a:r>
          </a:p>
        </p:txBody>
      </p:sp>
      <p:sp>
        <p:nvSpPr>
          <p:cNvPr id="294" name="Rectangle 294"/>
          <p:cNvSpPr/>
          <p:nvPr/>
        </p:nvSpPr>
        <p:spPr>
          <a:xfrm rot="0" flipH="0" flipV="0">
            <a:off x="1305439" y="4889376"/>
            <a:ext cx="2323760" cy="66330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900" baseline="0" b="0" i="0" dirty="0" spc="0">
                <a:solidFill>
                  <a:srgbClr val="97CDCC"/>
                </a:solidFill>
                <a:latin typeface="Arial" pitchFamily="0" charset="1"/>
              </a:rPr>
              <a:t>•</a:t>
            </a:r>
            <a:r>
              <a:rPr lang="en-US" sz="3900" baseline="0" b="0" i="0" dirty="0" spc="-199">
                <a:solidFill>
                  <a:srgbClr val="97CDCC"/>
                </a:solidFill>
                <a:latin typeface="Arial" pitchFamily="0" charset="1"/>
              </a:rPr>
              <a:t> </a:t>
            </a:r>
            <a:r>
              <a:rPr lang="en-US" sz="2597" baseline="0" b="0" i="0" dirty="0" spc="0">
                <a:latin typeface="Arial" pitchFamily="0" charset="1"/>
              </a:rPr>
              <a:t>del : </a:t>
            </a:r>
            <a:r>
              <a:rPr lang="en-US" sz="2597" baseline="0" b="0" i="0" dirty="0" spc="0">
                <a:latin typeface="宋体" pitchFamily="0" charset="1"/>
              </a:rPr>
              <a:t>删除文件</a:t>
            </a:r>
          </a:p>
        </p:txBody>
      </p:sp>
      <p:sp>
        <p:nvSpPr>
          <p:cNvPr id="295" name="Rectangle 295"/>
          <p:cNvSpPr/>
          <p:nvPr/>
        </p:nvSpPr>
        <p:spPr>
          <a:xfrm rot="0" flipH="0" flipV="0">
            <a:off x="1305439" y="5326002"/>
            <a:ext cx="3261335" cy="66330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900" baseline="0" b="0" i="0" dirty="0" spc="0">
                <a:solidFill>
                  <a:srgbClr val="97CDCC"/>
                </a:solidFill>
                <a:latin typeface="Arial" pitchFamily="0" charset="1"/>
              </a:rPr>
              <a:t>•</a:t>
            </a:r>
            <a:r>
              <a:rPr lang="en-US" sz="3900" baseline="0" b="0" i="0" dirty="0" spc="-199">
                <a:solidFill>
                  <a:srgbClr val="97CDCC"/>
                </a:solidFill>
                <a:latin typeface="Arial" pitchFamily="0" charset="1"/>
              </a:rPr>
              <a:t> </a:t>
            </a:r>
            <a:r>
              <a:rPr lang="en-US" sz="2597" baseline="0" b="0" i="0" dirty="0" spc="0">
                <a:latin typeface="Arial" pitchFamily="0" charset="1"/>
              </a:rPr>
              <a:t>exit : </a:t>
            </a:r>
            <a:r>
              <a:rPr lang="en-US" sz="2597" baseline="0" b="0" i="0" dirty="0" spc="0">
                <a:latin typeface="宋体" pitchFamily="0" charset="1"/>
              </a:rPr>
              <a:t>推出</a:t>
            </a:r>
            <a:r>
              <a:rPr lang="en-US" sz="2597" baseline="0" b="0" i="0" dirty="0" spc="0">
                <a:latin typeface="Arial" pitchFamily="0" charset="1"/>
              </a:rPr>
              <a:t>dos</a:t>
            </a:r>
            <a:r>
              <a:rPr lang="en-US" sz="2597" baseline="0" b="0" i="0" dirty="0" spc="0">
                <a:latin typeface="宋体" pitchFamily="0" charset="1"/>
              </a:rPr>
              <a:t>命令行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/>
      </p:grpSpPr>
      <p:sp>
        <p:nvSpPr>
          <p:cNvPr id="296" name="Freeform 296"/>
          <p:cNvSpPr/>
          <p:nvPr/>
        </p:nvSpPr>
        <p:spPr>
          <a:xfrm rot="5400000" flipH="0" flipV="0">
            <a:off x="1531379" y="-1164843"/>
            <a:ext cx="6119621" cy="8823959"/>
          </a:xfrm>
          <a:custGeom>
            <a:pathLst>
              <a:path w="6119621" h="8823959">
                <a:moveTo>
                  <a:pt x="0" y="8147304"/>
                </a:moveTo>
                <a:cubicBezTo>
                  <a:pt x="0" y="8521445"/>
                  <a:pt x="302513" y="8823959"/>
                  <a:pt x="675894" y="8823959"/>
                </a:cubicBezTo>
                <a:lnTo>
                  <a:pt x="5443728" y="8823959"/>
                </a:lnTo>
                <a:cubicBezTo>
                  <a:pt x="5817108" y="8823959"/>
                  <a:pt x="6119621" y="8521445"/>
                  <a:pt x="6119621" y="8147304"/>
                </a:cubicBezTo>
                <a:lnTo>
                  <a:pt x="6119621" y="676657"/>
                </a:lnTo>
                <a:cubicBezTo>
                  <a:pt x="6119621" y="303276"/>
                  <a:pt x="5817108" y="0"/>
                  <a:pt x="5443728" y="0"/>
                </a:cubicBezTo>
                <a:lnTo>
                  <a:pt x="675894" y="0"/>
                </a:lnTo>
                <a:cubicBezTo>
                  <a:pt x="302513" y="0"/>
                  <a:pt x="0" y="303276"/>
                  <a:pt x="0" y="676657"/>
                </a:cubicBezTo>
                <a:close/>
              </a:path>
            </a:pathLst>
          </a:custGeom>
          <a:noFill/>
          <a:ln w="28575" cap="rnd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7" name="Freeform 297"/>
          <p:cNvSpPr/>
          <p:nvPr/>
        </p:nvSpPr>
        <p:spPr>
          <a:xfrm rot="5400000" flipH="0" flipV="0">
            <a:off x="4604143" y="-2004947"/>
            <a:ext cx="0" cy="7696200"/>
          </a:xfrm>
          <a:custGeom>
            <a:pathLst>
              <a:path w="0" h="7696200">
                <a:moveTo>
                  <a:pt x="0" y="7696200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98" name="Picture 102"/>
          <p:cNvPicPr>
            <a:picLocks noChangeAspect="0" noChangeArrowheads="1"/>
          </p:cNvPicPr>
          <p:nvPr/>
        </p:nvPicPr>
        <p:blipFill>
          <a:blip r:embed="rId29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900061" y="332105"/>
            <a:ext cx="1582673" cy="633222"/>
          </a:xfrm>
          <a:prstGeom prst="rect">
            <a:avLst/>
          </a:prstGeom>
          <a:noFill/>
          <a:extLst/>
        </p:spPr>
      </p:pic>
      <p:sp>
        <p:nvSpPr>
          <p:cNvPr id="299" name="Rectangle 299"/>
          <p:cNvSpPr/>
          <p:nvPr/>
        </p:nvSpPr>
        <p:spPr>
          <a:xfrm rot="0" flipH="0" flipV="0">
            <a:off x="3522097" y="6419821"/>
            <a:ext cx="2557727" cy="23776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0" i="0" dirty="0" spc="0">
                <a:latin typeface="宋体" pitchFamily="0" charset="1"/>
              </a:rPr>
              <a:t>北京传智播客教</a:t>
            </a:r>
            <a:r>
              <a:rPr lang="en-US" sz="1397" baseline="0" b="0" i="0" dirty="0" spc="397">
                <a:latin typeface="宋体" pitchFamily="0" charset="1"/>
              </a:rPr>
              <a:t>育</a:t>
            </a:r>
            <a:r>
              <a:rPr lang="en-US" sz="1397" baseline="0" b="0" i="0" dirty="0" spc="0">
                <a:latin typeface="Arial" pitchFamily="0" charset="1"/>
                <a:hlinkClick r:id="rId100"/>
              </a:rPr>
              <a:t>www.itcast.cn</a:t>
            </a:r>
          </a:p>
        </p:txBody>
      </p:sp>
      <p:sp>
        <p:nvSpPr>
          <p:cNvPr id="300" name="Rectangle 300"/>
          <p:cNvSpPr/>
          <p:nvPr/>
        </p:nvSpPr>
        <p:spPr>
          <a:xfrm rot="0" flipH="0" flipV="0">
            <a:off x="2648083" y="151519"/>
            <a:ext cx="5675955" cy="708613"/>
          </a:xfrm>
          <a:prstGeom prst="rect">
            <a:avLst/>
          </a:prstGeom>
        </p:spPr>
      </p:sp>
      <p:sp>
        <p:nvSpPr>
          <p:cNvPr id="301" name="Freeform 301"/>
          <p:cNvSpPr/>
          <p:nvPr/>
        </p:nvSpPr>
        <p:spPr>
          <a:xfrm rot="0" flipH="0" flipV="0">
            <a:off x="2645568" y="598615"/>
            <a:ext cx="424129" cy="45262"/>
          </a:xfrm>
          <a:custGeom>
            <a:pathLst>
              <a:path w="12852400" h="1371600">
                <a:moveTo>
                  <a:pt x="0" y="0"/>
                </a:moveTo>
                <a:lnTo>
                  <a:pt x="12852400" y="0"/>
                </a:lnTo>
                <a:lnTo>
                  <a:pt x="12852400" y="1371600"/>
                </a:lnTo>
                <a:lnTo>
                  <a:pt x="0" y="1371600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41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2" name="Freeform 302"/>
          <p:cNvSpPr/>
          <p:nvPr/>
        </p:nvSpPr>
        <p:spPr>
          <a:xfrm rot="0" flipH="0" flipV="0">
            <a:off x="3077189" y="458963"/>
            <a:ext cx="402728" cy="267315"/>
          </a:xfrm>
          <a:custGeom>
            <a:pathLst>
              <a:path w="12203906" h="8100484">
                <a:moveTo>
                  <a:pt x="4762500" y="892969"/>
                </a:moveTo>
                <a:cubicBezTo>
                  <a:pt x="4828646" y="363802"/>
                  <a:pt x="5060156" y="66146"/>
                  <a:pt x="5457031" y="0"/>
                </a:cubicBezTo>
                <a:cubicBezTo>
                  <a:pt x="5853906" y="66146"/>
                  <a:pt x="6151563" y="198438"/>
                  <a:pt x="6350000" y="396875"/>
                </a:cubicBezTo>
                <a:cubicBezTo>
                  <a:pt x="6482292" y="463021"/>
                  <a:pt x="6581511" y="628386"/>
                  <a:pt x="6647656" y="892969"/>
                </a:cubicBezTo>
                <a:cubicBezTo>
                  <a:pt x="9756511" y="959115"/>
                  <a:pt x="11608594" y="1025261"/>
                  <a:pt x="12203906" y="1091407"/>
                </a:cubicBezTo>
                <a:cubicBezTo>
                  <a:pt x="11542448" y="2215886"/>
                  <a:pt x="10847917" y="2612761"/>
                  <a:pt x="10120313" y="2282032"/>
                </a:cubicBezTo>
                <a:cubicBezTo>
                  <a:pt x="9591146" y="2083594"/>
                  <a:pt x="9061979" y="1918229"/>
                  <a:pt x="8532813" y="1785938"/>
                </a:cubicBezTo>
                <a:cubicBezTo>
                  <a:pt x="7871354" y="1653646"/>
                  <a:pt x="7176823" y="1587500"/>
                  <a:pt x="6449219" y="1587500"/>
                </a:cubicBezTo>
                <a:cubicBezTo>
                  <a:pt x="4398698" y="1587500"/>
                  <a:pt x="2711979" y="1719792"/>
                  <a:pt x="1389063" y="1984375"/>
                </a:cubicBezTo>
                <a:cubicBezTo>
                  <a:pt x="1058333" y="2116667"/>
                  <a:pt x="760677" y="2215886"/>
                  <a:pt x="496094" y="2282032"/>
                </a:cubicBezTo>
                <a:cubicBezTo>
                  <a:pt x="297656" y="2348178"/>
                  <a:pt x="198438" y="2182813"/>
                  <a:pt x="198438" y="1785938"/>
                </a:cubicBezTo>
                <a:cubicBezTo>
                  <a:pt x="396875" y="1389063"/>
                  <a:pt x="661458" y="1124480"/>
                  <a:pt x="992188" y="992188"/>
                </a:cubicBezTo>
                <a:cubicBezTo>
                  <a:pt x="1256771" y="992188"/>
                  <a:pt x="1455208" y="1025261"/>
                  <a:pt x="1587500" y="1091407"/>
                </a:cubicBezTo>
                <a:cubicBezTo>
                  <a:pt x="2315104" y="1091407"/>
                  <a:pt x="3373438" y="1025261"/>
                  <a:pt x="4762500" y="892969"/>
                </a:cubicBezTo>
                <a:close/>
                <a:moveTo>
                  <a:pt x="3472656" y="1984375"/>
                </a:moveTo>
                <a:cubicBezTo>
                  <a:pt x="3671094" y="1984375"/>
                  <a:pt x="3803385" y="2017448"/>
                  <a:pt x="3869531" y="2083594"/>
                </a:cubicBezTo>
                <a:cubicBezTo>
                  <a:pt x="5390885" y="2083594"/>
                  <a:pt x="6515364" y="2116667"/>
                  <a:pt x="7242969" y="2182813"/>
                </a:cubicBezTo>
                <a:cubicBezTo>
                  <a:pt x="7573698" y="2116667"/>
                  <a:pt x="7904427" y="2083594"/>
                  <a:pt x="8235156" y="2083594"/>
                </a:cubicBezTo>
                <a:cubicBezTo>
                  <a:pt x="8698177" y="2215886"/>
                  <a:pt x="8863542" y="2447396"/>
                  <a:pt x="8731250" y="2778125"/>
                </a:cubicBezTo>
                <a:cubicBezTo>
                  <a:pt x="8665104" y="3042709"/>
                  <a:pt x="8598958" y="3307292"/>
                  <a:pt x="8532813" y="3571875"/>
                </a:cubicBezTo>
                <a:cubicBezTo>
                  <a:pt x="8400521" y="3836459"/>
                  <a:pt x="8202083" y="3902604"/>
                  <a:pt x="7937500" y="3770313"/>
                </a:cubicBezTo>
                <a:cubicBezTo>
                  <a:pt x="7606771" y="3704167"/>
                  <a:pt x="7209896" y="3638021"/>
                  <a:pt x="6746875" y="3571875"/>
                </a:cubicBezTo>
                <a:cubicBezTo>
                  <a:pt x="5953125" y="3505729"/>
                  <a:pt x="5192448" y="3505729"/>
                  <a:pt x="4464844" y="3571875"/>
                </a:cubicBezTo>
                <a:cubicBezTo>
                  <a:pt x="4200260" y="3638021"/>
                  <a:pt x="3968750" y="3704167"/>
                  <a:pt x="3770313" y="3770313"/>
                </a:cubicBezTo>
                <a:cubicBezTo>
                  <a:pt x="3439583" y="3902604"/>
                  <a:pt x="3241146" y="3869532"/>
                  <a:pt x="3175000" y="3671094"/>
                </a:cubicBezTo>
                <a:cubicBezTo>
                  <a:pt x="3108854" y="3406511"/>
                  <a:pt x="3042708" y="3042709"/>
                  <a:pt x="2976563" y="2579688"/>
                </a:cubicBezTo>
                <a:cubicBezTo>
                  <a:pt x="2910417" y="2182813"/>
                  <a:pt x="3075781" y="1984375"/>
                  <a:pt x="3472656" y="1984375"/>
                </a:cubicBezTo>
                <a:close/>
                <a:moveTo>
                  <a:pt x="4266406" y="3073400"/>
                </a:moveTo>
                <a:cubicBezTo>
                  <a:pt x="5258594" y="3007254"/>
                  <a:pt x="6316927" y="3007254"/>
                  <a:pt x="7441406" y="3073400"/>
                </a:cubicBezTo>
                <a:cubicBezTo>
                  <a:pt x="7639844" y="2810140"/>
                  <a:pt x="7606771" y="2645569"/>
                  <a:pt x="7342188" y="2579688"/>
                </a:cubicBezTo>
                <a:cubicBezTo>
                  <a:pt x="6350000" y="2513542"/>
                  <a:pt x="5291667" y="2513542"/>
                  <a:pt x="4167188" y="2579688"/>
                </a:cubicBezTo>
                <a:cubicBezTo>
                  <a:pt x="3968750" y="2711318"/>
                  <a:pt x="4001823" y="2875889"/>
                  <a:pt x="4266406" y="3073400"/>
                </a:cubicBezTo>
                <a:close/>
                <a:moveTo>
                  <a:pt x="3571875" y="4164807"/>
                </a:moveTo>
                <a:cubicBezTo>
                  <a:pt x="3902604" y="4098661"/>
                  <a:pt x="4266406" y="4065588"/>
                  <a:pt x="4663281" y="4065588"/>
                </a:cubicBezTo>
                <a:cubicBezTo>
                  <a:pt x="6118490" y="3999442"/>
                  <a:pt x="7507552" y="4032515"/>
                  <a:pt x="8830469" y="4164807"/>
                </a:cubicBezTo>
                <a:cubicBezTo>
                  <a:pt x="8962761" y="4164807"/>
                  <a:pt x="9095052" y="4131734"/>
                  <a:pt x="9227344" y="4065588"/>
                </a:cubicBezTo>
                <a:cubicBezTo>
                  <a:pt x="9293489" y="3999442"/>
                  <a:pt x="9425781" y="3999442"/>
                  <a:pt x="9624219" y="4065588"/>
                </a:cubicBezTo>
                <a:cubicBezTo>
                  <a:pt x="10087239" y="4330171"/>
                  <a:pt x="10252604" y="4561682"/>
                  <a:pt x="10120313" y="4760119"/>
                </a:cubicBezTo>
                <a:cubicBezTo>
                  <a:pt x="9988021" y="5024702"/>
                  <a:pt x="9954948" y="5355432"/>
                  <a:pt x="10021094" y="5752307"/>
                </a:cubicBezTo>
                <a:cubicBezTo>
                  <a:pt x="10021094" y="6413765"/>
                  <a:pt x="10054167" y="6942932"/>
                  <a:pt x="10120313" y="7339807"/>
                </a:cubicBezTo>
                <a:cubicBezTo>
                  <a:pt x="10120313" y="7670536"/>
                  <a:pt x="9954948" y="7902046"/>
                  <a:pt x="9624219" y="8034338"/>
                </a:cubicBezTo>
                <a:cubicBezTo>
                  <a:pt x="9293489" y="8100484"/>
                  <a:pt x="9095052" y="8034338"/>
                  <a:pt x="9028906" y="7835900"/>
                </a:cubicBezTo>
                <a:cubicBezTo>
                  <a:pt x="8962761" y="7372880"/>
                  <a:pt x="8929688" y="6413765"/>
                  <a:pt x="8929688" y="4958557"/>
                </a:cubicBezTo>
                <a:cubicBezTo>
                  <a:pt x="8797396" y="4693973"/>
                  <a:pt x="7705989" y="4561682"/>
                  <a:pt x="5655469" y="4561682"/>
                </a:cubicBezTo>
                <a:cubicBezTo>
                  <a:pt x="4861719" y="4627828"/>
                  <a:pt x="4067969" y="4693973"/>
                  <a:pt x="3274219" y="4760119"/>
                </a:cubicBezTo>
                <a:cubicBezTo>
                  <a:pt x="3141927" y="4826265"/>
                  <a:pt x="3075781" y="4925484"/>
                  <a:pt x="3075781" y="5057775"/>
                </a:cubicBezTo>
                <a:cubicBezTo>
                  <a:pt x="3141927" y="6116109"/>
                  <a:pt x="2910417" y="6909859"/>
                  <a:pt x="2381250" y="7439025"/>
                </a:cubicBezTo>
                <a:cubicBezTo>
                  <a:pt x="1785938" y="7902046"/>
                  <a:pt x="1256771" y="8034338"/>
                  <a:pt x="793750" y="7835900"/>
                </a:cubicBezTo>
                <a:cubicBezTo>
                  <a:pt x="330729" y="7703609"/>
                  <a:pt x="66146" y="7538244"/>
                  <a:pt x="0" y="7339807"/>
                </a:cubicBezTo>
                <a:cubicBezTo>
                  <a:pt x="0" y="7207515"/>
                  <a:pt x="198438" y="7108296"/>
                  <a:pt x="595313" y="7042150"/>
                </a:cubicBezTo>
                <a:cubicBezTo>
                  <a:pt x="1256771" y="6909859"/>
                  <a:pt x="1686719" y="6678348"/>
                  <a:pt x="1885156" y="6347619"/>
                </a:cubicBezTo>
                <a:cubicBezTo>
                  <a:pt x="2215885" y="5620015"/>
                  <a:pt x="2215885" y="5024702"/>
                  <a:pt x="1885156" y="4561682"/>
                </a:cubicBezTo>
                <a:cubicBezTo>
                  <a:pt x="1752865" y="4098661"/>
                  <a:pt x="2050521" y="3933296"/>
                  <a:pt x="2778125" y="4065588"/>
                </a:cubicBezTo>
                <a:cubicBezTo>
                  <a:pt x="2976563" y="4197879"/>
                  <a:pt x="3241146" y="4230953"/>
                  <a:pt x="3571875" y="4164807"/>
                </a:cubicBezTo>
                <a:close/>
                <a:moveTo>
                  <a:pt x="7242969" y="5057775"/>
                </a:moveTo>
                <a:cubicBezTo>
                  <a:pt x="7904427" y="5057775"/>
                  <a:pt x="8135938" y="5289286"/>
                  <a:pt x="7937500" y="5752307"/>
                </a:cubicBezTo>
                <a:cubicBezTo>
                  <a:pt x="7871354" y="6215327"/>
                  <a:pt x="7772136" y="6645275"/>
                  <a:pt x="7639844" y="7042150"/>
                </a:cubicBezTo>
                <a:cubicBezTo>
                  <a:pt x="7573698" y="7240588"/>
                  <a:pt x="7441406" y="7306734"/>
                  <a:pt x="7242969" y="7240588"/>
                </a:cubicBezTo>
                <a:cubicBezTo>
                  <a:pt x="7044531" y="7174442"/>
                  <a:pt x="6879167" y="7108296"/>
                  <a:pt x="6746875" y="7042150"/>
                </a:cubicBezTo>
                <a:cubicBezTo>
                  <a:pt x="6217708" y="6976005"/>
                  <a:pt x="5688542" y="6976005"/>
                  <a:pt x="5159375" y="7042150"/>
                </a:cubicBezTo>
                <a:cubicBezTo>
                  <a:pt x="4762500" y="7306734"/>
                  <a:pt x="4464844" y="7339807"/>
                  <a:pt x="4266406" y="7141369"/>
                </a:cubicBezTo>
                <a:cubicBezTo>
                  <a:pt x="4067969" y="6612202"/>
                  <a:pt x="3968750" y="6083036"/>
                  <a:pt x="3968750" y="5553869"/>
                </a:cubicBezTo>
                <a:cubicBezTo>
                  <a:pt x="4034896" y="5223140"/>
                  <a:pt x="4299479" y="5057775"/>
                  <a:pt x="4762500" y="5057775"/>
                </a:cubicBezTo>
                <a:cubicBezTo>
                  <a:pt x="5291667" y="5190067"/>
                  <a:pt x="6118490" y="5190067"/>
                  <a:pt x="7242969" y="5057775"/>
                </a:cubicBezTo>
                <a:close/>
                <a:moveTo>
                  <a:pt x="5060156" y="5752307"/>
                </a:moveTo>
                <a:cubicBezTo>
                  <a:pt x="4861719" y="6016890"/>
                  <a:pt x="4894792" y="6281473"/>
                  <a:pt x="5159375" y="6546057"/>
                </a:cubicBezTo>
                <a:cubicBezTo>
                  <a:pt x="5688542" y="6479911"/>
                  <a:pt x="6184635" y="6479911"/>
                  <a:pt x="6647656" y="6546057"/>
                </a:cubicBezTo>
                <a:cubicBezTo>
                  <a:pt x="6846094" y="6479911"/>
                  <a:pt x="6945313" y="6380692"/>
                  <a:pt x="6945313" y="6248400"/>
                </a:cubicBezTo>
                <a:cubicBezTo>
                  <a:pt x="7011458" y="5917671"/>
                  <a:pt x="6945313" y="5719234"/>
                  <a:pt x="6746875" y="5653088"/>
                </a:cubicBezTo>
                <a:cubicBezTo>
                  <a:pt x="6217708" y="5586942"/>
                  <a:pt x="5655469" y="5620015"/>
                  <a:pt x="5060156" y="5752307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3" name="Freeform 303"/>
          <p:cNvSpPr/>
          <p:nvPr/>
        </p:nvSpPr>
        <p:spPr>
          <a:xfrm rot="0" flipH="0" flipV="0">
            <a:off x="3500758" y="476347"/>
            <a:ext cx="399454" cy="244383"/>
          </a:xfrm>
          <a:custGeom>
            <a:pathLst>
              <a:path w="12104687" h="7405555">
                <a:moveTo>
                  <a:pt x="6746875" y="2742274"/>
                </a:moveTo>
                <a:cubicBezTo>
                  <a:pt x="7408333" y="3403732"/>
                  <a:pt x="8036719" y="3899826"/>
                  <a:pt x="8632031" y="4230555"/>
                </a:cubicBezTo>
                <a:cubicBezTo>
                  <a:pt x="8764323" y="3965972"/>
                  <a:pt x="8863542" y="3668315"/>
                  <a:pt x="8929687" y="3337586"/>
                </a:cubicBezTo>
                <a:cubicBezTo>
                  <a:pt x="8995833" y="3006857"/>
                  <a:pt x="8896614" y="2841492"/>
                  <a:pt x="8632031" y="2841492"/>
                </a:cubicBezTo>
                <a:cubicBezTo>
                  <a:pt x="8036719" y="2907638"/>
                  <a:pt x="7772135" y="2775545"/>
                  <a:pt x="7838281" y="2445213"/>
                </a:cubicBezTo>
                <a:cubicBezTo>
                  <a:pt x="7970573" y="2115013"/>
                  <a:pt x="8102864" y="1784747"/>
                  <a:pt x="8235156" y="1454414"/>
                </a:cubicBezTo>
                <a:cubicBezTo>
                  <a:pt x="8433594" y="1124214"/>
                  <a:pt x="8334375" y="959114"/>
                  <a:pt x="7937500" y="959114"/>
                </a:cubicBezTo>
                <a:lnTo>
                  <a:pt x="6846094" y="959114"/>
                </a:lnTo>
                <a:cubicBezTo>
                  <a:pt x="6779948" y="1487487"/>
                  <a:pt x="6746875" y="2081874"/>
                  <a:pt x="6746875" y="2742274"/>
                </a:cubicBezTo>
                <a:close/>
                <a:moveTo>
                  <a:pt x="5655469" y="66146"/>
                </a:moveTo>
                <a:cubicBezTo>
                  <a:pt x="5986198" y="264583"/>
                  <a:pt x="6846094" y="330729"/>
                  <a:pt x="8235156" y="264583"/>
                </a:cubicBezTo>
                <a:cubicBezTo>
                  <a:pt x="8433594" y="264583"/>
                  <a:pt x="8665104" y="198438"/>
                  <a:pt x="8929687" y="66146"/>
                </a:cubicBezTo>
                <a:cubicBezTo>
                  <a:pt x="9392708" y="0"/>
                  <a:pt x="9624219" y="198438"/>
                  <a:pt x="9624219" y="661458"/>
                </a:cubicBezTo>
                <a:cubicBezTo>
                  <a:pt x="9491927" y="859499"/>
                  <a:pt x="9359635" y="1057605"/>
                  <a:pt x="9227344" y="1255778"/>
                </a:cubicBezTo>
                <a:cubicBezTo>
                  <a:pt x="8896614" y="1850032"/>
                  <a:pt x="8797395" y="2180167"/>
                  <a:pt x="8929687" y="2246180"/>
                </a:cubicBezTo>
                <a:lnTo>
                  <a:pt x="9525000" y="2246180"/>
                </a:lnTo>
                <a:cubicBezTo>
                  <a:pt x="9921875" y="2246180"/>
                  <a:pt x="10087239" y="2444617"/>
                  <a:pt x="10021094" y="2841492"/>
                </a:cubicBezTo>
                <a:cubicBezTo>
                  <a:pt x="9822656" y="3370659"/>
                  <a:pt x="9591145" y="3965972"/>
                  <a:pt x="9326562" y="4627430"/>
                </a:cubicBezTo>
                <a:cubicBezTo>
                  <a:pt x="10318750" y="5156597"/>
                  <a:pt x="11244792" y="5586545"/>
                  <a:pt x="12104687" y="5917274"/>
                </a:cubicBezTo>
                <a:cubicBezTo>
                  <a:pt x="11310937" y="7107899"/>
                  <a:pt x="10649479" y="7405555"/>
                  <a:pt x="10120312" y="6810242"/>
                </a:cubicBezTo>
                <a:cubicBezTo>
                  <a:pt x="9789583" y="6347222"/>
                  <a:pt x="9326562" y="5884201"/>
                  <a:pt x="8731250" y="5421180"/>
                </a:cubicBezTo>
                <a:cubicBezTo>
                  <a:pt x="8334375" y="5818055"/>
                  <a:pt x="7904427" y="6115711"/>
                  <a:pt x="7441406" y="6314149"/>
                </a:cubicBezTo>
                <a:cubicBezTo>
                  <a:pt x="6515364" y="6644878"/>
                  <a:pt x="5920052" y="6644878"/>
                  <a:pt x="5655469" y="6314149"/>
                </a:cubicBezTo>
                <a:cubicBezTo>
                  <a:pt x="5589323" y="6181857"/>
                  <a:pt x="5622396" y="6115711"/>
                  <a:pt x="5754687" y="6115711"/>
                </a:cubicBezTo>
                <a:cubicBezTo>
                  <a:pt x="5953125" y="6115711"/>
                  <a:pt x="6151562" y="6082638"/>
                  <a:pt x="6350000" y="6016492"/>
                </a:cubicBezTo>
                <a:cubicBezTo>
                  <a:pt x="7276042" y="5685763"/>
                  <a:pt x="7871354" y="5321961"/>
                  <a:pt x="8135937" y="4925086"/>
                </a:cubicBezTo>
                <a:cubicBezTo>
                  <a:pt x="7540625" y="4395920"/>
                  <a:pt x="7011458" y="3899826"/>
                  <a:pt x="6548437" y="3436805"/>
                </a:cubicBezTo>
                <a:cubicBezTo>
                  <a:pt x="6416145" y="4098263"/>
                  <a:pt x="6250781" y="4660503"/>
                  <a:pt x="6052344" y="5123524"/>
                </a:cubicBezTo>
                <a:cubicBezTo>
                  <a:pt x="5853906" y="5520399"/>
                  <a:pt x="5622396" y="5884201"/>
                  <a:pt x="5357812" y="6214930"/>
                </a:cubicBezTo>
                <a:cubicBezTo>
                  <a:pt x="5159375" y="6479513"/>
                  <a:pt x="4894791" y="6711024"/>
                  <a:pt x="4564062" y="6909461"/>
                </a:cubicBezTo>
                <a:cubicBezTo>
                  <a:pt x="3902604" y="7240190"/>
                  <a:pt x="3373437" y="7207117"/>
                  <a:pt x="2976562" y="6810242"/>
                </a:cubicBezTo>
                <a:cubicBezTo>
                  <a:pt x="2910416" y="6677951"/>
                  <a:pt x="2976562" y="6578732"/>
                  <a:pt x="3175000" y="6512586"/>
                </a:cubicBezTo>
                <a:cubicBezTo>
                  <a:pt x="3505729" y="6512586"/>
                  <a:pt x="3968750" y="6281208"/>
                  <a:pt x="4564062" y="5818452"/>
                </a:cubicBezTo>
                <a:cubicBezTo>
                  <a:pt x="4828646" y="5554001"/>
                  <a:pt x="5093229" y="5157324"/>
                  <a:pt x="5357812" y="4628422"/>
                </a:cubicBezTo>
                <a:cubicBezTo>
                  <a:pt x="5556250" y="4165666"/>
                  <a:pt x="5688541" y="3702843"/>
                  <a:pt x="5754687" y="3239955"/>
                </a:cubicBezTo>
                <a:cubicBezTo>
                  <a:pt x="5953125" y="2380588"/>
                  <a:pt x="6019271" y="1620308"/>
                  <a:pt x="5953125" y="959114"/>
                </a:cubicBezTo>
                <a:cubicBezTo>
                  <a:pt x="5622396" y="1025128"/>
                  <a:pt x="5357812" y="1157155"/>
                  <a:pt x="5159375" y="1355196"/>
                </a:cubicBezTo>
                <a:cubicBezTo>
                  <a:pt x="4894791" y="1355196"/>
                  <a:pt x="4762500" y="1256175"/>
                  <a:pt x="4762500" y="1058135"/>
                </a:cubicBezTo>
                <a:cubicBezTo>
                  <a:pt x="4894791" y="595246"/>
                  <a:pt x="5192448" y="264583"/>
                  <a:pt x="5655469" y="66146"/>
                </a:cubicBezTo>
                <a:close/>
                <a:moveTo>
                  <a:pt x="3869531" y="361024"/>
                </a:moveTo>
                <a:cubicBezTo>
                  <a:pt x="4001823" y="559461"/>
                  <a:pt x="3968750" y="757899"/>
                  <a:pt x="3770312" y="956336"/>
                </a:cubicBezTo>
                <a:cubicBezTo>
                  <a:pt x="3175000" y="1419357"/>
                  <a:pt x="2612760" y="1915451"/>
                  <a:pt x="2083594" y="2444617"/>
                </a:cubicBezTo>
                <a:cubicBezTo>
                  <a:pt x="1951302" y="2643055"/>
                  <a:pt x="2149739" y="2742274"/>
                  <a:pt x="2678906" y="2742274"/>
                </a:cubicBezTo>
                <a:cubicBezTo>
                  <a:pt x="3075781" y="2411809"/>
                  <a:pt x="3538802" y="2048272"/>
                  <a:pt x="4067969" y="1651661"/>
                </a:cubicBezTo>
                <a:cubicBezTo>
                  <a:pt x="4398698" y="1585515"/>
                  <a:pt x="4564062" y="1651661"/>
                  <a:pt x="4564062" y="1850099"/>
                </a:cubicBezTo>
                <a:cubicBezTo>
                  <a:pt x="4696354" y="2048536"/>
                  <a:pt x="4597135" y="2279981"/>
                  <a:pt x="4266406" y="2544432"/>
                </a:cubicBezTo>
                <a:cubicBezTo>
                  <a:pt x="3538802" y="2875028"/>
                  <a:pt x="2910416" y="3337851"/>
                  <a:pt x="2381250" y="3932899"/>
                </a:cubicBezTo>
                <a:cubicBezTo>
                  <a:pt x="2315104" y="4065190"/>
                  <a:pt x="2348177" y="4131336"/>
                  <a:pt x="2480469" y="4131336"/>
                </a:cubicBezTo>
                <a:cubicBezTo>
                  <a:pt x="3141927" y="3999045"/>
                  <a:pt x="3770312" y="3767534"/>
                  <a:pt x="4365625" y="3436805"/>
                </a:cubicBezTo>
                <a:cubicBezTo>
                  <a:pt x="4696354" y="3370659"/>
                  <a:pt x="4828646" y="3436805"/>
                  <a:pt x="4762500" y="3635242"/>
                </a:cubicBezTo>
                <a:cubicBezTo>
                  <a:pt x="4762500" y="3767534"/>
                  <a:pt x="4530989" y="3932899"/>
                  <a:pt x="4067969" y="4131336"/>
                </a:cubicBezTo>
                <a:cubicBezTo>
                  <a:pt x="3141927" y="4594357"/>
                  <a:pt x="2282031" y="4892013"/>
                  <a:pt x="1488281" y="5024305"/>
                </a:cubicBezTo>
                <a:cubicBezTo>
                  <a:pt x="1223698" y="5090451"/>
                  <a:pt x="1025260" y="4991232"/>
                  <a:pt x="892969" y="4726649"/>
                </a:cubicBezTo>
                <a:cubicBezTo>
                  <a:pt x="826823" y="4462065"/>
                  <a:pt x="859896" y="4296701"/>
                  <a:pt x="992187" y="4230555"/>
                </a:cubicBezTo>
                <a:cubicBezTo>
                  <a:pt x="1322916" y="4098263"/>
                  <a:pt x="1686719" y="3800607"/>
                  <a:pt x="2083594" y="3337586"/>
                </a:cubicBezTo>
                <a:cubicBezTo>
                  <a:pt x="1752864" y="3271440"/>
                  <a:pt x="1389062" y="3304513"/>
                  <a:pt x="992187" y="3436805"/>
                </a:cubicBezTo>
                <a:cubicBezTo>
                  <a:pt x="661458" y="3436805"/>
                  <a:pt x="496094" y="3271440"/>
                  <a:pt x="496094" y="2940711"/>
                </a:cubicBezTo>
                <a:cubicBezTo>
                  <a:pt x="496094" y="2676128"/>
                  <a:pt x="562239" y="2477690"/>
                  <a:pt x="694531" y="2345399"/>
                </a:cubicBezTo>
                <a:cubicBezTo>
                  <a:pt x="1025260" y="2213107"/>
                  <a:pt x="1322916" y="2047742"/>
                  <a:pt x="1587500" y="1849305"/>
                </a:cubicBezTo>
                <a:cubicBezTo>
                  <a:pt x="2116666" y="1386284"/>
                  <a:pt x="2546614" y="890191"/>
                  <a:pt x="2877344" y="361024"/>
                </a:cubicBezTo>
                <a:cubicBezTo>
                  <a:pt x="3340364" y="30294"/>
                  <a:pt x="3671094" y="30294"/>
                  <a:pt x="3869531" y="361024"/>
                </a:cubicBezTo>
                <a:close/>
                <a:moveTo>
                  <a:pt x="4564062" y="4627430"/>
                </a:moveTo>
                <a:cubicBezTo>
                  <a:pt x="4828646" y="4627430"/>
                  <a:pt x="4894791" y="4726649"/>
                  <a:pt x="4762500" y="4925086"/>
                </a:cubicBezTo>
                <a:cubicBezTo>
                  <a:pt x="4034896" y="5454253"/>
                  <a:pt x="3108854" y="5950347"/>
                  <a:pt x="1984375" y="6413367"/>
                </a:cubicBezTo>
                <a:cubicBezTo>
                  <a:pt x="1587500" y="6545659"/>
                  <a:pt x="1190625" y="6677951"/>
                  <a:pt x="793750" y="6810242"/>
                </a:cubicBezTo>
                <a:cubicBezTo>
                  <a:pt x="330729" y="6942534"/>
                  <a:pt x="66146" y="6777170"/>
                  <a:pt x="0" y="6314149"/>
                </a:cubicBezTo>
                <a:cubicBezTo>
                  <a:pt x="0" y="6049565"/>
                  <a:pt x="99219" y="5884201"/>
                  <a:pt x="297656" y="5818055"/>
                </a:cubicBezTo>
                <a:cubicBezTo>
                  <a:pt x="760677" y="5751909"/>
                  <a:pt x="1223698" y="5652690"/>
                  <a:pt x="1686719" y="5520399"/>
                </a:cubicBezTo>
                <a:cubicBezTo>
                  <a:pt x="2678906" y="5321961"/>
                  <a:pt x="3638021" y="5024305"/>
                  <a:pt x="4564062" y="462743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4" name="Freeform 304"/>
          <p:cNvSpPr/>
          <p:nvPr/>
        </p:nvSpPr>
        <p:spPr>
          <a:xfrm rot="0" flipH="0" flipV="0">
            <a:off x="3921445" y="463237"/>
            <a:ext cx="399297" cy="267305"/>
          </a:xfrm>
          <a:custGeom>
            <a:pathLst>
              <a:path w="12099925" h="8100153">
                <a:moveTo>
                  <a:pt x="3969941" y="4430977"/>
                </a:moveTo>
                <a:lnTo>
                  <a:pt x="3969941" y="5123921"/>
                </a:lnTo>
                <a:lnTo>
                  <a:pt x="5458222" y="5024702"/>
                </a:lnTo>
                <a:cubicBezTo>
                  <a:pt x="5723070" y="5090848"/>
                  <a:pt x="5855494" y="5223007"/>
                  <a:pt x="5855494" y="5421180"/>
                </a:cubicBezTo>
                <a:cubicBezTo>
                  <a:pt x="5789348" y="5553472"/>
                  <a:pt x="5623917" y="5619618"/>
                  <a:pt x="5359202" y="5619618"/>
                </a:cubicBezTo>
                <a:cubicBezTo>
                  <a:pt x="4962327" y="5619618"/>
                  <a:pt x="4499240" y="5652691"/>
                  <a:pt x="3969941" y="5718836"/>
                </a:cubicBezTo>
                <a:lnTo>
                  <a:pt x="3969941" y="7504774"/>
                </a:lnTo>
                <a:cubicBezTo>
                  <a:pt x="3969941" y="7637066"/>
                  <a:pt x="3837583" y="7736284"/>
                  <a:pt x="3572867" y="7802430"/>
                </a:cubicBezTo>
                <a:cubicBezTo>
                  <a:pt x="3175860" y="7868576"/>
                  <a:pt x="2977356" y="7736284"/>
                  <a:pt x="2977356" y="7405555"/>
                </a:cubicBezTo>
                <a:lnTo>
                  <a:pt x="2977356" y="5818055"/>
                </a:lnTo>
                <a:cubicBezTo>
                  <a:pt x="1918626" y="5884201"/>
                  <a:pt x="1091539" y="6049566"/>
                  <a:pt x="496094" y="6314149"/>
                </a:cubicBezTo>
                <a:cubicBezTo>
                  <a:pt x="231510" y="6314149"/>
                  <a:pt x="66146" y="6181857"/>
                  <a:pt x="0" y="5917274"/>
                </a:cubicBezTo>
                <a:cubicBezTo>
                  <a:pt x="66146" y="5520399"/>
                  <a:pt x="231510" y="5288888"/>
                  <a:pt x="496094" y="5222743"/>
                </a:cubicBezTo>
                <a:cubicBezTo>
                  <a:pt x="1157817" y="5288888"/>
                  <a:pt x="1984904" y="5288888"/>
                  <a:pt x="2977356" y="5222743"/>
                </a:cubicBezTo>
                <a:lnTo>
                  <a:pt x="2977356" y="4430977"/>
                </a:lnTo>
                <a:cubicBezTo>
                  <a:pt x="2249488" y="4430977"/>
                  <a:pt x="1653977" y="4496990"/>
                  <a:pt x="1190823" y="4629018"/>
                </a:cubicBezTo>
                <a:cubicBezTo>
                  <a:pt x="860094" y="4430712"/>
                  <a:pt x="760876" y="4166261"/>
                  <a:pt x="893167" y="3835664"/>
                </a:cubicBezTo>
                <a:cubicBezTo>
                  <a:pt x="1025459" y="3703373"/>
                  <a:pt x="1157751" y="3571147"/>
                  <a:pt x="1290042" y="3438988"/>
                </a:cubicBezTo>
                <a:cubicBezTo>
                  <a:pt x="1620904" y="3108391"/>
                  <a:pt x="1885619" y="2645569"/>
                  <a:pt x="2084189" y="2050521"/>
                </a:cubicBezTo>
                <a:cubicBezTo>
                  <a:pt x="1687182" y="2050521"/>
                  <a:pt x="1323247" y="2116667"/>
                  <a:pt x="992386" y="2248958"/>
                </a:cubicBezTo>
                <a:cubicBezTo>
                  <a:pt x="727670" y="2315104"/>
                  <a:pt x="595313" y="2248958"/>
                  <a:pt x="595313" y="2050521"/>
                </a:cubicBezTo>
                <a:cubicBezTo>
                  <a:pt x="595313" y="1653646"/>
                  <a:pt x="793816" y="1355989"/>
                  <a:pt x="1190823" y="1157552"/>
                </a:cubicBezTo>
                <a:cubicBezTo>
                  <a:pt x="1455539" y="1289844"/>
                  <a:pt x="1852546" y="1355989"/>
                  <a:pt x="2381845" y="1355989"/>
                </a:cubicBezTo>
                <a:cubicBezTo>
                  <a:pt x="2580415" y="959114"/>
                  <a:pt x="2712773" y="595313"/>
                  <a:pt x="2778919" y="264583"/>
                </a:cubicBezTo>
                <a:cubicBezTo>
                  <a:pt x="2845065" y="66146"/>
                  <a:pt x="3043568" y="0"/>
                  <a:pt x="3374430" y="66146"/>
                </a:cubicBezTo>
                <a:cubicBezTo>
                  <a:pt x="3837451" y="264583"/>
                  <a:pt x="3903596" y="694531"/>
                  <a:pt x="3572867" y="1355989"/>
                </a:cubicBezTo>
                <a:cubicBezTo>
                  <a:pt x="5027414" y="1355989"/>
                  <a:pt x="5754688" y="1455208"/>
                  <a:pt x="5754688" y="1653646"/>
                </a:cubicBezTo>
                <a:cubicBezTo>
                  <a:pt x="5754688" y="1785937"/>
                  <a:pt x="5655866" y="1885156"/>
                  <a:pt x="5458222" y="1951302"/>
                </a:cubicBezTo>
                <a:lnTo>
                  <a:pt x="3175794" y="1951302"/>
                </a:lnTo>
                <a:cubicBezTo>
                  <a:pt x="2712641" y="2546614"/>
                  <a:pt x="2348772" y="3141927"/>
                  <a:pt x="2084189" y="3737239"/>
                </a:cubicBezTo>
                <a:cubicBezTo>
                  <a:pt x="2084189" y="3935677"/>
                  <a:pt x="2381911" y="4001823"/>
                  <a:pt x="2977356" y="3935677"/>
                </a:cubicBezTo>
                <a:cubicBezTo>
                  <a:pt x="2977356" y="3538802"/>
                  <a:pt x="3010429" y="3208073"/>
                  <a:pt x="3076575" y="2943489"/>
                </a:cubicBezTo>
                <a:cubicBezTo>
                  <a:pt x="3208999" y="2678906"/>
                  <a:pt x="3374430" y="2546614"/>
                  <a:pt x="3572867" y="2546614"/>
                </a:cubicBezTo>
                <a:cubicBezTo>
                  <a:pt x="3771437" y="2612760"/>
                  <a:pt x="3903795" y="2745052"/>
                  <a:pt x="3969941" y="2943489"/>
                </a:cubicBezTo>
                <a:lnTo>
                  <a:pt x="3969941" y="3935677"/>
                </a:lnTo>
                <a:lnTo>
                  <a:pt x="5160963" y="3935677"/>
                </a:lnTo>
                <a:cubicBezTo>
                  <a:pt x="5359400" y="4001690"/>
                  <a:pt x="5425546" y="4100777"/>
                  <a:pt x="5359400" y="4232936"/>
                </a:cubicBezTo>
                <a:cubicBezTo>
                  <a:pt x="5359400" y="4431109"/>
                  <a:pt x="4896247" y="4497123"/>
                  <a:pt x="3969941" y="4430977"/>
                </a:cubicBezTo>
                <a:close/>
                <a:moveTo>
                  <a:pt x="7138988" y="2745052"/>
                </a:moveTo>
                <a:cubicBezTo>
                  <a:pt x="7469717" y="2678906"/>
                  <a:pt x="7668154" y="2745052"/>
                  <a:pt x="7734300" y="2943489"/>
                </a:cubicBezTo>
                <a:lnTo>
                  <a:pt x="7734300" y="4034896"/>
                </a:lnTo>
                <a:cubicBezTo>
                  <a:pt x="9520238" y="5356489"/>
                  <a:pt x="10975446" y="6248532"/>
                  <a:pt x="12099925" y="6711024"/>
                </a:cubicBezTo>
                <a:cubicBezTo>
                  <a:pt x="11107738" y="7967795"/>
                  <a:pt x="10280914" y="8100153"/>
                  <a:pt x="9619456" y="7108097"/>
                </a:cubicBezTo>
                <a:cubicBezTo>
                  <a:pt x="8957998" y="6116042"/>
                  <a:pt x="8296539" y="5388636"/>
                  <a:pt x="7635081" y="4925880"/>
                </a:cubicBezTo>
                <a:cubicBezTo>
                  <a:pt x="6974814" y="6248268"/>
                  <a:pt x="6215459" y="7041753"/>
                  <a:pt x="5357019" y="7306336"/>
                </a:cubicBezTo>
                <a:cubicBezTo>
                  <a:pt x="4762765" y="7504774"/>
                  <a:pt x="4399624" y="7405555"/>
                  <a:pt x="4267597" y="7008680"/>
                </a:cubicBezTo>
                <a:cubicBezTo>
                  <a:pt x="4267597" y="6942534"/>
                  <a:pt x="4597532" y="6777302"/>
                  <a:pt x="5257403" y="6512983"/>
                </a:cubicBezTo>
                <a:cubicBezTo>
                  <a:pt x="5587338" y="6314678"/>
                  <a:pt x="5917274" y="6017220"/>
                  <a:pt x="6247209" y="5620610"/>
                </a:cubicBezTo>
                <a:cubicBezTo>
                  <a:pt x="6577145" y="5025694"/>
                  <a:pt x="6742113" y="4496858"/>
                  <a:pt x="6742113" y="4034102"/>
                </a:cubicBezTo>
                <a:lnTo>
                  <a:pt x="6742113" y="3141729"/>
                </a:lnTo>
                <a:cubicBezTo>
                  <a:pt x="6742113" y="2943423"/>
                  <a:pt x="6874404" y="2811198"/>
                  <a:pt x="7138988" y="2745052"/>
                </a:cubicBezTo>
                <a:close/>
                <a:moveTo>
                  <a:pt x="6643688" y="363802"/>
                </a:moveTo>
                <a:cubicBezTo>
                  <a:pt x="6709701" y="165364"/>
                  <a:pt x="6874801" y="66146"/>
                  <a:pt x="7138988" y="66146"/>
                </a:cubicBezTo>
                <a:cubicBezTo>
                  <a:pt x="7602008" y="132291"/>
                  <a:pt x="7800446" y="363802"/>
                  <a:pt x="7734300" y="760677"/>
                </a:cubicBezTo>
                <a:cubicBezTo>
                  <a:pt x="7469717" y="1422135"/>
                  <a:pt x="7568936" y="1752864"/>
                  <a:pt x="8031956" y="1752864"/>
                </a:cubicBezTo>
                <a:cubicBezTo>
                  <a:pt x="8759561" y="1752864"/>
                  <a:pt x="9354873" y="1686719"/>
                  <a:pt x="9817894" y="1554427"/>
                </a:cubicBezTo>
                <a:cubicBezTo>
                  <a:pt x="10214769" y="1686719"/>
                  <a:pt x="10380133" y="1984375"/>
                  <a:pt x="10313988" y="2447396"/>
                </a:cubicBezTo>
                <a:cubicBezTo>
                  <a:pt x="9850967" y="3175000"/>
                  <a:pt x="9288727" y="3704167"/>
                  <a:pt x="8627269" y="4034896"/>
                </a:cubicBezTo>
                <a:cubicBezTo>
                  <a:pt x="8296672" y="4034896"/>
                  <a:pt x="8296672" y="3869531"/>
                  <a:pt x="8627269" y="3538802"/>
                </a:cubicBezTo>
                <a:cubicBezTo>
                  <a:pt x="8825706" y="3274219"/>
                  <a:pt x="8991071" y="3009635"/>
                  <a:pt x="9123363" y="2745052"/>
                </a:cubicBezTo>
                <a:cubicBezTo>
                  <a:pt x="9189508" y="2480469"/>
                  <a:pt x="8991071" y="2348177"/>
                  <a:pt x="8528050" y="2348177"/>
                </a:cubicBezTo>
                <a:cubicBezTo>
                  <a:pt x="7866856" y="2348177"/>
                  <a:pt x="7404034" y="2315104"/>
                  <a:pt x="7139583" y="2248958"/>
                </a:cubicBezTo>
                <a:cubicBezTo>
                  <a:pt x="6941278" y="2381250"/>
                  <a:pt x="6742906" y="2546614"/>
                  <a:pt x="6544469" y="2745052"/>
                </a:cubicBezTo>
                <a:cubicBezTo>
                  <a:pt x="6213739" y="3075781"/>
                  <a:pt x="5849938" y="3340364"/>
                  <a:pt x="5453063" y="3538802"/>
                </a:cubicBezTo>
                <a:cubicBezTo>
                  <a:pt x="5188479" y="3604948"/>
                  <a:pt x="4990042" y="3538802"/>
                  <a:pt x="4857750" y="3340364"/>
                </a:cubicBezTo>
                <a:cubicBezTo>
                  <a:pt x="5386917" y="3009635"/>
                  <a:pt x="5849938" y="2513542"/>
                  <a:pt x="6246813" y="1852083"/>
                </a:cubicBezTo>
                <a:cubicBezTo>
                  <a:pt x="6511396" y="1322916"/>
                  <a:pt x="6643688" y="826823"/>
                  <a:pt x="6643688" y="363802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5" name="Freeform 305"/>
          <p:cNvSpPr/>
          <p:nvPr/>
        </p:nvSpPr>
        <p:spPr>
          <a:xfrm rot="0" flipH="0" flipV="0">
            <a:off x="4342106" y="467681"/>
            <a:ext cx="398337" cy="261937"/>
          </a:xfrm>
          <a:custGeom>
            <a:pathLst>
              <a:path w="12070820" h="7937500">
                <a:moveTo>
                  <a:pt x="6746081" y="2315104"/>
                </a:moveTo>
                <a:lnTo>
                  <a:pt x="5158978" y="2315104"/>
                </a:lnTo>
                <a:cubicBezTo>
                  <a:pt x="4762235" y="2513541"/>
                  <a:pt x="4266274" y="2711979"/>
                  <a:pt x="3671093" y="2910416"/>
                </a:cubicBezTo>
                <a:cubicBezTo>
                  <a:pt x="3472656" y="2976562"/>
                  <a:pt x="3373437" y="2910416"/>
                  <a:pt x="3373437" y="2711979"/>
                </a:cubicBezTo>
                <a:cubicBezTo>
                  <a:pt x="3902471" y="2315104"/>
                  <a:pt x="4332287" y="1918229"/>
                  <a:pt x="4662884" y="1521354"/>
                </a:cubicBezTo>
                <a:cubicBezTo>
                  <a:pt x="4927467" y="1190625"/>
                  <a:pt x="5158978" y="892968"/>
                  <a:pt x="5357415" y="628385"/>
                </a:cubicBezTo>
                <a:cubicBezTo>
                  <a:pt x="5555720" y="496093"/>
                  <a:pt x="5754092" y="496093"/>
                  <a:pt x="5952529" y="628385"/>
                </a:cubicBezTo>
                <a:cubicBezTo>
                  <a:pt x="6283259" y="959115"/>
                  <a:pt x="6217112" y="1322916"/>
                  <a:pt x="5754092" y="1719791"/>
                </a:cubicBezTo>
                <a:lnTo>
                  <a:pt x="6746081" y="1719791"/>
                </a:lnTo>
                <a:lnTo>
                  <a:pt x="6746081" y="727604"/>
                </a:lnTo>
                <a:cubicBezTo>
                  <a:pt x="6746081" y="396875"/>
                  <a:pt x="6812226" y="198437"/>
                  <a:pt x="6944518" y="132291"/>
                </a:cubicBezTo>
                <a:cubicBezTo>
                  <a:pt x="7209101" y="0"/>
                  <a:pt x="7440612" y="0"/>
                  <a:pt x="7639050" y="132291"/>
                </a:cubicBezTo>
                <a:cubicBezTo>
                  <a:pt x="7837487" y="198437"/>
                  <a:pt x="8002851" y="396875"/>
                  <a:pt x="8135143" y="727604"/>
                </a:cubicBezTo>
                <a:cubicBezTo>
                  <a:pt x="8068998" y="926041"/>
                  <a:pt x="8035925" y="1256771"/>
                  <a:pt x="8035925" y="1719791"/>
                </a:cubicBezTo>
                <a:lnTo>
                  <a:pt x="10119518" y="1719791"/>
                </a:lnTo>
                <a:cubicBezTo>
                  <a:pt x="10582539" y="1852083"/>
                  <a:pt x="10615612" y="2050521"/>
                  <a:pt x="10218737" y="2315104"/>
                </a:cubicBezTo>
                <a:lnTo>
                  <a:pt x="8035925" y="2315104"/>
                </a:lnTo>
                <a:lnTo>
                  <a:pt x="8035925" y="3604948"/>
                </a:lnTo>
                <a:cubicBezTo>
                  <a:pt x="9557279" y="3737239"/>
                  <a:pt x="10880195" y="3770312"/>
                  <a:pt x="12004675" y="3704166"/>
                </a:cubicBezTo>
                <a:cubicBezTo>
                  <a:pt x="12070820" y="3770312"/>
                  <a:pt x="12004675" y="4001823"/>
                  <a:pt x="11806237" y="4398698"/>
                </a:cubicBezTo>
                <a:cubicBezTo>
                  <a:pt x="11475508" y="5060156"/>
                  <a:pt x="10979414" y="5258594"/>
                  <a:pt x="10317956" y="4994010"/>
                </a:cubicBezTo>
                <a:cubicBezTo>
                  <a:pt x="9656498" y="4663281"/>
                  <a:pt x="8895820" y="4497916"/>
                  <a:pt x="8035925" y="4497916"/>
                </a:cubicBezTo>
                <a:lnTo>
                  <a:pt x="8035925" y="6680729"/>
                </a:lnTo>
                <a:cubicBezTo>
                  <a:pt x="8168216" y="7408333"/>
                  <a:pt x="7969779" y="7805208"/>
                  <a:pt x="7440612" y="7871354"/>
                </a:cubicBezTo>
                <a:cubicBezTo>
                  <a:pt x="6911445" y="7937500"/>
                  <a:pt x="6679935" y="7573698"/>
                  <a:pt x="6746081" y="6779948"/>
                </a:cubicBezTo>
                <a:lnTo>
                  <a:pt x="6746081" y="4497916"/>
                </a:lnTo>
                <a:cubicBezTo>
                  <a:pt x="5357283" y="4431771"/>
                  <a:pt x="4332287" y="4597135"/>
                  <a:pt x="3671093" y="4994010"/>
                </a:cubicBezTo>
                <a:cubicBezTo>
                  <a:pt x="3406510" y="5060156"/>
                  <a:pt x="3274218" y="4960937"/>
                  <a:pt x="3274218" y="4696354"/>
                </a:cubicBezTo>
                <a:cubicBezTo>
                  <a:pt x="3274218" y="4365625"/>
                  <a:pt x="3373371" y="4101041"/>
                  <a:pt x="3571676" y="3902604"/>
                </a:cubicBezTo>
                <a:cubicBezTo>
                  <a:pt x="3770114" y="3704166"/>
                  <a:pt x="4001624" y="3571875"/>
                  <a:pt x="4266207" y="3505729"/>
                </a:cubicBezTo>
                <a:cubicBezTo>
                  <a:pt x="4662950" y="3704166"/>
                  <a:pt x="5489575" y="3737239"/>
                  <a:pt x="6746081" y="3604948"/>
                </a:cubicBezTo>
                <a:close/>
                <a:moveTo>
                  <a:pt x="4067968" y="628385"/>
                </a:moveTo>
                <a:cubicBezTo>
                  <a:pt x="3803385" y="1091406"/>
                  <a:pt x="3406510" y="1554427"/>
                  <a:pt x="2877343" y="2017448"/>
                </a:cubicBezTo>
                <a:lnTo>
                  <a:pt x="2877343" y="6482291"/>
                </a:lnTo>
                <a:cubicBezTo>
                  <a:pt x="2877343" y="6813021"/>
                  <a:pt x="2844270" y="7110677"/>
                  <a:pt x="2778125" y="7375260"/>
                </a:cubicBezTo>
                <a:cubicBezTo>
                  <a:pt x="2579687" y="7573698"/>
                  <a:pt x="2348177" y="7672916"/>
                  <a:pt x="2083593" y="7672916"/>
                </a:cubicBezTo>
                <a:cubicBezTo>
                  <a:pt x="1819010" y="7672916"/>
                  <a:pt x="1686718" y="7507552"/>
                  <a:pt x="1686718" y="7176823"/>
                </a:cubicBezTo>
                <a:cubicBezTo>
                  <a:pt x="1885156" y="5126302"/>
                  <a:pt x="1918229" y="3571875"/>
                  <a:pt x="1785937" y="2513541"/>
                </a:cubicBezTo>
                <a:cubicBezTo>
                  <a:pt x="992187" y="2910416"/>
                  <a:pt x="496093" y="2910416"/>
                  <a:pt x="297656" y="2513541"/>
                </a:cubicBezTo>
                <a:cubicBezTo>
                  <a:pt x="165364" y="2315104"/>
                  <a:pt x="66145" y="2050521"/>
                  <a:pt x="0" y="1719791"/>
                </a:cubicBezTo>
                <a:cubicBezTo>
                  <a:pt x="66145" y="1587500"/>
                  <a:pt x="330729" y="1488281"/>
                  <a:pt x="793750" y="1422135"/>
                </a:cubicBezTo>
                <a:cubicBezTo>
                  <a:pt x="1852083" y="1223698"/>
                  <a:pt x="2877343" y="859896"/>
                  <a:pt x="3869531" y="330729"/>
                </a:cubicBezTo>
                <a:cubicBezTo>
                  <a:pt x="4067968" y="264583"/>
                  <a:pt x="4134114" y="363802"/>
                  <a:pt x="4067968" y="628385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6" name="Freeform 306"/>
          <p:cNvSpPr/>
          <p:nvPr/>
        </p:nvSpPr>
        <p:spPr>
          <a:xfrm rot="0" flipH="0" flipV="0">
            <a:off x="4760532" y="475242"/>
            <a:ext cx="400546" cy="257571"/>
          </a:xfrm>
          <a:custGeom>
            <a:pathLst>
              <a:path w="12137760" h="7805207">
                <a:moveTo>
                  <a:pt x="5423958" y="0"/>
                </a:moveTo>
                <a:cubicBezTo>
                  <a:pt x="6085416" y="132292"/>
                  <a:pt x="6383072" y="429948"/>
                  <a:pt x="6316927" y="892969"/>
                </a:cubicBezTo>
                <a:cubicBezTo>
                  <a:pt x="6118489" y="1488281"/>
                  <a:pt x="5986198" y="1918229"/>
                  <a:pt x="5920052" y="2182812"/>
                </a:cubicBezTo>
                <a:cubicBezTo>
                  <a:pt x="8433594" y="4630208"/>
                  <a:pt x="10484114" y="5986198"/>
                  <a:pt x="12071614" y="6250781"/>
                </a:cubicBezTo>
                <a:cubicBezTo>
                  <a:pt x="12137760" y="6449219"/>
                  <a:pt x="11906250" y="6813021"/>
                  <a:pt x="11377083" y="7342187"/>
                </a:cubicBezTo>
                <a:cubicBezTo>
                  <a:pt x="10914062" y="7805207"/>
                  <a:pt x="10318750" y="7739062"/>
                  <a:pt x="9591146" y="7143750"/>
                </a:cubicBezTo>
                <a:cubicBezTo>
                  <a:pt x="8797396" y="6416146"/>
                  <a:pt x="8069791" y="5721615"/>
                  <a:pt x="7408333" y="5060156"/>
                </a:cubicBezTo>
                <a:cubicBezTo>
                  <a:pt x="6746875" y="4464844"/>
                  <a:pt x="6151562" y="3902604"/>
                  <a:pt x="5622396" y="3373437"/>
                </a:cubicBezTo>
                <a:cubicBezTo>
                  <a:pt x="5291666" y="4167187"/>
                  <a:pt x="4861718" y="4861719"/>
                  <a:pt x="4332552" y="5457031"/>
                </a:cubicBezTo>
                <a:cubicBezTo>
                  <a:pt x="3208073" y="6515365"/>
                  <a:pt x="2116666" y="7077604"/>
                  <a:pt x="1058333" y="7143750"/>
                </a:cubicBezTo>
                <a:cubicBezTo>
                  <a:pt x="330729" y="7143750"/>
                  <a:pt x="0" y="6813021"/>
                  <a:pt x="66146" y="6151562"/>
                </a:cubicBezTo>
                <a:cubicBezTo>
                  <a:pt x="198437" y="6085417"/>
                  <a:pt x="694531" y="5986198"/>
                  <a:pt x="1554427" y="5853906"/>
                </a:cubicBezTo>
                <a:cubicBezTo>
                  <a:pt x="2612760" y="5589323"/>
                  <a:pt x="3505729" y="4861719"/>
                  <a:pt x="4233333" y="3671094"/>
                </a:cubicBezTo>
                <a:cubicBezTo>
                  <a:pt x="4696354" y="2745052"/>
                  <a:pt x="4894791" y="1951302"/>
                  <a:pt x="4828646" y="1289844"/>
                </a:cubicBezTo>
                <a:cubicBezTo>
                  <a:pt x="4828646" y="429948"/>
                  <a:pt x="5027083" y="0"/>
                  <a:pt x="5423958" y="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7" name="Freeform 307"/>
          <p:cNvSpPr/>
          <p:nvPr/>
        </p:nvSpPr>
        <p:spPr>
          <a:xfrm rot="0" flipH="0" flipV="0">
            <a:off x="5194290" y="465472"/>
            <a:ext cx="385266" cy="267145"/>
          </a:xfrm>
          <a:custGeom>
            <a:pathLst>
              <a:path w="11674740" h="8095323">
                <a:moveTo>
                  <a:pt x="6515365" y="1488281"/>
                </a:moveTo>
                <a:cubicBezTo>
                  <a:pt x="6515365" y="1091406"/>
                  <a:pt x="6482292" y="760677"/>
                  <a:pt x="6416146" y="496094"/>
                </a:cubicBezTo>
                <a:cubicBezTo>
                  <a:pt x="6416146" y="165365"/>
                  <a:pt x="6581510" y="0"/>
                  <a:pt x="6912240" y="0"/>
                </a:cubicBezTo>
                <a:cubicBezTo>
                  <a:pt x="7044532" y="0"/>
                  <a:pt x="7209896" y="33073"/>
                  <a:pt x="7408334" y="99219"/>
                </a:cubicBezTo>
                <a:cubicBezTo>
                  <a:pt x="7739063" y="363802"/>
                  <a:pt x="7871354" y="661458"/>
                  <a:pt x="7805209" y="992188"/>
                </a:cubicBezTo>
                <a:lnTo>
                  <a:pt x="7805209" y="1488281"/>
                </a:lnTo>
                <a:cubicBezTo>
                  <a:pt x="9326563" y="1620573"/>
                  <a:pt x="10616407" y="1653646"/>
                  <a:pt x="11674740" y="1587500"/>
                </a:cubicBezTo>
                <a:cubicBezTo>
                  <a:pt x="11211719" y="2710260"/>
                  <a:pt x="10616407" y="3205560"/>
                  <a:pt x="9888802" y="3073400"/>
                </a:cubicBezTo>
                <a:cubicBezTo>
                  <a:pt x="9293490" y="2875360"/>
                  <a:pt x="8598959" y="2677253"/>
                  <a:pt x="7805209" y="2479080"/>
                </a:cubicBezTo>
                <a:cubicBezTo>
                  <a:pt x="7739063" y="2545093"/>
                  <a:pt x="7739063" y="2875293"/>
                  <a:pt x="7805209" y="3469680"/>
                </a:cubicBezTo>
                <a:cubicBezTo>
                  <a:pt x="7937500" y="5186826"/>
                  <a:pt x="7805209" y="6375929"/>
                  <a:pt x="7408334" y="7036991"/>
                </a:cubicBezTo>
                <a:cubicBezTo>
                  <a:pt x="6482292" y="7963033"/>
                  <a:pt x="5324740" y="8095323"/>
                  <a:pt x="3935677" y="7433866"/>
                </a:cubicBezTo>
                <a:cubicBezTo>
                  <a:pt x="3208073" y="6904699"/>
                  <a:pt x="3009636" y="6573970"/>
                  <a:pt x="3340365" y="6441678"/>
                </a:cubicBezTo>
                <a:cubicBezTo>
                  <a:pt x="3671094" y="6640116"/>
                  <a:pt x="4001823" y="6772408"/>
                  <a:pt x="4332552" y="6838553"/>
                </a:cubicBezTo>
                <a:cubicBezTo>
                  <a:pt x="5457031" y="6838553"/>
                  <a:pt x="6085417" y="6673387"/>
                  <a:pt x="6217709" y="6343055"/>
                </a:cubicBezTo>
                <a:cubicBezTo>
                  <a:pt x="6482292" y="6012723"/>
                  <a:pt x="6581510" y="5054666"/>
                  <a:pt x="6515365" y="3468886"/>
                </a:cubicBezTo>
                <a:cubicBezTo>
                  <a:pt x="5258594" y="4723540"/>
                  <a:pt x="3869531" y="5449888"/>
                  <a:pt x="2348177" y="5647928"/>
                </a:cubicBezTo>
                <a:cubicBezTo>
                  <a:pt x="1951302" y="5647928"/>
                  <a:pt x="1587500" y="5515637"/>
                  <a:pt x="1256771" y="5251053"/>
                </a:cubicBezTo>
                <a:cubicBezTo>
                  <a:pt x="926042" y="4920324"/>
                  <a:pt x="926042" y="4721887"/>
                  <a:pt x="1256771" y="4655741"/>
                </a:cubicBezTo>
                <a:cubicBezTo>
                  <a:pt x="2976563" y="4589595"/>
                  <a:pt x="4729427" y="3798359"/>
                  <a:pt x="6515365" y="2282031"/>
                </a:cubicBezTo>
                <a:cubicBezTo>
                  <a:pt x="3604948" y="2282031"/>
                  <a:pt x="1620573" y="2447396"/>
                  <a:pt x="562240" y="2778125"/>
                </a:cubicBezTo>
                <a:cubicBezTo>
                  <a:pt x="165365" y="2910417"/>
                  <a:pt x="0" y="2811198"/>
                  <a:pt x="66146" y="2480469"/>
                </a:cubicBezTo>
                <a:cubicBezTo>
                  <a:pt x="463021" y="1686719"/>
                  <a:pt x="826823" y="1355990"/>
                  <a:pt x="1157552" y="1488281"/>
                </a:cubicBezTo>
                <a:cubicBezTo>
                  <a:pt x="1951302" y="1620573"/>
                  <a:pt x="3737240" y="1620573"/>
                  <a:pt x="6515365" y="1488281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8" name="Freeform 308"/>
          <p:cNvSpPr/>
          <p:nvPr/>
        </p:nvSpPr>
        <p:spPr>
          <a:xfrm rot="0" flipH="0" flipV="0">
            <a:off x="5603932" y="459963"/>
            <a:ext cx="396180" cy="272864"/>
          </a:xfrm>
          <a:custGeom>
            <a:pathLst>
              <a:path w="12005468" h="8268625">
                <a:moveTo>
                  <a:pt x="6449218" y="264583"/>
                </a:moveTo>
                <a:cubicBezTo>
                  <a:pt x="6647656" y="463021"/>
                  <a:pt x="6813020" y="760677"/>
                  <a:pt x="6945312" y="1157552"/>
                </a:cubicBezTo>
                <a:cubicBezTo>
                  <a:pt x="7474479" y="1223698"/>
                  <a:pt x="8334375" y="1223698"/>
                  <a:pt x="9525000" y="1157552"/>
                </a:cubicBezTo>
                <a:cubicBezTo>
                  <a:pt x="10120312" y="959115"/>
                  <a:pt x="10484114" y="1091208"/>
                  <a:pt x="10616406" y="1553832"/>
                </a:cubicBezTo>
                <a:cubicBezTo>
                  <a:pt x="10748698" y="2610710"/>
                  <a:pt x="10649479" y="3403336"/>
                  <a:pt x="10318750" y="3931708"/>
                </a:cubicBezTo>
                <a:cubicBezTo>
                  <a:pt x="10120312" y="4196292"/>
                  <a:pt x="9954948" y="4196292"/>
                  <a:pt x="9822656" y="3931708"/>
                </a:cubicBezTo>
                <a:cubicBezTo>
                  <a:pt x="9888801" y="2743333"/>
                  <a:pt x="9756510" y="2083131"/>
                  <a:pt x="9425781" y="1951104"/>
                </a:cubicBezTo>
                <a:cubicBezTo>
                  <a:pt x="8565885" y="1885090"/>
                  <a:pt x="7606770" y="1852083"/>
                  <a:pt x="6548437" y="1852083"/>
                </a:cubicBezTo>
                <a:cubicBezTo>
                  <a:pt x="5820833" y="1785938"/>
                  <a:pt x="4530989" y="1818944"/>
                  <a:pt x="2678906" y="1951104"/>
                </a:cubicBezTo>
                <a:cubicBezTo>
                  <a:pt x="2215885" y="2083131"/>
                  <a:pt x="1984375" y="2677187"/>
                  <a:pt x="1984375" y="3733271"/>
                </a:cubicBezTo>
                <a:cubicBezTo>
                  <a:pt x="1852083" y="4064000"/>
                  <a:pt x="1686718" y="4064000"/>
                  <a:pt x="1488281" y="3733271"/>
                </a:cubicBezTo>
                <a:cubicBezTo>
                  <a:pt x="1289843" y="3072871"/>
                  <a:pt x="1223697" y="2379464"/>
                  <a:pt x="1289843" y="1653051"/>
                </a:cubicBezTo>
                <a:cubicBezTo>
                  <a:pt x="1422135" y="1124281"/>
                  <a:pt x="1752864" y="959115"/>
                  <a:pt x="2282031" y="1157552"/>
                </a:cubicBezTo>
                <a:cubicBezTo>
                  <a:pt x="3075781" y="1223698"/>
                  <a:pt x="3935677" y="1223698"/>
                  <a:pt x="4861718" y="1157552"/>
                </a:cubicBezTo>
                <a:cubicBezTo>
                  <a:pt x="5060156" y="628385"/>
                  <a:pt x="5225520" y="330729"/>
                  <a:pt x="5357812" y="264583"/>
                </a:cubicBezTo>
                <a:cubicBezTo>
                  <a:pt x="5688541" y="0"/>
                  <a:pt x="6052343" y="0"/>
                  <a:pt x="6449218" y="264583"/>
                </a:cubicBezTo>
                <a:close/>
                <a:moveTo>
                  <a:pt x="1488281" y="4829043"/>
                </a:moveTo>
                <a:cubicBezTo>
                  <a:pt x="2943489" y="4762897"/>
                  <a:pt x="4431770" y="4729824"/>
                  <a:pt x="5953125" y="4729824"/>
                </a:cubicBezTo>
                <a:cubicBezTo>
                  <a:pt x="6283854" y="4199599"/>
                  <a:pt x="6515364" y="3437467"/>
                  <a:pt x="6647656" y="2443427"/>
                </a:cubicBezTo>
                <a:cubicBezTo>
                  <a:pt x="6647656" y="2179770"/>
                  <a:pt x="6746875" y="2047941"/>
                  <a:pt x="6945312" y="2047941"/>
                </a:cubicBezTo>
                <a:cubicBezTo>
                  <a:pt x="7342187" y="2180365"/>
                  <a:pt x="7573698" y="2412140"/>
                  <a:pt x="7639843" y="2743266"/>
                </a:cubicBezTo>
                <a:cubicBezTo>
                  <a:pt x="7705989" y="3206816"/>
                  <a:pt x="7573698" y="3869002"/>
                  <a:pt x="7242968" y="4729824"/>
                </a:cubicBezTo>
                <a:cubicBezTo>
                  <a:pt x="9491926" y="4729824"/>
                  <a:pt x="11079426" y="4762897"/>
                  <a:pt x="12005468" y="4829043"/>
                </a:cubicBezTo>
                <a:cubicBezTo>
                  <a:pt x="11476301" y="6019668"/>
                  <a:pt x="10847916" y="6449616"/>
                  <a:pt x="10120312" y="6118887"/>
                </a:cubicBezTo>
                <a:cubicBezTo>
                  <a:pt x="8929687" y="5788157"/>
                  <a:pt x="7838281" y="5589720"/>
                  <a:pt x="6846093" y="5523574"/>
                </a:cubicBezTo>
                <a:cubicBezTo>
                  <a:pt x="5523177" y="7574095"/>
                  <a:pt x="3737239" y="8268625"/>
                  <a:pt x="1488281" y="7607168"/>
                </a:cubicBezTo>
                <a:cubicBezTo>
                  <a:pt x="1289843" y="7408730"/>
                  <a:pt x="1289843" y="7243366"/>
                  <a:pt x="1488281" y="7111074"/>
                </a:cubicBezTo>
                <a:cubicBezTo>
                  <a:pt x="3406510" y="6912637"/>
                  <a:pt x="4762500" y="6350397"/>
                  <a:pt x="5556250" y="5424355"/>
                </a:cubicBezTo>
                <a:cubicBezTo>
                  <a:pt x="3042708" y="5490501"/>
                  <a:pt x="1355989" y="5655866"/>
                  <a:pt x="496093" y="5920449"/>
                </a:cubicBezTo>
                <a:cubicBezTo>
                  <a:pt x="231510" y="6118887"/>
                  <a:pt x="66145" y="6052741"/>
                  <a:pt x="0" y="5722012"/>
                </a:cubicBezTo>
                <a:cubicBezTo>
                  <a:pt x="66145" y="5325137"/>
                  <a:pt x="198437" y="5060553"/>
                  <a:pt x="396875" y="4928262"/>
                </a:cubicBezTo>
                <a:cubicBezTo>
                  <a:pt x="727604" y="4729824"/>
                  <a:pt x="1091406" y="4696751"/>
                  <a:pt x="1488281" y="4829043"/>
                </a:cubicBezTo>
                <a:close/>
                <a:moveTo>
                  <a:pt x="5060156" y="2443427"/>
                </a:moveTo>
                <a:cubicBezTo>
                  <a:pt x="5457031" y="2575719"/>
                  <a:pt x="5787760" y="2741083"/>
                  <a:pt x="6052343" y="2939521"/>
                </a:cubicBezTo>
                <a:cubicBezTo>
                  <a:pt x="6184635" y="3071813"/>
                  <a:pt x="6151562" y="3171031"/>
                  <a:pt x="5953125" y="3237177"/>
                </a:cubicBezTo>
                <a:cubicBezTo>
                  <a:pt x="5490104" y="3237177"/>
                  <a:pt x="5060156" y="3204104"/>
                  <a:pt x="4663281" y="3137958"/>
                </a:cubicBezTo>
                <a:cubicBezTo>
                  <a:pt x="3737239" y="3071813"/>
                  <a:pt x="3373437" y="2840302"/>
                  <a:pt x="3571875" y="2443427"/>
                </a:cubicBezTo>
                <a:cubicBezTo>
                  <a:pt x="3638020" y="2244990"/>
                  <a:pt x="3770312" y="2145771"/>
                  <a:pt x="3968750" y="2145771"/>
                </a:cubicBezTo>
                <a:cubicBezTo>
                  <a:pt x="4233333" y="2145771"/>
                  <a:pt x="4597135" y="2244990"/>
                  <a:pt x="5060156" y="2443427"/>
                </a:cubicBezTo>
                <a:close/>
                <a:moveTo>
                  <a:pt x="3274218" y="3336396"/>
                </a:moveTo>
                <a:cubicBezTo>
                  <a:pt x="3472656" y="3402542"/>
                  <a:pt x="3671093" y="3468688"/>
                  <a:pt x="3869531" y="3534833"/>
                </a:cubicBezTo>
                <a:cubicBezTo>
                  <a:pt x="4067968" y="3600979"/>
                  <a:pt x="4299479" y="3667125"/>
                  <a:pt x="4564062" y="3733271"/>
                </a:cubicBezTo>
                <a:lnTo>
                  <a:pt x="5357812" y="4030927"/>
                </a:lnTo>
                <a:cubicBezTo>
                  <a:pt x="5556250" y="4163219"/>
                  <a:pt x="5457031" y="4262438"/>
                  <a:pt x="5060156" y="4328583"/>
                </a:cubicBezTo>
                <a:cubicBezTo>
                  <a:pt x="4332552" y="4328583"/>
                  <a:pt x="3604947" y="4295511"/>
                  <a:pt x="2877343" y="4229365"/>
                </a:cubicBezTo>
                <a:cubicBezTo>
                  <a:pt x="2546614" y="4163219"/>
                  <a:pt x="2447395" y="3931708"/>
                  <a:pt x="2579687" y="3534833"/>
                </a:cubicBezTo>
                <a:cubicBezTo>
                  <a:pt x="2711979" y="3270250"/>
                  <a:pt x="2943489" y="3204104"/>
                  <a:pt x="3274218" y="3336396"/>
                </a:cubicBezTo>
                <a:close/>
                <a:moveTo>
                  <a:pt x="7540625" y="5920449"/>
                </a:moveTo>
                <a:cubicBezTo>
                  <a:pt x="8069791" y="6118887"/>
                  <a:pt x="8632031" y="6383470"/>
                  <a:pt x="9227343" y="6714199"/>
                </a:cubicBezTo>
                <a:cubicBezTo>
                  <a:pt x="9888801" y="7177220"/>
                  <a:pt x="10285676" y="7507949"/>
                  <a:pt x="10417968" y="7706387"/>
                </a:cubicBezTo>
                <a:cubicBezTo>
                  <a:pt x="10550260" y="7904824"/>
                  <a:pt x="10484114" y="8004043"/>
                  <a:pt x="10219531" y="8004043"/>
                </a:cubicBezTo>
                <a:cubicBezTo>
                  <a:pt x="9954948" y="8004043"/>
                  <a:pt x="9657291" y="7937897"/>
                  <a:pt x="9326562" y="7805605"/>
                </a:cubicBezTo>
                <a:cubicBezTo>
                  <a:pt x="8202083" y="7474876"/>
                  <a:pt x="7408333" y="7144147"/>
                  <a:pt x="6945312" y="6813418"/>
                </a:cubicBezTo>
                <a:cubicBezTo>
                  <a:pt x="6746875" y="6614980"/>
                  <a:pt x="6746875" y="6383470"/>
                  <a:pt x="6945312" y="6118887"/>
                </a:cubicBezTo>
                <a:cubicBezTo>
                  <a:pt x="7077604" y="5920449"/>
                  <a:pt x="7276041" y="5854303"/>
                  <a:pt x="7540625" y="5920449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9" name="Freeform 309"/>
          <p:cNvSpPr/>
          <p:nvPr/>
        </p:nvSpPr>
        <p:spPr>
          <a:xfrm rot="0" flipH="0" flipV="0">
            <a:off x="6021293" y="461185"/>
            <a:ext cx="401663" cy="268485"/>
          </a:xfrm>
          <a:custGeom>
            <a:pathLst>
              <a:path w="12171626" h="8135937">
                <a:moveTo>
                  <a:pt x="7938293" y="2214298"/>
                </a:moveTo>
                <a:lnTo>
                  <a:pt x="7938293" y="3303323"/>
                </a:lnTo>
                <a:lnTo>
                  <a:pt x="10418762" y="3303323"/>
                </a:lnTo>
                <a:cubicBezTo>
                  <a:pt x="10683345" y="3369601"/>
                  <a:pt x="10815637" y="3435879"/>
                  <a:pt x="10815637" y="3502157"/>
                </a:cubicBezTo>
                <a:cubicBezTo>
                  <a:pt x="11014075" y="3700859"/>
                  <a:pt x="10947929" y="3833349"/>
                  <a:pt x="10617200" y="3899627"/>
                </a:cubicBezTo>
                <a:cubicBezTo>
                  <a:pt x="9757304" y="4032052"/>
                  <a:pt x="8864335" y="4065191"/>
                  <a:pt x="7938293" y="3999045"/>
                </a:cubicBezTo>
                <a:lnTo>
                  <a:pt x="7938293" y="4893402"/>
                </a:lnTo>
                <a:lnTo>
                  <a:pt x="10319543" y="4893402"/>
                </a:lnTo>
                <a:cubicBezTo>
                  <a:pt x="11113293" y="4959681"/>
                  <a:pt x="11510168" y="5059098"/>
                  <a:pt x="11510168" y="5191654"/>
                </a:cubicBezTo>
                <a:cubicBezTo>
                  <a:pt x="11510168" y="5522912"/>
                  <a:pt x="11179439" y="5688541"/>
                  <a:pt x="10517981" y="5688541"/>
                </a:cubicBezTo>
                <a:cubicBezTo>
                  <a:pt x="9724231" y="5622263"/>
                  <a:pt x="8864335" y="5589124"/>
                  <a:pt x="7938293" y="5589124"/>
                </a:cubicBezTo>
                <a:lnTo>
                  <a:pt x="7938293" y="7573698"/>
                </a:lnTo>
                <a:cubicBezTo>
                  <a:pt x="7938293" y="7904427"/>
                  <a:pt x="7673710" y="8069791"/>
                  <a:pt x="7144543" y="8069791"/>
                </a:cubicBezTo>
                <a:cubicBezTo>
                  <a:pt x="6879960" y="8135937"/>
                  <a:pt x="6714595" y="8003646"/>
                  <a:pt x="6648450" y="7672916"/>
                </a:cubicBezTo>
                <a:lnTo>
                  <a:pt x="6648450" y="1917237"/>
                </a:lnTo>
                <a:cubicBezTo>
                  <a:pt x="5788554" y="2578695"/>
                  <a:pt x="4994804" y="3008643"/>
                  <a:pt x="4267200" y="3207081"/>
                </a:cubicBezTo>
                <a:cubicBezTo>
                  <a:pt x="3936470" y="3273227"/>
                  <a:pt x="3804179" y="3174008"/>
                  <a:pt x="3870325" y="2909424"/>
                </a:cubicBezTo>
                <a:cubicBezTo>
                  <a:pt x="5060950" y="1851620"/>
                  <a:pt x="5821627" y="958982"/>
                  <a:pt x="6152356" y="231510"/>
                </a:cubicBezTo>
                <a:cubicBezTo>
                  <a:pt x="6350793" y="33073"/>
                  <a:pt x="6549231" y="0"/>
                  <a:pt x="6747668" y="132291"/>
                </a:cubicBezTo>
                <a:cubicBezTo>
                  <a:pt x="7409126" y="463021"/>
                  <a:pt x="7574491" y="826823"/>
                  <a:pt x="7243762" y="1223698"/>
                </a:cubicBezTo>
                <a:cubicBezTo>
                  <a:pt x="8632825" y="1355990"/>
                  <a:pt x="10253398" y="1455208"/>
                  <a:pt x="12105481" y="1521354"/>
                </a:cubicBezTo>
                <a:cubicBezTo>
                  <a:pt x="12171626" y="1719395"/>
                  <a:pt x="12039335" y="2049595"/>
                  <a:pt x="11708606" y="2511954"/>
                </a:cubicBezTo>
                <a:cubicBezTo>
                  <a:pt x="11377876" y="2776537"/>
                  <a:pt x="10914856" y="2743464"/>
                  <a:pt x="10319543" y="2412735"/>
                </a:cubicBezTo>
                <a:cubicBezTo>
                  <a:pt x="9525793" y="2280444"/>
                  <a:pt x="8732043" y="2214298"/>
                  <a:pt x="7938293" y="2214298"/>
                </a:cubicBezTo>
                <a:close/>
                <a:moveTo>
                  <a:pt x="4067968" y="330134"/>
                </a:moveTo>
                <a:cubicBezTo>
                  <a:pt x="4597135" y="263988"/>
                  <a:pt x="4696354" y="495498"/>
                  <a:pt x="4365625" y="1024665"/>
                </a:cubicBezTo>
                <a:cubicBezTo>
                  <a:pt x="4101041" y="1289248"/>
                  <a:pt x="3836458" y="1520759"/>
                  <a:pt x="3571875" y="1719196"/>
                </a:cubicBezTo>
                <a:lnTo>
                  <a:pt x="3571875" y="6879166"/>
                </a:lnTo>
                <a:cubicBezTo>
                  <a:pt x="3638020" y="7276041"/>
                  <a:pt x="3472656" y="7540625"/>
                  <a:pt x="3075781" y="7672916"/>
                </a:cubicBezTo>
                <a:cubicBezTo>
                  <a:pt x="2612760" y="7871354"/>
                  <a:pt x="2381250" y="7772135"/>
                  <a:pt x="2381250" y="7375260"/>
                </a:cubicBezTo>
                <a:lnTo>
                  <a:pt x="2381250" y="2313318"/>
                </a:lnTo>
                <a:cubicBezTo>
                  <a:pt x="1653645" y="2710193"/>
                  <a:pt x="1157552" y="2809412"/>
                  <a:pt x="892968" y="2610974"/>
                </a:cubicBezTo>
                <a:cubicBezTo>
                  <a:pt x="165364" y="1884164"/>
                  <a:pt x="0" y="1487686"/>
                  <a:pt x="396875" y="1421540"/>
                </a:cubicBezTo>
                <a:cubicBezTo>
                  <a:pt x="1719791" y="1289248"/>
                  <a:pt x="2943489" y="925446"/>
                  <a:pt x="4067968" y="330134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0" name="Freeform 310"/>
          <p:cNvSpPr/>
          <p:nvPr/>
        </p:nvSpPr>
        <p:spPr>
          <a:xfrm rot="0" flipH="0" flipV="0">
            <a:off x="6442032" y="465525"/>
            <a:ext cx="401611" cy="258414"/>
          </a:xfrm>
          <a:custGeom>
            <a:pathLst>
              <a:path w="12170040" h="7830740">
                <a:moveTo>
                  <a:pt x="7341394" y="0"/>
                </a:moveTo>
                <a:cubicBezTo>
                  <a:pt x="7738269" y="0"/>
                  <a:pt x="8002852" y="165364"/>
                  <a:pt x="8135144" y="496093"/>
                </a:cubicBezTo>
                <a:cubicBezTo>
                  <a:pt x="8201290" y="1025260"/>
                  <a:pt x="8333582" y="1256770"/>
                  <a:pt x="8532019" y="1190625"/>
                </a:cubicBezTo>
                <a:cubicBezTo>
                  <a:pt x="8995040" y="1256770"/>
                  <a:pt x="9590352" y="1289843"/>
                  <a:pt x="10317957" y="1289843"/>
                </a:cubicBezTo>
                <a:cubicBezTo>
                  <a:pt x="10582540" y="1422135"/>
                  <a:pt x="10615613" y="1587500"/>
                  <a:pt x="10417175" y="1785937"/>
                </a:cubicBezTo>
                <a:cubicBezTo>
                  <a:pt x="10218738" y="1852083"/>
                  <a:pt x="10053373" y="1885156"/>
                  <a:pt x="9921082" y="1885156"/>
                </a:cubicBezTo>
                <a:cubicBezTo>
                  <a:pt x="9656498" y="1951302"/>
                  <a:pt x="9325769" y="1984375"/>
                  <a:pt x="8928894" y="1984375"/>
                </a:cubicBezTo>
                <a:cubicBezTo>
                  <a:pt x="9259623" y="2181489"/>
                  <a:pt x="9193477" y="2542844"/>
                  <a:pt x="8730457" y="3068439"/>
                </a:cubicBezTo>
                <a:cubicBezTo>
                  <a:pt x="10053373" y="3134585"/>
                  <a:pt x="11177852" y="3200863"/>
                  <a:pt x="12103894" y="3267273"/>
                </a:cubicBezTo>
                <a:cubicBezTo>
                  <a:pt x="12170040" y="3400226"/>
                  <a:pt x="12070821" y="3666133"/>
                  <a:pt x="11806238" y="4064992"/>
                </a:cubicBezTo>
                <a:cubicBezTo>
                  <a:pt x="11607800" y="4462793"/>
                  <a:pt x="11310144" y="4628621"/>
                  <a:pt x="10913269" y="4562475"/>
                </a:cubicBezTo>
                <a:cubicBezTo>
                  <a:pt x="9325769" y="3831960"/>
                  <a:pt x="7275380" y="3632861"/>
                  <a:pt x="4762103" y="3965178"/>
                </a:cubicBezTo>
                <a:cubicBezTo>
                  <a:pt x="4431374" y="4098131"/>
                  <a:pt x="4100645" y="4231084"/>
                  <a:pt x="3769916" y="4364037"/>
                </a:cubicBezTo>
                <a:cubicBezTo>
                  <a:pt x="3505332" y="4364037"/>
                  <a:pt x="3439187" y="4131468"/>
                  <a:pt x="3571478" y="3666331"/>
                </a:cubicBezTo>
                <a:cubicBezTo>
                  <a:pt x="3637624" y="3400425"/>
                  <a:pt x="3869135" y="3234266"/>
                  <a:pt x="4266010" y="3167856"/>
                </a:cubicBezTo>
                <a:cubicBezTo>
                  <a:pt x="4993482" y="3167856"/>
                  <a:pt x="5588662" y="3134651"/>
                  <a:pt x="6051550" y="3068240"/>
                </a:cubicBezTo>
                <a:cubicBezTo>
                  <a:pt x="5654675" y="2673879"/>
                  <a:pt x="5588529" y="2279518"/>
                  <a:pt x="5853113" y="1885156"/>
                </a:cubicBezTo>
                <a:cubicBezTo>
                  <a:pt x="5390092" y="1885156"/>
                  <a:pt x="4927071" y="1951302"/>
                  <a:pt x="4464050" y="2083593"/>
                </a:cubicBezTo>
                <a:cubicBezTo>
                  <a:pt x="4265613" y="2149739"/>
                  <a:pt x="4199467" y="2017448"/>
                  <a:pt x="4265613" y="1686718"/>
                </a:cubicBezTo>
                <a:cubicBezTo>
                  <a:pt x="4397904" y="1355989"/>
                  <a:pt x="4662488" y="1157552"/>
                  <a:pt x="5059363" y="1091406"/>
                </a:cubicBezTo>
                <a:cubicBezTo>
                  <a:pt x="5323946" y="1157552"/>
                  <a:pt x="5720821" y="1190625"/>
                  <a:pt x="6249988" y="1190625"/>
                </a:cubicBezTo>
                <a:cubicBezTo>
                  <a:pt x="6580717" y="1256770"/>
                  <a:pt x="6746082" y="959114"/>
                  <a:pt x="6746082" y="297656"/>
                </a:cubicBezTo>
                <a:cubicBezTo>
                  <a:pt x="6812227" y="99218"/>
                  <a:pt x="7010665" y="0"/>
                  <a:pt x="7341394" y="0"/>
                </a:cubicBezTo>
                <a:close/>
                <a:moveTo>
                  <a:pt x="8135144" y="1885156"/>
                </a:moveTo>
                <a:lnTo>
                  <a:pt x="6547644" y="1885156"/>
                </a:lnTo>
                <a:cubicBezTo>
                  <a:pt x="6547644" y="2279518"/>
                  <a:pt x="6646863" y="2673879"/>
                  <a:pt x="6845300" y="3068240"/>
                </a:cubicBezTo>
                <a:lnTo>
                  <a:pt x="7936707" y="3068240"/>
                </a:lnTo>
                <a:cubicBezTo>
                  <a:pt x="8068998" y="2673879"/>
                  <a:pt x="8135144" y="2279518"/>
                  <a:pt x="8135144" y="1885156"/>
                </a:cubicBezTo>
                <a:close/>
                <a:moveTo>
                  <a:pt x="2678907" y="297656"/>
                </a:moveTo>
                <a:cubicBezTo>
                  <a:pt x="3009636" y="363802"/>
                  <a:pt x="3208073" y="562239"/>
                  <a:pt x="3274219" y="892968"/>
                </a:cubicBezTo>
                <a:cubicBezTo>
                  <a:pt x="3141927" y="1223301"/>
                  <a:pt x="3075782" y="1685793"/>
                  <a:pt x="3075782" y="2280443"/>
                </a:cubicBezTo>
                <a:lnTo>
                  <a:pt x="3968353" y="2280443"/>
                </a:lnTo>
                <a:cubicBezTo>
                  <a:pt x="3968353" y="2346589"/>
                  <a:pt x="4001426" y="2379662"/>
                  <a:pt x="4067572" y="2379662"/>
                </a:cubicBezTo>
                <a:cubicBezTo>
                  <a:pt x="4199864" y="2710391"/>
                  <a:pt x="4067638" y="2908829"/>
                  <a:pt x="3670896" y="2974975"/>
                </a:cubicBezTo>
                <a:lnTo>
                  <a:pt x="3075782" y="2974975"/>
                </a:lnTo>
                <a:lnTo>
                  <a:pt x="3075782" y="4854178"/>
                </a:lnTo>
                <a:cubicBezTo>
                  <a:pt x="3869532" y="4788032"/>
                  <a:pt x="4365625" y="4788032"/>
                  <a:pt x="4564063" y="4854178"/>
                </a:cubicBezTo>
                <a:cubicBezTo>
                  <a:pt x="4696354" y="4986470"/>
                  <a:pt x="4663282" y="5151834"/>
                  <a:pt x="4464844" y="5350272"/>
                </a:cubicBezTo>
                <a:cubicBezTo>
                  <a:pt x="3208073" y="5681001"/>
                  <a:pt x="1984375" y="6077876"/>
                  <a:pt x="793750" y="6540897"/>
                </a:cubicBezTo>
                <a:cubicBezTo>
                  <a:pt x="264584" y="6607042"/>
                  <a:pt x="0" y="6441678"/>
                  <a:pt x="0" y="6044803"/>
                </a:cubicBezTo>
                <a:cubicBezTo>
                  <a:pt x="132292" y="5581782"/>
                  <a:pt x="429948" y="5317199"/>
                  <a:pt x="892969" y="5251053"/>
                </a:cubicBezTo>
                <a:cubicBezTo>
                  <a:pt x="1289844" y="5184907"/>
                  <a:pt x="1686719" y="5118761"/>
                  <a:pt x="2083594" y="5052615"/>
                </a:cubicBezTo>
                <a:lnTo>
                  <a:pt x="2083594" y="2974975"/>
                </a:lnTo>
                <a:cubicBezTo>
                  <a:pt x="1819011" y="2908829"/>
                  <a:pt x="1422136" y="2973123"/>
                  <a:pt x="892969" y="3167856"/>
                </a:cubicBezTo>
                <a:cubicBezTo>
                  <a:pt x="496094" y="3167856"/>
                  <a:pt x="330729" y="3036358"/>
                  <a:pt x="396875" y="2773362"/>
                </a:cubicBezTo>
                <a:cubicBezTo>
                  <a:pt x="463021" y="2444750"/>
                  <a:pt x="661459" y="2247569"/>
                  <a:pt x="992188" y="2181820"/>
                </a:cubicBezTo>
                <a:cubicBezTo>
                  <a:pt x="1322917" y="2247569"/>
                  <a:pt x="1686719" y="2280443"/>
                  <a:pt x="2083594" y="2280443"/>
                </a:cubicBezTo>
                <a:lnTo>
                  <a:pt x="2083594" y="793750"/>
                </a:lnTo>
                <a:cubicBezTo>
                  <a:pt x="2083594" y="396875"/>
                  <a:pt x="2282032" y="231510"/>
                  <a:pt x="2678907" y="297656"/>
                </a:cubicBezTo>
                <a:close/>
                <a:moveTo>
                  <a:pt x="6547644" y="5251053"/>
                </a:moveTo>
                <a:cubicBezTo>
                  <a:pt x="6150769" y="5184907"/>
                  <a:pt x="5985404" y="5284126"/>
                  <a:pt x="6051550" y="5548709"/>
                </a:cubicBezTo>
                <a:cubicBezTo>
                  <a:pt x="6051550" y="6408605"/>
                  <a:pt x="6150769" y="6805480"/>
                  <a:pt x="6349207" y="6739334"/>
                </a:cubicBezTo>
                <a:cubicBezTo>
                  <a:pt x="7010665" y="6739334"/>
                  <a:pt x="7771342" y="6706261"/>
                  <a:pt x="8631238" y="6640115"/>
                </a:cubicBezTo>
                <a:cubicBezTo>
                  <a:pt x="8829675" y="6309386"/>
                  <a:pt x="8862748" y="5945584"/>
                  <a:pt x="8730457" y="5548709"/>
                </a:cubicBezTo>
                <a:cubicBezTo>
                  <a:pt x="8730457" y="5284126"/>
                  <a:pt x="8002852" y="5184907"/>
                  <a:pt x="6547644" y="5251053"/>
                </a:cubicBezTo>
                <a:close/>
                <a:moveTo>
                  <a:pt x="5853113" y="4457303"/>
                </a:moveTo>
                <a:cubicBezTo>
                  <a:pt x="6514571" y="4589594"/>
                  <a:pt x="7374467" y="4622668"/>
                  <a:pt x="8432800" y="4556522"/>
                </a:cubicBezTo>
                <a:cubicBezTo>
                  <a:pt x="8763530" y="4556522"/>
                  <a:pt x="8995040" y="4524639"/>
                  <a:pt x="9127332" y="4460875"/>
                </a:cubicBezTo>
                <a:cubicBezTo>
                  <a:pt x="9325769" y="4460875"/>
                  <a:pt x="9524207" y="4559961"/>
                  <a:pt x="9722644" y="4758134"/>
                </a:cubicBezTo>
                <a:cubicBezTo>
                  <a:pt x="9921082" y="4956307"/>
                  <a:pt x="9954155" y="5187553"/>
                  <a:pt x="9821863" y="5451872"/>
                </a:cubicBezTo>
                <a:cubicBezTo>
                  <a:pt x="9755717" y="6112404"/>
                  <a:pt x="9689571" y="6739996"/>
                  <a:pt x="9623425" y="7334647"/>
                </a:cubicBezTo>
                <a:cubicBezTo>
                  <a:pt x="9491133" y="7665376"/>
                  <a:pt x="9193477" y="7764595"/>
                  <a:pt x="8730457" y="7632303"/>
                </a:cubicBezTo>
                <a:cubicBezTo>
                  <a:pt x="7870561" y="7433865"/>
                  <a:pt x="6944519" y="7433865"/>
                  <a:pt x="5952332" y="7632303"/>
                </a:cubicBezTo>
                <a:cubicBezTo>
                  <a:pt x="5489311" y="7830740"/>
                  <a:pt x="5224727" y="7698449"/>
                  <a:pt x="5158582" y="7235428"/>
                </a:cubicBezTo>
                <a:cubicBezTo>
                  <a:pt x="5158582" y="6507824"/>
                  <a:pt x="5092436" y="5780220"/>
                  <a:pt x="4960144" y="5052615"/>
                </a:cubicBezTo>
                <a:cubicBezTo>
                  <a:pt x="5092436" y="4589594"/>
                  <a:pt x="5390092" y="4391157"/>
                  <a:pt x="5853113" y="4457303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1" name="Freeform 311"/>
          <p:cNvSpPr/>
          <p:nvPr/>
        </p:nvSpPr>
        <p:spPr>
          <a:xfrm rot="0" flipH="0" flipV="0">
            <a:off x="6865863" y="465472"/>
            <a:ext cx="353707" cy="260846"/>
          </a:xfrm>
          <a:custGeom>
            <a:pathLst>
              <a:path w="10718403" h="7904427">
                <a:moveTo>
                  <a:pt x="2183606" y="297656"/>
                </a:moveTo>
                <a:cubicBezTo>
                  <a:pt x="2382043" y="363802"/>
                  <a:pt x="2580481" y="463021"/>
                  <a:pt x="2778918" y="595313"/>
                </a:cubicBezTo>
                <a:cubicBezTo>
                  <a:pt x="3109647" y="793750"/>
                  <a:pt x="3407304" y="992188"/>
                  <a:pt x="3671887" y="1190625"/>
                </a:cubicBezTo>
                <a:cubicBezTo>
                  <a:pt x="4068762" y="1455208"/>
                  <a:pt x="4267200" y="1620573"/>
                  <a:pt x="4267200" y="1686719"/>
                </a:cubicBezTo>
                <a:cubicBezTo>
                  <a:pt x="4333345" y="1819011"/>
                  <a:pt x="4167981" y="1852084"/>
                  <a:pt x="3771106" y="1785938"/>
                </a:cubicBezTo>
                <a:cubicBezTo>
                  <a:pt x="3308085" y="1719792"/>
                  <a:pt x="2845064" y="1653646"/>
                  <a:pt x="2382043" y="1587500"/>
                </a:cubicBezTo>
                <a:cubicBezTo>
                  <a:pt x="1588293" y="1389063"/>
                  <a:pt x="1290637" y="1025261"/>
                  <a:pt x="1489075" y="496094"/>
                </a:cubicBezTo>
                <a:cubicBezTo>
                  <a:pt x="1621366" y="231511"/>
                  <a:pt x="1852877" y="165365"/>
                  <a:pt x="2183606" y="297656"/>
                </a:cubicBezTo>
                <a:close/>
                <a:moveTo>
                  <a:pt x="0" y="3472656"/>
                </a:moveTo>
                <a:cubicBezTo>
                  <a:pt x="0" y="2877344"/>
                  <a:pt x="231510" y="2546615"/>
                  <a:pt x="694531" y="2480469"/>
                </a:cubicBezTo>
                <a:cubicBezTo>
                  <a:pt x="1157552" y="2678906"/>
                  <a:pt x="1719791" y="2711979"/>
                  <a:pt x="2381250" y="2579688"/>
                </a:cubicBezTo>
                <a:cubicBezTo>
                  <a:pt x="2778125" y="2447396"/>
                  <a:pt x="3075781" y="2480469"/>
                  <a:pt x="3274218" y="2678906"/>
                </a:cubicBezTo>
                <a:cubicBezTo>
                  <a:pt x="3472656" y="2811198"/>
                  <a:pt x="3538802" y="3009636"/>
                  <a:pt x="3472656" y="3274219"/>
                </a:cubicBezTo>
                <a:cubicBezTo>
                  <a:pt x="3274218" y="3869531"/>
                  <a:pt x="3175000" y="4564063"/>
                  <a:pt x="3175000" y="5357813"/>
                </a:cubicBezTo>
                <a:cubicBezTo>
                  <a:pt x="3241145" y="5423959"/>
                  <a:pt x="3373437" y="5390886"/>
                  <a:pt x="3571875" y="5258594"/>
                </a:cubicBezTo>
                <a:cubicBezTo>
                  <a:pt x="3770312" y="5060156"/>
                  <a:pt x="4001822" y="4861719"/>
                  <a:pt x="4266406" y="4663281"/>
                </a:cubicBezTo>
                <a:cubicBezTo>
                  <a:pt x="4530989" y="4597136"/>
                  <a:pt x="4597135" y="4729427"/>
                  <a:pt x="4464843" y="5060156"/>
                </a:cubicBezTo>
                <a:cubicBezTo>
                  <a:pt x="4001822" y="5721615"/>
                  <a:pt x="3472656" y="6350000"/>
                  <a:pt x="2877343" y="6945313"/>
                </a:cubicBezTo>
                <a:cubicBezTo>
                  <a:pt x="2414322" y="7408334"/>
                  <a:pt x="1984375" y="7474479"/>
                  <a:pt x="1587500" y="7143750"/>
                </a:cubicBezTo>
                <a:cubicBezTo>
                  <a:pt x="1389062" y="6945313"/>
                  <a:pt x="1355989" y="6746875"/>
                  <a:pt x="1488281" y="6548438"/>
                </a:cubicBezTo>
                <a:cubicBezTo>
                  <a:pt x="2083593" y="5953125"/>
                  <a:pt x="2381250" y="4994011"/>
                  <a:pt x="2381250" y="3671094"/>
                </a:cubicBezTo>
                <a:cubicBezTo>
                  <a:pt x="2447395" y="3340365"/>
                  <a:pt x="1819010" y="3340365"/>
                  <a:pt x="496093" y="3671094"/>
                </a:cubicBezTo>
                <a:cubicBezTo>
                  <a:pt x="231510" y="3803386"/>
                  <a:pt x="66145" y="3737240"/>
                  <a:pt x="0" y="3472656"/>
                </a:cubicBezTo>
                <a:close/>
                <a:moveTo>
                  <a:pt x="5557837" y="99219"/>
                </a:moveTo>
                <a:cubicBezTo>
                  <a:pt x="6087400" y="99219"/>
                  <a:pt x="6319109" y="330730"/>
                  <a:pt x="6252964" y="793750"/>
                </a:cubicBezTo>
                <a:cubicBezTo>
                  <a:pt x="6319109" y="2116667"/>
                  <a:pt x="6352182" y="3075781"/>
                  <a:pt x="6352182" y="3671094"/>
                </a:cubicBezTo>
                <a:cubicBezTo>
                  <a:pt x="6286037" y="4927865"/>
                  <a:pt x="6120540" y="5787761"/>
                  <a:pt x="5855692" y="6250781"/>
                </a:cubicBezTo>
                <a:cubicBezTo>
                  <a:pt x="5326393" y="7110677"/>
                  <a:pt x="4565650" y="7474479"/>
                  <a:pt x="3573462" y="7342188"/>
                </a:cubicBezTo>
                <a:cubicBezTo>
                  <a:pt x="3110441" y="7209896"/>
                  <a:pt x="3143514" y="7011459"/>
                  <a:pt x="3672681" y="6746875"/>
                </a:cubicBezTo>
                <a:cubicBezTo>
                  <a:pt x="4532577" y="6151563"/>
                  <a:pt x="5028670" y="5523177"/>
                  <a:pt x="5160962" y="4861719"/>
                </a:cubicBezTo>
                <a:cubicBezTo>
                  <a:pt x="5359400" y="3737240"/>
                  <a:pt x="5326327" y="2414323"/>
                  <a:pt x="5061743" y="892969"/>
                </a:cubicBezTo>
                <a:cubicBezTo>
                  <a:pt x="4995597" y="429948"/>
                  <a:pt x="5160962" y="165365"/>
                  <a:pt x="5557837" y="99219"/>
                </a:cubicBezTo>
                <a:close/>
                <a:moveTo>
                  <a:pt x="7741840" y="694531"/>
                </a:moveTo>
                <a:cubicBezTo>
                  <a:pt x="8072570" y="760677"/>
                  <a:pt x="8271007" y="959115"/>
                  <a:pt x="8337153" y="1289844"/>
                </a:cubicBezTo>
                <a:cubicBezTo>
                  <a:pt x="8204861" y="3075781"/>
                  <a:pt x="8204861" y="4894792"/>
                  <a:pt x="8337153" y="6746875"/>
                </a:cubicBezTo>
                <a:cubicBezTo>
                  <a:pt x="8337153" y="7011459"/>
                  <a:pt x="8171788" y="7176823"/>
                  <a:pt x="7841059" y="7242969"/>
                </a:cubicBezTo>
                <a:cubicBezTo>
                  <a:pt x="7510329" y="7242969"/>
                  <a:pt x="7311892" y="7077604"/>
                  <a:pt x="7245746" y="6746875"/>
                </a:cubicBezTo>
                <a:cubicBezTo>
                  <a:pt x="7378038" y="4960938"/>
                  <a:pt x="7378038" y="3141927"/>
                  <a:pt x="7245746" y="1289844"/>
                </a:cubicBezTo>
                <a:cubicBezTo>
                  <a:pt x="7245746" y="892969"/>
                  <a:pt x="7411111" y="694531"/>
                  <a:pt x="7741840" y="694531"/>
                </a:cubicBezTo>
                <a:close/>
                <a:moveTo>
                  <a:pt x="10321528" y="198438"/>
                </a:moveTo>
                <a:cubicBezTo>
                  <a:pt x="10519965" y="264583"/>
                  <a:pt x="10619184" y="496094"/>
                  <a:pt x="10619184" y="892969"/>
                </a:cubicBezTo>
                <a:cubicBezTo>
                  <a:pt x="10486892" y="2943490"/>
                  <a:pt x="10519965" y="5027084"/>
                  <a:pt x="10718403" y="7143750"/>
                </a:cubicBezTo>
                <a:cubicBezTo>
                  <a:pt x="10718403" y="7540625"/>
                  <a:pt x="10553038" y="7772136"/>
                  <a:pt x="10222309" y="7838281"/>
                </a:cubicBezTo>
                <a:cubicBezTo>
                  <a:pt x="9891579" y="7904427"/>
                  <a:pt x="9660070" y="7838281"/>
                  <a:pt x="9527778" y="7639844"/>
                </a:cubicBezTo>
                <a:cubicBezTo>
                  <a:pt x="9395486" y="7507552"/>
                  <a:pt x="9362413" y="5754688"/>
                  <a:pt x="9428559" y="2381250"/>
                </a:cubicBezTo>
                <a:cubicBezTo>
                  <a:pt x="9428559" y="1785938"/>
                  <a:pt x="9395486" y="1289844"/>
                  <a:pt x="9329340" y="892969"/>
                </a:cubicBezTo>
                <a:cubicBezTo>
                  <a:pt x="9263195" y="562240"/>
                  <a:pt x="9296267" y="330730"/>
                  <a:pt x="9428559" y="198438"/>
                </a:cubicBezTo>
                <a:cubicBezTo>
                  <a:pt x="9626996" y="0"/>
                  <a:pt x="9924653" y="0"/>
                  <a:pt x="10321528" y="198438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2" name="Freeform 312"/>
          <p:cNvSpPr/>
          <p:nvPr/>
        </p:nvSpPr>
        <p:spPr>
          <a:xfrm rot="0" flipH="0" flipV="0">
            <a:off x="7282002" y="456715"/>
            <a:ext cx="397271" cy="276125"/>
          </a:xfrm>
          <a:custGeom>
            <a:pathLst>
              <a:path w="12038542" h="8367447">
                <a:moveTo>
                  <a:pt x="4795573" y="2050521"/>
                </a:moveTo>
                <a:cubicBezTo>
                  <a:pt x="3803385" y="2116667"/>
                  <a:pt x="2877344" y="2248958"/>
                  <a:pt x="2017448" y="2447396"/>
                </a:cubicBezTo>
                <a:cubicBezTo>
                  <a:pt x="1686719" y="2579688"/>
                  <a:pt x="1521354" y="2480469"/>
                  <a:pt x="1521354" y="2149740"/>
                </a:cubicBezTo>
                <a:cubicBezTo>
                  <a:pt x="1719792" y="1620573"/>
                  <a:pt x="2083594" y="1355990"/>
                  <a:pt x="2612760" y="1355990"/>
                </a:cubicBezTo>
                <a:cubicBezTo>
                  <a:pt x="3141927" y="1488282"/>
                  <a:pt x="3869531" y="1521354"/>
                  <a:pt x="4795573" y="1455208"/>
                </a:cubicBezTo>
                <a:cubicBezTo>
                  <a:pt x="4795573" y="1124479"/>
                  <a:pt x="4762500" y="859896"/>
                  <a:pt x="4696354" y="661458"/>
                </a:cubicBezTo>
                <a:cubicBezTo>
                  <a:pt x="4696354" y="198438"/>
                  <a:pt x="4894792" y="0"/>
                  <a:pt x="5291667" y="66146"/>
                </a:cubicBezTo>
                <a:cubicBezTo>
                  <a:pt x="5820833" y="132292"/>
                  <a:pt x="6151562" y="297657"/>
                  <a:pt x="6283854" y="562240"/>
                </a:cubicBezTo>
                <a:cubicBezTo>
                  <a:pt x="6350000" y="694532"/>
                  <a:pt x="6316927" y="992188"/>
                  <a:pt x="6184635" y="1455208"/>
                </a:cubicBezTo>
                <a:lnTo>
                  <a:pt x="9359635" y="1455208"/>
                </a:lnTo>
                <a:cubicBezTo>
                  <a:pt x="9690365" y="1653646"/>
                  <a:pt x="9690365" y="1852083"/>
                  <a:pt x="9359635" y="2050521"/>
                </a:cubicBezTo>
                <a:lnTo>
                  <a:pt x="6184635" y="2050521"/>
                </a:lnTo>
                <a:cubicBezTo>
                  <a:pt x="6118489" y="2381250"/>
                  <a:pt x="6085417" y="2678906"/>
                  <a:pt x="6085417" y="2943490"/>
                </a:cubicBezTo>
                <a:cubicBezTo>
                  <a:pt x="9194271" y="3075781"/>
                  <a:pt x="11178646" y="3175000"/>
                  <a:pt x="12038542" y="3241146"/>
                </a:cubicBezTo>
                <a:cubicBezTo>
                  <a:pt x="11575521" y="4497917"/>
                  <a:pt x="10914062" y="4894792"/>
                  <a:pt x="10054167" y="4431771"/>
                </a:cubicBezTo>
                <a:cubicBezTo>
                  <a:pt x="8995833" y="4034896"/>
                  <a:pt x="7639843" y="3803386"/>
                  <a:pt x="5986198" y="3737240"/>
                </a:cubicBezTo>
                <a:cubicBezTo>
                  <a:pt x="5787760" y="4332552"/>
                  <a:pt x="5787760" y="4630208"/>
                  <a:pt x="5986198" y="4630208"/>
                </a:cubicBezTo>
                <a:cubicBezTo>
                  <a:pt x="6713802" y="4630208"/>
                  <a:pt x="7507552" y="4597136"/>
                  <a:pt x="8367448" y="4530990"/>
                </a:cubicBezTo>
                <a:cubicBezTo>
                  <a:pt x="8698177" y="4464844"/>
                  <a:pt x="8962760" y="4696354"/>
                  <a:pt x="9161198" y="5225521"/>
                </a:cubicBezTo>
                <a:cubicBezTo>
                  <a:pt x="9161198" y="5490104"/>
                  <a:pt x="9028906" y="5655469"/>
                  <a:pt x="8764323" y="5721615"/>
                </a:cubicBezTo>
                <a:cubicBezTo>
                  <a:pt x="7838281" y="6250781"/>
                  <a:pt x="7077604" y="6680729"/>
                  <a:pt x="6482292" y="7011458"/>
                </a:cubicBezTo>
                <a:lnTo>
                  <a:pt x="7276042" y="7309115"/>
                </a:lnTo>
                <a:cubicBezTo>
                  <a:pt x="8202083" y="7705990"/>
                  <a:pt x="8665104" y="7937500"/>
                  <a:pt x="8665104" y="8003646"/>
                </a:cubicBezTo>
                <a:cubicBezTo>
                  <a:pt x="8995833" y="8268229"/>
                  <a:pt x="8797396" y="8367447"/>
                  <a:pt x="8069792" y="8301301"/>
                </a:cubicBezTo>
                <a:cubicBezTo>
                  <a:pt x="6746875" y="7970573"/>
                  <a:pt x="5324739" y="7507552"/>
                  <a:pt x="3803385" y="6912240"/>
                </a:cubicBezTo>
                <a:cubicBezTo>
                  <a:pt x="3208073" y="6713802"/>
                  <a:pt x="3042708" y="6416146"/>
                  <a:pt x="3307292" y="6019271"/>
                </a:cubicBezTo>
                <a:cubicBezTo>
                  <a:pt x="3571875" y="5754688"/>
                  <a:pt x="3902604" y="5721615"/>
                  <a:pt x="4299479" y="5920052"/>
                </a:cubicBezTo>
                <a:cubicBezTo>
                  <a:pt x="4828646" y="6184636"/>
                  <a:pt x="5357812" y="6449219"/>
                  <a:pt x="5886979" y="6713802"/>
                </a:cubicBezTo>
                <a:cubicBezTo>
                  <a:pt x="6350000" y="6316927"/>
                  <a:pt x="6779948" y="5920052"/>
                  <a:pt x="7176823" y="5523177"/>
                </a:cubicBezTo>
                <a:cubicBezTo>
                  <a:pt x="7441406" y="5192448"/>
                  <a:pt x="6713802" y="5159375"/>
                  <a:pt x="4994010" y="5423958"/>
                </a:cubicBezTo>
                <a:cubicBezTo>
                  <a:pt x="4332552" y="5556250"/>
                  <a:pt x="4067969" y="5390886"/>
                  <a:pt x="4200260" y="4927865"/>
                </a:cubicBezTo>
                <a:cubicBezTo>
                  <a:pt x="4464844" y="4530990"/>
                  <a:pt x="4597135" y="4134115"/>
                  <a:pt x="4597135" y="3737240"/>
                </a:cubicBezTo>
                <a:cubicBezTo>
                  <a:pt x="3075781" y="3803386"/>
                  <a:pt x="1719792" y="4001823"/>
                  <a:pt x="529167" y="4332552"/>
                </a:cubicBezTo>
                <a:cubicBezTo>
                  <a:pt x="132292" y="4464844"/>
                  <a:pt x="0" y="4233333"/>
                  <a:pt x="132292" y="3638021"/>
                </a:cubicBezTo>
                <a:cubicBezTo>
                  <a:pt x="396875" y="3241146"/>
                  <a:pt x="727604" y="3042708"/>
                  <a:pt x="1124479" y="3042708"/>
                </a:cubicBezTo>
                <a:cubicBezTo>
                  <a:pt x="1852083" y="3108854"/>
                  <a:pt x="3042708" y="3075781"/>
                  <a:pt x="4696354" y="294349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3" name="Freeform 313"/>
          <p:cNvSpPr/>
          <p:nvPr/>
        </p:nvSpPr>
        <p:spPr>
          <a:xfrm rot="0" flipH="0" flipV="0">
            <a:off x="7706950" y="460068"/>
            <a:ext cx="396206" cy="266093"/>
          </a:xfrm>
          <a:custGeom>
            <a:pathLst>
              <a:path w="12006262" h="8063442">
                <a:moveTo>
                  <a:pt x="4762500" y="3532452"/>
                </a:moveTo>
                <a:cubicBezTo>
                  <a:pt x="3770312" y="3863181"/>
                  <a:pt x="2976562" y="4094692"/>
                  <a:pt x="2381250" y="4226983"/>
                </a:cubicBezTo>
                <a:cubicBezTo>
                  <a:pt x="1918229" y="4226983"/>
                  <a:pt x="1686719" y="4094692"/>
                  <a:pt x="1686719" y="3830108"/>
                </a:cubicBezTo>
                <a:cubicBezTo>
                  <a:pt x="2877344" y="3565525"/>
                  <a:pt x="4101041" y="3201723"/>
                  <a:pt x="5357812" y="2738702"/>
                </a:cubicBezTo>
                <a:cubicBezTo>
                  <a:pt x="4101041" y="2672556"/>
                  <a:pt x="3241146" y="2705629"/>
                  <a:pt x="2778125" y="2837921"/>
                </a:cubicBezTo>
                <a:cubicBezTo>
                  <a:pt x="2381250" y="2705762"/>
                  <a:pt x="2381250" y="2474516"/>
                  <a:pt x="2778125" y="2144183"/>
                </a:cubicBezTo>
                <a:cubicBezTo>
                  <a:pt x="3108854" y="2144183"/>
                  <a:pt x="3406510" y="2176992"/>
                  <a:pt x="3671094" y="2242608"/>
                </a:cubicBezTo>
                <a:lnTo>
                  <a:pt x="8930283" y="2242608"/>
                </a:lnTo>
                <a:cubicBezTo>
                  <a:pt x="9261012" y="2374900"/>
                  <a:pt x="9294084" y="2540265"/>
                  <a:pt x="9029501" y="2738702"/>
                </a:cubicBezTo>
                <a:lnTo>
                  <a:pt x="6449219" y="2738702"/>
                </a:lnTo>
                <a:cubicBezTo>
                  <a:pt x="6184635" y="2937140"/>
                  <a:pt x="5920052" y="3102504"/>
                  <a:pt x="5655469" y="3234796"/>
                </a:cubicBezTo>
                <a:lnTo>
                  <a:pt x="6350000" y="4028546"/>
                </a:lnTo>
                <a:cubicBezTo>
                  <a:pt x="6945445" y="3763963"/>
                  <a:pt x="7408531" y="3400161"/>
                  <a:pt x="7739261" y="2937140"/>
                </a:cubicBezTo>
                <a:cubicBezTo>
                  <a:pt x="8202281" y="2804848"/>
                  <a:pt x="8466865" y="2970213"/>
                  <a:pt x="8533011" y="3433233"/>
                </a:cubicBezTo>
                <a:cubicBezTo>
                  <a:pt x="8599156" y="3565525"/>
                  <a:pt x="8533011" y="3697817"/>
                  <a:pt x="8334573" y="3830108"/>
                </a:cubicBezTo>
                <a:cubicBezTo>
                  <a:pt x="7937698" y="4028546"/>
                  <a:pt x="7540823" y="4160838"/>
                  <a:pt x="7143948" y="4226983"/>
                </a:cubicBezTo>
                <a:cubicBezTo>
                  <a:pt x="8996296" y="5219171"/>
                  <a:pt x="10617067" y="5715265"/>
                  <a:pt x="12006262" y="5715265"/>
                </a:cubicBezTo>
                <a:cubicBezTo>
                  <a:pt x="11940117" y="6178286"/>
                  <a:pt x="11675467" y="6608233"/>
                  <a:pt x="11212314" y="7005108"/>
                </a:cubicBezTo>
                <a:cubicBezTo>
                  <a:pt x="10749293" y="7401983"/>
                  <a:pt x="10186987" y="7335838"/>
                  <a:pt x="9525397" y="6806671"/>
                </a:cubicBezTo>
                <a:cubicBezTo>
                  <a:pt x="8533077" y="6012921"/>
                  <a:pt x="7540757" y="5318390"/>
                  <a:pt x="6548437" y="4723077"/>
                </a:cubicBezTo>
                <a:cubicBezTo>
                  <a:pt x="6879167" y="5384536"/>
                  <a:pt x="6879167" y="6178286"/>
                  <a:pt x="6548437" y="7104327"/>
                </a:cubicBezTo>
                <a:cubicBezTo>
                  <a:pt x="6350000" y="7567348"/>
                  <a:pt x="5953125" y="7865004"/>
                  <a:pt x="5357812" y="7997296"/>
                </a:cubicBezTo>
                <a:cubicBezTo>
                  <a:pt x="4233333" y="8063442"/>
                  <a:pt x="3472656" y="7732713"/>
                  <a:pt x="3075781" y="7005108"/>
                </a:cubicBezTo>
                <a:cubicBezTo>
                  <a:pt x="3075781" y="6938963"/>
                  <a:pt x="3108854" y="6905890"/>
                  <a:pt x="3175000" y="6905890"/>
                </a:cubicBezTo>
                <a:cubicBezTo>
                  <a:pt x="3770312" y="7170473"/>
                  <a:pt x="4332552" y="7203546"/>
                  <a:pt x="4861719" y="7005108"/>
                </a:cubicBezTo>
                <a:cubicBezTo>
                  <a:pt x="5126302" y="6872817"/>
                  <a:pt x="5291666" y="6707452"/>
                  <a:pt x="5357812" y="6509015"/>
                </a:cubicBezTo>
                <a:cubicBezTo>
                  <a:pt x="5490104" y="6178286"/>
                  <a:pt x="5523177" y="5847556"/>
                  <a:pt x="5457031" y="5516827"/>
                </a:cubicBezTo>
                <a:cubicBezTo>
                  <a:pt x="4663281" y="5847556"/>
                  <a:pt x="3803385" y="6145213"/>
                  <a:pt x="2877344" y="6409796"/>
                </a:cubicBezTo>
                <a:cubicBezTo>
                  <a:pt x="2282031" y="6608233"/>
                  <a:pt x="1686719" y="6740525"/>
                  <a:pt x="1091406" y="6806671"/>
                </a:cubicBezTo>
                <a:cubicBezTo>
                  <a:pt x="562239" y="6938963"/>
                  <a:pt x="198437" y="6806671"/>
                  <a:pt x="0" y="6409796"/>
                </a:cubicBezTo>
                <a:cubicBezTo>
                  <a:pt x="0" y="6343650"/>
                  <a:pt x="198437" y="6277504"/>
                  <a:pt x="595312" y="6211358"/>
                </a:cubicBezTo>
                <a:cubicBezTo>
                  <a:pt x="1124479" y="6145213"/>
                  <a:pt x="1686719" y="6045994"/>
                  <a:pt x="2282031" y="5913702"/>
                </a:cubicBezTo>
                <a:cubicBezTo>
                  <a:pt x="3737239" y="5516827"/>
                  <a:pt x="4762500" y="5186098"/>
                  <a:pt x="5357812" y="4921515"/>
                </a:cubicBezTo>
                <a:lnTo>
                  <a:pt x="5159375" y="4326202"/>
                </a:lnTo>
                <a:cubicBezTo>
                  <a:pt x="4233333" y="4789223"/>
                  <a:pt x="3340364" y="5119952"/>
                  <a:pt x="2480469" y="5318390"/>
                </a:cubicBezTo>
                <a:cubicBezTo>
                  <a:pt x="2017448" y="5450681"/>
                  <a:pt x="1719791" y="5351463"/>
                  <a:pt x="1587500" y="5020733"/>
                </a:cubicBezTo>
                <a:cubicBezTo>
                  <a:pt x="1653646" y="4954588"/>
                  <a:pt x="2315104" y="4756150"/>
                  <a:pt x="3571875" y="4425421"/>
                </a:cubicBezTo>
                <a:cubicBezTo>
                  <a:pt x="3968750" y="4293129"/>
                  <a:pt x="4431771" y="4094692"/>
                  <a:pt x="4960937" y="3830108"/>
                </a:cubicBezTo>
                <a:close/>
                <a:moveTo>
                  <a:pt x="5853906" y="66146"/>
                </a:moveTo>
                <a:cubicBezTo>
                  <a:pt x="6052344" y="66146"/>
                  <a:pt x="6250781" y="132292"/>
                  <a:pt x="6449219" y="264583"/>
                </a:cubicBezTo>
                <a:cubicBezTo>
                  <a:pt x="6449219" y="595313"/>
                  <a:pt x="6482292" y="826823"/>
                  <a:pt x="6548437" y="959115"/>
                </a:cubicBezTo>
                <a:cubicBezTo>
                  <a:pt x="7408465" y="959115"/>
                  <a:pt x="8268494" y="992055"/>
                  <a:pt x="9128522" y="1057937"/>
                </a:cubicBezTo>
                <a:cubicBezTo>
                  <a:pt x="9459383" y="992055"/>
                  <a:pt x="9724033" y="892969"/>
                  <a:pt x="9922470" y="760677"/>
                </a:cubicBezTo>
                <a:cubicBezTo>
                  <a:pt x="10451769" y="694532"/>
                  <a:pt x="10716419" y="1024202"/>
                  <a:pt x="10716419" y="1749690"/>
                </a:cubicBezTo>
                <a:cubicBezTo>
                  <a:pt x="10716419" y="2344473"/>
                  <a:pt x="10650273" y="2840302"/>
                  <a:pt x="10517981" y="3237177"/>
                </a:cubicBezTo>
                <a:cubicBezTo>
                  <a:pt x="10385689" y="3435615"/>
                  <a:pt x="10253398" y="3435615"/>
                  <a:pt x="10121106" y="3237177"/>
                </a:cubicBezTo>
                <a:cubicBezTo>
                  <a:pt x="10054960" y="2708011"/>
                  <a:pt x="9955742" y="2278063"/>
                  <a:pt x="9823450" y="1947333"/>
                </a:cubicBezTo>
                <a:cubicBezTo>
                  <a:pt x="9823450" y="1619250"/>
                  <a:pt x="9029634" y="1455208"/>
                  <a:pt x="7442001" y="1455208"/>
                </a:cubicBezTo>
                <a:lnTo>
                  <a:pt x="4663479" y="1455208"/>
                </a:lnTo>
                <a:cubicBezTo>
                  <a:pt x="3869729" y="1455208"/>
                  <a:pt x="3142059" y="1488149"/>
                  <a:pt x="2480469" y="1554030"/>
                </a:cubicBezTo>
                <a:cubicBezTo>
                  <a:pt x="1951302" y="1751806"/>
                  <a:pt x="1686719" y="2312062"/>
                  <a:pt x="1686719" y="3234796"/>
                </a:cubicBezTo>
                <a:cubicBezTo>
                  <a:pt x="1554427" y="3433233"/>
                  <a:pt x="1389062" y="3433233"/>
                  <a:pt x="1190625" y="3234796"/>
                </a:cubicBezTo>
                <a:cubicBezTo>
                  <a:pt x="1058333" y="2772966"/>
                  <a:pt x="992187" y="2278195"/>
                  <a:pt x="992187" y="1750483"/>
                </a:cubicBezTo>
                <a:cubicBezTo>
                  <a:pt x="1058333" y="1024070"/>
                  <a:pt x="1289844" y="693936"/>
                  <a:pt x="1686719" y="760082"/>
                </a:cubicBezTo>
                <a:cubicBezTo>
                  <a:pt x="2414323" y="1024136"/>
                  <a:pt x="3472656" y="1057143"/>
                  <a:pt x="4861719" y="859102"/>
                </a:cubicBezTo>
                <a:cubicBezTo>
                  <a:pt x="4927864" y="726943"/>
                  <a:pt x="4960937" y="561843"/>
                  <a:pt x="4960937" y="363802"/>
                </a:cubicBezTo>
                <a:cubicBezTo>
                  <a:pt x="5093229" y="99219"/>
                  <a:pt x="5390885" y="0"/>
                  <a:pt x="5853906" y="66146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4" name="Freeform 314"/>
          <p:cNvSpPr/>
          <p:nvPr/>
        </p:nvSpPr>
        <p:spPr>
          <a:xfrm rot="0" flipH="0" flipV="0">
            <a:off x="8194798" y="436004"/>
            <a:ext cx="45839" cy="292990"/>
          </a:xfrm>
          <a:custGeom>
            <a:pathLst>
              <a:path w="1389063" h="8878491">
                <a:moveTo>
                  <a:pt x="694531" y="8878491"/>
                </a:moveTo>
                <a:cubicBezTo>
                  <a:pt x="496094" y="8878491"/>
                  <a:pt x="330729" y="8812345"/>
                  <a:pt x="198438" y="8680054"/>
                </a:cubicBezTo>
                <a:cubicBezTo>
                  <a:pt x="66146" y="8547762"/>
                  <a:pt x="0" y="8382397"/>
                  <a:pt x="0" y="8183960"/>
                </a:cubicBezTo>
                <a:cubicBezTo>
                  <a:pt x="0" y="7985522"/>
                  <a:pt x="66146" y="7820158"/>
                  <a:pt x="198438" y="7687866"/>
                </a:cubicBezTo>
                <a:cubicBezTo>
                  <a:pt x="330729" y="7555574"/>
                  <a:pt x="496094" y="7489429"/>
                  <a:pt x="694531" y="7489429"/>
                </a:cubicBezTo>
                <a:cubicBezTo>
                  <a:pt x="892969" y="7489429"/>
                  <a:pt x="1058333" y="7555574"/>
                  <a:pt x="1190625" y="7687866"/>
                </a:cubicBezTo>
                <a:cubicBezTo>
                  <a:pt x="1322917" y="7820158"/>
                  <a:pt x="1389063" y="7985522"/>
                  <a:pt x="1389063" y="8183960"/>
                </a:cubicBezTo>
                <a:cubicBezTo>
                  <a:pt x="1389063" y="8382397"/>
                  <a:pt x="1322917" y="8547762"/>
                  <a:pt x="1190625" y="8680054"/>
                </a:cubicBezTo>
                <a:cubicBezTo>
                  <a:pt x="1058333" y="8812345"/>
                  <a:pt x="892969" y="8878491"/>
                  <a:pt x="694531" y="8878491"/>
                </a:cubicBezTo>
                <a:close/>
                <a:moveTo>
                  <a:pt x="892969" y="5556250"/>
                </a:moveTo>
                <a:lnTo>
                  <a:pt x="892969" y="6052344"/>
                </a:lnTo>
                <a:lnTo>
                  <a:pt x="496094" y="6052344"/>
                </a:lnTo>
                <a:lnTo>
                  <a:pt x="496094" y="5556250"/>
                </a:lnTo>
                <a:cubicBezTo>
                  <a:pt x="496094" y="4663282"/>
                  <a:pt x="438216" y="3762045"/>
                  <a:pt x="322461" y="2852540"/>
                </a:cubicBezTo>
                <a:cubicBezTo>
                  <a:pt x="206706" y="1943035"/>
                  <a:pt x="148828" y="1273308"/>
                  <a:pt x="148828" y="843360"/>
                </a:cubicBezTo>
                <a:cubicBezTo>
                  <a:pt x="148828" y="578777"/>
                  <a:pt x="190169" y="372071"/>
                  <a:pt x="272852" y="223243"/>
                </a:cubicBezTo>
                <a:cubicBezTo>
                  <a:pt x="355534" y="74415"/>
                  <a:pt x="496094" y="0"/>
                  <a:pt x="694531" y="0"/>
                </a:cubicBezTo>
                <a:cubicBezTo>
                  <a:pt x="926042" y="0"/>
                  <a:pt x="1074870" y="82683"/>
                  <a:pt x="1141016" y="248047"/>
                </a:cubicBezTo>
                <a:cubicBezTo>
                  <a:pt x="1207162" y="413412"/>
                  <a:pt x="1240234" y="611849"/>
                  <a:pt x="1240234" y="843360"/>
                </a:cubicBezTo>
                <a:cubicBezTo>
                  <a:pt x="1240234" y="1273308"/>
                  <a:pt x="1182357" y="1943035"/>
                  <a:pt x="1066602" y="2852540"/>
                </a:cubicBezTo>
                <a:cubicBezTo>
                  <a:pt x="950846" y="3762045"/>
                  <a:pt x="892969" y="4663282"/>
                  <a:pt x="892969" y="555625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5" name="Rectangle 315"/>
          <p:cNvSpPr/>
          <p:nvPr/>
        </p:nvSpPr>
        <p:spPr>
          <a:xfrm rot="0" flipH="0" flipV="0">
            <a:off x="776611" y="1211956"/>
            <a:ext cx="7570308" cy="128734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300" baseline="0" b="0" i="0" dirty="0" spc="0">
                <a:solidFill>
                  <a:srgbClr val="336565"/>
                </a:solidFill>
                <a:latin typeface="宋体" pitchFamily="0" charset="1"/>
              </a:rPr>
              <a:t>计算机语言</a:t>
            </a:r>
          </a:p>
          <a:p>
            <a:pPr marL="71627">
              <a:lnSpc>
                <a:spcPts val="6180"/>
              </a:lnSpc>
            </a:pPr>
            <a:r>
              <a:rPr lang="en-US" sz="2202" baseline="0" b="0" i="0" dirty="0" spc="1055">
                <a:latin typeface="Wingdings" pitchFamily="0" charset="1"/>
              </a:rPr>
              <a:t></a:t>
            </a:r>
            <a:r>
              <a:rPr lang="en-US" sz="3102" baseline="0" b="0" i="0" dirty="0" spc="0">
                <a:latin typeface="宋体" pitchFamily="0" charset="1"/>
              </a:rPr>
              <a:t>通过</a:t>
            </a:r>
            <a:r>
              <a:rPr lang="en-US" sz="3102" baseline="0" b="0" i="0" dirty="0" spc="0">
                <a:latin typeface="Arial" pitchFamily="0" charset="1"/>
              </a:rPr>
              <a:t>DOS</a:t>
            </a:r>
            <a:r>
              <a:rPr lang="en-US" sz="3102" baseline="0" b="0" i="0" dirty="0" spc="0">
                <a:latin typeface="宋体" pitchFamily="0" charset="1"/>
              </a:rPr>
              <a:t>命令行的演示，发现原来操作计</a:t>
            </a:r>
          </a:p>
        </p:txBody>
      </p:sp>
      <p:sp>
        <p:nvSpPr>
          <p:cNvPr id="316" name="Rectangle 316"/>
          <p:cNvSpPr/>
          <p:nvPr/>
        </p:nvSpPr>
        <p:spPr>
          <a:xfrm rot="0" flipH="0" flipV="0">
            <a:off x="1831782" y="2266619"/>
            <a:ext cx="7388139" cy="62111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tabLst>
                <a:tab pos="7289651" algn="l"/>
              </a:tabLst>
            </a:pPr>
            <a:r>
              <a:rPr lang="en-US" sz="2202" baseline="0" b="0" i="0" dirty="0" spc="0">
                <a:latin typeface="Times New Roman" pitchFamily="0" charset="1"/>
              </a:rPr>
              <a:t> 	</a:t>
            </a:r>
            <a:r>
              <a:rPr lang="en-US" sz="31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317" name="Rectangle 317"/>
          <p:cNvSpPr/>
          <p:nvPr/>
        </p:nvSpPr>
        <p:spPr>
          <a:xfrm rot="0" flipH="0" flipV="0">
            <a:off x="848239" y="2495833"/>
            <a:ext cx="7434071" cy="104358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342506"/>
            <a:r>
              <a:rPr lang="en-US" sz="3102" baseline="0" b="0" i="0" dirty="0" spc="0">
                <a:latin typeface="宋体" pitchFamily="0" charset="1"/>
              </a:rPr>
              <a:t>算机就如同和计算机说话一样。</a:t>
            </a:r>
          </a:p>
          <a:p>
            <a:pPr marL="0">
              <a:lnSpc>
                <a:spcPts val="4498"/>
              </a:lnSpc>
            </a:pPr>
            <a:r>
              <a:rPr lang="en-US" sz="2202" baseline="0" b="0" i="0" dirty="0" spc="1055">
                <a:latin typeface="Wingdings" pitchFamily="0" charset="1"/>
              </a:rPr>
              <a:t></a:t>
            </a:r>
            <a:r>
              <a:rPr lang="en-US" sz="3102" baseline="0" b="0" i="0" dirty="0" spc="0">
                <a:latin typeface="宋体" pitchFamily="0" charset="1"/>
              </a:rPr>
              <a:t>我们告诉它做什么，它就可以做什么。前</a:t>
            </a:r>
          </a:p>
        </p:txBody>
      </p:sp>
      <p:sp>
        <p:nvSpPr>
          <p:cNvPr id="318" name="Rectangle 318"/>
          <p:cNvSpPr/>
          <p:nvPr/>
        </p:nvSpPr>
        <p:spPr>
          <a:xfrm rot="0" flipH="0" flipV="0">
            <a:off x="1831782" y="3331133"/>
            <a:ext cx="7323531" cy="62111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tabLst>
                <a:tab pos="7225042" algn="l"/>
              </a:tabLst>
            </a:pPr>
            <a:r>
              <a:rPr lang="en-US" sz="2202" baseline="0" b="0" i="0" dirty="0" spc="0">
                <a:latin typeface="Times New Roman" pitchFamily="0" charset="1"/>
              </a:rPr>
              <a:t> 	</a:t>
            </a:r>
            <a:r>
              <a:rPr lang="en-US" sz="31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319" name="Rectangle 319"/>
          <p:cNvSpPr/>
          <p:nvPr/>
        </p:nvSpPr>
        <p:spPr>
          <a:xfrm rot="0" flipH="0" flipV="0">
            <a:off x="1191139" y="3536710"/>
            <a:ext cx="7964174" cy="9454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102" baseline="0" b="0" i="0" dirty="0" spc="0">
                <a:latin typeface="宋体" pitchFamily="0" charset="1"/>
              </a:rPr>
              <a:t>提是，我们和它说的内容它必须识别才可</a:t>
            </a:r>
          </a:p>
          <a:p>
            <a:pPr marL="0">
              <a:lnSpc>
                <a:spcPts val="3725"/>
              </a:lnSpc>
              <a:tabLst>
                <a:tab pos="7865685" algn="l"/>
              </a:tabLst>
            </a:pPr>
            <a:r>
              <a:rPr lang="en-US" sz="4700" baseline="-31099" b="0" i="0" dirty="0" spc="0">
                <a:latin typeface="宋体" pitchFamily="0" charset="1"/>
              </a:rPr>
              <a:t>以。这就是计算机语言。	</a:t>
            </a:r>
            <a:r>
              <a:rPr lang="en-US" sz="3102" baseline="0" b="0" i="0" dirty="0" spc="0">
                <a:latin typeface="Times New Roman" pitchFamily="0" charset="1"/>
              </a:rPr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/>
      </p:grpSpPr>
      <p:sp>
        <p:nvSpPr>
          <p:cNvPr id="320" name="Freeform 320"/>
          <p:cNvSpPr/>
          <p:nvPr/>
        </p:nvSpPr>
        <p:spPr>
          <a:xfrm rot="5400000" flipH="0" flipV="0">
            <a:off x="1531379" y="-1164843"/>
            <a:ext cx="6119621" cy="8823959"/>
          </a:xfrm>
          <a:custGeom>
            <a:pathLst>
              <a:path w="6119621" h="8823959">
                <a:moveTo>
                  <a:pt x="0" y="8147304"/>
                </a:moveTo>
                <a:cubicBezTo>
                  <a:pt x="0" y="8521445"/>
                  <a:pt x="302513" y="8823959"/>
                  <a:pt x="675894" y="8823959"/>
                </a:cubicBezTo>
                <a:lnTo>
                  <a:pt x="5443728" y="8823959"/>
                </a:lnTo>
                <a:cubicBezTo>
                  <a:pt x="5817108" y="8823959"/>
                  <a:pt x="6119621" y="8521445"/>
                  <a:pt x="6119621" y="8147304"/>
                </a:cubicBezTo>
                <a:lnTo>
                  <a:pt x="6119621" y="676657"/>
                </a:lnTo>
                <a:cubicBezTo>
                  <a:pt x="6119621" y="303276"/>
                  <a:pt x="5817108" y="0"/>
                  <a:pt x="5443728" y="0"/>
                </a:cubicBezTo>
                <a:lnTo>
                  <a:pt x="675894" y="0"/>
                </a:lnTo>
                <a:cubicBezTo>
                  <a:pt x="302513" y="0"/>
                  <a:pt x="0" y="303276"/>
                  <a:pt x="0" y="676657"/>
                </a:cubicBezTo>
                <a:close/>
              </a:path>
            </a:pathLst>
          </a:custGeom>
          <a:noFill/>
          <a:ln w="28575" cap="rnd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1" name="Freeform 321"/>
          <p:cNvSpPr/>
          <p:nvPr/>
        </p:nvSpPr>
        <p:spPr>
          <a:xfrm rot="5400000" flipH="0" flipV="0">
            <a:off x="4604143" y="-2004947"/>
            <a:ext cx="0" cy="7696200"/>
          </a:xfrm>
          <a:custGeom>
            <a:pathLst>
              <a:path w="0" h="7696200">
                <a:moveTo>
                  <a:pt x="0" y="7696200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22" name="Picture 102"/>
          <p:cNvPicPr>
            <a:picLocks noChangeAspect="0" noChangeArrowheads="1"/>
          </p:cNvPicPr>
          <p:nvPr/>
        </p:nvPicPr>
        <p:blipFill>
          <a:blip r:embed="rId3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900061" y="332105"/>
            <a:ext cx="1582673" cy="633222"/>
          </a:xfrm>
          <a:prstGeom prst="rect">
            <a:avLst/>
          </a:prstGeom>
          <a:noFill/>
          <a:extLst/>
        </p:spPr>
      </p:pic>
      <p:sp>
        <p:nvSpPr>
          <p:cNvPr id="323" name="Rectangle 323"/>
          <p:cNvSpPr/>
          <p:nvPr/>
        </p:nvSpPr>
        <p:spPr>
          <a:xfrm rot="0" flipH="0" flipV="0">
            <a:off x="3522097" y="6419821"/>
            <a:ext cx="2557727" cy="23776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0" i="0" dirty="0" spc="0">
                <a:latin typeface="宋体" pitchFamily="0" charset="1"/>
              </a:rPr>
              <a:t>北京传智播客教</a:t>
            </a:r>
            <a:r>
              <a:rPr lang="en-US" sz="1397" baseline="0" b="0" i="0" dirty="0" spc="397">
                <a:latin typeface="宋体" pitchFamily="0" charset="1"/>
              </a:rPr>
              <a:t>育</a:t>
            </a:r>
            <a:r>
              <a:rPr lang="en-US" sz="1397" baseline="0" b="0" i="0" dirty="0" spc="0">
                <a:latin typeface="Arial" pitchFamily="0" charset="1"/>
                <a:hlinkClick r:id="rId100"/>
              </a:rPr>
              <a:t>www.itcast.cn</a:t>
            </a:r>
          </a:p>
        </p:txBody>
      </p:sp>
      <p:sp>
        <p:nvSpPr>
          <p:cNvPr id="324" name="Rectangle 324"/>
          <p:cNvSpPr/>
          <p:nvPr/>
        </p:nvSpPr>
        <p:spPr>
          <a:xfrm rot="0" flipH="0" flipV="0">
            <a:off x="776611" y="151519"/>
            <a:ext cx="7547427" cy="15925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lnSpc>
                <a:spcPts val="6960"/>
              </a:lnSpc>
            </a:pPr>
            <a:r>
              <a:rPr lang="en-US" sz="3300" baseline="0" b="1" i="0" dirty="0" spc="0">
                <a:solidFill>
                  <a:srgbClr val="336565"/>
                </a:solidFill>
                <a:latin typeface="Arial Black" pitchFamily="0" charset="1"/>
              </a:rPr>
              <a:t>1.1 </a:t>
            </a:r>
            <a:r>
              <a:rPr lang="en-US" sz="3300" baseline="0" b="0" i="0" dirty="0" spc="0">
                <a:solidFill>
                  <a:srgbClr val="336565"/>
                </a:solidFill>
                <a:latin typeface="宋体" pitchFamily="0" charset="1"/>
              </a:rPr>
              <a:t>什么是计算机语言？</a:t>
            </a:r>
          </a:p>
        </p:txBody>
      </p:sp>
      <p:sp>
        <p:nvSpPr>
          <p:cNvPr id="325" name="Freeform 325"/>
          <p:cNvSpPr/>
          <p:nvPr/>
        </p:nvSpPr>
        <p:spPr>
          <a:xfrm rot="0" flipH="0" flipV="0">
            <a:off x="2645568" y="598615"/>
            <a:ext cx="424129" cy="45262"/>
          </a:xfrm>
          <a:custGeom>
            <a:pathLst>
              <a:path w="12852400" h="1371600">
                <a:moveTo>
                  <a:pt x="0" y="0"/>
                </a:moveTo>
                <a:lnTo>
                  <a:pt x="12852400" y="0"/>
                </a:lnTo>
                <a:lnTo>
                  <a:pt x="12852400" y="1371600"/>
                </a:lnTo>
                <a:lnTo>
                  <a:pt x="0" y="1371600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41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6" name="Freeform 326"/>
          <p:cNvSpPr/>
          <p:nvPr/>
        </p:nvSpPr>
        <p:spPr>
          <a:xfrm rot="0" flipH="0" flipV="0">
            <a:off x="3077189" y="458963"/>
            <a:ext cx="402728" cy="267315"/>
          </a:xfrm>
          <a:custGeom>
            <a:pathLst>
              <a:path w="12203906" h="8100484">
                <a:moveTo>
                  <a:pt x="4762500" y="892969"/>
                </a:moveTo>
                <a:cubicBezTo>
                  <a:pt x="4828646" y="363802"/>
                  <a:pt x="5060156" y="66146"/>
                  <a:pt x="5457031" y="0"/>
                </a:cubicBezTo>
                <a:cubicBezTo>
                  <a:pt x="5853906" y="66146"/>
                  <a:pt x="6151563" y="198438"/>
                  <a:pt x="6350000" y="396875"/>
                </a:cubicBezTo>
                <a:cubicBezTo>
                  <a:pt x="6482292" y="463021"/>
                  <a:pt x="6581511" y="628386"/>
                  <a:pt x="6647656" y="892969"/>
                </a:cubicBezTo>
                <a:cubicBezTo>
                  <a:pt x="9756511" y="959115"/>
                  <a:pt x="11608594" y="1025261"/>
                  <a:pt x="12203906" y="1091407"/>
                </a:cubicBezTo>
                <a:cubicBezTo>
                  <a:pt x="11542448" y="2215886"/>
                  <a:pt x="10847917" y="2612761"/>
                  <a:pt x="10120313" y="2282032"/>
                </a:cubicBezTo>
                <a:cubicBezTo>
                  <a:pt x="9591146" y="2083594"/>
                  <a:pt x="9061979" y="1918229"/>
                  <a:pt x="8532813" y="1785938"/>
                </a:cubicBezTo>
                <a:cubicBezTo>
                  <a:pt x="7871354" y="1653646"/>
                  <a:pt x="7176823" y="1587500"/>
                  <a:pt x="6449219" y="1587500"/>
                </a:cubicBezTo>
                <a:cubicBezTo>
                  <a:pt x="4398698" y="1587500"/>
                  <a:pt x="2711979" y="1719792"/>
                  <a:pt x="1389063" y="1984375"/>
                </a:cubicBezTo>
                <a:cubicBezTo>
                  <a:pt x="1058333" y="2116667"/>
                  <a:pt x="760677" y="2215886"/>
                  <a:pt x="496094" y="2282032"/>
                </a:cubicBezTo>
                <a:cubicBezTo>
                  <a:pt x="297656" y="2348178"/>
                  <a:pt x="198438" y="2182813"/>
                  <a:pt x="198438" y="1785938"/>
                </a:cubicBezTo>
                <a:cubicBezTo>
                  <a:pt x="396875" y="1389063"/>
                  <a:pt x="661458" y="1124480"/>
                  <a:pt x="992188" y="992188"/>
                </a:cubicBezTo>
                <a:cubicBezTo>
                  <a:pt x="1256771" y="992188"/>
                  <a:pt x="1455208" y="1025261"/>
                  <a:pt x="1587500" y="1091407"/>
                </a:cubicBezTo>
                <a:cubicBezTo>
                  <a:pt x="2315104" y="1091407"/>
                  <a:pt x="3373438" y="1025261"/>
                  <a:pt x="4762500" y="892969"/>
                </a:cubicBezTo>
                <a:close/>
                <a:moveTo>
                  <a:pt x="3472656" y="1984375"/>
                </a:moveTo>
                <a:cubicBezTo>
                  <a:pt x="3671094" y="1984375"/>
                  <a:pt x="3803385" y="2017448"/>
                  <a:pt x="3869531" y="2083594"/>
                </a:cubicBezTo>
                <a:cubicBezTo>
                  <a:pt x="5390885" y="2083594"/>
                  <a:pt x="6515364" y="2116667"/>
                  <a:pt x="7242969" y="2182813"/>
                </a:cubicBezTo>
                <a:cubicBezTo>
                  <a:pt x="7573698" y="2116667"/>
                  <a:pt x="7904427" y="2083594"/>
                  <a:pt x="8235156" y="2083594"/>
                </a:cubicBezTo>
                <a:cubicBezTo>
                  <a:pt x="8698177" y="2215886"/>
                  <a:pt x="8863542" y="2447396"/>
                  <a:pt x="8731250" y="2778125"/>
                </a:cubicBezTo>
                <a:cubicBezTo>
                  <a:pt x="8665104" y="3042709"/>
                  <a:pt x="8598958" y="3307292"/>
                  <a:pt x="8532813" y="3571875"/>
                </a:cubicBezTo>
                <a:cubicBezTo>
                  <a:pt x="8400521" y="3836459"/>
                  <a:pt x="8202083" y="3902604"/>
                  <a:pt x="7937500" y="3770313"/>
                </a:cubicBezTo>
                <a:cubicBezTo>
                  <a:pt x="7606771" y="3704167"/>
                  <a:pt x="7209896" y="3638021"/>
                  <a:pt x="6746875" y="3571875"/>
                </a:cubicBezTo>
                <a:cubicBezTo>
                  <a:pt x="5953125" y="3505729"/>
                  <a:pt x="5192448" y="3505729"/>
                  <a:pt x="4464844" y="3571875"/>
                </a:cubicBezTo>
                <a:cubicBezTo>
                  <a:pt x="4200260" y="3638021"/>
                  <a:pt x="3968750" y="3704167"/>
                  <a:pt x="3770313" y="3770313"/>
                </a:cubicBezTo>
                <a:cubicBezTo>
                  <a:pt x="3439583" y="3902604"/>
                  <a:pt x="3241146" y="3869532"/>
                  <a:pt x="3175000" y="3671094"/>
                </a:cubicBezTo>
                <a:cubicBezTo>
                  <a:pt x="3108854" y="3406511"/>
                  <a:pt x="3042708" y="3042709"/>
                  <a:pt x="2976563" y="2579688"/>
                </a:cubicBezTo>
                <a:cubicBezTo>
                  <a:pt x="2910417" y="2182813"/>
                  <a:pt x="3075781" y="1984375"/>
                  <a:pt x="3472656" y="1984375"/>
                </a:cubicBezTo>
                <a:close/>
                <a:moveTo>
                  <a:pt x="4266406" y="3073400"/>
                </a:moveTo>
                <a:cubicBezTo>
                  <a:pt x="5258594" y="3007254"/>
                  <a:pt x="6316927" y="3007254"/>
                  <a:pt x="7441406" y="3073400"/>
                </a:cubicBezTo>
                <a:cubicBezTo>
                  <a:pt x="7639844" y="2810140"/>
                  <a:pt x="7606771" y="2645569"/>
                  <a:pt x="7342188" y="2579688"/>
                </a:cubicBezTo>
                <a:cubicBezTo>
                  <a:pt x="6350000" y="2513542"/>
                  <a:pt x="5291667" y="2513542"/>
                  <a:pt x="4167188" y="2579688"/>
                </a:cubicBezTo>
                <a:cubicBezTo>
                  <a:pt x="3968750" y="2711318"/>
                  <a:pt x="4001823" y="2875889"/>
                  <a:pt x="4266406" y="3073400"/>
                </a:cubicBezTo>
                <a:close/>
                <a:moveTo>
                  <a:pt x="3571875" y="4164807"/>
                </a:moveTo>
                <a:cubicBezTo>
                  <a:pt x="3902604" y="4098661"/>
                  <a:pt x="4266406" y="4065588"/>
                  <a:pt x="4663281" y="4065588"/>
                </a:cubicBezTo>
                <a:cubicBezTo>
                  <a:pt x="6118490" y="3999442"/>
                  <a:pt x="7507552" y="4032515"/>
                  <a:pt x="8830469" y="4164807"/>
                </a:cubicBezTo>
                <a:cubicBezTo>
                  <a:pt x="8962761" y="4164807"/>
                  <a:pt x="9095052" y="4131734"/>
                  <a:pt x="9227344" y="4065588"/>
                </a:cubicBezTo>
                <a:cubicBezTo>
                  <a:pt x="9293489" y="3999442"/>
                  <a:pt x="9425781" y="3999442"/>
                  <a:pt x="9624219" y="4065588"/>
                </a:cubicBezTo>
                <a:cubicBezTo>
                  <a:pt x="10087239" y="4330171"/>
                  <a:pt x="10252604" y="4561682"/>
                  <a:pt x="10120313" y="4760119"/>
                </a:cubicBezTo>
                <a:cubicBezTo>
                  <a:pt x="9988021" y="5024702"/>
                  <a:pt x="9954948" y="5355432"/>
                  <a:pt x="10021094" y="5752307"/>
                </a:cubicBezTo>
                <a:cubicBezTo>
                  <a:pt x="10021094" y="6413765"/>
                  <a:pt x="10054167" y="6942932"/>
                  <a:pt x="10120313" y="7339807"/>
                </a:cubicBezTo>
                <a:cubicBezTo>
                  <a:pt x="10120313" y="7670536"/>
                  <a:pt x="9954948" y="7902046"/>
                  <a:pt x="9624219" y="8034338"/>
                </a:cubicBezTo>
                <a:cubicBezTo>
                  <a:pt x="9293489" y="8100484"/>
                  <a:pt x="9095052" y="8034338"/>
                  <a:pt x="9028906" y="7835900"/>
                </a:cubicBezTo>
                <a:cubicBezTo>
                  <a:pt x="8962761" y="7372880"/>
                  <a:pt x="8929688" y="6413765"/>
                  <a:pt x="8929688" y="4958557"/>
                </a:cubicBezTo>
                <a:cubicBezTo>
                  <a:pt x="8797396" y="4693973"/>
                  <a:pt x="7705989" y="4561682"/>
                  <a:pt x="5655469" y="4561682"/>
                </a:cubicBezTo>
                <a:cubicBezTo>
                  <a:pt x="4861719" y="4627828"/>
                  <a:pt x="4067969" y="4693973"/>
                  <a:pt x="3274219" y="4760119"/>
                </a:cubicBezTo>
                <a:cubicBezTo>
                  <a:pt x="3141927" y="4826265"/>
                  <a:pt x="3075781" y="4925484"/>
                  <a:pt x="3075781" y="5057775"/>
                </a:cubicBezTo>
                <a:cubicBezTo>
                  <a:pt x="3141927" y="6116109"/>
                  <a:pt x="2910417" y="6909859"/>
                  <a:pt x="2381250" y="7439025"/>
                </a:cubicBezTo>
                <a:cubicBezTo>
                  <a:pt x="1785938" y="7902046"/>
                  <a:pt x="1256771" y="8034338"/>
                  <a:pt x="793750" y="7835900"/>
                </a:cubicBezTo>
                <a:cubicBezTo>
                  <a:pt x="330729" y="7703609"/>
                  <a:pt x="66146" y="7538244"/>
                  <a:pt x="0" y="7339807"/>
                </a:cubicBezTo>
                <a:cubicBezTo>
                  <a:pt x="0" y="7207515"/>
                  <a:pt x="198438" y="7108296"/>
                  <a:pt x="595313" y="7042150"/>
                </a:cubicBezTo>
                <a:cubicBezTo>
                  <a:pt x="1256771" y="6909859"/>
                  <a:pt x="1686719" y="6678348"/>
                  <a:pt x="1885156" y="6347619"/>
                </a:cubicBezTo>
                <a:cubicBezTo>
                  <a:pt x="2215885" y="5620015"/>
                  <a:pt x="2215885" y="5024702"/>
                  <a:pt x="1885156" y="4561682"/>
                </a:cubicBezTo>
                <a:cubicBezTo>
                  <a:pt x="1752865" y="4098661"/>
                  <a:pt x="2050521" y="3933296"/>
                  <a:pt x="2778125" y="4065588"/>
                </a:cubicBezTo>
                <a:cubicBezTo>
                  <a:pt x="2976563" y="4197879"/>
                  <a:pt x="3241146" y="4230953"/>
                  <a:pt x="3571875" y="4164807"/>
                </a:cubicBezTo>
                <a:close/>
                <a:moveTo>
                  <a:pt x="7242969" y="5057775"/>
                </a:moveTo>
                <a:cubicBezTo>
                  <a:pt x="7904427" y="5057775"/>
                  <a:pt x="8135938" y="5289286"/>
                  <a:pt x="7937500" y="5752307"/>
                </a:cubicBezTo>
                <a:cubicBezTo>
                  <a:pt x="7871354" y="6215327"/>
                  <a:pt x="7772136" y="6645275"/>
                  <a:pt x="7639844" y="7042150"/>
                </a:cubicBezTo>
                <a:cubicBezTo>
                  <a:pt x="7573698" y="7240588"/>
                  <a:pt x="7441406" y="7306734"/>
                  <a:pt x="7242969" y="7240588"/>
                </a:cubicBezTo>
                <a:cubicBezTo>
                  <a:pt x="7044531" y="7174442"/>
                  <a:pt x="6879167" y="7108296"/>
                  <a:pt x="6746875" y="7042150"/>
                </a:cubicBezTo>
                <a:cubicBezTo>
                  <a:pt x="6217708" y="6976005"/>
                  <a:pt x="5688542" y="6976005"/>
                  <a:pt x="5159375" y="7042150"/>
                </a:cubicBezTo>
                <a:cubicBezTo>
                  <a:pt x="4762500" y="7306734"/>
                  <a:pt x="4464844" y="7339807"/>
                  <a:pt x="4266406" y="7141369"/>
                </a:cubicBezTo>
                <a:cubicBezTo>
                  <a:pt x="4067969" y="6612202"/>
                  <a:pt x="3968750" y="6083036"/>
                  <a:pt x="3968750" y="5553869"/>
                </a:cubicBezTo>
                <a:cubicBezTo>
                  <a:pt x="4034896" y="5223140"/>
                  <a:pt x="4299479" y="5057775"/>
                  <a:pt x="4762500" y="5057775"/>
                </a:cubicBezTo>
                <a:cubicBezTo>
                  <a:pt x="5291667" y="5190067"/>
                  <a:pt x="6118490" y="5190067"/>
                  <a:pt x="7242969" y="5057775"/>
                </a:cubicBezTo>
                <a:close/>
                <a:moveTo>
                  <a:pt x="5060156" y="5752307"/>
                </a:moveTo>
                <a:cubicBezTo>
                  <a:pt x="4861719" y="6016890"/>
                  <a:pt x="4894792" y="6281473"/>
                  <a:pt x="5159375" y="6546057"/>
                </a:cubicBezTo>
                <a:cubicBezTo>
                  <a:pt x="5688542" y="6479911"/>
                  <a:pt x="6184635" y="6479911"/>
                  <a:pt x="6647656" y="6546057"/>
                </a:cubicBezTo>
                <a:cubicBezTo>
                  <a:pt x="6846094" y="6479911"/>
                  <a:pt x="6945313" y="6380692"/>
                  <a:pt x="6945313" y="6248400"/>
                </a:cubicBezTo>
                <a:cubicBezTo>
                  <a:pt x="7011458" y="5917671"/>
                  <a:pt x="6945313" y="5719234"/>
                  <a:pt x="6746875" y="5653088"/>
                </a:cubicBezTo>
                <a:cubicBezTo>
                  <a:pt x="6217708" y="5586942"/>
                  <a:pt x="5655469" y="5620015"/>
                  <a:pt x="5060156" y="5752307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7" name="Freeform 327"/>
          <p:cNvSpPr/>
          <p:nvPr/>
        </p:nvSpPr>
        <p:spPr>
          <a:xfrm rot="0" flipH="0" flipV="0">
            <a:off x="3500758" y="476347"/>
            <a:ext cx="399454" cy="244383"/>
          </a:xfrm>
          <a:custGeom>
            <a:pathLst>
              <a:path w="12104687" h="7405555">
                <a:moveTo>
                  <a:pt x="6746875" y="2742274"/>
                </a:moveTo>
                <a:cubicBezTo>
                  <a:pt x="7408333" y="3403732"/>
                  <a:pt x="8036719" y="3899826"/>
                  <a:pt x="8632031" y="4230555"/>
                </a:cubicBezTo>
                <a:cubicBezTo>
                  <a:pt x="8764323" y="3965972"/>
                  <a:pt x="8863542" y="3668315"/>
                  <a:pt x="8929687" y="3337586"/>
                </a:cubicBezTo>
                <a:cubicBezTo>
                  <a:pt x="8995833" y="3006857"/>
                  <a:pt x="8896614" y="2841492"/>
                  <a:pt x="8632031" y="2841492"/>
                </a:cubicBezTo>
                <a:cubicBezTo>
                  <a:pt x="8036719" y="2907638"/>
                  <a:pt x="7772135" y="2775545"/>
                  <a:pt x="7838281" y="2445213"/>
                </a:cubicBezTo>
                <a:cubicBezTo>
                  <a:pt x="7970573" y="2115013"/>
                  <a:pt x="8102864" y="1784747"/>
                  <a:pt x="8235156" y="1454414"/>
                </a:cubicBezTo>
                <a:cubicBezTo>
                  <a:pt x="8433594" y="1124214"/>
                  <a:pt x="8334375" y="959114"/>
                  <a:pt x="7937500" y="959114"/>
                </a:cubicBezTo>
                <a:lnTo>
                  <a:pt x="6846094" y="959114"/>
                </a:lnTo>
                <a:cubicBezTo>
                  <a:pt x="6779948" y="1487487"/>
                  <a:pt x="6746875" y="2081874"/>
                  <a:pt x="6746875" y="2742274"/>
                </a:cubicBezTo>
                <a:close/>
                <a:moveTo>
                  <a:pt x="5655469" y="66146"/>
                </a:moveTo>
                <a:cubicBezTo>
                  <a:pt x="5986198" y="264583"/>
                  <a:pt x="6846094" y="330729"/>
                  <a:pt x="8235156" y="264583"/>
                </a:cubicBezTo>
                <a:cubicBezTo>
                  <a:pt x="8433594" y="264583"/>
                  <a:pt x="8665104" y="198438"/>
                  <a:pt x="8929687" y="66146"/>
                </a:cubicBezTo>
                <a:cubicBezTo>
                  <a:pt x="9392708" y="0"/>
                  <a:pt x="9624219" y="198438"/>
                  <a:pt x="9624219" y="661458"/>
                </a:cubicBezTo>
                <a:cubicBezTo>
                  <a:pt x="9491927" y="859499"/>
                  <a:pt x="9359635" y="1057605"/>
                  <a:pt x="9227344" y="1255778"/>
                </a:cubicBezTo>
                <a:cubicBezTo>
                  <a:pt x="8896614" y="1850032"/>
                  <a:pt x="8797395" y="2180167"/>
                  <a:pt x="8929687" y="2246180"/>
                </a:cubicBezTo>
                <a:lnTo>
                  <a:pt x="9525000" y="2246180"/>
                </a:lnTo>
                <a:cubicBezTo>
                  <a:pt x="9921875" y="2246180"/>
                  <a:pt x="10087239" y="2444617"/>
                  <a:pt x="10021094" y="2841492"/>
                </a:cubicBezTo>
                <a:cubicBezTo>
                  <a:pt x="9822656" y="3370659"/>
                  <a:pt x="9591145" y="3965972"/>
                  <a:pt x="9326562" y="4627430"/>
                </a:cubicBezTo>
                <a:cubicBezTo>
                  <a:pt x="10318750" y="5156597"/>
                  <a:pt x="11244792" y="5586545"/>
                  <a:pt x="12104687" y="5917274"/>
                </a:cubicBezTo>
                <a:cubicBezTo>
                  <a:pt x="11310937" y="7107899"/>
                  <a:pt x="10649479" y="7405555"/>
                  <a:pt x="10120312" y="6810242"/>
                </a:cubicBezTo>
                <a:cubicBezTo>
                  <a:pt x="9789583" y="6347222"/>
                  <a:pt x="9326562" y="5884201"/>
                  <a:pt x="8731250" y="5421180"/>
                </a:cubicBezTo>
                <a:cubicBezTo>
                  <a:pt x="8334375" y="5818055"/>
                  <a:pt x="7904427" y="6115711"/>
                  <a:pt x="7441406" y="6314149"/>
                </a:cubicBezTo>
                <a:cubicBezTo>
                  <a:pt x="6515364" y="6644878"/>
                  <a:pt x="5920052" y="6644878"/>
                  <a:pt x="5655469" y="6314149"/>
                </a:cubicBezTo>
                <a:cubicBezTo>
                  <a:pt x="5589323" y="6181857"/>
                  <a:pt x="5622396" y="6115711"/>
                  <a:pt x="5754687" y="6115711"/>
                </a:cubicBezTo>
                <a:cubicBezTo>
                  <a:pt x="5953125" y="6115711"/>
                  <a:pt x="6151562" y="6082638"/>
                  <a:pt x="6350000" y="6016492"/>
                </a:cubicBezTo>
                <a:cubicBezTo>
                  <a:pt x="7276042" y="5685763"/>
                  <a:pt x="7871354" y="5321961"/>
                  <a:pt x="8135937" y="4925086"/>
                </a:cubicBezTo>
                <a:cubicBezTo>
                  <a:pt x="7540625" y="4395920"/>
                  <a:pt x="7011458" y="3899826"/>
                  <a:pt x="6548437" y="3436805"/>
                </a:cubicBezTo>
                <a:cubicBezTo>
                  <a:pt x="6416145" y="4098263"/>
                  <a:pt x="6250781" y="4660503"/>
                  <a:pt x="6052344" y="5123524"/>
                </a:cubicBezTo>
                <a:cubicBezTo>
                  <a:pt x="5853906" y="5520399"/>
                  <a:pt x="5622396" y="5884201"/>
                  <a:pt x="5357812" y="6214930"/>
                </a:cubicBezTo>
                <a:cubicBezTo>
                  <a:pt x="5159375" y="6479513"/>
                  <a:pt x="4894791" y="6711024"/>
                  <a:pt x="4564062" y="6909461"/>
                </a:cubicBezTo>
                <a:cubicBezTo>
                  <a:pt x="3902604" y="7240190"/>
                  <a:pt x="3373437" y="7207117"/>
                  <a:pt x="2976562" y="6810242"/>
                </a:cubicBezTo>
                <a:cubicBezTo>
                  <a:pt x="2910416" y="6677951"/>
                  <a:pt x="2976562" y="6578732"/>
                  <a:pt x="3175000" y="6512586"/>
                </a:cubicBezTo>
                <a:cubicBezTo>
                  <a:pt x="3505729" y="6512586"/>
                  <a:pt x="3968750" y="6281208"/>
                  <a:pt x="4564062" y="5818452"/>
                </a:cubicBezTo>
                <a:cubicBezTo>
                  <a:pt x="4828646" y="5554001"/>
                  <a:pt x="5093229" y="5157324"/>
                  <a:pt x="5357812" y="4628422"/>
                </a:cubicBezTo>
                <a:cubicBezTo>
                  <a:pt x="5556250" y="4165666"/>
                  <a:pt x="5688541" y="3702843"/>
                  <a:pt x="5754687" y="3239955"/>
                </a:cubicBezTo>
                <a:cubicBezTo>
                  <a:pt x="5953125" y="2380588"/>
                  <a:pt x="6019271" y="1620308"/>
                  <a:pt x="5953125" y="959114"/>
                </a:cubicBezTo>
                <a:cubicBezTo>
                  <a:pt x="5622396" y="1025128"/>
                  <a:pt x="5357812" y="1157155"/>
                  <a:pt x="5159375" y="1355196"/>
                </a:cubicBezTo>
                <a:cubicBezTo>
                  <a:pt x="4894791" y="1355196"/>
                  <a:pt x="4762500" y="1256175"/>
                  <a:pt x="4762500" y="1058135"/>
                </a:cubicBezTo>
                <a:cubicBezTo>
                  <a:pt x="4894791" y="595246"/>
                  <a:pt x="5192448" y="264583"/>
                  <a:pt x="5655469" y="66146"/>
                </a:cubicBezTo>
                <a:close/>
                <a:moveTo>
                  <a:pt x="3869531" y="361024"/>
                </a:moveTo>
                <a:cubicBezTo>
                  <a:pt x="4001823" y="559461"/>
                  <a:pt x="3968750" y="757899"/>
                  <a:pt x="3770312" y="956336"/>
                </a:cubicBezTo>
                <a:cubicBezTo>
                  <a:pt x="3175000" y="1419357"/>
                  <a:pt x="2612760" y="1915451"/>
                  <a:pt x="2083594" y="2444617"/>
                </a:cubicBezTo>
                <a:cubicBezTo>
                  <a:pt x="1951302" y="2643055"/>
                  <a:pt x="2149739" y="2742274"/>
                  <a:pt x="2678906" y="2742274"/>
                </a:cubicBezTo>
                <a:cubicBezTo>
                  <a:pt x="3075781" y="2411809"/>
                  <a:pt x="3538802" y="2048272"/>
                  <a:pt x="4067969" y="1651661"/>
                </a:cubicBezTo>
                <a:cubicBezTo>
                  <a:pt x="4398698" y="1585515"/>
                  <a:pt x="4564062" y="1651661"/>
                  <a:pt x="4564062" y="1850099"/>
                </a:cubicBezTo>
                <a:cubicBezTo>
                  <a:pt x="4696354" y="2048536"/>
                  <a:pt x="4597135" y="2279981"/>
                  <a:pt x="4266406" y="2544432"/>
                </a:cubicBezTo>
                <a:cubicBezTo>
                  <a:pt x="3538802" y="2875028"/>
                  <a:pt x="2910416" y="3337851"/>
                  <a:pt x="2381250" y="3932899"/>
                </a:cubicBezTo>
                <a:cubicBezTo>
                  <a:pt x="2315104" y="4065190"/>
                  <a:pt x="2348177" y="4131336"/>
                  <a:pt x="2480469" y="4131336"/>
                </a:cubicBezTo>
                <a:cubicBezTo>
                  <a:pt x="3141927" y="3999045"/>
                  <a:pt x="3770312" y="3767534"/>
                  <a:pt x="4365625" y="3436805"/>
                </a:cubicBezTo>
                <a:cubicBezTo>
                  <a:pt x="4696354" y="3370659"/>
                  <a:pt x="4828646" y="3436805"/>
                  <a:pt x="4762500" y="3635242"/>
                </a:cubicBezTo>
                <a:cubicBezTo>
                  <a:pt x="4762500" y="3767534"/>
                  <a:pt x="4530989" y="3932899"/>
                  <a:pt x="4067969" y="4131336"/>
                </a:cubicBezTo>
                <a:cubicBezTo>
                  <a:pt x="3141927" y="4594357"/>
                  <a:pt x="2282031" y="4892013"/>
                  <a:pt x="1488281" y="5024305"/>
                </a:cubicBezTo>
                <a:cubicBezTo>
                  <a:pt x="1223698" y="5090451"/>
                  <a:pt x="1025260" y="4991232"/>
                  <a:pt x="892969" y="4726649"/>
                </a:cubicBezTo>
                <a:cubicBezTo>
                  <a:pt x="826823" y="4462065"/>
                  <a:pt x="859896" y="4296701"/>
                  <a:pt x="992187" y="4230555"/>
                </a:cubicBezTo>
                <a:cubicBezTo>
                  <a:pt x="1322916" y="4098263"/>
                  <a:pt x="1686719" y="3800607"/>
                  <a:pt x="2083594" y="3337586"/>
                </a:cubicBezTo>
                <a:cubicBezTo>
                  <a:pt x="1752864" y="3271440"/>
                  <a:pt x="1389062" y="3304513"/>
                  <a:pt x="992187" y="3436805"/>
                </a:cubicBezTo>
                <a:cubicBezTo>
                  <a:pt x="661458" y="3436805"/>
                  <a:pt x="496094" y="3271440"/>
                  <a:pt x="496094" y="2940711"/>
                </a:cubicBezTo>
                <a:cubicBezTo>
                  <a:pt x="496094" y="2676128"/>
                  <a:pt x="562239" y="2477690"/>
                  <a:pt x="694531" y="2345399"/>
                </a:cubicBezTo>
                <a:cubicBezTo>
                  <a:pt x="1025260" y="2213107"/>
                  <a:pt x="1322916" y="2047742"/>
                  <a:pt x="1587500" y="1849305"/>
                </a:cubicBezTo>
                <a:cubicBezTo>
                  <a:pt x="2116666" y="1386284"/>
                  <a:pt x="2546614" y="890191"/>
                  <a:pt x="2877344" y="361024"/>
                </a:cubicBezTo>
                <a:cubicBezTo>
                  <a:pt x="3340364" y="30294"/>
                  <a:pt x="3671094" y="30294"/>
                  <a:pt x="3869531" y="361024"/>
                </a:cubicBezTo>
                <a:close/>
                <a:moveTo>
                  <a:pt x="4564062" y="4627430"/>
                </a:moveTo>
                <a:cubicBezTo>
                  <a:pt x="4828646" y="4627430"/>
                  <a:pt x="4894791" y="4726649"/>
                  <a:pt x="4762500" y="4925086"/>
                </a:cubicBezTo>
                <a:cubicBezTo>
                  <a:pt x="4034896" y="5454253"/>
                  <a:pt x="3108854" y="5950347"/>
                  <a:pt x="1984375" y="6413367"/>
                </a:cubicBezTo>
                <a:cubicBezTo>
                  <a:pt x="1587500" y="6545659"/>
                  <a:pt x="1190625" y="6677951"/>
                  <a:pt x="793750" y="6810242"/>
                </a:cubicBezTo>
                <a:cubicBezTo>
                  <a:pt x="330729" y="6942534"/>
                  <a:pt x="66146" y="6777170"/>
                  <a:pt x="0" y="6314149"/>
                </a:cubicBezTo>
                <a:cubicBezTo>
                  <a:pt x="0" y="6049565"/>
                  <a:pt x="99219" y="5884201"/>
                  <a:pt x="297656" y="5818055"/>
                </a:cubicBezTo>
                <a:cubicBezTo>
                  <a:pt x="760677" y="5751909"/>
                  <a:pt x="1223698" y="5652690"/>
                  <a:pt x="1686719" y="5520399"/>
                </a:cubicBezTo>
                <a:cubicBezTo>
                  <a:pt x="2678906" y="5321961"/>
                  <a:pt x="3638021" y="5024305"/>
                  <a:pt x="4564062" y="462743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8" name="Freeform 328"/>
          <p:cNvSpPr/>
          <p:nvPr/>
        </p:nvSpPr>
        <p:spPr>
          <a:xfrm rot="0" flipH="0" flipV="0">
            <a:off x="3921445" y="463237"/>
            <a:ext cx="399297" cy="267305"/>
          </a:xfrm>
          <a:custGeom>
            <a:pathLst>
              <a:path w="12099925" h="8100153">
                <a:moveTo>
                  <a:pt x="3969941" y="4430977"/>
                </a:moveTo>
                <a:lnTo>
                  <a:pt x="3969941" y="5123921"/>
                </a:lnTo>
                <a:lnTo>
                  <a:pt x="5458222" y="5024702"/>
                </a:lnTo>
                <a:cubicBezTo>
                  <a:pt x="5723070" y="5090848"/>
                  <a:pt x="5855494" y="5223007"/>
                  <a:pt x="5855494" y="5421180"/>
                </a:cubicBezTo>
                <a:cubicBezTo>
                  <a:pt x="5789348" y="5553472"/>
                  <a:pt x="5623917" y="5619618"/>
                  <a:pt x="5359202" y="5619618"/>
                </a:cubicBezTo>
                <a:cubicBezTo>
                  <a:pt x="4962327" y="5619618"/>
                  <a:pt x="4499240" y="5652691"/>
                  <a:pt x="3969941" y="5718836"/>
                </a:cubicBezTo>
                <a:lnTo>
                  <a:pt x="3969941" y="7504774"/>
                </a:lnTo>
                <a:cubicBezTo>
                  <a:pt x="3969941" y="7637066"/>
                  <a:pt x="3837583" y="7736284"/>
                  <a:pt x="3572867" y="7802430"/>
                </a:cubicBezTo>
                <a:cubicBezTo>
                  <a:pt x="3175860" y="7868576"/>
                  <a:pt x="2977356" y="7736284"/>
                  <a:pt x="2977356" y="7405555"/>
                </a:cubicBezTo>
                <a:lnTo>
                  <a:pt x="2977356" y="5818055"/>
                </a:lnTo>
                <a:cubicBezTo>
                  <a:pt x="1918626" y="5884201"/>
                  <a:pt x="1091539" y="6049566"/>
                  <a:pt x="496094" y="6314149"/>
                </a:cubicBezTo>
                <a:cubicBezTo>
                  <a:pt x="231510" y="6314149"/>
                  <a:pt x="66146" y="6181857"/>
                  <a:pt x="0" y="5917274"/>
                </a:cubicBezTo>
                <a:cubicBezTo>
                  <a:pt x="66146" y="5520399"/>
                  <a:pt x="231510" y="5288888"/>
                  <a:pt x="496094" y="5222743"/>
                </a:cubicBezTo>
                <a:cubicBezTo>
                  <a:pt x="1157817" y="5288888"/>
                  <a:pt x="1984904" y="5288888"/>
                  <a:pt x="2977356" y="5222743"/>
                </a:cubicBezTo>
                <a:lnTo>
                  <a:pt x="2977356" y="4430977"/>
                </a:lnTo>
                <a:cubicBezTo>
                  <a:pt x="2249488" y="4430977"/>
                  <a:pt x="1653977" y="4496990"/>
                  <a:pt x="1190823" y="4629018"/>
                </a:cubicBezTo>
                <a:cubicBezTo>
                  <a:pt x="860094" y="4430712"/>
                  <a:pt x="760876" y="4166261"/>
                  <a:pt x="893167" y="3835664"/>
                </a:cubicBezTo>
                <a:cubicBezTo>
                  <a:pt x="1025459" y="3703373"/>
                  <a:pt x="1157751" y="3571147"/>
                  <a:pt x="1290042" y="3438988"/>
                </a:cubicBezTo>
                <a:cubicBezTo>
                  <a:pt x="1620904" y="3108391"/>
                  <a:pt x="1885619" y="2645569"/>
                  <a:pt x="2084189" y="2050521"/>
                </a:cubicBezTo>
                <a:cubicBezTo>
                  <a:pt x="1687182" y="2050521"/>
                  <a:pt x="1323247" y="2116667"/>
                  <a:pt x="992386" y="2248958"/>
                </a:cubicBezTo>
                <a:cubicBezTo>
                  <a:pt x="727670" y="2315104"/>
                  <a:pt x="595313" y="2248958"/>
                  <a:pt x="595313" y="2050521"/>
                </a:cubicBezTo>
                <a:cubicBezTo>
                  <a:pt x="595313" y="1653646"/>
                  <a:pt x="793816" y="1355989"/>
                  <a:pt x="1190823" y="1157552"/>
                </a:cubicBezTo>
                <a:cubicBezTo>
                  <a:pt x="1455539" y="1289844"/>
                  <a:pt x="1852546" y="1355989"/>
                  <a:pt x="2381845" y="1355989"/>
                </a:cubicBezTo>
                <a:cubicBezTo>
                  <a:pt x="2580415" y="959114"/>
                  <a:pt x="2712773" y="595313"/>
                  <a:pt x="2778919" y="264583"/>
                </a:cubicBezTo>
                <a:cubicBezTo>
                  <a:pt x="2845065" y="66146"/>
                  <a:pt x="3043568" y="0"/>
                  <a:pt x="3374430" y="66146"/>
                </a:cubicBezTo>
                <a:cubicBezTo>
                  <a:pt x="3837451" y="264583"/>
                  <a:pt x="3903596" y="694531"/>
                  <a:pt x="3572867" y="1355989"/>
                </a:cubicBezTo>
                <a:cubicBezTo>
                  <a:pt x="5027414" y="1355989"/>
                  <a:pt x="5754688" y="1455208"/>
                  <a:pt x="5754688" y="1653646"/>
                </a:cubicBezTo>
                <a:cubicBezTo>
                  <a:pt x="5754688" y="1785937"/>
                  <a:pt x="5655866" y="1885156"/>
                  <a:pt x="5458222" y="1951302"/>
                </a:cubicBezTo>
                <a:lnTo>
                  <a:pt x="3175794" y="1951302"/>
                </a:lnTo>
                <a:cubicBezTo>
                  <a:pt x="2712641" y="2546614"/>
                  <a:pt x="2348772" y="3141927"/>
                  <a:pt x="2084189" y="3737239"/>
                </a:cubicBezTo>
                <a:cubicBezTo>
                  <a:pt x="2084189" y="3935677"/>
                  <a:pt x="2381911" y="4001823"/>
                  <a:pt x="2977356" y="3935677"/>
                </a:cubicBezTo>
                <a:cubicBezTo>
                  <a:pt x="2977356" y="3538802"/>
                  <a:pt x="3010429" y="3208073"/>
                  <a:pt x="3076575" y="2943489"/>
                </a:cubicBezTo>
                <a:cubicBezTo>
                  <a:pt x="3208999" y="2678906"/>
                  <a:pt x="3374430" y="2546614"/>
                  <a:pt x="3572867" y="2546614"/>
                </a:cubicBezTo>
                <a:cubicBezTo>
                  <a:pt x="3771437" y="2612760"/>
                  <a:pt x="3903795" y="2745052"/>
                  <a:pt x="3969941" y="2943489"/>
                </a:cubicBezTo>
                <a:lnTo>
                  <a:pt x="3969941" y="3935677"/>
                </a:lnTo>
                <a:lnTo>
                  <a:pt x="5160963" y="3935677"/>
                </a:lnTo>
                <a:cubicBezTo>
                  <a:pt x="5359400" y="4001690"/>
                  <a:pt x="5425546" y="4100777"/>
                  <a:pt x="5359400" y="4232936"/>
                </a:cubicBezTo>
                <a:cubicBezTo>
                  <a:pt x="5359400" y="4431109"/>
                  <a:pt x="4896247" y="4497123"/>
                  <a:pt x="3969941" y="4430977"/>
                </a:cubicBezTo>
                <a:close/>
                <a:moveTo>
                  <a:pt x="7138988" y="2745052"/>
                </a:moveTo>
                <a:cubicBezTo>
                  <a:pt x="7469717" y="2678906"/>
                  <a:pt x="7668154" y="2745052"/>
                  <a:pt x="7734300" y="2943489"/>
                </a:cubicBezTo>
                <a:lnTo>
                  <a:pt x="7734300" y="4034896"/>
                </a:lnTo>
                <a:cubicBezTo>
                  <a:pt x="9520238" y="5356489"/>
                  <a:pt x="10975446" y="6248532"/>
                  <a:pt x="12099925" y="6711024"/>
                </a:cubicBezTo>
                <a:cubicBezTo>
                  <a:pt x="11107738" y="7967795"/>
                  <a:pt x="10280914" y="8100153"/>
                  <a:pt x="9619456" y="7108097"/>
                </a:cubicBezTo>
                <a:cubicBezTo>
                  <a:pt x="8957998" y="6116042"/>
                  <a:pt x="8296539" y="5388636"/>
                  <a:pt x="7635081" y="4925880"/>
                </a:cubicBezTo>
                <a:cubicBezTo>
                  <a:pt x="6974814" y="6248268"/>
                  <a:pt x="6215459" y="7041753"/>
                  <a:pt x="5357019" y="7306336"/>
                </a:cubicBezTo>
                <a:cubicBezTo>
                  <a:pt x="4762765" y="7504774"/>
                  <a:pt x="4399624" y="7405555"/>
                  <a:pt x="4267597" y="7008680"/>
                </a:cubicBezTo>
                <a:cubicBezTo>
                  <a:pt x="4267597" y="6942534"/>
                  <a:pt x="4597532" y="6777302"/>
                  <a:pt x="5257403" y="6512983"/>
                </a:cubicBezTo>
                <a:cubicBezTo>
                  <a:pt x="5587338" y="6314678"/>
                  <a:pt x="5917274" y="6017220"/>
                  <a:pt x="6247209" y="5620610"/>
                </a:cubicBezTo>
                <a:cubicBezTo>
                  <a:pt x="6577145" y="5025694"/>
                  <a:pt x="6742113" y="4496858"/>
                  <a:pt x="6742113" y="4034102"/>
                </a:cubicBezTo>
                <a:lnTo>
                  <a:pt x="6742113" y="3141729"/>
                </a:lnTo>
                <a:cubicBezTo>
                  <a:pt x="6742113" y="2943423"/>
                  <a:pt x="6874404" y="2811198"/>
                  <a:pt x="7138988" y="2745052"/>
                </a:cubicBezTo>
                <a:close/>
                <a:moveTo>
                  <a:pt x="6643688" y="363802"/>
                </a:moveTo>
                <a:cubicBezTo>
                  <a:pt x="6709701" y="165364"/>
                  <a:pt x="6874801" y="66146"/>
                  <a:pt x="7138988" y="66146"/>
                </a:cubicBezTo>
                <a:cubicBezTo>
                  <a:pt x="7602008" y="132291"/>
                  <a:pt x="7800446" y="363802"/>
                  <a:pt x="7734300" y="760677"/>
                </a:cubicBezTo>
                <a:cubicBezTo>
                  <a:pt x="7469717" y="1422135"/>
                  <a:pt x="7568936" y="1752864"/>
                  <a:pt x="8031956" y="1752864"/>
                </a:cubicBezTo>
                <a:cubicBezTo>
                  <a:pt x="8759561" y="1752864"/>
                  <a:pt x="9354873" y="1686719"/>
                  <a:pt x="9817894" y="1554427"/>
                </a:cubicBezTo>
                <a:cubicBezTo>
                  <a:pt x="10214769" y="1686719"/>
                  <a:pt x="10380133" y="1984375"/>
                  <a:pt x="10313988" y="2447396"/>
                </a:cubicBezTo>
                <a:cubicBezTo>
                  <a:pt x="9850967" y="3175000"/>
                  <a:pt x="9288727" y="3704167"/>
                  <a:pt x="8627269" y="4034896"/>
                </a:cubicBezTo>
                <a:cubicBezTo>
                  <a:pt x="8296672" y="4034896"/>
                  <a:pt x="8296672" y="3869531"/>
                  <a:pt x="8627269" y="3538802"/>
                </a:cubicBezTo>
                <a:cubicBezTo>
                  <a:pt x="8825706" y="3274219"/>
                  <a:pt x="8991071" y="3009635"/>
                  <a:pt x="9123363" y="2745052"/>
                </a:cubicBezTo>
                <a:cubicBezTo>
                  <a:pt x="9189508" y="2480469"/>
                  <a:pt x="8991071" y="2348177"/>
                  <a:pt x="8528050" y="2348177"/>
                </a:cubicBezTo>
                <a:cubicBezTo>
                  <a:pt x="7866856" y="2348177"/>
                  <a:pt x="7404034" y="2315104"/>
                  <a:pt x="7139583" y="2248958"/>
                </a:cubicBezTo>
                <a:cubicBezTo>
                  <a:pt x="6941278" y="2381250"/>
                  <a:pt x="6742906" y="2546614"/>
                  <a:pt x="6544469" y="2745052"/>
                </a:cubicBezTo>
                <a:cubicBezTo>
                  <a:pt x="6213739" y="3075781"/>
                  <a:pt x="5849938" y="3340364"/>
                  <a:pt x="5453063" y="3538802"/>
                </a:cubicBezTo>
                <a:cubicBezTo>
                  <a:pt x="5188479" y="3604948"/>
                  <a:pt x="4990042" y="3538802"/>
                  <a:pt x="4857750" y="3340364"/>
                </a:cubicBezTo>
                <a:cubicBezTo>
                  <a:pt x="5386917" y="3009635"/>
                  <a:pt x="5849938" y="2513542"/>
                  <a:pt x="6246813" y="1852083"/>
                </a:cubicBezTo>
                <a:cubicBezTo>
                  <a:pt x="6511396" y="1322916"/>
                  <a:pt x="6643688" y="826823"/>
                  <a:pt x="6643688" y="363802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9" name="Freeform 329"/>
          <p:cNvSpPr/>
          <p:nvPr/>
        </p:nvSpPr>
        <p:spPr>
          <a:xfrm rot="0" flipH="0" flipV="0">
            <a:off x="4342106" y="467681"/>
            <a:ext cx="398337" cy="261937"/>
          </a:xfrm>
          <a:custGeom>
            <a:pathLst>
              <a:path w="12070820" h="7937500">
                <a:moveTo>
                  <a:pt x="6746081" y="2315104"/>
                </a:moveTo>
                <a:lnTo>
                  <a:pt x="5158978" y="2315104"/>
                </a:lnTo>
                <a:cubicBezTo>
                  <a:pt x="4762235" y="2513541"/>
                  <a:pt x="4266274" y="2711979"/>
                  <a:pt x="3671093" y="2910416"/>
                </a:cubicBezTo>
                <a:cubicBezTo>
                  <a:pt x="3472656" y="2976562"/>
                  <a:pt x="3373437" y="2910416"/>
                  <a:pt x="3373437" y="2711979"/>
                </a:cubicBezTo>
                <a:cubicBezTo>
                  <a:pt x="3902471" y="2315104"/>
                  <a:pt x="4332287" y="1918229"/>
                  <a:pt x="4662884" y="1521354"/>
                </a:cubicBezTo>
                <a:cubicBezTo>
                  <a:pt x="4927467" y="1190625"/>
                  <a:pt x="5158978" y="892968"/>
                  <a:pt x="5357415" y="628385"/>
                </a:cubicBezTo>
                <a:cubicBezTo>
                  <a:pt x="5555720" y="496093"/>
                  <a:pt x="5754092" y="496093"/>
                  <a:pt x="5952529" y="628385"/>
                </a:cubicBezTo>
                <a:cubicBezTo>
                  <a:pt x="6283259" y="959115"/>
                  <a:pt x="6217112" y="1322916"/>
                  <a:pt x="5754092" y="1719791"/>
                </a:cubicBezTo>
                <a:lnTo>
                  <a:pt x="6746081" y="1719791"/>
                </a:lnTo>
                <a:lnTo>
                  <a:pt x="6746081" y="727604"/>
                </a:lnTo>
                <a:cubicBezTo>
                  <a:pt x="6746081" y="396875"/>
                  <a:pt x="6812226" y="198437"/>
                  <a:pt x="6944518" y="132291"/>
                </a:cubicBezTo>
                <a:cubicBezTo>
                  <a:pt x="7209101" y="0"/>
                  <a:pt x="7440612" y="0"/>
                  <a:pt x="7639050" y="132291"/>
                </a:cubicBezTo>
                <a:cubicBezTo>
                  <a:pt x="7837487" y="198437"/>
                  <a:pt x="8002851" y="396875"/>
                  <a:pt x="8135143" y="727604"/>
                </a:cubicBezTo>
                <a:cubicBezTo>
                  <a:pt x="8068998" y="926041"/>
                  <a:pt x="8035925" y="1256771"/>
                  <a:pt x="8035925" y="1719791"/>
                </a:cubicBezTo>
                <a:lnTo>
                  <a:pt x="10119518" y="1719791"/>
                </a:lnTo>
                <a:cubicBezTo>
                  <a:pt x="10582539" y="1852083"/>
                  <a:pt x="10615612" y="2050521"/>
                  <a:pt x="10218737" y="2315104"/>
                </a:cubicBezTo>
                <a:lnTo>
                  <a:pt x="8035925" y="2315104"/>
                </a:lnTo>
                <a:lnTo>
                  <a:pt x="8035925" y="3604948"/>
                </a:lnTo>
                <a:cubicBezTo>
                  <a:pt x="9557279" y="3737239"/>
                  <a:pt x="10880195" y="3770312"/>
                  <a:pt x="12004675" y="3704166"/>
                </a:cubicBezTo>
                <a:cubicBezTo>
                  <a:pt x="12070820" y="3770312"/>
                  <a:pt x="12004675" y="4001823"/>
                  <a:pt x="11806237" y="4398698"/>
                </a:cubicBezTo>
                <a:cubicBezTo>
                  <a:pt x="11475508" y="5060156"/>
                  <a:pt x="10979414" y="5258594"/>
                  <a:pt x="10317956" y="4994010"/>
                </a:cubicBezTo>
                <a:cubicBezTo>
                  <a:pt x="9656498" y="4663281"/>
                  <a:pt x="8895820" y="4497916"/>
                  <a:pt x="8035925" y="4497916"/>
                </a:cubicBezTo>
                <a:lnTo>
                  <a:pt x="8035925" y="6680729"/>
                </a:lnTo>
                <a:cubicBezTo>
                  <a:pt x="8168216" y="7408333"/>
                  <a:pt x="7969779" y="7805208"/>
                  <a:pt x="7440612" y="7871354"/>
                </a:cubicBezTo>
                <a:cubicBezTo>
                  <a:pt x="6911445" y="7937500"/>
                  <a:pt x="6679935" y="7573698"/>
                  <a:pt x="6746081" y="6779948"/>
                </a:cubicBezTo>
                <a:lnTo>
                  <a:pt x="6746081" y="4497916"/>
                </a:lnTo>
                <a:cubicBezTo>
                  <a:pt x="5357283" y="4431771"/>
                  <a:pt x="4332287" y="4597135"/>
                  <a:pt x="3671093" y="4994010"/>
                </a:cubicBezTo>
                <a:cubicBezTo>
                  <a:pt x="3406510" y="5060156"/>
                  <a:pt x="3274218" y="4960937"/>
                  <a:pt x="3274218" y="4696354"/>
                </a:cubicBezTo>
                <a:cubicBezTo>
                  <a:pt x="3274218" y="4365625"/>
                  <a:pt x="3373371" y="4101041"/>
                  <a:pt x="3571676" y="3902604"/>
                </a:cubicBezTo>
                <a:cubicBezTo>
                  <a:pt x="3770114" y="3704166"/>
                  <a:pt x="4001624" y="3571875"/>
                  <a:pt x="4266207" y="3505729"/>
                </a:cubicBezTo>
                <a:cubicBezTo>
                  <a:pt x="4662950" y="3704166"/>
                  <a:pt x="5489575" y="3737239"/>
                  <a:pt x="6746081" y="3604948"/>
                </a:cubicBezTo>
                <a:close/>
                <a:moveTo>
                  <a:pt x="4067968" y="628385"/>
                </a:moveTo>
                <a:cubicBezTo>
                  <a:pt x="3803385" y="1091406"/>
                  <a:pt x="3406510" y="1554427"/>
                  <a:pt x="2877343" y="2017448"/>
                </a:cubicBezTo>
                <a:lnTo>
                  <a:pt x="2877343" y="6482291"/>
                </a:lnTo>
                <a:cubicBezTo>
                  <a:pt x="2877343" y="6813021"/>
                  <a:pt x="2844270" y="7110677"/>
                  <a:pt x="2778125" y="7375260"/>
                </a:cubicBezTo>
                <a:cubicBezTo>
                  <a:pt x="2579687" y="7573698"/>
                  <a:pt x="2348177" y="7672916"/>
                  <a:pt x="2083593" y="7672916"/>
                </a:cubicBezTo>
                <a:cubicBezTo>
                  <a:pt x="1819010" y="7672916"/>
                  <a:pt x="1686718" y="7507552"/>
                  <a:pt x="1686718" y="7176823"/>
                </a:cubicBezTo>
                <a:cubicBezTo>
                  <a:pt x="1885156" y="5126302"/>
                  <a:pt x="1918229" y="3571875"/>
                  <a:pt x="1785937" y="2513541"/>
                </a:cubicBezTo>
                <a:cubicBezTo>
                  <a:pt x="992187" y="2910416"/>
                  <a:pt x="496093" y="2910416"/>
                  <a:pt x="297656" y="2513541"/>
                </a:cubicBezTo>
                <a:cubicBezTo>
                  <a:pt x="165364" y="2315104"/>
                  <a:pt x="66145" y="2050521"/>
                  <a:pt x="0" y="1719791"/>
                </a:cubicBezTo>
                <a:cubicBezTo>
                  <a:pt x="66145" y="1587500"/>
                  <a:pt x="330729" y="1488281"/>
                  <a:pt x="793750" y="1422135"/>
                </a:cubicBezTo>
                <a:cubicBezTo>
                  <a:pt x="1852083" y="1223698"/>
                  <a:pt x="2877343" y="859896"/>
                  <a:pt x="3869531" y="330729"/>
                </a:cubicBezTo>
                <a:cubicBezTo>
                  <a:pt x="4067968" y="264583"/>
                  <a:pt x="4134114" y="363802"/>
                  <a:pt x="4067968" y="628385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0" name="Freeform 330"/>
          <p:cNvSpPr/>
          <p:nvPr/>
        </p:nvSpPr>
        <p:spPr>
          <a:xfrm rot="0" flipH="0" flipV="0">
            <a:off x="4760532" y="475242"/>
            <a:ext cx="400546" cy="257571"/>
          </a:xfrm>
          <a:custGeom>
            <a:pathLst>
              <a:path w="12137760" h="7805207">
                <a:moveTo>
                  <a:pt x="5423958" y="0"/>
                </a:moveTo>
                <a:cubicBezTo>
                  <a:pt x="6085416" y="132292"/>
                  <a:pt x="6383072" y="429948"/>
                  <a:pt x="6316927" y="892969"/>
                </a:cubicBezTo>
                <a:cubicBezTo>
                  <a:pt x="6118489" y="1488281"/>
                  <a:pt x="5986198" y="1918229"/>
                  <a:pt x="5920052" y="2182812"/>
                </a:cubicBezTo>
                <a:cubicBezTo>
                  <a:pt x="8433594" y="4630208"/>
                  <a:pt x="10484114" y="5986198"/>
                  <a:pt x="12071614" y="6250781"/>
                </a:cubicBezTo>
                <a:cubicBezTo>
                  <a:pt x="12137760" y="6449219"/>
                  <a:pt x="11906250" y="6813021"/>
                  <a:pt x="11377083" y="7342187"/>
                </a:cubicBezTo>
                <a:cubicBezTo>
                  <a:pt x="10914062" y="7805207"/>
                  <a:pt x="10318750" y="7739062"/>
                  <a:pt x="9591146" y="7143750"/>
                </a:cubicBezTo>
                <a:cubicBezTo>
                  <a:pt x="8797396" y="6416146"/>
                  <a:pt x="8069791" y="5721615"/>
                  <a:pt x="7408333" y="5060156"/>
                </a:cubicBezTo>
                <a:cubicBezTo>
                  <a:pt x="6746875" y="4464844"/>
                  <a:pt x="6151562" y="3902604"/>
                  <a:pt x="5622396" y="3373437"/>
                </a:cubicBezTo>
                <a:cubicBezTo>
                  <a:pt x="5291666" y="4167187"/>
                  <a:pt x="4861718" y="4861719"/>
                  <a:pt x="4332552" y="5457031"/>
                </a:cubicBezTo>
                <a:cubicBezTo>
                  <a:pt x="3208073" y="6515365"/>
                  <a:pt x="2116666" y="7077604"/>
                  <a:pt x="1058333" y="7143750"/>
                </a:cubicBezTo>
                <a:cubicBezTo>
                  <a:pt x="330729" y="7143750"/>
                  <a:pt x="0" y="6813021"/>
                  <a:pt x="66146" y="6151562"/>
                </a:cubicBezTo>
                <a:cubicBezTo>
                  <a:pt x="198437" y="6085417"/>
                  <a:pt x="694531" y="5986198"/>
                  <a:pt x="1554427" y="5853906"/>
                </a:cubicBezTo>
                <a:cubicBezTo>
                  <a:pt x="2612760" y="5589323"/>
                  <a:pt x="3505729" y="4861719"/>
                  <a:pt x="4233333" y="3671094"/>
                </a:cubicBezTo>
                <a:cubicBezTo>
                  <a:pt x="4696354" y="2745052"/>
                  <a:pt x="4894791" y="1951302"/>
                  <a:pt x="4828646" y="1289844"/>
                </a:cubicBezTo>
                <a:cubicBezTo>
                  <a:pt x="4828646" y="429948"/>
                  <a:pt x="5027083" y="0"/>
                  <a:pt x="5423958" y="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1" name="Freeform 331"/>
          <p:cNvSpPr/>
          <p:nvPr/>
        </p:nvSpPr>
        <p:spPr>
          <a:xfrm rot="0" flipH="0" flipV="0">
            <a:off x="5194290" y="465472"/>
            <a:ext cx="385266" cy="267145"/>
          </a:xfrm>
          <a:custGeom>
            <a:pathLst>
              <a:path w="11674740" h="8095323">
                <a:moveTo>
                  <a:pt x="6515365" y="1488281"/>
                </a:moveTo>
                <a:cubicBezTo>
                  <a:pt x="6515365" y="1091406"/>
                  <a:pt x="6482292" y="760677"/>
                  <a:pt x="6416146" y="496094"/>
                </a:cubicBezTo>
                <a:cubicBezTo>
                  <a:pt x="6416146" y="165365"/>
                  <a:pt x="6581510" y="0"/>
                  <a:pt x="6912240" y="0"/>
                </a:cubicBezTo>
                <a:cubicBezTo>
                  <a:pt x="7044532" y="0"/>
                  <a:pt x="7209896" y="33073"/>
                  <a:pt x="7408334" y="99219"/>
                </a:cubicBezTo>
                <a:cubicBezTo>
                  <a:pt x="7739063" y="363802"/>
                  <a:pt x="7871354" y="661458"/>
                  <a:pt x="7805209" y="992188"/>
                </a:cubicBezTo>
                <a:lnTo>
                  <a:pt x="7805209" y="1488281"/>
                </a:lnTo>
                <a:cubicBezTo>
                  <a:pt x="9326563" y="1620573"/>
                  <a:pt x="10616407" y="1653646"/>
                  <a:pt x="11674740" y="1587500"/>
                </a:cubicBezTo>
                <a:cubicBezTo>
                  <a:pt x="11211719" y="2710260"/>
                  <a:pt x="10616407" y="3205560"/>
                  <a:pt x="9888802" y="3073400"/>
                </a:cubicBezTo>
                <a:cubicBezTo>
                  <a:pt x="9293490" y="2875360"/>
                  <a:pt x="8598959" y="2677253"/>
                  <a:pt x="7805209" y="2479080"/>
                </a:cubicBezTo>
                <a:cubicBezTo>
                  <a:pt x="7739063" y="2545093"/>
                  <a:pt x="7739063" y="2875293"/>
                  <a:pt x="7805209" y="3469680"/>
                </a:cubicBezTo>
                <a:cubicBezTo>
                  <a:pt x="7937500" y="5186826"/>
                  <a:pt x="7805209" y="6375929"/>
                  <a:pt x="7408334" y="7036991"/>
                </a:cubicBezTo>
                <a:cubicBezTo>
                  <a:pt x="6482292" y="7963033"/>
                  <a:pt x="5324740" y="8095323"/>
                  <a:pt x="3935677" y="7433866"/>
                </a:cubicBezTo>
                <a:cubicBezTo>
                  <a:pt x="3208073" y="6904699"/>
                  <a:pt x="3009636" y="6573970"/>
                  <a:pt x="3340365" y="6441678"/>
                </a:cubicBezTo>
                <a:cubicBezTo>
                  <a:pt x="3671094" y="6640116"/>
                  <a:pt x="4001823" y="6772408"/>
                  <a:pt x="4332552" y="6838553"/>
                </a:cubicBezTo>
                <a:cubicBezTo>
                  <a:pt x="5457031" y="6838553"/>
                  <a:pt x="6085417" y="6673387"/>
                  <a:pt x="6217709" y="6343055"/>
                </a:cubicBezTo>
                <a:cubicBezTo>
                  <a:pt x="6482292" y="6012723"/>
                  <a:pt x="6581510" y="5054666"/>
                  <a:pt x="6515365" y="3468886"/>
                </a:cubicBezTo>
                <a:cubicBezTo>
                  <a:pt x="5258594" y="4723540"/>
                  <a:pt x="3869531" y="5449888"/>
                  <a:pt x="2348177" y="5647928"/>
                </a:cubicBezTo>
                <a:cubicBezTo>
                  <a:pt x="1951302" y="5647928"/>
                  <a:pt x="1587500" y="5515637"/>
                  <a:pt x="1256771" y="5251053"/>
                </a:cubicBezTo>
                <a:cubicBezTo>
                  <a:pt x="926042" y="4920324"/>
                  <a:pt x="926042" y="4721887"/>
                  <a:pt x="1256771" y="4655741"/>
                </a:cubicBezTo>
                <a:cubicBezTo>
                  <a:pt x="2976563" y="4589595"/>
                  <a:pt x="4729427" y="3798359"/>
                  <a:pt x="6515365" y="2282031"/>
                </a:cubicBezTo>
                <a:cubicBezTo>
                  <a:pt x="3604948" y="2282031"/>
                  <a:pt x="1620573" y="2447396"/>
                  <a:pt x="562240" y="2778125"/>
                </a:cubicBezTo>
                <a:cubicBezTo>
                  <a:pt x="165365" y="2910417"/>
                  <a:pt x="0" y="2811198"/>
                  <a:pt x="66146" y="2480469"/>
                </a:cubicBezTo>
                <a:cubicBezTo>
                  <a:pt x="463021" y="1686719"/>
                  <a:pt x="826823" y="1355990"/>
                  <a:pt x="1157552" y="1488281"/>
                </a:cubicBezTo>
                <a:cubicBezTo>
                  <a:pt x="1951302" y="1620573"/>
                  <a:pt x="3737240" y="1620573"/>
                  <a:pt x="6515365" y="1488281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2" name="Freeform 332"/>
          <p:cNvSpPr/>
          <p:nvPr/>
        </p:nvSpPr>
        <p:spPr>
          <a:xfrm rot="0" flipH="0" flipV="0">
            <a:off x="5603932" y="459963"/>
            <a:ext cx="396180" cy="272864"/>
          </a:xfrm>
          <a:custGeom>
            <a:pathLst>
              <a:path w="12005468" h="8268625">
                <a:moveTo>
                  <a:pt x="6449218" y="264583"/>
                </a:moveTo>
                <a:cubicBezTo>
                  <a:pt x="6647656" y="463021"/>
                  <a:pt x="6813020" y="760677"/>
                  <a:pt x="6945312" y="1157552"/>
                </a:cubicBezTo>
                <a:cubicBezTo>
                  <a:pt x="7474479" y="1223698"/>
                  <a:pt x="8334375" y="1223698"/>
                  <a:pt x="9525000" y="1157552"/>
                </a:cubicBezTo>
                <a:cubicBezTo>
                  <a:pt x="10120312" y="959115"/>
                  <a:pt x="10484114" y="1091208"/>
                  <a:pt x="10616406" y="1553832"/>
                </a:cubicBezTo>
                <a:cubicBezTo>
                  <a:pt x="10748698" y="2610710"/>
                  <a:pt x="10649479" y="3403336"/>
                  <a:pt x="10318750" y="3931708"/>
                </a:cubicBezTo>
                <a:cubicBezTo>
                  <a:pt x="10120312" y="4196292"/>
                  <a:pt x="9954948" y="4196292"/>
                  <a:pt x="9822656" y="3931708"/>
                </a:cubicBezTo>
                <a:cubicBezTo>
                  <a:pt x="9888801" y="2743333"/>
                  <a:pt x="9756510" y="2083131"/>
                  <a:pt x="9425781" y="1951104"/>
                </a:cubicBezTo>
                <a:cubicBezTo>
                  <a:pt x="8565885" y="1885090"/>
                  <a:pt x="7606770" y="1852083"/>
                  <a:pt x="6548437" y="1852083"/>
                </a:cubicBezTo>
                <a:cubicBezTo>
                  <a:pt x="5820833" y="1785938"/>
                  <a:pt x="4530989" y="1818944"/>
                  <a:pt x="2678906" y="1951104"/>
                </a:cubicBezTo>
                <a:cubicBezTo>
                  <a:pt x="2215885" y="2083131"/>
                  <a:pt x="1984375" y="2677187"/>
                  <a:pt x="1984375" y="3733271"/>
                </a:cubicBezTo>
                <a:cubicBezTo>
                  <a:pt x="1852083" y="4064000"/>
                  <a:pt x="1686718" y="4064000"/>
                  <a:pt x="1488281" y="3733271"/>
                </a:cubicBezTo>
                <a:cubicBezTo>
                  <a:pt x="1289843" y="3072871"/>
                  <a:pt x="1223697" y="2379464"/>
                  <a:pt x="1289843" y="1653051"/>
                </a:cubicBezTo>
                <a:cubicBezTo>
                  <a:pt x="1422135" y="1124281"/>
                  <a:pt x="1752864" y="959115"/>
                  <a:pt x="2282031" y="1157552"/>
                </a:cubicBezTo>
                <a:cubicBezTo>
                  <a:pt x="3075781" y="1223698"/>
                  <a:pt x="3935677" y="1223698"/>
                  <a:pt x="4861718" y="1157552"/>
                </a:cubicBezTo>
                <a:cubicBezTo>
                  <a:pt x="5060156" y="628385"/>
                  <a:pt x="5225520" y="330729"/>
                  <a:pt x="5357812" y="264583"/>
                </a:cubicBezTo>
                <a:cubicBezTo>
                  <a:pt x="5688541" y="0"/>
                  <a:pt x="6052343" y="0"/>
                  <a:pt x="6449218" y="264583"/>
                </a:cubicBezTo>
                <a:close/>
                <a:moveTo>
                  <a:pt x="1488281" y="4829043"/>
                </a:moveTo>
                <a:cubicBezTo>
                  <a:pt x="2943489" y="4762897"/>
                  <a:pt x="4431770" y="4729824"/>
                  <a:pt x="5953125" y="4729824"/>
                </a:cubicBezTo>
                <a:cubicBezTo>
                  <a:pt x="6283854" y="4199599"/>
                  <a:pt x="6515364" y="3437467"/>
                  <a:pt x="6647656" y="2443427"/>
                </a:cubicBezTo>
                <a:cubicBezTo>
                  <a:pt x="6647656" y="2179770"/>
                  <a:pt x="6746875" y="2047941"/>
                  <a:pt x="6945312" y="2047941"/>
                </a:cubicBezTo>
                <a:cubicBezTo>
                  <a:pt x="7342187" y="2180365"/>
                  <a:pt x="7573698" y="2412140"/>
                  <a:pt x="7639843" y="2743266"/>
                </a:cubicBezTo>
                <a:cubicBezTo>
                  <a:pt x="7705989" y="3206816"/>
                  <a:pt x="7573698" y="3869002"/>
                  <a:pt x="7242968" y="4729824"/>
                </a:cubicBezTo>
                <a:cubicBezTo>
                  <a:pt x="9491926" y="4729824"/>
                  <a:pt x="11079426" y="4762897"/>
                  <a:pt x="12005468" y="4829043"/>
                </a:cubicBezTo>
                <a:cubicBezTo>
                  <a:pt x="11476301" y="6019668"/>
                  <a:pt x="10847916" y="6449616"/>
                  <a:pt x="10120312" y="6118887"/>
                </a:cubicBezTo>
                <a:cubicBezTo>
                  <a:pt x="8929687" y="5788157"/>
                  <a:pt x="7838281" y="5589720"/>
                  <a:pt x="6846093" y="5523574"/>
                </a:cubicBezTo>
                <a:cubicBezTo>
                  <a:pt x="5523177" y="7574095"/>
                  <a:pt x="3737239" y="8268625"/>
                  <a:pt x="1488281" y="7607168"/>
                </a:cubicBezTo>
                <a:cubicBezTo>
                  <a:pt x="1289843" y="7408730"/>
                  <a:pt x="1289843" y="7243366"/>
                  <a:pt x="1488281" y="7111074"/>
                </a:cubicBezTo>
                <a:cubicBezTo>
                  <a:pt x="3406510" y="6912637"/>
                  <a:pt x="4762500" y="6350397"/>
                  <a:pt x="5556250" y="5424355"/>
                </a:cubicBezTo>
                <a:cubicBezTo>
                  <a:pt x="3042708" y="5490501"/>
                  <a:pt x="1355989" y="5655866"/>
                  <a:pt x="496093" y="5920449"/>
                </a:cubicBezTo>
                <a:cubicBezTo>
                  <a:pt x="231510" y="6118887"/>
                  <a:pt x="66145" y="6052741"/>
                  <a:pt x="0" y="5722012"/>
                </a:cubicBezTo>
                <a:cubicBezTo>
                  <a:pt x="66145" y="5325137"/>
                  <a:pt x="198437" y="5060553"/>
                  <a:pt x="396875" y="4928262"/>
                </a:cubicBezTo>
                <a:cubicBezTo>
                  <a:pt x="727604" y="4729824"/>
                  <a:pt x="1091406" y="4696751"/>
                  <a:pt x="1488281" y="4829043"/>
                </a:cubicBezTo>
                <a:close/>
                <a:moveTo>
                  <a:pt x="5060156" y="2443427"/>
                </a:moveTo>
                <a:cubicBezTo>
                  <a:pt x="5457031" y="2575719"/>
                  <a:pt x="5787760" y="2741083"/>
                  <a:pt x="6052343" y="2939521"/>
                </a:cubicBezTo>
                <a:cubicBezTo>
                  <a:pt x="6184635" y="3071813"/>
                  <a:pt x="6151562" y="3171031"/>
                  <a:pt x="5953125" y="3237177"/>
                </a:cubicBezTo>
                <a:cubicBezTo>
                  <a:pt x="5490104" y="3237177"/>
                  <a:pt x="5060156" y="3204104"/>
                  <a:pt x="4663281" y="3137958"/>
                </a:cubicBezTo>
                <a:cubicBezTo>
                  <a:pt x="3737239" y="3071813"/>
                  <a:pt x="3373437" y="2840302"/>
                  <a:pt x="3571875" y="2443427"/>
                </a:cubicBezTo>
                <a:cubicBezTo>
                  <a:pt x="3638020" y="2244990"/>
                  <a:pt x="3770312" y="2145771"/>
                  <a:pt x="3968750" y="2145771"/>
                </a:cubicBezTo>
                <a:cubicBezTo>
                  <a:pt x="4233333" y="2145771"/>
                  <a:pt x="4597135" y="2244990"/>
                  <a:pt x="5060156" y="2443427"/>
                </a:cubicBezTo>
                <a:close/>
                <a:moveTo>
                  <a:pt x="3274218" y="3336396"/>
                </a:moveTo>
                <a:cubicBezTo>
                  <a:pt x="3472656" y="3402542"/>
                  <a:pt x="3671093" y="3468688"/>
                  <a:pt x="3869531" y="3534833"/>
                </a:cubicBezTo>
                <a:cubicBezTo>
                  <a:pt x="4067968" y="3600979"/>
                  <a:pt x="4299479" y="3667125"/>
                  <a:pt x="4564062" y="3733271"/>
                </a:cubicBezTo>
                <a:lnTo>
                  <a:pt x="5357812" y="4030927"/>
                </a:lnTo>
                <a:cubicBezTo>
                  <a:pt x="5556250" y="4163219"/>
                  <a:pt x="5457031" y="4262438"/>
                  <a:pt x="5060156" y="4328583"/>
                </a:cubicBezTo>
                <a:cubicBezTo>
                  <a:pt x="4332552" y="4328583"/>
                  <a:pt x="3604947" y="4295511"/>
                  <a:pt x="2877343" y="4229365"/>
                </a:cubicBezTo>
                <a:cubicBezTo>
                  <a:pt x="2546614" y="4163219"/>
                  <a:pt x="2447395" y="3931708"/>
                  <a:pt x="2579687" y="3534833"/>
                </a:cubicBezTo>
                <a:cubicBezTo>
                  <a:pt x="2711979" y="3270250"/>
                  <a:pt x="2943489" y="3204104"/>
                  <a:pt x="3274218" y="3336396"/>
                </a:cubicBezTo>
                <a:close/>
                <a:moveTo>
                  <a:pt x="7540625" y="5920449"/>
                </a:moveTo>
                <a:cubicBezTo>
                  <a:pt x="8069791" y="6118887"/>
                  <a:pt x="8632031" y="6383470"/>
                  <a:pt x="9227343" y="6714199"/>
                </a:cubicBezTo>
                <a:cubicBezTo>
                  <a:pt x="9888801" y="7177220"/>
                  <a:pt x="10285676" y="7507949"/>
                  <a:pt x="10417968" y="7706387"/>
                </a:cubicBezTo>
                <a:cubicBezTo>
                  <a:pt x="10550260" y="7904824"/>
                  <a:pt x="10484114" y="8004043"/>
                  <a:pt x="10219531" y="8004043"/>
                </a:cubicBezTo>
                <a:cubicBezTo>
                  <a:pt x="9954948" y="8004043"/>
                  <a:pt x="9657291" y="7937897"/>
                  <a:pt x="9326562" y="7805605"/>
                </a:cubicBezTo>
                <a:cubicBezTo>
                  <a:pt x="8202083" y="7474876"/>
                  <a:pt x="7408333" y="7144147"/>
                  <a:pt x="6945312" y="6813418"/>
                </a:cubicBezTo>
                <a:cubicBezTo>
                  <a:pt x="6746875" y="6614980"/>
                  <a:pt x="6746875" y="6383470"/>
                  <a:pt x="6945312" y="6118887"/>
                </a:cubicBezTo>
                <a:cubicBezTo>
                  <a:pt x="7077604" y="5920449"/>
                  <a:pt x="7276041" y="5854303"/>
                  <a:pt x="7540625" y="5920449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3" name="Freeform 333"/>
          <p:cNvSpPr/>
          <p:nvPr/>
        </p:nvSpPr>
        <p:spPr>
          <a:xfrm rot="0" flipH="0" flipV="0">
            <a:off x="6021293" y="461185"/>
            <a:ext cx="401663" cy="268485"/>
          </a:xfrm>
          <a:custGeom>
            <a:pathLst>
              <a:path w="12171626" h="8135937">
                <a:moveTo>
                  <a:pt x="7938293" y="2214298"/>
                </a:moveTo>
                <a:lnTo>
                  <a:pt x="7938293" y="3303323"/>
                </a:lnTo>
                <a:lnTo>
                  <a:pt x="10418762" y="3303323"/>
                </a:lnTo>
                <a:cubicBezTo>
                  <a:pt x="10683345" y="3369601"/>
                  <a:pt x="10815637" y="3435879"/>
                  <a:pt x="10815637" y="3502157"/>
                </a:cubicBezTo>
                <a:cubicBezTo>
                  <a:pt x="11014075" y="3700859"/>
                  <a:pt x="10947929" y="3833349"/>
                  <a:pt x="10617200" y="3899627"/>
                </a:cubicBezTo>
                <a:cubicBezTo>
                  <a:pt x="9757304" y="4032052"/>
                  <a:pt x="8864335" y="4065191"/>
                  <a:pt x="7938293" y="3999045"/>
                </a:cubicBezTo>
                <a:lnTo>
                  <a:pt x="7938293" y="4893402"/>
                </a:lnTo>
                <a:lnTo>
                  <a:pt x="10319543" y="4893402"/>
                </a:lnTo>
                <a:cubicBezTo>
                  <a:pt x="11113293" y="4959681"/>
                  <a:pt x="11510168" y="5059098"/>
                  <a:pt x="11510168" y="5191654"/>
                </a:cubicBezTo>
                <a:cubicBezTo>
                  <a:pt x="11510168" y="5522912"/>
                  <a:pt x="11179439" y="5688541"/>
                  <a:pt x="10517981" y="5688541"/>
                </a:cubicBezTo>
                <a:cubicBezTo>
                  <a:pt x="9724231" y="5622263"/>
                  <a:pt x="8864335" y="5589124"/>
                  <a:pt x="7938293" y="5589124"/>
                </a:cubicBezTo>
                <a:lnTo>
                  <a:pt x="7938293" y="7573698"/>
                </a:lnTo>
                <a:cubicBezTo>
                  <a:pt x="7938293" y="7904427"/>
                  <a:pt x="7673710" y="8069791"/>
                  <a:pt x="7144543" y="8069791"/>
                </a:cubicBezTo>
                <a:cubicBezTo>
                  <a:pt x="6879960" y="8135937"/>
                  <a:pt x="6714595" y="8003646"/>
                  <a:pt x="6648450" y="7672916"/>
                </a:cubicBezTo>
                <a:lnTo>
                  <a:pt x="6648450" y="1917237"/>
                </a:lnTo>
                <a:cubicBezTo>
                  <a:pt x="5788554" y="2578695"/>
                  <a:pt x="4994804" y="3008643"/>
                  <a:pt x="4267200" y="3207081"/>
                </a:cubicBezTo>
                <a:cubicBezTo>
                  <a:pt x="3936470" y="3273227"/>
                  <a:pt x="3804179" y="3174008"/>
                  <a:pt x="3870325" y="2909424"/>
                </a:cubicBezTo>
                <a:cubicBezTo>
                  <a:pt x="5060950" y="1851620"/>
                  <a:pt x="5821627" y="958982"/>
                  <a:pt x="6152356" y="231510"/>
                </a:cubicBezTo>
                <a:cubicBezTo>
                  <a:pt x="6350793" y="33073"/>
                  <a:pt x="6549231" y="0"/>
                  <a:pt x="6747668" y="132291"/>
                </a:cubicBezTo>
                <a:cubicBezTo>
                  <a:pt x="7409126" y="463021"/>
                  <a:pt x="7574491" y="826823"/>
                  <a:pt x="7243762" y="1223698"/>
                </a:cubicBezTo>
                <a:cubicBezTo>
                  <a:pt x="8632825" y="1355990"/>
                  <a:pt x="10253398" y="1455208"/>
                  <a:pt x="12105481" y="1521354"/>
                </a:cubicBezTo>
                <a:cubicBezTo>
                  <a:pt x="12171626" y="1719395"/>
                  <a:pt x="12039335" y="2049595"/>
                  <a:pt x="11708606" y="2511954"/>
                </a:cubicBezTo>
                <a:cubicBezTo>
                  <a:pt x="11377876" y="2776537"/>
                  <a:pt x="10914856" y="2743464"/>
                  <a:pt x="10319543" y="2412735"/>
                </a:cubicBezTo>
                <a:cubicBezTo>
                  <a:pt x="9525793" y="2280444"/>
                  <a:pt x="8732043" y="2214298"/>
                  <a:pt x="7938293" y="2214298"/>
                </a:cubicBezTo>
                <a:close/>
                <a:moveTo>
                  <a:pt x="4067968" y="330134"/>
                </a:moveTo>
                <a:cubicBezTo>
                  <a:pt x="4597135" y="263988"/>
                  <a:pt x="4696354" y="495498"/>
                  <a:pt x="4365625" y="1024665"/>
                </a:cubicBezTo>
                <a:cubicBezTo>
                  <a:pt x="4101041" y="1289248"/>
                  <a:pt x="3836458" y="1520759"/>
                  <a:pt x="3571875" y="1719196"/>
                </a:cubicBezTo>
                <a:lnTo>
                  <a:pt x="3571875" y="6879166"/>
                </a:lnTo>
                <a:cubicBezTo>
                  <a:pt x="3638020" y="7276041"/>
                  <a:pt x="3472656" y="7540625"/>
                  <a:pt x="3075781" y="7672916"/>
                </a:cubicBezTo>
                <a:cubicBezTo>
                  <a:pt x="2612760" y="7871354"/>
                  <a:pt x="2381250" y="7772135"/>
                  <a:pt x="2381250" y="7375260"/>
                </a:cubicBezTo>
                <a:lnTo>
                  <a:pt x="2381250" y="2313318"/>
                </a:lnTo>
                <a:cubicBezTo>
                  <a:pt x="1653645" y="2710193"/>
                  <a:pt x="1157552" y="2809412"/>
                  <a:pt x="892968" y="2610974"/>
                </a:cubicBezTo>
                <a:cubicBezTo>
                  <a:pt x="165364" y="1884164"/>
                  <a:pt x="0" y="1487686"/>
                  <a:pt x="396875" y="1421540"/>
                </a:cubicBezTo>
                <a:cubicBezTo>
                  <a:pt x="1719791" y="1289248"/>
                  <a:pt x="2943489" y="925446"/>
                  <a:pt x="4067968" y="330134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4" name="Freeform 334"/>
          <p:cNvSpPr/>
          <p:nvPr/>
        </p:nvSpPr>
        <p:spPr>
          <a:xfrm rot="0" flipH="0" flipV="0">
            <a:off x="6442032" y="465525"/>
            <a:ext cx="401611" cy="258414"/>
          </a:xfrm>
          <a:custGeom>
            <a:pathLst>
              <a:path w="12170040" h="7830740">
                <a:moveTo>
                  <a:pt x="7341394" y="0"/>
                </a:moveTo>
                <a:cubicBezTo>
                  <a:pt x="7738269" y="0"/>
                  <a:pt x="8002852" y="165364"/>
                  <a:pt x="8135144" y="496093"/>
                </a:cubicBezTo>
                <a:cubicBezTo>
                  <a:pt x="8201290" y="1025260"/>
                  <a:pt x="8333582" y="1256770"/>
                  <a:pt x="8532019" y="1190625"/>
                </a:cubicBezTo>
                <a:cubicBezTo>
                  <a:pt x="8995040" y="1256770"/>
                  <a:pt x="9590352" y="1289843"/>
                  <a:pt x="10317957" y="1289843"/>
                </a:cubicBezTo>
                <a:cubicBezTo>
                  <a:pt x="10582540" y="1422135"/>
                  <a:pt x="10615613" y="1587500"/>
                  <a:pt x="10417175" y="1785937"/>
                </a:cubicBezTo>
                <a:cubicBezTo>
                  <a:pt x="10218738" y="1852083"/>
                  <a:pt x="10053373" y="1885156"/>
                  <a:pt x="9921082" y="1885156"/>
                </a:cubicBezTo>
                <a:cubicBezTo>
                  <a:pt x="9656498" y="1951302"/>
                  <a:pt x="9325769" y="1984375"/>
                  <a:pt x="8928894" y="1984375"/>
                </a:cubicBezTo>
                <a:cubicBezTo>
                  <a:pt x="9259623" y="2181489"/>
                  <a:pt x="9193477" y="2542844"/>
                  <a:pt x="8730457" y="3068439"/>
                </a:cubicBezTo>
                <a:cubicBezTo>
                  <a:pt x="10053373" y="3134585"/>
                  <a:pt x="11177852" y="3200863"/>
                  <a:pt x="12103894" y="3267273"/>
                </a:cubicBezTo>
                <a:cubicBezTo>
                  <a:pt x="12170040" y="3400226"/>
                  <a:pt x="12070821" y="3666133"/>
                  <a:pt x="11806238" y="4064992"/>
                </a:cubicBezTo>
                <a:cubicBezTo>
                  <a:pt x="11607800" y="4462793"/>
                  <a:pt x="11310144" y="4628621"/>
                  <a:pt x="10913269" y="4562475"/>
                </a:cubicBezTo>
                <a:cubicBezTo>
                  <a:pt x="9325769" y="3831960"/>
                  <a:pt x="7275380" y="3632861"/>
                  <a:pt x="4762103" y="3965178"/>
                </a:cubicBezTo>
                <a:cubicBezTo>
                  <a:pt x="4431374" y="4098131"/>
                  <a:pt x="4100645" y="4231084"/>
                  <a:pt x="3769916" y="4364037"/>
                </a:cubicBezTo>
                <a:cubicBezTo>
                  <a:pt x="3505332" y="4364037"/>
                  <a:pt x="3439187" y="4131468"/>
                  <a:pt x="3571478" y="3666331"/>
                </a:cubicBezTo>
                <a:cubicBezTo>
                  <a:pt x="3637624" y="3400425"/>
                  <a:pt x="3869135" y="3234266"/>
                  <a:pt x="4266010" y="3167856"/>
                </a:cubicBezTo>
                <a:cubicBezTo>
                  <a:pt x="4993482" y="3167856"/>
                  <a:pt x="5588662" y="3134651"/>
                  <a:pt x="6051550" y="3068240"/>
                </a:cubicBezTo>
                <a:cubicBezTo>
                  <a:pt x="5654675" y="2673879"/>
                  <a:pt x="5588529" y="2279518"/>
                  <a:pt x="5853113" y="1885156"/>
                </a:cubicBezTo>
                <a:cubicBezTo>
                  <a:pt x="5390092" y="1885156"/>
                  <a:pt x="4927071" y="1951302"/>
                  <a:pt x="4464050" y="2083593"/>
                </a:cubicBezTo>
                <a:cubicBezTo>
                  <a:pt x="4265613" y="2149739"/>
                  <a:pt x="4199467" y="2017448"/>
                  <a:pt x="4265613" y="1686718"/>
                </a:cubicBezTo>
                <a:cubicBezTo>
                  <a:pt x="4397904" y="1355989"/>
                  <a:pt x="4662488" y="1157552"/>
                  <a:pt x="5059363" y="1091406"/>
                </a:cubicBezTo>
                <a:cubicBezTo>
                  <a:pt x="5323946" y="1157552"/>
                  <a:pt x="5720821" y="1190625"/>
                  <a:pt x="6249988" y="1190625"/>
                </a:cubicBezTo>
                <a:cubicBezTo>
                  <a:pt x="6580717" y="1256770"/>
                  <a:pt x="6746082" y="959114"/>
                  <a:pt x="6746082" y="297656"/>
                </a:cubicBezTo>
                <a:cubicBezTo>
                  <a:pt x="6812227" y="99218"/>
                  <a:pt x="7010665" y="0"/>
                  <a:pt x="7341394" y="0"/>
                </a:cubicBezTo>
                <a:close/>
                <a:moveTo>
                  <a:pt x="8135144" y="1885156"/>
                </a:moveTo>
                <a:lnTo>
                  <a:pt x="6547644" y="1885156"/>
                </a:lnTo>
                <a:cubicBezTo>
                  <a:pt x="6547644" y="2279518"/>
                  <a:pt x="6646863" y="2673879"/>
                  <a:pt x="6845300" y="3068240"/>
                </a:cubicBezTo>
                <a:lnTo>
                  <a:pt x="7936707" y="3068240"/>
                </a:lnTo>
                <a:cubicBezTo>
                  <a:pt x="8068998" y="2673879"/>
                  <a:pt x="8135144" y="2279518"/>
                  <a:pt x="8135144" y="1885156"/>
                </a:cubicBezTo>
                <a:close/>
                <a:moveTo>
                  <a:pt x="2678907" y="297656"/>
                </a:moveTo>
                <a:cubicBezTo>
                  <a:pt x="3009636" y="363802"/>
                  <a:pt x="3208073" y="562239"/>
                  <a:pt x="3274219" y="892968"/>
                </a:cubicBezTo>
                <a:cubicBezTo>
                  <a:pt x="3141927" y="1223301"/>
                  <a:pt x="3075782" y="1685793"/>
                  <a:pt x="3075782" y="2280443"/>
                </a:cubicBezTo>
                <a:lnTo>
                  <a:pt x="3968353" y="2280443"/>
                </a:lnTo>
                <a:cubicBezTo>
                  <a:pt x="3968353" y="2346589"/>
                  <a:pt x="4001426" y="2379662"/>
                  <a:pt x="4067572" y="2379662"/>
                </a:cubicBezTo>
                <a:cubicBezTo>
                  <a:pt x="4199864" y="2710391"/>
                  <a:pt x="4067638" y="2908829"/>
                  <a:pt x="3670896" y="2974975"/>
                </a:cubicBezTo>
                <a:lnTo>
                  <a:pt x="3075782" y="2974975"/>
                </a:lnTo>
                <a:lnTo>
                  <a:pt x="3075782" y="4854178"/>
                </a:lnTo>
                <a:cubicBezTo>
                  <a:pt x="3869532" y="4788032"/>
                  <a:pt x="4365625" y="4788032"/>
                  <a:pt x="4564063" y="4854178"/>
                </a:cubicBezTo>
                <a:cubicBezTo>
                  <a:pt x="4696354" y="4986470"/>
                  <a:pt x="4663282" y="5151834"/>
                  <a:pt x="4464844" y="5350272"/>
                </a:cubicBezTo>
                <a:cubicBezTo>
                  <a:pt x="3208073" y="5681001"/>
                  <a:pt x="1984375" y="6077876"/>
                  <a:pt x="793750" y="6540897"/>
                </a:cubicBezTo>
                <a:cubicBezTo>
                  <a:pt x="264584" y="6607042"/>
                  <a:pt x="0" y="6441678"/>
                  <a:pt x="0" y="6044803"/>
                </a:cubicBezTo>
                <a:cubicBezTo>
                  <a:pt x="132292" y="5581782"/>
                  <a:pt x="429948" y="5317199"/>
                  <a:pt x="892969" y="5251053"/>
                </a:cubicBezTo>
                <a:cubicBezTo>
                  <a:pt x="1289844" y="5184907"/>
                  <a:pt x="1686719" y="5118761"/>
                  <a:pt x="2083594" y="5052615"/>
                </a:cubicBezTo>
                <a:lnTo>
                  <a:pt x="2083594" y="2974975"/>
                </a:lnTo>
                <a:cubicBezTo>
                  <a:pt x="1819011" y="2908829"/>
                  <a:pt x="1422136" y="2973123"/>
                  <a:pt x="892969" y="3167856"/>
                </a:cubicBezTo>
                <a:cubicBezTo>
                  <a:pt x="496094" y="3167856"/>
                  <a:pt x="330729" y="3036358"/>
                  <a:pt x="396875" y="2773362"/>
                </a:cubicBezTo>
                <a:cubicBezTo>
                  <a:pt x="463021" y="2444750"/>
                  <a:pt x="661459" y="2247569"/>
                  <a:pt x="992188" y="2181820"/>
                </a:cubicBezTo>
                <a:cubicBezTo>
                  <a:pt x="1322917" y="2247569"/>
                  <a:pt x="1686719" y="2280443"/>
                  <a:pt x="2083594" y="2280443"/>
                </a:cubicBezTo>
                <a:lnTo>
                  <a:pt x="2083594" y="793750"/>
                </a:lnTo>
                <a:cubicBezTo>
                  <a:pt x="2083594" y="396875"/>
                  <a:pt x="2282032" y="231510"/>
                  <a:pt x="2678907" y="297656"/>
                </a:cubicBezTo>
                <a:close/>
                <a:moveTo>
                  <a:pt x="6547644" y="5251053"/>
                </a:moveTo>
                <a:cubicBezTo>
                  <a:pt x="6150769" y="5184907"/>
                  <a:pt x="5985404" y="5284126"/>
                  <a:pt x="6051550" y="5548709"/>
                </a:cubicBezTo>
                <a:cubicBezTo>
                  <a:pt x="6051550" y="6408605"/>
                  <a:pt x="6150769" y="6805480"/>
                  <a:pt x="6349207" y="6739334"/>
                </a:cubicBezTo>
                <a:cubicBezTo>
                  <a:pt x="7010665" y="6739334"/>
                  <a:pt x="7771342" y="6706261"/>
                  <a:pt x="8631238" y="6640115"/>
                </a:cubicBezTo>
                <a:cubicBezTo>
                  <a:pt x="8829675" y="6309386"/>
                  <a:pt x="8862748" y="5945584"/>
                  <a:pt x="8730457" y="5548709"/>
                </a:cubicBezTo>
                <a:cubicBezTo>
                  <a:pt x="8730457" y="5284126"/>
                  <a:pt x="8002852" y="5184907"/>
                  <a:pt x="6547644" y="5251053"/>
                </a:cubicBezTo>
                <a:close/>
                <a:moveTo>
                  <a:pt x="5853113" y="4457303"/>
                </a:moveTo>
                <a:cubicBezTo>
                  <a:pt x="6514571" y="4589594"/>
                  <a:pt x="7374467" y="4622668"/>
                  <a:pt x="8432800" y="4556522"/>
                </a:cubicBezTo>
                <a:cubicBezTo>
                  <a:pt x="8763530" y="4556522"/>
                  <a:pt x="8995040" y="4524639"/>
                  <a:pt x="9127332" y="4460875"/>
                </a:cubicBezTo>
                <a:cubicBezTo>
                  <a:pt x="9325769" y="4460875"/>
                  <a:pt x="9524207" y="4559961"/>
                  <a:pt x="9722644" y="4758134"/>
                </a:cubicBezTo>
                <a:cubicBezTo>
                  <a:pt x="9921082" y="4956307"/>
                  <a:pt x="9954155" y="5187553"/>
                  <a:pt x="9821863" y="5451872"/>
                </a:cubicBezTo>
                <a:cubicBezTo>
                  <a:pt x="9755717" y="6112404"/>
                  <a:pt x="9689571" y="6739996"/>
                  <a:pt x="9623425" y="7334647"/>
                </a:cubicBezTo>
                <a:cubicBezTo>
                  <a:pt x="9491133" y="7665376"/>
                  <a:pt x="9193477" y="7764595"/>
                  <a:pt x="8730457" y="7632303"/>
                </a:cubicBezTo>
                <a:cubicBezTo>
                  <a:pt x="7870561" y="7433865"/>
                  <a:pt x="6944519" y="7433865"/>
                  <a:pt x="5952332" y="7632303"/>
                </a:cubicBezTo>
                <a:cubicBezTo>
                  <a:pt x="5489311" y="7830740"/>
                  <a:pt x="5224727" y="7698449"/>
                  <a:pt x="5158582" y="7235428"/>
                </a:cubicBezTo>
                <a:cubicBezTo>
                  <a:pt x="5158582" y="6507824"/>
                  <a:pt x="5092436" y="5780220"/>
                  <a:pt x="4960144" y="5052615"/>
                </a:cubicBezTo>
                <a:cubicBezTo>
                  <a:pt x="5092436" y="4589594"/>
                  <a:pt x="5390092" y="4391157"/>
                  <a:pt x="5853113" y="4457303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5" name="Freeform 335"/>
          <p:cNvSpPr/>
          <p:nvPr/>
        </p:nvSpPr>
        <p:spPr>
          <a:xfrm rot="0" flipH="0" flipV="0">
            <a:off x="6865863" y="465472"/>
            <a:ext cx="353707" cy="260846"/>
          </a:xfrm>
          <a:custGeom>
            <a:pathLst>
              <a:path w="10718403" h="7904427">
                <a:moveTo>
                  <a:pt x="2183606" y="297656"/>
                </a:moveTo>
                <a:cubicBezTo>
                  <a:pt x="2382043" y="363802"/>
                  <a:pt x="2580481" y="463021"/>
                  <a:pt x="2778918" y="595313"/>
                </a:cubicBezTo>
                <a:cubicBezTo>
                  <a:pt x="3109647" y="793750"/>
                  <a:pt x="3407304" y="992188"/>
                  <a:pt x="3671887" y="1190625"/>
                </a:cubicBezTo>
                <a:cubicBezTo>
                  <a:pt x="4068762" y="1455208"/>
                  <a:pt x="4267200" y="1620573"/>
                  <a:pt x="4267200" y="1686719"/>
                </a:cubicBezTo>
                <a:cubicBezTo>
                  <a:pt x="4333345" y="1819011"/>
                  <a:pt x="4167981" y="1852084"/>
                  <a:pt x="3771106" y="1785938"/>
                </a:cubicBezTo>
                <a:cubicBezTo>
                  <a:pt x="3308085" y="1719792"/>
                  <a:pt x="2845064" y="1653646"/>
                  <a:pt x="2382043" y="1587500"/>
                </a:cubicBezTo>
                <a:cubicBezTo>
                  <a:pt x="1588293" y="1389063"/>
                  <a:pt x="1290637" y="1025261"/>
                  <a:pt x="1489075" y="496094"/>
                </a:cubicBezTo>
                <a:cubicBezTo>
                  <a:pt x="1621366" y="231511"/>
                  <a:pt x="1852877" y="165365"/>
                  <a:pt x="2183606" y="297656"/>
                </a:cubicBezTo>
                <a:close/>
                <a:moveTo>
                  <a:pt x="0" y="3472656"/>
                </a:moveTo>
                <a:cubicBezTo>
                  <a:pt x="0" y="2877344"/>
                  <a:pt x="231510" y="2546615"/>
                  <a:pt x="694531" y="2480469"/>
                </a:cubicBezTo>
                <a:cubicBezTo>
                  <a:pt x="1157552" y="2678906"/>
                  <a:pt x="1719791" y="2711979"/>
                  <a:pt x="2381250" y="2579688"/>
                </a:cubicBezTo>
                <a:cubicBezTo>
                  <a:pt x="2778125" y="2447396"/>
                  <a:pt x="3075781" y="2480469"/>
                  <a:pt x="3274218" y="2678906"/>
                </a:cubicBezTo>
                <a:cubicBezTo>
                  <a:pt x="3472656" y="2811198"/>
                  <a:pt x="3538802" y="3009636"/>
                  <a:pt x="3472656" y="3274219"/>
                </a:cubicBezTo>
                <a:cubicBezTo>
                  <a:pt x="3274218" y="3869531"/>
                  <a:pt x="3175000" y="4564063"/>
                  <a:pt x="3175000" y="5357813"/>
                </a:cubicBezTo>
                <a:cubicBezTo>
                  <a:pt x="3241145" y="5423959"/>
                  <a:pt x="3373437" y="5390886"/>
                  <a:pt x="3571875" y="5258594"/>
                </a:cubicBezTo>
                <a:cubicBezTo>
                  <a:pt x="3770312" y="5060156"/>
                  <a:pt x="4001822" y="4861719"/>
                  <a:pt x="4266406" y="4663281"/>
                </a:cubicBezTo>
                <a:cubicBezTo>
                  <a:pt x="4530989" y="4597136"/>
                  <a:pt x="4597135" y="4729427"/>
                  <a:pt x="4464843" y="5060156"/>
                </a:cubicBezTo>
                <a:cubicBezTo>
                  <a:pt x="4001822" y="5721615"/>
                  <a:pt x="3472656" y="6350000"/>
                  <a:pt x="2877343" y="6945313"/>
                </a:cubicBezTo>
                <a:cubicBezTo>
                  <a:pt x="2414322" y="7408334"/>
                  <a:pt x="1984375" y="7474479"/>
                  <a:pt x="1587500" y="7143750"/>
                </a:cubicBezTo>
                <a:cubicBezTo>
                  <a:pt x="1389062" y="6945313"/>
                  <a:pt x="1355989" y="6746875"/>
                  <a:pt x="1488281" y="6548438"/>
                </a:cubicBezTo>
                <a:cubicBezTo>
                  <a:pt x="2083593" y="5953125"/>
                  <a:pt x="2381250" y="4994011"/>
                  <a:pt x="2381250" y="3671094"/>
                </a:cubicBezTo>
                <a:cubicBezTo>
                  <a:pt x="2447395" y="3340365"/>
                  <a:pt x="1819010" y="3340365"/>
                  <a:pt x="496093" y="3671094"/>
                </a:cubicBezTo>
                <a:cubicBezTo>
                  <a:pt x="231510" y="3803386"/>
                  <a:pt x="66145" y="3737240"/>
                  <a:pt x="0" y="3472656"/>
                </a:cubicBezTo>
                <a:close/>
                <a:moveTo>
                  <a:pt x="5557837" y="99219"/>
                </a:moveTo>
                <a:cubicBezTo>
                  <a:pt x="6087400" y="99219"/>
                  <a:pt x="6319109" y="330730"/>
                  <a:pt x="6252964" y="793750"/>
                </a:cubicBezTo>
                <a:cubicBezTo>
                  <a:pt x="6319109" y="2116667"/>
                  <a:pt x="6352182" y="3075781"/>
                  <a:pt x="6352182" y="3671094"/>
                </a:cubicBezTo>
                <a:cubicBezTo>
                  <a:pt x="6286037" y="4927865"/>
                  <a:pt x="6120540" y="5787761"/>
                  <a:pt x="5855692" y="6250781"/>
                </a:cubicBezTo>
                <a:cubicBezTo>
                  <a:pt x="5326393" y="7110677"/>
                  <a:pt x="4565650" y="7474479"/>
                  <a:pt x="3573462" y="7342188"/>
                </a:cubicBezTo>
                <a:cubicBezTo>
                  <a:pt x="3110441" y="7209896"/>
                  <a:pt x="3143514" y="7011459"/>
                  <a:pt x="3672681" y="6746875"/>
                </a:cubicBezTo>
                <a:cubicBezTo>
                  <a:pt x="4532577" y="6151563"/>
                  <a:pt x="5028670" y="5523177"/>
                  <a:pt x="5160962" y="4861719"/>
                </a:cubicBezTo>
                <a:cubicBezTo>
                  <a:pt x="5359400" y="3737240"/>
                  <a:pt x="5326327" y="2414323"/>
                  <a:pt x="5061743" y="892969"/>
                </a:cubicBezTo>
                <a:cubicBezTo>
                  <a:pt x="4995597" y="429948"/>
                  <a:pt x="5160962" y="165365"/>
                  <a:pt x="5557837" y="99219"/>
                </a:cubicBezTo>
                <a:close/>
                <a:moveTo>
                  <a:pt x="7741840" y="694531"/>
                </a:moveTo>
                <a:cubicBezTo>
                  <a:pt x="8072570" y="760677"/>
                  <a:pt x="8271007" y="959115"/>
                  <a:pt x="8337153" y="1289844"/>
                </a:cubicBezTo>
                <a:cubicBezTo>
                  <a:pt x="8204861" y="3075781"/>
                  <a:pt x="8204861" y="4894792"/>
                  <a:pt x="8337153" y="6746875"/>
                </a:cubicBezTo>
                <a:cubicBezTo>
                  <a:pt x="8337153" y="7011459"/>
                  <a:pt x="8171788" y="7176823"/>
                  <a:pt x="7841059" y="7242969"/>
                </a:cubicBezTo>
                <a:cubicBezTo>
                  <a:pt x="7510329" y="7242969"/>
                  <a:pt x="7311892" y="7077604"/>
                  <a:pt x="7245746" y="6746875"/>
                </a:cubicBezTo>
                <a:cubicBezTo>
                  <a:pt x="7378038" y="4960938"/>
                  <a:pt x="7378038" y="3141927"/>
                  <a:pt x="7245746" y="1289844"/>
                </a:cubicBezTo>
                <a:cubicBezTo>
                  <a:pt x="7245746" y="892969"/>
                  <a:pt x="7411111" y="694531"/>
                  <a:pt x="7741840" y="694531"/>
                </a:cubicBezTo>
                <a:close/>
                <a:moveTo>
                  <a:pt x="10321528" y="198438"/>
                </a:moveTo>
                <a:cubicBezTo>
                  <a:pt x="10519965" y="264583"/>
                  <a:pt x="10619184" y="496094"/>
                  <a:pt x="10619184" y="892969"/>
                </a:cubicBezTo>
                <a:cubicBezTo>
                  <a:pt x="10486892" y="2943490"/>
                  <a:pt x="10519965" y="5027084"/>
                  <a:pt x="10718403" y="7143750"/>
                </a:cubicBezTo>
                <a:cubicBezTo>
                  <a:pt x="10718403" y="7540625"/>
                  <a:pt x="10553038" y="7772136"/>
                  <a:pt x="10222309" y="7838281"/>
                </a:cubicBezTo>
                <a:cubicBezTo>
                  <a:pt x="9891579" y="7904427"/>
                  <a:pt x="9660070" y="7838281"/>
                  <a:pt x="9527778" y="7639844"/>
                </a:cubicBezTo>
                <a:cubicBezTo>
                  <a:pt x="9395486" y="7507552"/>
                  <a:pt x="9362413" y="5754688"/>
                  <a:pt x="9428559" y="2381250"/>
                </a:cubicBezTo>
                <a:cubicBezTo>
                  <a:pt x="9428559" y="1785938"/>
                  <a:pt x="9395486" y="1289844"/>
                  <a:pt x="9329340" y="892969"/>
                </a:cubicBezTo>
                <a:cubicBezTo>
                  <a:pt x="9263195" y="562240"/>
                  <a:pt x="9296267" y="330730"/>
                  <a:pt x="9428559" y="198438"/>
                </a:cubicBezTo>
                <a:cubicBezTo>
                  <a:pt x="9626996" y="0"/>
                  <a:pt x="9924653" y="0"/>
                  <a:pt x="10321528" y="198438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6" name="Freeform 336"/>
          <p:cNvSpPr/>
          <p:nvPr/>
        </p:nvSpPr>
        <p:spPr>
          <a:xfrm rot="0" flipH="0" flipV="0">
            <a:off x="7282002" y="456715"/>
            <a:ext cx="397271" cy="276125"/>
          </a:xfrm>
          <a:custGeom>
            <a:pathLst>
              <a:path w="12038542" h="8367447">
                <a:moveTo>
                  <a:pt x="4795573" y="2050521"/>
                </a:moveTo>
                <a:cubicBezTo>
                  <a:pt x="3803385" y="2116667"/>
                  <a:pt x="2877344" y="2248958"/>
                  <a:pt x="2017448" y="2447396"/>
                </a:cubicBezTo>
                <a:cubicBezTo>
                  <a:pt x="1686719" y="2579688"/>
                  <a:pt x="1521354" y="2480469"/>
                  <a:pt x="1521354" y="2149740"/>
                </a:cubicBezTo>
                <a:cubicBezTo>
                  <a:pt x="1719792" y="1620573"/>
                  <a:pt x="2083594" y="1355990"/>
                  <a:pt x="2612760" y="1355990"/>
                </a:cubicBezTo>
                <a:cubicBezTo>
                  <a:pt x="3141927" y="1488282"/>
                  <a:pt x="3869531" y="1521354"/>
                  <a:pt x="4795573" y="1455208"/>
                </a:cubicBezTo>
                <a:cubicBezTo>
                  <a:pt x="4795573" y="1124479"/>
                  <a:pt x="4762500" y="859896"/>
                  <a:pt x="4696354" y="661458"/>
                </a:cubicBezTo>
                <a:cubicBezTo>
                  <a:pt x="4696354" y="198438"/>
                  <a:pt x="4894792" y="0"/>
                  <a:pt x="5291667" y="66146"/>
                </a:cubicBezTo>
                <a:cubicBezTo>
                  <a:pt x="5820833" y="132292"/>
                  <a:pt x="6151562" y="297657"/>
                  <a:pt x="6283854" y="562240"/>
                </a:cubicBezTo>
                <a:cubicBezTo>
                  <a:pt x="6350000" y="694532"/>
                  <a:pt x="6316927" y="992188"/>
                  <a:pt x="6184635" y="1455208"/>
                </a:cubicBezTo>
                <a:lnTo>
                  <a:pt x="9359635" y="1455208"/>
                </a:lnTo>
                <a:cubicBezTo>
                  <a:pt x="9690365" y="1653646"/>
                  <a:pt x="9690365" y="1852083"/>
                  <a:pt x="9359635" y="2050521"/>
                </a:cubicBezTo>
                <a:lnTo>
                  <a:pt x="6184635" y="2050521"/>
                </a:lnTo>
                <a:cubicBezTo>
                  <a:pt x="6118489" y="2381250"/>
                  <a:pt x="6085417" y="2678906"/>
                  <a:pt x="6085417" y="2943490"/>
                </a:cubicBezTo>
                <a:cubicBezTo>
                  <a:pt x="9194271" y="3075781"/>
                  <a:pt x="11178646" y="3175000"/>
                  <a:pt x="12038542" y="3241146"/>
                </a:cubicBezTo>
                <a:cubicBezTo>
                  <a:pt x="11575521" y="4497917"/>
                  <a:pt x="10914062" y="4894792"/>
                  <a:pt x="10054167" y="4431771"/>
                </a:cubicBezTo>
                <a:cubicBezTo>
                  <a:pt x="8995833" y="4034896"/>
                  <a:pt x="7639843" y="3803386"/>
                  <a:pt x="5986198" y="3737240"/>
                </a:cubicBezTo>
                <a:cubicBezTo>
                  <a:pt x="5787760" y="4332552"/>
                  <a:pt x="5787760" y="4630208"/>
                  <a:pt x="5986198" y="4630208"/>
                </a:cubicBezTo>
                <a:cubicBezTo>
                  <a:pt x="6713802" y="4630208"/>
                  <a:pt x="7507552" y="4597136"/>
                  <a:pt x="8367448" y="4530990"/>
                </a:cubicBezTo>
                <a:cubicBezTo>
                  <a:pt x="8698177" y="4464844"/>
                  <a:pt x="8962760" y="4696354"/>
                  <a:pt x="9161198" y="5225521"/>
                </a:cubicBezTo>
                <a:cubicBezTo>
                  <a:pt x="9161198" y="5490104"/>
                  <a:pt x="9028906" y="5655469"/>
                  <a:pt x="8764323" y="5721615"/>
                </a:cubicBezTo>
                <a:cubicBezTo>
                  <a:pt x="7838281" y="6250781"/>
                  <a:pt x="7077604" y="6680729"/>
                  <a:pt x="6482292" y="7011458"/>
                </a:cubicBezTo>
                <a:lnTo>
                  <a:pt x="7276042" y="7309115"/>
                </a:lnTo>
                <a:cubicBezTo>
                  <a:pt x="8202083" y="7705990"/>
                  <a:pt x="8665104" y="7937500"/>
                  <a:pt x="8665104" y="8003646"/>
                </a:cubicBezTo>
                <a:cubicBezTo>
                  <a:pt x="8995833" y="8268229"/>
                  <a:pt x="8797396" y="8367447"/>
                  <a:pt x="8069792" y="8301301"/>
                </a:cubicBezTo>
                <a:cubicBezTo>
                  <a:pt x="6746875" y="7970573"/>
                  <a:pt x="5324739" y="7507552"/>
                  <a:pt x="3803385" y="6912240"/>
                </a:cubicBezTo>
                <a:cubicBezTo>
                  <a:pt x="3208073" y="6713802"/>
                  <a:pt x="3042708" y="6416146"/>
                  <a:pt x="3307292" y="6019271"/>
                </a:cubicBezTo>
                <a:cubicBezTo>
                  <a:pt x="3571875" y="5754688"/>
                  <a:pt x="3902604" y="5721615"/>
                  <a:pt x="4299479" y="5920052"/>
                </a:cubicBezTo>
                <a:cubicBezTo>
                  <a:pt x="4828646" y="6184636"/>
                  <a:pt x="5357812" y="6449219"/>
                  <a:pt x="5886979" y="6713802"/>
                </a:cubicBezTo>
                <a:cubicBezTo>
                  <a:pt x="6350000" y="6316927"/>
                  <a:pt x="6779948" y="5920052"/>
                  <a:pt x="7176823" y="5523177"/>
                </a:cubicBezTo>
                <a:cubicBezTo>
                  <a:pt x="7441406" y="5192448"/>
                  <a:pt x="6713802" y="5159375"/>
                  <a:pt x="4994010" y="5423958"/>
                </a:cubicBezTo>
                <a:cubicBezTo>
                  <a:pt x="4332552" y="5556250"/>
                  <a:pt x="4067969" y="5390886"/>
                  <a:pt x="4200260" y="4927865"/>
                </a:cubicBezTo>
                <a:cubicBezTo>
                  <a:pt x="4464844" y="4530990"/>
                  <a:pt x="4597135" y="4134115"/>
                  <a:pt x="4597135" y="3737240"/>
                </a:cubicBezTo>
                <a:cubicBezTo>
                  <a:pt x="3075781" y="3803386"/>
                  <a:pt x="1719792" y="4001823"/>
                  <a:pt x="529167" y="4332552"/>
                </a:cubicBezTo>
                <a:cubicBezTo>
                  <a:pt x="132292" y="4464844"/>
                  <a:pt x="0" y="4233333"/>
                  <a:pt x="132292" y="3638021"/>
                </a:cubicBezTo>
                <a:cubicBezTo>
                  <a:pt x="396875" y="3241146"/>
                  <a:pt x="727604" y="3042708"/>
                  <a:pt x="1124479" y="3042708"/>
                </a:cubicBezTo>
                <a:cubicBezTo>
                  <a:pt x="1852083" y="3108854"/>
                  <a:pt x="3042708" y="3075781"/>
                  <a:pt x="4696354" y="294349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7" name="Freeform 337"/>
          <p:cNvSpPr/>
          <p:nvPr/>
        </p:nvSpPr>
        <p:spPr>
          <a:xfrm rot="0" flipH="0" flipV="0">
            <a:off x="7706950" y="460068"/>
            <a:ext cx="396206" cy="266093"/>
          </a:xfrm>
          <a:custGeom>
            <a:pathLst>
              <a:path w="12006262" h="8063442">
                <a:moveTo>
                  <a:pt x="4762500" y="3532452"/>
                </a:moveTo>
                <a:cubicBezTo>
                  <a:pt x="3770312" y="3863181"/>
                  <a:pt x="2976562" y="4094692"/>
                  <a:pt x="2381250" y="4226983"/>
                </a:cubicBezTo>
                <a:cubicBezTo>
                  <a:pt x="1918229" y="4226983"/>
                  <a:pt x="1686719" y="4094692"/>
                  <a:pt x="1686719" y="3830108"/>
                </a:cubicBezTo>
                <a:cubicBezTo>
                  <a:pt x="2877344" y="3565525"/>
                  <a:pt x="4101041" y="3201723"/>
                  <a:pt x="5357812" y="2738702"/>
                </a:cubicBezTo>
                <a:cubicBezTo>
                  <a:pt x="4101041" y="2672556"/>
                  <a:pt x="3241146" y="2705629"/>
                  <a:pt x="2778125" y="2837921"/>
                </a:cubicBezTo>
                <a:cubicBezTo>
                  <a:pt x="2381250" y="2705762"/>
                  <a:pt x="2381250" y="2474516"/>
                  <a:pt x="2778125" y="2144183"/>
                </a:cubicBezTo>
                <a:cubicBezTo>
                  <a:pt x="3108854" y="2144183"/>
                  <a:pt x="3406510" y="2176992"/>
                  <a:pt x="3671094" y="2242608"/>
                </a:cubicBezTo>
                <a:lnTo>
                  <a:pt x="8930283" y="2242608"/>
                </a:lnTo>
                <a:cubicBezTo>
                  <a:pt x="9261012" y="2374900"/>
                  <a:pt x="9294084" y="2540265"/>
                  <a:pt x="9029501" y="2738702"/>
                </a:cubicBezTo>
                <a:lnTo>
                  <a:pt x="6449219" y="2738702"/>
                </a:lnTo>
                <a:cubicBezTo>
                  <a:pt x="6184635" y="2937140"/>
                  <a:pt x="5920052" y="3102504"/>
                  <a:pt x="5655469" y="3234796"/>
                </a:cubicBezTo>
                <a:lnTo>
                  <a:pt x="6350000" y="4028546"/>
                </a:lnTo>
                <a:cubicBezTo>
                  <a:pt x="6945445" y="3763963"/>
                  <a:pt x="7408531" y="3400161"/>
                  <a:pt x="7739261" y="2937140"/>
                </a:cubicBezTo>
                <a:cubicBezTo>
                  <a:pt x="8202281" y="2804848"/>
                  <a:pt x="8466865" y="2970213"/>
                  <a:pt x="8533011" y="3433233"/>
                </a:cubicBezTo>
                <a:cubicBezTo>
                  <a:pt x="8599156" y="3565525"/>
                  <a:pt x="8533011" y="3697817"/>
                  <a:pt x="8334573" y="3830108"/>
                </a:cubicBezTo>
                <a:cubicBezTo>
                  <a:pt x="7937698" y="4028546"/>
                  <a:pt x="7540823" y="4160838"/>
                  <a:pt x="7143948" y="4226983"/>
                </a:cubicBezTo>
                <a:cubicBezTo>
                  <a:pt x="8996296" y="5219171"/>
                  <a:pt x="10617067" y="5715265"/>
                  <a:pt x="12006262" y="5715265"/>
                </a:cubicBezTo>
                <a:cubicBezTo>
                  <a:pt x="11940117" y="6178286"/>
                  <a:pt x="11675467" y="6608233"/>
                  <a:pt x="11212314" y="7005108"/>
                </a:cubicBezTo>
                <a:cubicBezTo>
                  <a:pt x="10749293" y="7401983"/>
                  <a:pt x="10186987" y="7335838"/>
                  <a:pt x="9525397" y="6806671"/>
                </a:cubicBezTo>
                <a:cubicBezTo>
                  <a:pt x="8533077" y="6012921"/>
                  <a:pt x="7540757" y="5318390"/>
                  <a:pt x="6548437" y="4723077"/>
                </a:cubicBezTo>
                <a:cubicBezTo>
                  <a:pt x="6879167" y="5384536"/>
                  <a:pt x="6879167" y="6178286"/>
                  <a:pt x="6548437" y="7104327"/>
                </a:cubicBezTo>
                <a:cubicBezTo>
                  <a:pt x="6350000" y="7567348"/>
                  <a:pt x="5953125" y="7865004"/>
                  <a:pt x="5357812" y="7997296"/>
                </a:cubicBezTo>
                <a:cubicBezTo>
                  <a:pt x="4233333" y="8063442"/>
                  <a:pt x="3472656" y="7732713"/>
                  <a:pt x="3075781" y="7005108"/>
                </a:cubicBezTo>
                <a:cubicBezTo>
                  <a:pt x="3075781" y="6938963"/>
                  <a:pt x="3108854" y="6905890"/>
                  <a:pt x="3175000" y="6905890"/>
                </a:cubicBezTo>
                <a:cubicBezTo>
                  <a:pt x="3770312" y="7170473"/>
                  <a:pt x="4332552" y="7203546"/>
                  <a:pt x="4861719" y="7005108"/>
                </a:cubicBezTo>
                <a:cubicBezTo>
                  <a:pt x="5126302" y="6872817"/>
                  <a:pt x="5291666" y="6707452"/>
                  <a:pt x="5357812" y="6509015"/>
                </a:cubicBezTo>
                <a:cubicBezTo>
                  <a:pt x="5490104" y="6178286"/>
                  <a:pt x="5523177" y="5847556"/>
                  <a:pt x="5457031" y="5516827"/>
                </a:cubicBezTo>
                <a:cubicBezTo>
                  <a:pt x="4663281" y="5847556"/>
                  <a:pt x="3803385" y="6145213"/>
                  <a:pt x="2877344" y="6409796"/>
                </a:cubicBezTo>
                <a:cubicBezTo>
                  <a:pt x="2282031" y="6608233"/>
                  <a:pt x="1686719" y="6740525"/>
                  <a:pt x="1091406" y="6806671"/>
                </a:cubicBezTo>
                <a:cubicBezTo>
                  <a:pt x="562239" y="6938963"/>
                  <a:pt x="198437" y="6806671"/>
                  <a:pt x="0" y="6409796"/>
                </a:cubicBezTo>
                <a:cubicBezTo>
                  <a:pt x="0" y="6343650"/>
                  <a:pt x="198437" y="6277504"/>
                  <a:pt x="595312" y="6211358"/>
                </a:cubicBezTo>
                <a:cubicBezTo>
                  <a:pt x="1124479" y="6145213"/>
                  <a:pt x="1686719" y="6045994"/>
                  <a:pt x="2282031" y="5913702"/>
                </a:cubicBezTo>
                <a:cubicBezTo>
                  <a:pt x="3737239" y="5516827"/>
                  <a:pt x="4762500" y="5186098"/>
                  <a:pt x="5357812" y="4921515"/>
                </a:cubicBezTo>
                <a:lnTo>
                  <a:pt x="5159375" y="4326202"/>
                </a:lnTo>
                <a:cubicBezTo>
                  <a:pt x="4233333" y="4789223"/>
                  <a:pt x="3340364" y="5119952"/>
                  <a:pt x="2480469" y="5318390"/>
                </a:cubicBezTo>
                <a:cubicBezTo>
                  <a:pt x="2017448" y="5450681"/>
                  <a:pt x="1719791" y="5351463"/>
                  <a:pt x="1587500" y="5020733"/>
                </a:cubicBezTo>
                <a:cubicBezTo>
                  <a:pt x="1653646" y="4954588"/>
                  <a:pt x="2315104" y="4756150"/>
                  <a:pt x="3571875" y="4425421"/>
                </a:cubicBezTo>
                <a:cubicBezTo>
                  <a:pt x="3968750" y="4293129"/>
                  <a:pt x="4431771" y="4094692"/>
                  <a:pt x="4960937" y="3830108"/>
                </a:cubicBezTo>
                <a:close/>
                <a:moveTo>
                  <a:pt x="5853906" y="66146"/>
                </a:moveTo>
                <a:cubicBezTo>
                  <a:pt x="6052344" y="66146"/>
                  <a:pt x="6250781" y="132292"/>
                  <a:pt x="6449219" y="264583"/>
                </a:cubicBezTo>
                <a:cubicBezTo>
                  <a:pt x="6449219" y="595313"/>
                  <a:pt x="6482292" y="826823"/>
                  <a:pt x="6548437" y="959115"/>
                </a:cubicBezTo>
                <a:cubicBezTo>
                  <a:pt x="7408465" y="959115"/>
                  <a:pt x="8268494" y="992055"/>
                  <a:pt x="9128522" y="1057937"/>
                </a:cubicBezTo>
                <a:cubicBezTo>
                  <a:pt x="9459383" y="992055"/>
                  <a:pt x="9724033" y="892969"/>
                  <a:pt x="9922470" y="760677"/>
                </a:cubicBezTo>
                <a:cubicBezTo>
                  <a:pt x="10451769" y="694532"/>
                  <a:pt x="10716419" y="1024202"/>
                  <a:pt x="10716419" y="1749690"/>
                </a:cubicBezTo>
                <a:cubicBezTo>
                  <a:pt x="10716419" y="2344473"/>
                  <a:pt x="10650273" y="2840302"/>
                  <a:pt x="10517981" y="3237177"/>
                </a:cubicBezTo>
                <a:cubicBezTo>
                  <a:pt x="10385689" y="3435615"/>
                  <a:pt x="10253398" y="3435615"/>
                  <a:pt x="10121106" y="3237177"/>
                </a:cubicBezTo>
                <a:cubicBezTo>
                  <a:pt x="10054960" y="2708011"/>
                  <a:pt x="9955742" y="2278063"/>
                  <a:pt x="9823450" y="1947333"/>
                </a:cubicBezTo>
                <a:cubicBezTo>
                  <a:pt x="9823450" y="1619250"/>
                  <a:pt x="9029634" y="1455208"/>
                  <a:pt x="7442001" y="1455208"/>
                </a:cubicBezTo>
                <a:lnTo>
                  <a:pt x="4663479" y="1455208"/>
                </a:lnTo>
                <a:cubicBezTo>
                  <a:pt x="3869729" y="1455208"/>
                  <a:pt x="3142059" y="1488149"/>
                  <a:pt x="2480469" y="1554030"/>
                </a:cubicBezTo>
                <a:cubicBezTo>
                  <a:pt x="1951302" y="1751806"/>
                  <a:pt x="1686719" y="2312062"/>
                  <a:pt x="1686719" y="3234796"/>
                </a:cubicBezTo>
                <a:cubicBezTo>
                  <a:pt x="1554427" y="3433233"/>
                  <a:pt x="1389062" y="3433233"/>
                  <a:pt x="1190625" y="3234796"/>
                </a:cubicBezTo>
                <a:cubicBezTo>
                  <a:pt x="1058333" y="2772966"/>
                  <a:pt x="992187" y="2278195"/>
                  <a:pt x="992187" y="1750483"/>
                </a:cubicBezTo>
                <a:cubicBezTo>
                  <a:pt x="1058333" y="1024070"/>
                  <a:pt x="1289844" y="693936"/>
                  <a:pt x="1686719" y="760082"/>
                </a:cubicBezTo>
                <a:cubicBezTo>
                  <a:pt x="2414323" y="1024136"/>
                  <a:pt x="3472656" y="1057143"/>
                  <a:pt x="4861719" y="859102"/>
                </a:cubicBezTo>
                <a:cubicBezTo>
                  <a:pt x="4927864" y="726943"/>
                  <a:pt x="4960937" y="561843"/>
                  <a:pt x="4960937" y="363802"/>
                </a:cubicBezTo>
                <a:cubicBezTo>
                  <a:pt x="5093229" y="99219"/>
                  <a:pt x="5390885" y="0"/>
                  <a:pt x="5853906" y="66146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8" name="Freeform 338"/>
          <p:cNvSpPr/>
          <p:nvPr/>
        </p:nvSpPr>
        <p:spPr>
          <a:xfrm rot="0" flipH="0" flipV="0">
            <a:off x="8194798" y="436004"/>
            <a:ext cx="45839" cy="292990"/>
          </a:xfrm>
          <a:custGeom>
            <a:pathLst>
              <a:path w="1389063" h="8878491">
                <a:moveTo>
                  <a:pt x="694531" y="8878491"/>
                </a:moveTo>
                <a:cubicBezTo>
                  <a:pt x="496094" y="8878491"/>
                  <a:pt x="330729" y="8812345"/>
                  <a:pt x="198438" y="8680054"/>
                </a:cubicBezTo>
                <a:cubicBezTo>
                  <a:pt x="66146" y="8547762"/>
                  <a:pt x="0" y="8382397"/>
                  <a:pt x="0" y="8183960"/>
                </a:cubicBezTo>
                <a:cubicBezTo>
                  <a:pt x="0" y="7985522"/>
                  <a:pt x="66146" y="7820158"/>
                  <a:pt x="198438" y="7687866"/>
                </a:cubicBezTo>
                <a:cubicBezTo>
                  <a:pt x="330729" y="7555574"/>
                  <a:pt x="496094" y="7489429"/>
                  <a:pt x="694531" y="7489429"/>
                </a:cubicBezTo>
                <a:cubicBezTo>
                  <a:pt x="892969" y="7489429"/>
                  <a:pt x="1058333" y="7555574"/>
                  <a:pt x="1190625" y="7687866"/>
                </a:cubicBezTo>
                <a:cubicBezTo>
                  <a:pt x="1322917" y="7820158"/>
                  <a:pt x="1389063" y="7985522"/>
                  <a:pt x="1389063" y="8183960"/>
                </a:cubicBezTo>
                <a:cubicBezTo>
                  <a:pt x="1389063" y="8382397"/>
                  <a:pt x="1322917" y="8547762"/>
                  <a:pt x="1190625" y="8680054"/>
                </a:cubicBezTo>
                <a:cubicBezTo>
                  <a:pt x="1058333" y="8812345"/>
                  <a:pt x="892969" y="8878491"/>
                  <a:pt x="694531" y="8878491"/>
                </a:cubicBezTo>
                <a:close/>
                <a:moveTo>
                  <a:pt x="892969" y="5556250"/>
                </a:moveTo>
                <a:lnTo>
                  <a:pt x="892969" y="6052344"/>
                </a:lnTo>
                <a:lnTo>
                  <a:pt x="496094" y="6052344"/>
                </a:lnTo>
                <a:lnTo>
                  <a:pt x="496094" y="5556250"/>
                </a:lnTo>
                <a:cubicBezTo>
                  <a:pt x="496094" y="4663282"/>
                  <a:pt x="438216" y="3762045"/>
                  <a:pt x="322461" y="2852540"/>
                </a:cubicBezTo>
                <a:cubicBezTo>
                  <a:pt x="206706" y="1943035"/>
                  <a:pt x="148828" y="1273308"/>
                  <a:pt x="148828" y="843360"/>
                </a:cubicBezTo>
                <a:cubicBezTo>
                  <a:pt x="148828" y="578777"/>
                  <a:pt x="190169" y="372071"/>
                  <a:pt x="272852" y="223243"/>
                </a:cubicBezTo>
                <a:cubicBezTo>
                  <a:pt x="355534" y="74415"/>
                  <a:pt x="496094" y="0"/>
                  <a:pt x="694531" y="0"/>
                </a:cubicBezTo>
                <a:cubicBezTo>
                  <a:pt x="926042" y="0"/>
                  <a:pt x="1074870" y="82683"/>
                  <a:pt x="1141016" y="248047"/>
                </a:cubicBezTo>
                <a:cubicBezTo>
                  <a:pt x="1207162" y="413412"/>
                  <a:pt x="1240234" y="611849"/>
                  <a:pt x="1240234" y="843360"/>
                </a:cubicBezTo>
                <a:cubicBezTo>
                  <a:pt x="1240234" y="1273308"/>
                  <a:pt x="1182357" y="1943035"/>
                  <a:pt x="1066602" y="2852540"/>
                </a:cubicBezTo>
                <a:cubicBezTo>
                  <a:pt x="950846" y="3762045"/>
                  <a:pt x="892969" y="4663282"/>
                  <a:pt x="892969" y="555625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9" name="Rectangle 339"/>
          <p:cNvSpPr/>
          <p:nvPr/>
        </p:nvSpPr>
        <p:spPr>
          <a:xfrm rot="0" flipH="0" flipV="0">
            <a:off x="848239" y="1951767"/>
            <a:ext cx="7131669" cy="43006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997" baseline="0" b="0" i="0" dirty="0" spc="1207">
                <a:latin typeface="Wingdings" pitchFamily="0" charset="1"/>
              </a:rPr>
              <a:t></a:t>
            </a:r>
            <a:r>
              <a:rPr lang="en-US" sz="2802" baseline="0" b="0" i="0" dirty="0" spc="0">
                <a:ln w="7112">
                  <a:solidFill>
                    <a:srgbClr val="000000"/>
                  </a:solidFill>
                  <a:prstDash val="solid"/>
                </a:ln>
                <a:latin typeface="宋体" pitchFamily="0" charset="1"/>
              </a:rPr>
              <a:t>语言：是人与人之间用于沟通的一种方式。</a:t>
            </a:r>
          </a:p>
        </p:txBody>
      </p:sp>
      <p:sp>
        <p:nvSpPr>
          <p:cNvPr id="340" name="Rectangle 340"/>
          <p:cNvSpPr/>
          <p:nvPr/>
        </p:nvSpPr>
        <p:spPr>
          <a:xfrm rot="0" flipH="0" flipV="0">
            <a:off x="1812474" y="2357016"/>
            <a:ext cx="63436" cy="40010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997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341" name="Rectangle 341"/>
          <p:cNvSpPr/>
          <p:nvPr/>
        </p:nvSpPr>
        <p:spPr>
          <a:xfrm rot="0" flipH="0" flipV="0">
            <a:off x="1762639" y="2377679"/>
            <a:ext cx="5791200" cy="7305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400" baseline="0" b="0" i="0" dirty="0" spc="0">
                <a:latin typeface="宋体" pitchFamily="0" charset="1"/>
              </a:rPr>
              <a:t>例如：中国人与中国人用中文沟通。</a:t>
            </a:r>
          </a:p>
          <a:p>
            <a:pPr marL="0">
              <a:lnSpc>
                <a:spcPts val="2875"/>
              </a:lnSpc>
            </a:pPr>
            <a:r>
              <a:rPr lang="en-US" sz="2400" baseline="0" b="0" i="0" dirty="0" spc="0">
                <a:latin typeface="宋体" pitchFamily="0" charset="1"/>
              </a:rPr>
              <a:t>而中国人要和韩国人交流，就要学习韩语。</a:t>
            </a:r>
          </a:p>
        </p:txBody>
      </p:sp>
      <p:sp>
        <p:nvSpPr>
          <p:cNvPr id="342" name="Rectangle 342"/>
          <p:cNvSpPr/>
          <p:nvPr/>
        </p:nvSpPr>
        <p:spPr>
          <a:xfrm rot="0" flipH="0" flipV="0">
            <a:off x="848239" y="3109245"/>
            <a:ext cx="6416900" cy="43006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997" baseline="0" b="0" i="0" dirty="0" spc="1207">
                <a:latin typeface="Wingdings" pitchFamily="0" charset="1"/>
              </a:rPr>
              <a:t></a:t>
            </a:r>
            <a:r>
              <a:rPr lang="en-US" sz="2802" baseline="0" b="0" i="0" dirty="0" spc="0">
                <a:ln w="7112">
                  <a:solidFill>
                    <a:srgbClr val="000000"/>
                  </a:solidFill>
                  <a:prstDash val="solid"/>
                </a:ln>
                <a:latin typeface="宋体" pitchFamily="0" charset="1"/>
              </a:rPr>
              <a:t>计算机语言：人与计算机交流的方式。</a:t>
            </a:r>
          </a:p>
        </p:txBody>
      </p:sp>
      <p:sp>
        <p:nvSpPr>
          <p:cNvPr id="343" name="Rectangle 343"/>
          <p:cNvSpPr/>
          <p:nvPr/>
        </p:nvSpPr>
        <p:spPr>
          <a:xfrm rot="0" flipH="0" flipV="0">
            <a:off x="1812474" y="3514494"/>
            <a:ext cx="63436" cy="40010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997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344" name="Rectangle 344"/>
          <p:cNvSpPr/>
          <p:nvPr/>
        </p:nvSpPr>
        <p:spPr>
          <a:xfrm rot="0" flipH="0" flipV="0">
            <a:off x="1762639" y="3535919"/>
            <a:ext cx="6427966" cy="108746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97" baseline="0" b="0" i="0" dirty="0" spc="0">
                <a:latin typeface="宋体" pitchFamily="0" charset="1"/>
              </a:rPr>
              <a:t>如果人要与计算机交流，那么就要学习计算机语。</a:t>
            </a:r>
          </a:p>
          <a:p>
            <a:pPr marL="0">
              <a:lnSpc>
                <a:spcPts val="2932"/>
              </a:lnSpc>
            </a:pPr>
            <a:r>
              <a:rPr lang="en-US" sz="2400" baseline="0" b="0" i="0" dirty="0" spc="0">
                <a:latin typeface="宋体" pitchFamily="0" charset="1"/>
              </a:rPr>
              <a:t>计算机语言有很多种，如：</a:t>
            </a:r>
            <a:r>
              <a:rPr lang="en-US" sz="2400" baseline="0" b="0" i="0" dirty="0" spc="0">
                <a:latin typeface="Arial" pitchFamily="0" charset="1"/>
              </a:rPr>
              <a:t>C</a:t>
            </a:r>
            <a:r>
              <a:rPr lang="en-US" sz="2400" baseline="0" b="0" i="0" dirty="0" spc="0">
                <a:latin typeface="宋体" pitchFamily="0" charset="1"/>
              </a:rPr>
              <a:t>，</a:t>
            </a:r>
            <a:r>
              <a:rPr lang="en-US" sz="2400" baseline="0" b="0" i="0" dirty="0" spc="0">
                <a:latin typeface="Arial" pitchFamily="0" charset="1"/>
              </a:rPr>
              <a:t>C++</a:t>
            </a:r>
            <a:r>
              <a:rPr lang="en-US" sz="2400" baseline="0" b="0" i="0" dirty="0" spc="0">
                <a:latin typeface="宋体" pitchFamily="0" charset="1"/>
              </a:rPr>
              <a:t>，</a:t>
            </a:r>
            <a:r>
              <a:rPr lang="en-US" sz="2400" baseline="0" b="0" i="0" dirty="0" spc="0">
                <a:latin typeface="Arial" pitchFamily="0" charset="1"/>
              </a:rPr>
              <a:t>Java</a:t>
            </a:r>
            <a:r>
              <a:rPr lang="en-US" sz="2400" baseline="0" b="0" i="0" dirty="0" spc="0">
                <a:latin typeface="宋体" pitchFamily="0" charset="1"/>
              </a:rPr>
              <a:t>等。</a:t>
            </a:r>
          </a:p>
          <a:p>
            <a:pPr marL="0">
              <a:lnSpc>
                <a:spcPts val="2875"/>
              </a:lnSpc>
            </a:pPr>
            <a:r>
              <a:rPr lang="en-US" sz="2400" baseline="0" b="0" i="0" dirty="0" spc="0">
                <a:latin typeface="宋体" pitchFamily="0" charset="1"/>
              </a:rPr>
              <a:t>这里，我们选择其中的一种：</a:t>
            </a:r>
            <a:r>
              <a:rPr lang="en-US" sz="2400" baseline="0" b="0" i="0" dirty="0" spc="0">
                <a:latin typeface="Arial" pitchFamily="0" charset="1"/>
              </a:rPr>
              <a:t>Java</a:t>
            </a:r>
            <a:r>
              <a:rPr lang="en-US" sz="2400" baseline="0" b="0" i="0" dirty="0" spc="0">
                <a:latin typeface="宋体" pitchFamily="0" charset="1"/>
              </a:rPr>
              <a:t>语言。</a:t>
            </a:r>
          </a:p>
        </p:txBody>
      </p:sp>
    </p:spTree>
  </p:cSld>
  <p:clrMapOvr>
    <a:masterClrMapping/>
  </p:clrMapOvr>
</p:sld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Application>Microsoft Office PowerPoint</Application>
  <PresentationFormat>Custom</PresentationFormat>
  <Slides>33</Slides>
  <Notes>0</Notes>
  <HiddenSlides>0</HiddenSlides>
  <ScaleCrop>false</ScaleCrop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</cp:coreProperties>
</file>