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  <p:sldId id="274" r:id="R10042"/>
    <p:sldId id="275" r:id="R10043"/>
    <p:sldId id="276" r:id="R10044"/>
    <p:sldId id="277" r:id="R10045"/>
    <p:sldId id="278" r:id="R10046"/>
    <p:sldId id="279" r:id="R10047"/>
    <p:sldId id="280" r:id="R10048"/>
    <p:sldId id="281" r:id="R10049"/>
    <p:sldId id="282" r:id="R10050"/>
    <p:sldId id="283" r:id="R10051"/>
    <p:sldId id="284" r:id="R10052"/>
    <p:sldId id="285" r:id="R10053"/>
    <p:sldId id="286" r:id="R10054"/>
    <p:sldId id="287" r:id="R10055"/>
    <p:sldId id="288" r:id="R10056"/>
    <p:sldId id="289" r:id="R10057"/>
    <p:sldId id="290" r:id="R10058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Relationship Id="R10042" Type="http://schemas.openxmlformats.org/officeDocument/2006/relationships/slide" Target="slides/slide19.xml"/><Relationship Id="R10043" Type="http://schemas.openxmlformats.org/officeDocument/2006/relationships/slide" Target="slides/slide20.xml"/><Relationship Id="R10044" Type="http://schemas.openxmlformats.org/officeDocument/2006/relationships/slide" Target="slides/slide21.xml"/><Relationship Id="R10045" Type="http://schemas.openxmlformats.org/officeDocument/2006/relationships/slide" Target="slides/slide22.xml"/><Relationship Id="R10046" Type="http://schemas.openxmlformats.org/officeDocument/2006/relationships/slide" Target="slides/slide23.xml"/><Relationship Id="R10047" Type="http://schemas.openxmlformats.org/officeDocument/2006/relationships/slide" Target="slides/slide24.xml"/><Relationship Id="R10048" Type="http://schemas.openxmlformats.org/officeDocument/2006/relationships/slide" Target="slides/slide25.xml"/><Relationship Id="R10049" Type="http://schemas.openxmlformats.org/officeDocument/2006/relationships/slide" Target="slides/slide26.xml"/><Relationship Id="R10050" Type="http://schemas.openxmlformats.org/officeDocument/2006/relationships/slide" Target="slides/slide27.xml"/><Relationship Id="R10051" Type="http://schemas.openxmlformats.org/officeDocument/2006/relationships/slide" Target="slides/slide28.xml"/><Relationship Id="R10052" Type="http://schemas.openxmlformats.org/officeDocument/2006/relationships/slide" Target="slides/slide29.xml"/><Relationship Id="R10053" Type="http://schemas.openxmlformats.org/officeDocument/2006/relationships/slide" Target="slides/slide30.xml"/><Relationship Id="R10054" Type="http://schemas.openxmlformats.org/officeDocument/2006/relationships/slide" Target="slides/slide31.xml"/><Relationship Id="R10055" Type="http://schemas.openxmlformats.org/officeDocument/2006/relationships/slide" Target="slides/slide32.xml"/><Relationship Id="R10056" Type="http://schemas.openxmlformats.org/officeDocument/2006/relationships/slide" Target="slides/slide33.xml"/><Relationship Id="R10057" Type="http://schemas.openxmlformats.org/officeDocument/2006/relationships/slide" Target="slides/slide34.xml"/><Relationship Id="R10058" Type="http://schemas.openxmlformats.org/officeDocument/2006/relationships/slide" Target="slides/slide35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91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18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45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76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11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43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73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05" Type="http://schemas.openxmlformats.org/officeDocument/2006/relationships/image" Target="../media/image104.png"/><Relationship Id="rId707" Type="http://schemas.openxmlformats.org/officeDocument/2006/relationships/image" Target="../media/image707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27" Type="http://schemas.openxmlformats.org/officeDocument/2006/relationships/image" Target="../media/image104.png"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53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0" Type="http://schemas.openxmlformats.org/officeDocument/2006/relationships/image" Target="../media/image104.png"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83" Type="http://schemas.openxmlformats.org/officeDocument/2006/relationships/image" Target="../media/image104.png"/><Relationship Id="rId784" Type="http://schemas.openxmlformats.org/officeDocument/2006/relationships/image" Target="../media/image784.png"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08" Type="http://schemas.openxmlformats.org/officeDocument/2006/relationships/image" Target="../media/image104.png"/><Relationship Id="rId810" Type="http://schemas.openxmlformats.org/officeDocument/2006/relationships/image" Target="../media/image810.png"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30" Type="http://schemas.openxmlformats.org/officeDocument/2006/relationships/image" Target="../media/image104.png"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58" Type="http://schemas.openxmlformats.org/officeDocument/2006/relationships/image" Target="../media/image104.png"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08" Type="http://schemas.openxmlformats.org/officeDocument/2006/relationships/image" Target="../media/image104.png"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54" Type="http://schemas.openxmlformats.org/officeDocument/2006/relationships/image" Target="../media/image104.png"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77" Type="http://schemas.openxmlformats.org/officeDocument/2006/relationships/image" Target="../media/image104.png"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05" Type="http://schemas.openxmlformats.org/officeDocument/2006/relationships/image" Target="../media/image104.png"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30" Type="http://schemas.openxmlformats.org/officeDocument/2006/relationships/image" Target="../media/image104.png"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74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5" Type="http://schemas.openxmlformats.org/officeDocument/2006/relationships/image" Target="../media/image104.png"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96" Type="http://schemas.openxmlformats.org/officeDocument/2006/relationships/image" Target="../media/image104.png"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124" Type="http://schemas.openxmlformats.org/officeDocument/2006/relationships/image" Target="../media/image104.png"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146" Type="http://schemas.openxmlformats.org/officeDocument/2006/relationships/image" Target="../media/image104.png"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176" Type="http://schemas.openxmlformats.org/officeDocument/2006/relationships/image" Target="../media/image104.png"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204" Type="http://schemas.openxmlformats.org/officeDocument/2006/relationships/image" Target="../media/image104.png"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230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53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41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69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98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27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58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763450" y="1438651"/>
            <a:ext cx="3662476" cy="165006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3740638" y="1770761"/>
            <a:ext cx="440740" cy="548640"/>
          </a:xfrm>
          <a:custGeom>
            <a:pathLst>
              <a:path w="9182100" h="11430000">
                <a:moveTo>
                  <a:pt x="7810500" y="1143000"/>
                </a:moveTo>
                <a:cubicBezTo>
                  <a:pt x="7937500" y="1143000"/>
                  <a:pt x="8034866" y="1168400"/>
                  <a:pt x="8102600" y="1219200"/>
                </a:cubicBezTo>
                <a:cubicBezTo>
                  <a:pt x="8170333" y="1270000"/>
                  <a:pt x="8204200" y="1325034"/>
                  <a:pt x="8204200" y="1384300"/>
                </a:cubicBezTo>
                <a:cubicBezTo>
                  <a:pt x="8204200" y="1443567"/>
                  <a:pt x="8085666" y="1543050"/>
                  <a:pt x="7848600" y="1682750"/>
                </a:cubicBezTo>
                <a:cubicBezTo>
                  <a:pt x="7611533" y="1822450"/>
                  <a:pt x="7323666" y="1943100"/>
                  <a:pt x="6985000" y="2044700"/>
                </a:cubicBezTo>
                <a:cubicBezTo>
                  <a:pt x="6900333" y="2070100"/>
                  <a:pt x="6858000" y="2118784"/>
                  <a:pt x="6858000" y="2190750"/>
                </a:cubicBezTo>
                <a:cubicBezTo>
                  <a:pt x="6858000" y="2262717"/>
                  <a:pt x="6917266" y="2347384"/>
                  <a:pt x="7035800" y="2444750"/>
                </a:cubicBezTo>
                <a:cubicBezTo>
                  <a:pt x="7154333" y="2542117"/>
                  <a:pt x="7213600" y="2635250"/>
                  <a:pt x="7213600" y="2724150"/>
                </a:cubicBezTo>
                <a:cubicBezTo>
                  <a:pt x="7213600" y="2813050"/>
                  <a:pt x="7186083" y="2882900"/>
                  <a:pt x="7131050" y="2933700"/>
                </a:cubicBezTo>
                <a:cubicBezTo>
                  <a:pt x="7076016" y="2984500"/>
                  <a:pt x="7008283" y="3009900"/>
                  <a:pt x="6927850" y="3009900"/>
                </a:cubicBezTo>
                <a:cubicBezTo>
                  <a:pt x="6847416" y="3009900"/>
                  <a:pt x="6722533" y="2976034"/>
                  <a:pt x="6553200" y="2908300"/>
                </a:cubicBezTo>
                <a:cubicBezTo>
                  <a:pt x="6383866" y="2840567"/>
                  <a:pt x="6280150" y="2789767"/>
                  <a:pt x="6242050" y="2755900"/>
                </a:cubicBezTo>
                <a:cubicBezTo>
                  <a:pt x="6203950" y="2722034"/>
                  <a:pt x="6167966" y="2631017"/>
                  <a:pt x="6134100" y="2482850"/>
                </a:cubicBezTo>
                <a:cubicBezTo>
                  <a:pt x="6100233" y="2334684"/>
                  <a:pt x="6034616" y="2226734"/>
                  <a:pt x="5937250" y="2159000"/>
                </a:cubicBezTo>
                <a:cubicBezTo>
                  <a:pt x="5839883" y="2091267"/>
                  <a:pt x="5767916" y="2057400"/>
                  <a:pt x="5721350" y="2057400"/>
                </a:cubicBezTo>
                <a:cubicBezTo>
                  <a:pt x="5674783" y="2057400"/>
                  <a:pt x="5621866" y="2078567"/>
                  <a:pt x="5562600" y="2120900"/>
                </a:cubicBezTo>
                <a:cubicBezTo>
                  <a:pt x="5147733" y="2425700"/>
                  <a:pt x="4889500" y="2578100"/>
                  <a:pt x="4787900" y="2578100"/>
                </a:cubicBezTo>
                <a:cubicBezTo>
                  <a:pt x="4745566" y="2578100"/>
                  <a:pt x="4724400" y="2552700"/>
                  <a:pt x="4724400" y="2501900"/>
                </a:cubicBezTo>
                <a:cubicBezTo>
                  <a:pt x="4724400" y="2451100"/>
                  <a:pt x="4806950" y="2302934"/>
                  <a:pt x="4972050" y="2057400"/>
                </a:cubicBezTo>
                <a:cubicBezTo>
                  <a:pt x="5137150" y="1811867"/>
                  <a:pt x="5408083" y="1454150"/>
                  <a:pt x="5784850" y="984250"/>
                </a:cubicBezTo>
                <a:cubicBezTo>
                  <a:pt x="6161616" y="514350"/>
                  <a:pt x="6396566" y="232834"/>
                  <a:pt x="6489700" y="139700"/>
                </a:cubicBezTo>
                <a:cubicBezTo>
                  <a:pt x="6582833" y="46567"/>
                  <a:pt x="6669616" y="0"/>
                  <a:pt x="6750050" y="0"/>
                </a:cubicBezTo>
                <a:cubicBezTo>
                  <a:pt x="6830483" y="0"/>
                  <a:pt x="6927850" y="61384"/>
                  <a:pt x="7042150" y="184150"/>
                </a:cubicBezTo>
                <a:cubicBezTo>
                  <a:pt x="7156450" y="306917"/>
                  <a:pt x="7213600" y="402167"/>
                  <a:pt x="7213600" y="469900"/>
                </a:cubicBezTo>
                <a:cubicBezTo>
                  <a:pt x="7213600" y="537634"/>
                  <a:pt x="7171266" y="603250"/>
                  <a:pt x="7086600" y="666750"/>
                </a:cubicBezTo>
                <a:cubicBezTo>
                  <a:pt x="7001933" y="730250"/>
                  <a:pt x="6860116" y="850900"/>
                  <a:pt x="6661150" y="1028700"/>
                </a:cubicBezTo>
                <a:cubicBezTo>
                  <a:pt x="6462183" y="1206500"/>
                  <a:pt x="6362700" y="1329267"/>
                  <a:pt x="6362700" y="1397000"/>
                </a:cubicBezTo>
                <a:cubicBezTo>
                  <a:pt x="6362700" y="1464734"/>
                  <a:pt x="6394450" y="1498600"/>
                  <a:pt x="6457950" y="1498600"/>
                </a:cubicBezTo>
                <a:cubicBezTo>
                  <a:pt x="6521450" y="1498600"/>
                  <a:pt x="6633633" y="1473200"/>
                  <a:pt x="6794500" y="1422400"/>
                </a:cubicBezTo>
                <a:cubicBezTo>
                  <a:pt x="6955366" y="1371600"/>
                  <a:pt x="7105650" y="1331384"/>
                  <a:pt x="7245350" y="1301750"/>
                </a:cubicBezTo>
                <a:cubicBezTo>
                  <a:pt x="7385050" y="1272117"/>
                  <a:pt x="7490883" y="1238250"/>
                  <a:pt x="7562850" y="1200150"/>
                </a:cubicBezTo>
                <a:cubicBezTo>
                  <a:pt x="7634816" y="1162050"/>
                  <a:pt x="7717366" y="1143000"/>
                  <a:pt x="7810500" y="1143000"/>
                </a:cubicBezTo>
                <a:close/>
                <a:moveTo>
                  <a:pt x="4305300" y="1358900"/>
                </a:moveTo>
                <a:cubicBezTo>
                  <a:pt x="4415366" y="1358900"/>
                  <a:pt x="4491566" y="1397000"/>
                  <a:pt x="4533900" y="1473200"/>
                </a:cubicBezTo>
                <a:cubicBezTo>
                  <a:pt x="4576233" y="1549400"/>
                  <a:pt x="4597400" y="1612900"/>
                  <a:pt x="4597400" y="1663700"/>
                </a:cubicBezTo>
                <a:cubicBezTo>
                  <a:pt x="4597400" y="1714500"/>
                  <a:pt x="4552950" y="1778000"/>
                  <a:pt x="4464050" y="1854200"/>
                </a:cubicBezTo>
                <a:cubicBezTo>
                  <a:pt x="4375150" y="1930400"/>
                  <a:pt x="4224866" y="2040467"/>
                  <a:pt x="4013200" y="2184400"/>
                </a:cubicBezTo>
                <a:cubicBezTo>
                  <a:pt x="3801533" y="2328334"/>
                  <a:pt x="3695700" y="2421467"/>
                  <a:pt x="3695700" y="2463800"/>
                </a:cubicBezTo>
                <a:cubicBezTo>
                  <a:pt x="3695700" y="2531534"/>
                  <a:pt x="3771900" y="2573867"/>
                  <a:pt x="3924300" y="2590800"/>
                </a:cubicBezTo>
                <a:cubicBezTo>
                  <a:pt x="4135966" y="2599267"/>
                  <a:pt x="4241800" y="2675467"/>
                  <a:pt x="4241800" y="2819400"/>
                </a:cubicBezTo>
                <a:cubicBezTo>
                  <a:pt x="4241800" y="2878667"/>
                  <a:pt x="4214283" y="2961217"/>
                  <a:pt x="4159250" y="3067050"/>
                </a:cubicBezTo>
                <a:cubicBezTo>
                  <a:pt x="4104216" y="3172884"/>
                  <a:pt x="4032250" y="3219450"/>
                  <a:pt x="3943350" y="3206750"/>
                </a:cubicBezTo>
                <a:cubicBezTo>
                  <a:pt x="3854450" y="3194050"/>
                  <a:pt x="3790950" y="3187700"/>
                  <a:pt x="3752850" y="3187700"/>
                </a:cubicBezTo>
                <a:cubicBezTo>
                  <a:pt x="3714750" y="3187700"/>
                  <a:pt x="3674533" y="3198284"/>
                  <a:pt x="3632200" y="3219450"/>
                </a:cubicBezTo>
                <a:cubicBezTo>
                  <a:pt x="3589866" y="3240617"/>
                  <a:pt x="3560233" y="3251200"/>
                  <a:pt x="3543300" y="3251200"/>
                </a:cubicBezTo>
                <a:cubicBezTo>
                  <a:pt x="3458633" y="3251200"/>
                  <a:pt x="3335866" y="3170767"/>
                  <a:pt x="3175000" y="3009900"/>
                </a:cubicBezTo>
                <a:cubicBezTo>
                  <a:pt x="3014133" y="2849034"/>
                  <a:pt x="2840566" y="2768600"/>
                  <a:pt x="2654300" y="2768600"/>
                </a:cubicBezTo>
                <a:cubicBezTo>
                  <a:pt x="2544233" y="2768600"/>
                  <a:pt x="2415116" y="2823634"/>
                  <a:pt x="2266950" y="2933700"/>
                </a:cubicBezTo>
                <a:cubicBezTo>
                  <a:pt x="2118783" y="3043767"/>
                  <a:pt x="1898650" y="3183467"/>
                  <a:pt x="1606550" y="3352800"/>
                </a:cubicBezTo>
                <a:cubicBezTo>
                  <a:pt x="1314450" y="3522134"/>
                  <a:pt x="1136650" y="3606800"/>
                  <a:pt x="1073150" y="3606800"/>
                </a:cubicBezTo>
                <a:cubicBezTo>
                  <a:pt x="1009650" y="3606800"/>
                  <a:pt x="977900" y="3587750"/>
                  <a:pt x="977900" y="3549650"/>
                </a:cubicBezTo>
                <a:cubicBezTo>
                  <a:pt x="977900" y="3511550"/>
                  <a:pt x="1077383" y="3325284"/>
                  <a:pt x="1276350" y="2990850"/>
                </a:cubicBezTo>
                <a:cubicBezTo>
                  <a:pt x="1475316" y="2656417"/>
                  <a:pt x="1655233" y="2379134"/>
                  <a:pt x="1816100" y="2159000"/>
                </a:cubicBezTo>
                <a:cubicBezTo>
                  <a:pt x="2197100" y="1651000"/>
                  <a:pt x="2455333" y="1261534"/>
                  <a:pt x="2590800" y="990600"/>
                </a:cubicBezTo>
                <a:cubicBezTo>
                  <a:pt x="2726266" y="719667"/>
                  <a:pt x="2827866" y="541867"/>
                  <a:pt x="2895600" y="457200"/>
                </a:cubicBezTo>
                <a:cubicBezTo>
                  <a:pt x="2963333" y="372534"/>
                  <a:pt x="3031066" y="330200"/>
                  <a:pt x="3098800" y="330200"/>
                </a:cubicBezTo>
                <a:cubicBezTo>
                  <a:pt x="3166533" y="330200"/>
                  <a:pt x="3276600" y="366184"/>
                  <a:pt x="3429000" y="438150"/>
                </a:cubicBezTo>
                <a:cubicBezTo>
                  <a:pt x="3581400" y="510117"/>
                  <a:pt x="3657600" y="579967"/>
                  <a:pt x="3657600" y="647700"/>
                </a:cubicBezTo>
                <a:cubicBezTo>
                  <a:pt x="3657600" y="698500"/>
                  <a:pt x="3598333" y="785284"/>
                  <a:pt x="3479800" y="908050"/>
                </a:cubicBezTo>
                <a:cubicBezTo>
                  <a:pt x="3361266" y="1030817"/>
                  <a:pt x="3255433" y="1174750"/>
                  <a:pt x="3162300" y="1339850"/>
                </a:cubicBezTo>
                <a:cubicBezTo>
                  <a:pt x="3069166" y="1504950"/>
                  <a:pt x="3022600" y="1621367"/>
                  <a:pt x="3022600" y="1689100"/>
                </a:cubicBezTo>
                <a:cubicBezTo>
                  <a:pt x="3022600" y="1756834"/>
                  <a:pt x="3054350" y="1790700"/>
                  <a:pt x="3117850" y="1790700"/>
                </a:cubicBezTo>
                <a:cubicBezTo>
                  <a:pt x="3181350" y="1790700"/>
                  <a:pt x="3359150" y="1718734"/>
                  <a:pt x="3651250" y="1574800"/>
                </a:cubicBezTo>
                <a:cubicBezTo>
                  <a:pt x="3943350" y="1430867"/>
                  <a:pt x="4161366" y="1358900"/>
                  <a:pt x="4305300" y="1358900"/>
                </a:cubicBezTo>
                <a:close/>
                <a:moveTo>
                  <a:pt x="4013200" y="4902200"/>
                </a:moveTo>
                <a:cubicBezTo>
                  <a:pt x="4157133" y="4859867"/>
                  <a:pt x="4229100" y="4754034"/>
                  <a:pt x="4229100" y="4584700"/>
                </a:cubicBezTo>
                <a:cubicBezTo>
                  <a:pt x="4229100" y="4500034"/>
                  <a:pt x="4207933" y="4419600"/>
                  <a:pt x="4165600" y="4343400"/>
                </a:cubicBezTo>
                <a:cubicBezTo>
                  <a:pt x="4123266" y="4267200"/>
                  <a:pt x="4051300" y="4229100"/>
                  <a:pt x="3949700" y="4229100"/>
                </a:cubicBezTo>
                <a:cubicBezTo>
                  <a:pt x="3805766" y="4229100"/>
                  <a:pt x="3556000" y="4296834"/>
                  <a:pt x="3200400" y="4432300"/>
                </a:cubicBezTo>
                <a:cubicBezTo>
                  <a:pt x="3098800" y="4474634"/>
                  <a:pt x="3022600" y="4495800"/>
                  <a:pt x="2971800" y="4495800"/>
                </a:cubicBezTo>
                <a:cubicBezTo>
                  <a:pt x="2921000" y="4495800"/>
                  <a:pt x="2857500" y="4436534"/>
                  <a:pt x="2781300" y="4318000"/>
                </a:cubicBezTo>
                <a:cubicBezTo>
                  <a:pt x="2705100" y="4199467"/>
                  <a:pt x="2667000" y="4114800"/>
                  <a:pt x="2667000" y="4064000"/>
                </a:cubicBezTo>
                <a:cubicBezTo>
                  <a:pt x="2667000" y="4013200"/>
                  <a:pt x="2702983" y="3970867"/>
                  <a:pt x="2774950" y="3937000"/>
                </a:cubicBezTo>
                <a:cubicBezTo>
                  <a:pt x="2846916" y="3903134"/>
                  <a:pt x="3005666" y="3845984"/>
                  <a:pt x="3251200" y="3765550"/>
                </a:cubicBezTo>
                <a:cubicBezTo>
                  <a:pt x="3496733" y="3685117"/>
                  <a:pt x="3886200" y="3600450"/>
                  <a:pt x="4419600" y="3511550"/>
                </a:cubicBezTo>
                <a:cubicBezTo>
                  <a:pt x="4953000" y="3422650"/>
                  <a:pt x="5321300" y="3352800"/>
                  <a:pt x="5524500" y="3302000"/>
                </a:cubicBezTo>
                <a:cubicBezTo>
                  <a:pt x="5727700" y="3251200"/>
                  <a:pt x="5888566" y="3225800"/>
                  <a:pt x="6007100" y="3225800"/>
                </a:cubicBezTo>
                <a:cubicBezTo>
                  <a:pt x="6125633" y="3225800"/>
                  <a:pt x="6263216" y="3251200"/>
                  <a:pt x="6419850" y="3302000"/>
                </a:cubicBezTo>
                <a:cubicBezTo>
                  <a:pt x="6576483" y="3352800"/>
                  <a:pt x="6756400" y="3437467"/>
                  <a:pt x="6959600" y="3556000"/>
                </a:cubicBezTo>
                <a:cubicBezTo>
                  <a:pt x="7162800" y="3674534"/>
                  <a:pt x="7274983" y="3748617"/>
                  <a:pt x="7296150" y="3778250"/>
                </a:cubicBezTo>
                <a:cubicBezTo>
                  <a:pt x="7317316" y="3807884"/>
                  <a:pt x="7327900" y="3839634"/>
                  <a:pt x="7327900" y="3873500"/>
                </a:cubicBezTo>
                <a:cubicBezTo>
                  <a:pt x="7327900" y="3949700"/>
                  <a:pt x="7255933" y="4110567"/>
                  <a:pt x="7112000" y="4356100"/>
                </a:cubicBezTo>
                <a:cubicBezTo>
                  <a:pt x="6968066" y="4601634"/>
                  <a:pt x="6847416" y="4749800"/>
                  <a:pt x="6750050" y="4800600"/>
                </a:cubicBezTo>
                <a:cubicBezTo>
                  <a:pt x="6652683" y="4851400"/>
                  <a:pt x="6593416" y="4917017"/>
                  <a:pt x="6572250" y="4997450"/>
                </a:cubicBezTo>
                <a:cubicBezTo>
                  <a:pt x="6551083" y="5077884"/>
                  <a:pt x="6438900" y="5124450"/>
                  <a:pt x="6235700" y="5137150"/>
                </a:cubicBezTo>
                <a:cubicBezTo>
                  <a:pt x="6032500" y="5149850"/>
                  <a:pt x="5856816" y="5179484"/>
                  <a:pt x="5708650" y="5226050"/>
                </a:cubicBezTo>
                <a:cubicBezTo>
                  <a:pt x="5560483" y="5272617"/>
                  <a:pt x="5458883" y="5302250"/>
                  <a:pt x="5403850" y="5314950"/>
                </a:cubicBezTo>
                <a:cubicBezTo>
                  <a:pt x="5348816" y="5327650"/>
                  <a:pt x="5306483" y="5344584"/>
                  <a:pt x="5276850" y="5365750"/>
                </a:cubicBezTo>
                <a:cubicBezTo>
                  <a:pt x="5247216" y="5386917"/>
                  <a:pt x="5223933" y="5435600"/>
                  <a:pt x="5207000" y="5511800"/>
                </a:cubicBezTo>
                <a:cubicBezTo>
                  <a:pt x="5190066" y="5588000"/>
                  <a:pt x="5181600" y="5651500"/>
                  <a:pt x="5181600" y="5702300"/>
                </a:cubicBezTo>
                <a:cubicBezTo>
                  <a:pt x="5181600" y="5753100"/>
                  <a:pt x="5223933" y="5797550"/>
                  <a:pt x="5308600" y="5835650"/>
                </a:cubicBezTo>
                <a:cubicBezTo>
                  <a:pt x="5393266" y="5873750"/>
                  <a:pt x="5507566" y="5884334"/>
                  <a:pt x="5651500" y="5867400"/>
                </a:cubicBezTo>
                <a:cubicBezTo>
                  <a:pt x="6201833" y="5791200"/>
                  <a:pt x="6752166" y="5753100"/>
                  <a:pt x="7302500" y="5753100"/>
                </a:cubicBezTo>
                <a:cubicBezTo>
                  <a:pt x="7852833" y="5753100"/>
                  <a:pt x="8303683" y="5833534"/>
                  <a:pt x="8655050" y="5994400"/>
                </a:cubicBezTo>
                <a:cubicBezTo>
                  <a:pt x="9006416" y="6155267"/>
                  <a:pt x="9182100" y="6282267"/>
                  <a:pt x="9182100" y="6375400"/>
                </a:cubicBezTo>
                <a:cubicBezTo>
                  <a:pt x="9182100" y="6417734"/>
                  <a:pt x="9139766" y="6477000"/>
                  <a:pt x="9055100" y="6553200"/>
                </a:cubicBezTo>
                <a:cubicBezTo>
                  <a:pt x="8970433" y="6629400"/>
                  <a:pt x="8902700" y="6724650"/>
                  <a:pt x="8851900" y="6838950"/>
                </a:cubicBezTo>
                <a:cubicBezTo>
                  <a:pt x="8801100" y="6953250"/>
                  <a:pt x="8743950" y="7124700"/>
                  <a:pt x="8680450" y="7353300"/>
                </a:cubicBezTo>
                <a:cubicBezTo>
                  <a:pt x="8616950" y="7581900"/>
                  <a:pt x="8525933" y="7823200"/>
                  <a:pt x="8407400" y="8077200"/>
                </a:cubicBezTo>
                <a:cubicBezTo>
                  <a:pt x="8288866" y="8331200"/>
                  <a:pt x="8168216" y="8542867"/>
                  <a:pt x="8045450" y="8712200"/>
                </a:cubicBezTo>
                <a:cubicBezTo>
                  <a:pt x="7922683" y="8881534"/>
                  <a:pt x="7831666" y="8983134"/>
                  <a:pt x="7772400" y="9017000"/>
                </a:cubicBezTo>
                <a:cubicBezTo>
                  <a:pt x="7713133" y="9050867"/>
                  <a:pt x="7649633" y="9067800"/>
                  <a:pt x="7581900" y="9067800"/>
                </a:cubicBezTo>
                <a:cubicBezTo>
                  <a:pt x="7437966" y="9067800"/>
                  <a:pt x="7177616" y="8972550"/>
                  <a:pt x="6800850" y="8782050"/>
                </a:cubicBezTo>
                <a:cubicBezTo>
                  <a:pt x="6424083" y="8591550"/>
                  <a:pt x="6140450" y="8398934"/>
                  <a:pt x="5949950" y="8204200"/>
                </a:cubicBezTo>
                <a:cubicBezTo>
                  <a:pt x="5759450" y="8009467"/>
                  <a:pt x="5664200" y="7886700"/>
                  <a:pt x="5664200" y="7835900"/>
                </a:cubicBezTo>
                <a:cubicBezTo>
                  <a:pt x="5664200" y="7785100"/>
                  <a:pt x="5687483" y="7759700"/>
                  <a:pt x="5734050" y="7759700"/>
                </a:cubicBezTo>
                <a:cubicBezTo>
                  <a:pt x="5780616" y="7759700"/>
                  <a:pt x="5825066" y="7768167"/>
                  <a:pt x="5867400" y="7785100"/>
                </a:cubicBezTo>
                <a:cubicBezTo>
                  <a:pt x="6282266" y="7929034"/>
                  <a:pt x="6623050" y="8001000"/>
                  <a:pt x="6889750" y="8001000"/>
                </a:cubicBezTo>
                <a:cubicBezTo>
                  <a:pt x="7156450" y="8001000"/>
                  <a:pt x="7359650" y="7840134"/>
                  <a:pt x="7499350" y="7518400"/>
                </a:cubicBezTo>
                <a:cubicBezTo>
                  <a:pt x="7639050" y="7196667"/>
                  <a:pt x="7708900" y="6970184"/>
                  <a:pt x="7708900" y="6838950"/>
                </a:cubicBezTo>
                <a:cubicBezTo>
                  <a:pt x="7708900" y="6707717"/>
                  <a:pt x="7675033" y="6608234"/>
                  <a:pt x="7607300" y="6540500"/>
                </a:cubicBezTo>
                <a:cubicBezTo>
                  <a:pt x="7539566" y="6472767"/>
                  <a:pt x="7376583" y="6413500"/>
                  <a:pt x="7118350" y="6362700"/>
                </a:cubicBezTo>
                <a:cubicBezTo>
                  <a:pt x="6860116" y="6311900"/>
                  <a:pt x="6606116" y="6286500"/>
                  <a:pt x="6356350" y="6286500"/>
                </a:cubicBezTo>
                <a:cubicBezTo>
                  <a:pt x="6106583" y="6286500"/>
                  <a:pt x="5846233" y="6320367"/>
                  <a:pt x="5575300" y="6388100"/>
                </a:cubicBezTo>
                <a:cubicBezTo>
                  <a:pt x="5304366" y="6455834"/>
                  <a:pt x="5147733" y="6529917"/>
                  <a:pt x="5105400" y="6610350"/>
                </a:cubicBezTo>
                <a:cubicBezTo>
                  <a:pt x="5063066" y="6690784"/>
                  <a:pt x="5041900" y="7065434"/>
                  <a:pt x="5041900" y="7734300"/>
                </a:cubicBezTo>
                <a:cubicBezTo>
                  <a:pt x="5041900" y="8403167"/>
                  <a:pt x="5054600" y="8807450"/>
                  <a:pt x="5080000" y="8947150"/>
                </a:cubicBezTo>
                <a:cubicBezTo>
                  <a:pt x="5105400" y="9086850"/>
                  <a:pt x="5118100" y="9220200"/>
                  <a:pt x="5118100" y="9347200"/>
                </a:cubicBezTo>
                <a:lnTo>
                  <a:pt x="5092700" y="10198100"/>
                </a:lnTo>
                <a:lnTo>
                  <a:pt x="5105400" y="11036300"/>
                </a:lnTo>
                <a:cubicBezTo>
                  <a:pt x="5105400" y="11205633"/>
                  <a:pt x="5080000" y="11313583"/>
                  <a:pt x="5029200" y="11360150"/>
                </a:cubicBezTo>
                <a:cubicBezTo>
                  <a:pt x="4978400" y="11406716"/>
                  <a:pt x="4887383" y="11430000"/>
                  <a:pt x="4756150" y="11430000"/>
                </a:cubicBezTo>
                <a:cubicBezTo>
                  <a:pt x="4624916" y="11430000"/>
                  <a:pt x="4480983" y="11372850"/>
                  <a:pt x="4324350" y="11258550"/>
                </a:cubicBezTo>
                <a:cubicBezTo>
                  <a:pt x="4167716" y="11144250"/>
                  <a:pt x="4089400" y="11068050"/>
                  <a:pt x="4089400" y="11029950"/>
                </a:cubicBezTo>
                <a:cubicBezTo>
                  <a:pt x="4089400" y="10991850"/>
                  <a:pt x="4106333" y="10960100"/>
                  <a:pt x="4140200" y="10934700"/>
                </a:cubicBezTo>
                <a:cubicBezTo>
                  <a:pt x="4301066" y="10799233"/>
                  <a:pt x="4381500" y="10524066"/>
                  <a:pt x="4381500" y="10109200"/>
                </a:cubicBezTo>
                <a:cubicBezTo>
                  <a:pt x="4381500" y="10041466"/>
                  <a:pt x="4373033" y="9878483"/>
                  <a:pt x="4356100" y="9620250"/>
                </a:cubicBezTo>
                <a:cubicBezTo>
                  <a:pt x="4339166" y="9362016"/>
                  <a:pt x="4326466" y="8750300"/>
                  <a:pt x="4318000" y="7785100"/>
                </a:cubicBezTo>
                <a:cubicBezTo>
                  <a:pt x="4318000" y="7666567"/>
                  <a:pt x="4275666" y="7607300"/>
                  <a:pt x="4191000" y="7607300"/>
                </a:cubicBezTo>
                <a:cubicBezTo>
                  <a:pt x="4148666" y="7607300"/>
                  <a:pt x="4078816" y="7643284"/>
                  <a:pt x="3981450" y="7715250"/>
                </a:cubicBezTo>
                <a:cubicBezTo>
                  <a:pt x="3884083" y="7787217"/>
                  <a:pt x="3621616" y="8034867"/>
                  <a:pt x="3194050" y="8458200"/>
                </a:cubicBezTo>
                <a:cubicBezTo>
                  <a:pt x="2766483" y="8881534"/>
                  <a:pt x="2499783" y="9163050"/>
                  <a:pt x="2393950" y="9302750"/>
                </a:cubicBezTo>
                <a:cubicBezTo>
                  <a:pt x="2288116" y="9442450"/>
                  <a:pt x="2201333" y="9613900"/>
                  <a:pt x="2133600" y="9817100"/>
                </a:cubicBezTo>
                <a:cubicBezTo>
                  <a:pt x="2065866" y="10020300"/>
                  <a:pt x="1826683" y="10166350"/>
                  <a:pt x="1416050" y="10255250"/>
                </a:cubicBezTo>
                <a:cubicBezTo>
                  <a:pt x="1005416" y="10344150"/>
                  <a:pt x="666750" y="10388600"/>
                  <a:pt x="400050" y="10388600"/>
                </a:cubicBezTo>
                <a:cubicBezTo>
                  <a:pt x="133350" y="10388600"/>
                  <a:pt x="0" y="10350500"/>
                  <a:pt x="0" y="10274300"/>
                </a:cubicBezTo>
                <a:cubicBezTo>
                  <a:pt x="0" y="10248900"/>
                  <a:pt x="12700" y="10223500"/>
                  <a:pt x="38100" y="10198100"/>
                </a:cubicBezTo>
                <a:cubicBezTo>
                  <a:pt x="63500" y="10172700"/>
                  <a:pt x="226483" y="10056283"/>
                  <a:pt x="527050" y="9848850"/>
                </a:cubicBezTo>
                <a:cubicBezTo>
                  <a:pt x="827616" y="9641416"/>
                  <a:pt x="1100666" y="9461500"/>
                  <a:pt x="1346200" y="9309100"/>
                </a:cubicBezTo>
                <a:cubicBezTo>
                  <a:pt x="1591733" y="9156700"/>
                  <a:pt x="1957916" y="8862484"/>
                  <a:pt x="2444750" y="8426450"/>
                </a:cubicBezTo>
                <a:cubicBezTo>
                  <a:pt x="2931583" y="7990417"/>
                  <a:pt x="3253316" y="7666567"/>
                  <a:pt x="3409950" y="7454900"/>
                </a:cubicBezTo>
                <a:cubicBezTo>
                  <a:pt x="3566583" y="7243234"/>
                  <a:pt x="3644900" y="7109884"/>
                  <a:pt x="3644900" y="7054850"/>
                </a:cubicBezTo>
                <a:cubicBezTo>
                  <a:pt x="3644900" y="6999817"/>
                  <a:pt x="3627966" y="6959600"/>
                  <a:pt x="3594100" y="6934200"/>
                </a:cubicBezTo>
                <a:cubicBezTo>
                  <a:pt x="3560233" y="6908800"/>
                  <a:pt x="3517900" y="6904567"/>
                  <a:pt x="3467100" y="6921500"/>
                </a:cubicBezTo>
                <a:cubicBezTo>
                  <a:pt x="3272366" y="6980767"/>
                  <a:pt x="3098800" y="7010400"/>
                  <a:pt x="2946400" y="7010400"/>
                </a:cubicBezTo>
                <a:cubicBezTo>
                  <a:pt x="2794000" y="7010400"/>
                  <a:pt x="2650066" y="7029450"/>
                  <a:pt x="2514600" y="7067550"/>
                </a:cubicBezTo>
                <a:cubicBezTo>
                  <a:pt x="2379133" y="7105650"/>
                  <a:pt x="2269066" y="7156450"/>
                  <a:pt x="2184400" y="7219950"/>
                </a:cubicBezTo>
                <a:cubicBezTo>
                  <a:pt x="2099733" y="7283450"/>
                  <a:pt x="2032000" y="7315200"/>
                  <a:pt x="1981200" y="7315200"/>
                </a:cubicBezTo>
                <a:cubicBezTo>
                  <a:pt x="1930400" y="7315200"/>
                  <a:pt x="1896533" y="7298267"/>
                  <a:pt x="1879600" y="7264400"/>
                </a:cubicBezTo>
                <a:cubicBezTo>
                  <a:pt x="1862666" y="7230534"/>
                  <a:pt x="1841500" y="7103534"/>
                  <a:pt x="1816100" y="6883400"/>
                </a:cubicBezTo>
                <a:cubicBezTo>
                  <a:pt x="1790700" y="6663267"/>
                  <a:pt x="1778000" y="6460067"/>
                  <a:pt x="1778000" y="6273800"/>
                </a:cubicBezTo>
                <a:cubicBezTo>
                  <a:pt x="1778000" y="6087534"/>
                  <a:pt x="1818216" y="5856817"/>
                  <a:pt x="1898650" y="5581650"/>
                </a:cubicBezTo>
                <a:cubicBezTo>
                  <a:pt x="1979083" y="5306484"/>
                  <a:pt x="2036233" y="5124450"/>
                  <a:pt x="2070100" y="5035550"/>
                </a:cubicBezTo>
                <a:cubicBezTo>
                  <a:pt x="2103966" y="4946650"/>
                  <a:pt x="2150533" y="4902200"/>
                  <a:pt x="2209800" y="4902200"/>
                </a:cubicBezTo>
                <a:cubicBezTo>
                  <a:pt x="2269066" y="4902200"/>
                  <a:pt x="2387600" y="4957234"/>
                  <a:pt x="2565400" y="5067300"/>
                </a:cubicBezTo>
                <a:cubicBezTo>
                  <a:pt x="2743200" y="5177367"/>
                  <a:pt x="2874433" y="5232400"/>
                  <a:pt x="2959100" y="5232400"/>
                </a:cubicBezTo>
                <a:cubicBezTo>
                  <a:pt x="3043766" y="5232400"/>
                  <a:pt x="3191933" y="5194300"/>
                  <a:pt x="3403600" y="5118100"/>
                </a:cubicBezTo>
                <a:close/>
                <a:moveTo>
                  <a:pt x="5397500" y="4559300"/>
                </a:moveTo>
                <a:cubicBezTo>
                  <a:pt x="5414433" y="4559300"/>
                  <a:pt x="5444066" y="4555067"/>
                  <a:pt x="5486400" y="4546600"/>
                </a:cubicBezTo>
                <a:cubicBezTo>
                  <a:pt x="5528733" y="4538134"/>
                  <a:pt x="5611283" y="4527550"/>
                  <a:pt x="5734050" y="4514850"/>
                </a:cubicBezTo>
                <a:cubicBezTo>
                  <a:pt x="5856816" y="4502150"/>
                  <a:pt x="5943600" y="4453467"/>
                  <a:pt x="5994400" y="4368800"/>
                </a:cubicBezTo>
                <a:cubicBezTo>
                  <a:pt x="6045200" y="4284134"/>
                  <a:pt x="6070600" y="4207934"/>
                  <a:pt x="6070600" y="4140200"/>
                </a:cubicBezTo>
                <a:cubicBezTo>
                  <a:pt x="6070600" y="4072467"/>
                  <a:pt x="6038850" y="4000500"/>
                  <a:pt x="5975350" y="3924300"/>
                </a:cubicBezTo>
                <a:cubicBezTo>
                  <a:pt x="5911850" y="3848100"/>
                  <a:pt x="5850466" y="3810000"/>
                  <a:pt x="5791200" y="3810000"/>
                </a:cubicBezTo>
                <a:cubicBezTo>
                  <a:pt x="5731933" y="3810000"/>
                  <a:pt x="5640916" y="3824817"/>
                  <a:pt x="5518150" y="3854450"/>
                </a:cubicBezTo>
                <a:cubicBezTo>
                  <a:pt x="5395383" y="3884084"/>
                  <a:pt x="5319183" y="3953934"/>
                  <a:pt x="5289550" y="4064000"/>
                </a:cubicBezTo>
                <a:cubicBezTo>
                  <a:pt x="5259916" y="4174067"/>
                  <a:pt x="5245100" y="4284134"/>
                  <a:pt x="5245100" y="4394200"/>
                </a:cubicBezTo>
                <a:cubicBezTo>
                  <a:pt x="5245100" y="4504267"/>
                  <a:pt x="5295900" y="4559300"/>
                  <a:pt x="5397500" y="4559300"/>
                </a:cubicBezTo>
                <a:close/>
                <a:moveTo>
                  <a:pt x="4305300" y="5892800"/>
                </a:moveTo>
                <a:cubicBezTo>
                  <a:pt x="4305300" y="5664200"/>
                  <a:pt x="4191000" y="5564717"/>
                  <a:pt x="3962400" y="5594350"/>
                </a:cubicBezTo>
                <a:cubicBezTo>
                  <a:pt x="3733800" y="5623984"/>
                  <a:pt x="3503083" y="5645150"/>
                  <a:pt x="3270250" y="5657850"/>
                </a:cubicBezTo>
                <a:cubicBezTo>
                  <a:pt x="3037416" y="5670550"/>
                  <a:pt x="2863850" y="5778500"/>
                  <a:pt x="2749550" y="5981700"/>
                </a:cubicBezTo>
                <a:cubicBezTo>
                  <a:pt x="2635250" y="6184900"/>
                  <a:pt x="2578100" y="6320367"/>
                  <a:pt x="2578100" y="6388100"/>
                </a:cubicBezTo>
                <a:cubicBezTo>
                  <a:pt x="2578100" y="6455834"/>
                  <a:pt x="2618316" y="6489700"/>
                  <a:pt x="2698750" y="6489700"/>
                </a:cubicBezTo>
                <a:cubicBezTo>
                  <a:pt x="2779183" y="6489700"/>
                  <a:pt x="2914650" y="6462184"/>
                  <a:pt x="3105150" y="6407150"/>
                </a:cubicBezTo>
                <a:cubicBezTo>
                  <a:pt x="3295650" y="6352117"/>
                  <a:pt x="3611033" y="6273800"/>
                  <a:pt x="4051300" y="6172200"/>
                </a:cubicBezTo>
                <a:cubicBezTo>
                  <a:pt x="4220633" y="6129867"/>
                  <a:pt x="4305300" y="6036734"/>
                  <a:pt x="4305300" y="5892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4356944" y="1893291"/>
            <a:ext cx="438302" cy="306019"/>
          </a:xfrm>
          <a:custGeom>
            <a:pathLst>
              <a:path w="9131300" h="6375400">
                <a:moveTo>
                  <a:pt x="6769100" y="0"/>
                </a:moveTo>
                <a:cubicBezTo>
                  <a:pt x="6870700" y="0"/>
                  <a:pt x="6944783" y="19050"/>
                  <a:pt x="6991350" y="57150"/>
                </a:cubicBezTo>
                <a:cubicBezTo>
                  <a:pt x="7037916" y="95250"/>
                  <a:pt x="7078133" y="186267"/>
                  <a:pt x="7112000" y="330200"/>
                </a:cubicBezTo>
                <a:cubicBezTo>
                  <a:pt x="7145866" y="474134"/>
                  <a:pt x="7162800" y="601134"/>
                  <a:pt x="7162800" y="711200"/>
                </a:cubicBezTo>
                <a:cubicBezTo>
                  <a:pt x="7162800" y="965200"/>
                  <a:pt x="7035800" y="1147234"/>
                  <a:pt x="6781800" y="1257300"/>
                </a:cubicBezTo>
                <a:cubicBezTo>
                  <a:pt x="6747933" y="1274234"/>
                  <a:pt x="6692900" y="1312334"/>
                  <a:pt x="6616700" y="1371600"/>
                </a:cubicBezTo>
                <a:cubicBezTo>
                  <a:pt x="6311900" y="1591734"/>
                  <a:pt x="5935133" y="1790700"/>
                  <a:pt x="5486400" y="1968500"/>
                </a:cubicBezTo>
                <a:cubicBezTo>
                  <a:pt x="5037666" y="2146300"/>
                  <a:pt x="4781550" y="2235200"/>
                  <a:pt x="4718050" y="2235200"/>
                </a:cubicBezTo>
                <a:cubicBezTo>
                  <a:pt x="4654550" y="2235200"/>
                  <a:pt x="4601633" y="2230967"/>
                  <a:pt x="4559300" y="2222500"/>
                </a:cubicBezTo>
                <a:cubicBezTo>
                  <a:pt x="4381500" y="2197100"/>
                  <a:pt x="4176183" y="2184400"/>
                  <a:pt x="3943350" y="2184400"/>
                </a:cubicBezTo>
                <a:cubicBezTo>
                  <a:pt x="3710516" y="2184400"/>
                  <a:pt x="3481916" y="2209800"/>
                  <a:pt x="3257550" y="2260600"/>
                </a:cubicBezTo>
                <a:cubicBezTo>
                  <a:pt x="3033183" y="2311400"/>
                  <a:pt x="2882900" y="2372784"/>
                  <a:pt x="2806700" y="2444750"/>
                </a:cubicBezTo>
                <a:cubicBezTo>
                  <a:pt x="2730500" y="2516717"/>
                  <a:pt x="2654300" y="2552700"/>
                  <a:pt x="2578100" y="2552700"/>
                </a:cubicBezTo>
                <a:cubicBezTo>
                  <a:pt x="2366433" y="2552700"/>
                  <a:pt x="2230966" y="2379134"/>
                  <a:pt x="2171700" y="2032000"/>
                </a:cubicBezTo>
                <a:cubicBezTo>
                  <a:pt x="2112433" y="1718734"/>
                  <a:pt x="2051050" y="1466850"/>
                  <a:pt x="1987550" y="1276350"/>
                </a:cubicBezTo>
                <a:cubicBezTo>
                  <a:pt x="1924050" y="1085850"/>
                  <a:pt x="1892300" y="965200"/>
                  <a:pt x="1892300" y="914400"/>
                </a:cubicBezTo>
                <a:cubicBezTo>
                  <a:pt x="1892300" y="770467"/>
                  <a:pt x="2015066" y="698500"/>
                  <a:pt x="2260600" y="698500"/>
                </a:cubicBezTo>
                <a:cubicBezTo>
                  <a:pt x="3132666" y="681567"/>
                  <a:pt x="4023783" y="560917"/>
                  <a:pt x="4933950" y="336550"/>
                </a:cubicBezTo>
                <a:cubicBezTo>
                  <a:pt x="5844116" y="112184"/>
                  <a:pt x="6455833" y="0"/>
                  <a:pt x="6769100" y="0"/>
                </a:cubicBezTo>
                <a:close/>
                <a:moveTo>
                  <a:pt x="7988300" y="3898900"/>
                </a:moveTo>
                <a:cubicBezTo>
                  <a:pt x="8191500" y="3898900"/>
                  <a:pt x="8326966" y="3958167"/>
                  <a:pt x="8394700" y="4076700"/>
                </a:cubicBezTo>
                <a:cubicBezTo>
                  <a:pt x="8572500" y="4381500"/>
                  <a:pt x="8720666" y="4612217"/>
                  <a:pt x="8839200" y="4768850"/>
                </a:cubicBezTo>
                <a:cubicBezTo>
                  <a:pt x="8957733" y="4925484"/>
                  <a:pt x="9036050" y="5054600"/>
                  <a:pt x="9074150" y="5156200"/>
                </a:cubicBezTo>
                <a:cubicBezTo>
                  <a:pt x="9112250" y="5257800"/>
                  <a:pt x="9131300" y="5380567"/>
                  <a:pt x="9131300" y="5524500"/>
                </a:cubicBezTo>
                <a:cubicBezTo>
                  <a:pt x="9131300" y="5812367"/>
                  <a:pt x="9042400" y="5956300"/>
                  <a:pt x="8864600" y="5956300"/>
                </a:cubicBezTo>
                <a:cubicBezTo>
                  <a:pt x="8805333" y="5956300"/>
                  <a:pt x="8741833" y="5935134"/>
                  <a:pt x="8674100" y="5892800"/>
                </a:cubicBezTo>
                <a:cubicBezTo>
                  <a:pt x="8479366" y="5765800"/>
                  <a:pt x="8208433" y="5649384"/>
                  <a:pt x="7861300" y="5543550"/>
                </a:cubicBezTo>
                <a:cubicBezTo>
                  <a:pt x="7514166" y="5437717"/>
                  <a:pt x="7279216" y="5389034"/>
                  <a:pt x="7156450" y="5397500"/>
                </a:cubicBezTo>
                <a:cubicBezTo>
                  <a:pt x="7033683" y="5405967"/>
                  <a:pt x="6913033" y="5410200"/>
                  <a:pt x="6794500" y="5410200"/>
                </a:cubicBezTo>
                <a:lnTo>
                  <a:pt x="6057900" y="5372100"/>
                </a:lnTo>
                <a:cubicBezTo>
                  <a:pt x="5668433" y="5372100"/>
                  <a:pt x="5234516" y="5441950"/>
                  <a:pt x="4756150" y="5581650"/>
                </a:cubicBezTo>
                <a:cubicBezTo>
                  <a:pt x="4277783" y="5721350"/>
                  <a:pt x="3822700" y="5791200"/>
                  <a:pt x="3390900" y="5791200"/>
                </a:cubicBezTo>
                <a:lnTo>
                  <a:pt x="2933700" y="5778500"/>
                </a:lnTo>
                <a:cubicBezTo>
                  <a:pt x="2451100" y="5778500"/>
                  <a:pt x="1993900" y="5829300"/>
                  <a:pt x="1562100" y="5930900"/>
                </a:cubicBezTo>
                <a:cubicBezTo>
                  <a:pt x="1130300" y="6032500"/>
                  <a:pt x="829733" y="6151034"/>
                  <a:pt x="660400" y="6286500"/>
                </a:cubicBezTo>
                <a:cubicBezTo>
                  <a:pt x="584200" y="6345767"/>
                  <a:pt x="514350" y="6375400"/>
                  <a:pt x="450850" y="6375400"/>
                </a:cubicBezTo>
                <a:cubicBezTo>
                  <a:pt x="387350" y="6375400"/>
                  <a:pt x="311150" y="6316134"/>
                  <a:pt x="222250" y="6197600"/>
                </a:cubicBezTo>
                <a:cubicBezTo>
                  <a:pt x="133350" y="6079067"/>
                  <a:pt x="78316" y="5939367"/>
                  <a:pt x="57150" y="5778500"/>
                </a:cubicBezTo>
                <a:cubicBezTo>
                  <a:pt x="35983" y="5617634"/>
                  <a:pt x="21166" y="5518150"/>
                  <a:pt x="12700" y="5480050"/>
                </a:cubicBezTo>
                <a:cubicBezTo>
                  <a:pt x="4233" y="5441950"/>
                  <a:pt x="0" y="5395384"/>
                  <a:pt x="0" y="5340350"/>
                </a:cubicBezTo>
                <a:cubicBezTo>
                  <a:pt x="0" y="5285317"/>
                  <a:pt x="27516" y="5240867"/>
                  <a:pt x="82550" y="5207000"/>
                </a:cubicBezTo>
                <a:cubicBezTo>
                  <a:pt x="137583" y="5173134"/>
                  <a:pt x="406400" y="5115984"/>
                  <a:pt x="889000" y="5035550"/>
                </a:cubicBezTo>
                <a:cubicBezTo>
                  <a:pt x="1371600" y="4955117"/>
                  <a:pt x="1794933" y="4895850"/>
                  <a:pt x="2159000" y="4857750"/>
                </a:cubicBezTo>
                <a:cubicBezTo>
                  <a:pt x="2523066" y="4819650"/>
                  <a:pt x="2904066" y="4756150"/>
                  <a:pt x="3302000" y="4667250"/>
                </a:cubicBezTo>
                <a:cubicBezTo>
                  <a:pt x="3699933" y="4578350"/>
                  <a:pt x="4246033" y="4487334"/>
                  <a:pt x="4940300" y="4394200"/>
                </a:cubicBezTo>
                <a:cubicBezTo>
                  <a:pt x="5634566" y="4301067"/>
                  <a:pt x="6252633" y="4195234"/>
                  <a:pt x="6794500" y="4076700"/>
                </a:cubicBezTo>
                <a:cubicBezTo>
                  <a:pt x="7336366" y="3958167"/>
                  <a:pt x="7734300" y="3898900"/>
                  <a:pt x="7988300" y="389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4950085" y="1756131"/>
            <a:ext cx="464515" cy="565099"/>
          </a:xfrm>
          <a:custGeom>
            <a:pathLst>
              <a:path w="9677400" h="11772900">
                <a:moveTo>
                  <a:pt x="5638800" y="1041400"/>
                </a:moveTo>
                <a:cubicBezTo>
                  <a:pt x="5638800" y="1244600"/>
                  <a:pt x="5554133" y="1346200"/>
                  <a:pt x="5384800" y="1346200"/>
                </a:cubicBezTo>
                <a:cubicBezTo>
                  <a:pt x="5300133" y="1346200"/>
                  <a:pt x="5213350" y="1361017"/>
                  <a:pt x="5124450" y="1390650"/>
                </a:cubicBezTo>
                <a:cubicBezTo>
                  <a:pt x="5035550" y="1420284"/>
                  <a:pt x="4946650" y="1435100"/>
                  <a:pt x="4857750" y="1435100"/>
                </a:cubicBezTo>
                <a:cubicBezTo>
                  <a:pt x="4768850" y="1435100"/>
                  <a:pt x="4650316" y="1390650"/>
                  <a:pt x="4502150" y="1301750"/>
                </a:cubicBezTo>
                <a:cubicBezTo>
                  <a:pt x="4353983" y="1212850"/>
                  <a:pt x="4254500" y="1119717"/>
                  <a:pt x="4203700" y="1022350"/>
                </a:cubicBezTo>
                <a:cubicBezTo>
                  <a:pt x="4152900" y="924984"/>
                  <a:pt x="4127500" y="795867"/>
                  <a:pt x="4127500" y="635000"/>
                </a:cubicBezTo>
                <a:cubicBezTo>
                  <a:pt x="4127500" y="381000"/>
                  <a:pt x="4150783" y="211667"/>
                  <a:pt x="4197350" y="127000"/>
                </a:cubicBezTo>
                <a:cubicBezTo>
                  <a:pt x="4243916" y="42334"/>
                  <a:pt x="4351866" y="0"/>
                  <a:pt x="4521200" y="0"/>
                </a:cubicBezTo>
                <a:cubicBezTo>
                  <a:pt x="4690533" y="0"/>
                  <a:pt x="4817533" y="55034"/>
                  <a:pt x="4902200" y="165100"/>
                </a:cubicBezTo>
                <a:cubicBezTo>
                  <a:pt x="4986866" y="275167"/>
                  <a:pt x="5101166" y="368300"/>
                  <a:pt x="5245100" y="444500"/>
                </a:cubicBezTo>
                <a:cubicBezTo>
                  <a:pt x="5507566" y="605367"/>
                  <a:pt x="5638800" y="804334"/>
                  <a:pt x="5638800" y="1041400"/>
                </a:cubicBezTo>
                <a:close/>
                <a:moveTo>
                  <a:pt x="6604000" y="3441700"/>
                </a:moveTo>
                <a:cubicBezTo>
                  <a:pt x="7103533" y="3458634"/>
                  <a:pt x="7539566" y="3454400"/>
                  <a:pt x="7912100" y="3429000"/>
                </a:cubicBezTo>
                <a:lnTo>
                  <a:pt x="8902700" y="3352800"/>
                </a:lnTo>
                <a:cubicBezTo>
                  <a:pt x="9097433" y="3352800"/>
                  <a:pt x="9275233" y="3460750"/>
                  <a:pt x="9436100" y="3676650"/>
                </a:cubicBezTo>
                <a:cubicBezTo>
                  <a:pt x="9596966" y="3892550"/>
                  <a:pt x="9677400" y="4085167"/>
                  <a:pt x="9677400" y="4254500"/>
                </a:cubicBezTo>
                <a:cubicBezTo>
                  <a:pt x="9677400" y="4423834"/>
                  <a:pt x="9668933" y="4533900"/>
                  <a:pt x="9652000" y="4584700"/>
                </a:cubicBezTo>
                <a:cubicBezTo>
                  <a:pt x="9635066" y="4635500"/>
                  <a:pt x="9582150" y="4660900"/>
                  <a:pt x="9493250" y="4660900"/>
                </a:cubicBezTo>
                <a:cubicBezTo>
                  <a:pt x="9404350" y="4660900"/>
                  <a:pt x="9211733" y="4614334"/>
                  <a:pt x="8915400" y="4521200"/>
                </a:cubicBezTo>
                <a:cubicBezTo>
                  <a:pt x="8221133" y="4309534"/>
                  <a:pt x="7615766" y="4203700"/>
                  <a:pt x="7099300" y="4203700"/>
                </a:cubicBezTo>
                <a:cubicBezTo>
                  <a:pt x="6582833" y="4203700"/>
                  <a:pt x="6066366" y="4239684"/>
                  <a:pt x="5549900" y="4311650"/>
                </a:cubicBezTo>
                <a:cubicBezTo>
                  <a:pt x="5033433" y="4383617"/>
                  <a:pt x="4288366" y="4516967"/>
                  <a:pt x="3314700" y="4711700"/>
                </a:cubicBezTo>
                <a:cubicBezTo>
                  <a:pt x="2341033" y="4906434"/>
                  <a:pt x="1686983" y="5048250"/>
                  <a:pt x="1352550" y="5137150"/>
                </a:cubicBezTo>
                <a:cubicBezTo>
                  <a:pt x="1018116" y="5226050"/>
                  <a:pt x="785283" y="5300134"/>
                  <a:pt x="654050" y="5359400"/>
                </a:cubicBezTo>
                <a:cubicBezTo>
                  <a:pt x="522816" y="5418667"/>
                  <a:pt x="429683" y="5448300"/>
                  <a:pt x="374650" y="5448300"/>
                </a:cubicBezTo>
                <a:cubicBezTo>
                  <a:pt x="319616" y="5448300"/>
                  <a:pt x="270933" y="5435600"/>
                  <a:pt x="228600" y="5410200"/>
                </a:cubicBezTo>
                <a:cubicBezTo>
                  <a:pt x="186266" y="5384800"/>
                  <a:pt x="158750" y="5350934"/>
                  <a:pt x="146050" y="5308600"/>
                </a:cubicBezTo>
                <a:cubicBezTo>
                  <a:pt x="133350" y="5266267"/>
                  <a:pt x="105833" y="5190067"/>
                  <a:pt x="63500" y="5080000"/>
                </a:cubicBezTo>
                <a:cubicBezTo>
                  <a:pt x="21166" y="4969934"/>
                  <a:pt x="0" y="4902200"/>
                  <a:pt x="0" y="4876800"/>
                </a:cubicBezTo>
                <a:cubicBezTo>
                  <a:pt x="0" y="4792134"/>
                  <a:pt x="71966" y="4745567"/>
                  <a:pt x="215900" y="4737100"/>
                </a:cubicBezTo>
                <a:cubicBezTo>
                  <a:pt x="927100" y="4660900"/>
                  <a:pt x="1547283" y="4544484"/>
                  <a:pt x="2076450" y="4387850"/>
                </a:cubicBezTo>
                <a:cubicBezTo>
                  <a:pt x="2605616" y="4231217"/>
                  <a:pt x="2901950" y="4133850"/>
                  <a:pt x="2965450" y="4095750"/>
                </a:cubicBezTo>
                <a:cubicBezTo>
                  <a:pt x="3028950" y="4057650"/>
                  <a:pt x="3060700" y="3784600"/>
                  <a:pt x="3060700" y="3276600"/>
                </a:cubicBezTo>
                <a:cubicBezTo>
                  <a:pt x="3060700" y="3208867"/>
                  <a:pt x="2980266" y="3175000"/>
                  <a:pt x="2819400" y="3175000"/>
                </a:cubicBezTo>
                <a:cubicBezTo>
                  <a:pt x="2751666" y="3175000"/>
                  <a:pt x="2683933" y="3183467"/>
                  <a:pt x="2616200" y="3200400"/>
                </a:cubicBezTo>
                <a:cubicBezTo>
                  <a:pt x="2548466" y="3217334"/>
                  <a:pt x="2487083" y="3225800"/>
                  <a:pt x="2432050" y="3225800"/>
                </a:cubicBezTo>
                <a:cubicBezTo>
                  <a:pt x="2377016" y="3225800"/>
                  <a:pt x="2334683" y="3215217"/>
                  <a:pt x="2305050" y="3194050"/>
                </a:cubicBezTo>
                <a:cubicBezTo>
                  <a:pt x="2275416" y="3172884"/>
                  <a:pt x="2233083" y="3103034"/>
                  <a:pt x="2178050" y="2984500"/>
                </a:cubicBezTo>
                <a:cubicBezTo>
                  <a:pt x="2123016" y="2865967"/>
                  <a:pt x="2095500" y="2766484"/>
                  <a:pt x="2095500" y="2686050"/>
                </a:cubicBezTo>
                <a:cubicBezTo>
                  <a:pt x="2095500" y="2605617"/>
                  <a:pt x="2154766" y="2565400"/>
                  <a:pt x="2273300" y="2565400"/>
                </a:cubicBezTo>
                <a:cubicBezTo>
                  <a:pt x="2391833" y="2565400"/>
                  <a:pt x="2523066" y="2544234"/>
                  <a:pt x="2667000" y="2501900"/>
                </a:cubicBezTo>
                <a:cubicBezTo>
                  <a:pt x="3691466" y="2230967"/>
                  <a:pt x="4578350" y="2019300"/>
                  <a:pt x="5327650" y="1866900"/>
                </a:cubicBezTo>
                <a:cubicBezTo>
                  <a:pt x="6076950" y="1714500"/>
                  <a:pt x="6527800" y="1638300"/>
                  <a:pt x="6680200" y="1638300"/>
                </a:cubicBezTo>
                <a:cubicBezTo>
                  <a:pt x="6908800" y="1638300"/>
                  <a:pt x="7071783" y="1703917"/>
                  <a:pt x="7169150" y="1835150"/>
                </a:cubicBezTo>
                <a:cubicBezTo>
                  <a:pt x="7266516" y="1966384"/>
                  <a:pt x="7315200" y="2175934"/>
                  <a:pt x="7315200" y="2463800"/>
                </a:cubicBezTo>
                <a:cubicBezTo>
                  <a:pt x="7315200" y="2531534"/>
                  <a:pt x="7296150" y="2569634"/>
                  <a:pt x="7258050" y="2578100"/>
                </a:cubicBezTo>
                <a:cubicBezTo>
                  <a:pt x="7219950" y="2586567"/>
                  <a:pt x="7099300" y="2590800"/>
                  <a:pt x="6896100" y="2590800"/>
                </a:cubicBezTo>
                <a:cubicBezTo>
                  <a:pt x="6692900" y="2590800"/>
                  <a:pt x="6570133" y="2607734"/>
                  <a:pt x="6527800" y="2641600"/>
                </a:cubicBezTo>
                <a:cubicBezTo>
                  <a:pt x="6485466" y="2675467"/>
                  <a:pt x="6430433" y="2781300"/>
                  <a:pt x="6362700" y="2959100"/>
                </a:cubicBezTo>
                <a:cubicBezTo>
                  <a:pt x="6294966" y="3136900"/>
                  <a:pt x="6261100" y="3261784"/>
                  <a:pt x="6261100" y="3333750"/>
                </a:cubicBezTo>
                <a:cubicBezTo>
                  <a:pt x="6261100" y="3405717"/>
                  <a:pt x="6290733" y="3441700"/>
                  <a:pt x="6350000" y="3441700"/>
                </a:cubicBezTo>
                <a:close/>
                <a:moveTo>
                  <a:pt x="4051300" y="3657600"/>
                </a:moveTo>
                <a:cubicBezTo>
                  <a:pt x="4051300" y="3699934"/>
                  <a:pt x="4068233" y="3729567"/>
                  <a:pt x="4102100" y="3746500"/>
                </a:cubicBezTo>
                <a:cubicBezTo>
                  <a:pt x="4135966" y="3763434"/>
                  <a:pt x="4174066" y="3767667"/>
                  <a:pt x="4216400" y="3759200"/>
                </a:cubicBezTo>
                <a:lnTo>
                  <a:pt x="4813300" y="3632200"/>
                </a:lnTo>
                <a:cubicBezTo>
                  <a:pt x="4881033" y="3623734"/>
                  <a:pt x="4933950" y="3589867"/>
                  <a:pt x="4972050" y="3530600"/>
                </a:cubicBezTo>
                <a:cubicBezTo>
                  <a:pt x="5010150" y="3471334"/>
                  <a:pt x="5054600" y="3373967"/>
                  <a:pt x="5105400" y="3238500"/>
                </a:cubicBezTo>
                <a:cubicBezTo>
                  <a:pt x="5156200" y="3103034"/>
                  <a:pt x="5181600" y="3001434"/>
                  <a:pt x="5181600" y="2933700"/>
                </a:cubicBezTo>
                <a:cubicBezTo>
                  <a:pt x="5181600" y="2865967"/>
                  <a:pt x="5124450" y="2832100"/>
                  <a:pt x="5010150" y="2832100"/>
                </a:cubicBezTo>
                <a:cubicBezTo>
                  <a:pt x="4895850" y="2832100"/>
                  <a:pt x="4728633" y="2876550"/>
                  <a:pt x="4508500" y="2965450"/>
                </a:cubicBezTo>
                <a:cubicBezTo>
                  <a:pt x="4288366" y="3054350"/>
                  <a:pt x="4157133" y="3115734"/>
                  <a:pt x="4114800" y="3149600"/>
                </a:cubicBezTo>
                <a:cubicBezTo>
                  <a:pt x="4072466" y="3183467"/>
                  <a:pt x="4051300" y="3238500"/>
                  <a:pt x="4051300" y="3314700"/>
                </a:cubicBezTo>
                <a:close/>
                <a:moveTo>
                  <a:pt x="8077200" y="8788400"/>
                </a:moveTo>
                <a:cubicBezTo>
                  <a:pt x="8077200" y="8949267"/>
                  <a:pt x="7996766" y="9029700"/>
                  <a:pt x="7835900" y="9029700"/>
                </a:cubicBezTo>
                <a:cubicBezTo>
                  <a:pt x="7759700" y="9029700"/>
                  <a:pt x="7598833" y="9004300"/>
                  <a:pt x="7353300" y="8953500"/>
                </a:cubicBezTo>
                <a:cubicBezTo>
                  <a:pt x="7107766" y="8902700"/>
                  <a:pt x="6726766" y="8877300"/>
                  <a:pt x="6210300" y="8877300"/>
                </a:cubicBezTo>
                <a:cubicBezTo>
                  <a:pt x="5693833" y="8877300"/>
                  <a:pt x="5414433" y="8900584"/>
                  <a:pt x="5372100" y="8947150"/>
                </a:cubicBezTo>
                <a:cubicBezTo>
                  <a:pt x="5329766" y="8993717"/>
                  <a:pt x="5298016" y="9209617"/>
                  <a:pt x="5276850" y="9594850"/>
                </a:cubicBezTo>
                <a:cubicBezTo>
                  <a:pt x="5255683" y="9980083"/>
                  <a:pt x="5245100" y="10399183"/>
                  <a:pt x="5245100" y="10852150"/>
                </a:cubicBezTo>
                <a:cubicBezTo>
                  <a:pt x="5245100" y="11305116"/>
                  <a:pt x="5238750" y="11554883"/>
                  <a:pt x="5226050" y="11601450"/>
                </a:cubicBezTo>
                <a:cubicBezTo>
                  <a:pt x="5213350" y="11648016"/>
                  <a:pt x="5168900" y="11688233"/>
                  <a:pt x="5092700" y="11722100"/>
                </a:cubicBezTo>
                <a:cubicBezTo>
                  <a:pt x="5016500" y="11755966"/>
                  <a:pt x="4925483" y="11772900"/>
                  <a:pt x="4819650" y="11772900"/>
                </a:cubicBezTo>
                <a:cubicBezTo>
                  <a:pt x="4713816" y="11772900"/>
                  <a:pt x="4635500" y="11749616"/>
                  <a:pt x="4584700" y="11703050"/>
                </a:cubicBezTo>
                <a:cubicBezTo>
                  <a:pt x="4533900" y="11656483"/>
                  <a:pt x="4504266" y="11546416"/>
                  <a:pt x="4495800" y="11372850"/>
                </a:cubicBezTo>
                <a:cubicBezTo>
                  <a:pt x="4487333" y="11199283"/>
                  <a:pt x="4483100" y="10871200"/>
                  <a:pt x="4483100" y="10388600"/>
                </a:cubicBezTo>
                <a:lnTo>
                  <a:pt x="4483100" y="9156700"/>
                </a:lnTo>
                <a:cubicBezTo>
                  <a:pt x="4483100" y="9055100"/>
                  <a:pt x="4430183" y="9004300"/>
                  <a:pt x="4324350" y="9004300"/>
                </a:cubicBezTo>
                <a:cubicBezTo>
                  <a:pt x="4218516" y="9004300"/>
                  <a:pt x="3873500" y="9048750"/>
                  <a:pt x="3289300" y="9137650"/>
                </a:cubicBezTo>
                <a:cubicBezTo>
                  <a:pt x="2705100" y="9226550"/>
                  <a:pt x="2330450" y="9311217"/>
                  <a:pt x="2165350" y="9391650"/>
                </a:cubicBezTo>
                <a:cubicBezTo>
                  <a:pt x="2000250" y="9472084"/>
                  <a:pt x="1864783" y="9512300"/>
                  <a:pt x="1758950" y="9512300"/>
                </a:cubicBezTo>
                <a:cubicBezTo>
                  <a:pt x="1653116" y="9512300"/>
                  <a:pt x="1572683" y="9453034"/>
                  <a:pt x="1517650" y="9334500"/>
                </a:cubicBezTo>
                <a:cubicBezTo>
                  <a:pt x="1462616" y="9215967"/>
                  <a:pt x="1435100" y="9110134"/>
                  <a:pt x="1435100" y="9017000"/>
                </a:cubicBezTo>
                <a:cubicBezTo>
                  <a:pt x="1435100" y="8923867"/>
                  <a:pt x="1498600" y="8877300"/>
                  <a:pt x="1625600" y="8877300"/>
                </a:cubicBezTo>
                <a:cubicBezTo>
                  <a:pt x="1693333" y="8877300"/>
                  <a:pt x="2059516" y="8779934"/>
                  <a:pt x="2724150" y="8585200"/>
                </a:cubicBezTo>
                <a:cubicBezTo>
                  <a:pt x="3388783" y="8390467"/>
                  <a:pt x="3907366" y="8259234"/>
                  <a:pt x="4279900" y="8191500"/>
                </a:cubicBezTo>
                <a:cubicBezTo>
                  <a:pt x="4364566" y="8174567"/>
                  <a:pt x="4406900" y="8138584"/>
                  <a:pt x="4406900" y="8083550"/>
                </a:cubicBezTo>
                <a:cubicBezTo>
                  <a:pt x="4406900" y="8028517"/>
                  <a:pt x="4379383" y="7945967"/>
                  <a:pt x="4324350" y="7835900"/>
                </a:cubicBezTo>
                <a:cubicBezTo>
                  <a:pt x="4269316" y="7725834"/>
                  <a:pt x="4186766" y="7683500"/>
                  <a:pt x="4076700" y="7708900"/>
                </a:cubicBezTo>
                <a:cubicBezTo>
                  <a:pt x="3788833" y="7768167"/>
                  <a:pt x="3591983" y="7797800"/>
                  <a:pt x="3486150" y="7797800"/>
                </a:cubicBezTo>
                <a:cubicBezTo>
                  <a:pt x="3380316" y="7797800"/>
                  <a:pt x="3293533" y="7755467"/>
                  <a:pt x="3225800" y="7670800"/>
                </a:cubicBezTo>
                <a:cubicBezTo>
                  <a:pt x="3158066" y="7586134"/>
                  <a:pt x="3094566" y="7522634"/>
                  <a:pt x="3035300" y="7480300"/>
                </a:cubicBezTo>
                <a:cubicBezTo>
                  <a:pt x="2781300" y="7285567"/>
                  <a:pt x="2559050" y="6991350"/>
                  <a:pt x="2368550" y="6597650"/>
                </a:cubicBezTo>
                <a:cubicBezTo>
                  <a:pt x="2178050" y="6203950"/>
                  <a:pt x="2082800" y="5918200"/>
                  <a:pt x="2082800" y="5740400"/>
                </a:cubicBezTo>
                <a:cubicBezTo>
                  <a:pt x="2082800" y="5681134"/>
                  <a:pt x="2097616" y="5628217"/>
                  <a:pt x="2127250" y="5581650"/>
                </a:cubicBezTo>
                <a:cubicBezTo>
                  <a:pt x="2156883" y="5535084"/>
                  <a:pt x="2201333" y="5492750"/>
                  <a:pt x="2260600" y="5454650"/>
                </a:cubicBezTo>
                <a:cubicBezTo>
                  <a:pt x="2319866" y="5416550"/>
                  <a:pt x="2531533" y="5344584"/>
                  <a:pt x="2895600" y="5238750"/>
                </a:cubicBezTo>
                <a:cubicBezTo>
                  <a:pt x="3259666" y="5132917"/>
                  <a:pt x="3625850" y="5037667"/>
                  <a:pt x="3994150" y="4953000"/>
                </a:cubicBezTo>
                <a:cubicBezTo>
                  <a:pt x="4362450" y="4868334"/>
                  <a:pt x="4741333" y="4802717"/>
                  <a:pt x="5130800" y="4756150"/>
                </a:cubicBezTo>
                <a:cubicBezTo>
                  <a:pt x="5520266" y="4709584"/>
                  <a:pt x="5825066" y="4686300"/>
                  <a:pt x="6045200" y="4686300"/>
                </a:cubicBezTo>
                <a:cubicBezTo>
                  <a:pt x="6265333" y="4686300"/>
                  <a:pt x="6445250" y="4711700"/>
                  <a:pt x="6584950" y="4762500"/>
                </a:cubicBezTo>
                <a:cubicBezTo>
                  <a:pt x="6724650" y="4813300"/>
                  <a:pt x="6919383" y="4921250"/>
                  <a:pt x="7169150" y="5086350"/>
                </a:cubicBezTo>
                <a:cubicBezTo>
                  <a:pt x="7418916" y="5251450"/>
                  <a:pt x="7560733" y="5355167"/>
                  <a:pt x="7594600" y="5397500"/>
                </a:cubicBezTo>
                <a:cubicBezTo>
                  <a:pt x="7628466" y="5439834"/>
                  <a:pt x="7645400" y="5490634"/>
                  <a:pt x="7645400" y="5549900"/>
                </a:cubicBezTo>
                <a:cubicBezTo>
                  <a:pt x="7645400" y="5659967"/>
                  <a:pt x="7539566" y="5922434"/>
                  <a:pt x="7327900" y="6337300"/>
                </a:cubicBezTo>
                <a:cubicBezTo>
                  <a:pt x="7116233" y="6752167"/>
                  <a:pt x="6951133" y="7048500"/>
                  <a:pt x="6832600" y="7226300"/>
                </a:cubicBezTo>
                <a:cubicBezTo>
                  <a:pt x="6714066" y="7404100"/>
                  <a:pt x="6599766" y="7493000"/>
                  <a:pt x="6489700" y="7493000"/>
                </a:cubicBezTo>
                <a:cubicBezTo>
                  <a:pt x="6438900" y="7493000"/>
                  <a:pt x="6369050" y="7482417"/>
                  <a:pt x="6280150" y="7461250"/>
                </a:cubicBezTo>
                <a:cubicBezTo>
                  <a:pt x="6191250" y="7440084"/>
                  <a:pt x="6096000" y="7429500"/>
                  <a:pt x="5994400" y="7429500"/>
                </a:cubicBezTo>
                <a:cubicBezTo>
                  <a:pt x="5892800" y="7429500"/>
                  <a:pt x="5801783" y="7440084"/>
                  <a:pt x="5721350" y="7461250"/>
                </a:cubicBezTo>
                <a:cubicBezTo>
                  <a:pt x="5640916" y="7482417"/>
                  <a:pt x="5581650" y="7556500"/>
                  <a:pt x="5543550" y="7683500"/>
                </a:cubicBezTo>
                <a:cubicBezTo>
                  <a:pt x="5505450" y="7810500"/>
                  <a:pt x="5486400" y="7882467"/>
                  <a:pt x="5486400" y="7899400"/>
                </a:cubicBezTo>
                <a:cubicBezTo>
                  <a:pt x="5486400" y="7967134"/>
                  <a:pt x="5537200" y="8001000"/>
                  <a:pt x="5638800" y="8001000"/>
                </a:cubicBezTo>
                <a:lnTo>
                  <a:pt x="6400800" y="7975600"/>
                </a:lnTo>
                <a:cubicBezTo>
                  <a:pt x="6807200" y="7975600"/>
                  <a:pt x="7118350" y="7984067"/>
                  <a:pt x="7334250" y="8001000"/>
                </a:cubicBezTo>
                <a:cubicBezTo>
                  <a:pt x="7550150" y="8017934"/>
                  <a:pt x="7687733" y="8043334"/>
                  <a:pt x="7747000" y="8077200"/>
                </a:cubicBezTo>
                <a:cubicBezTo>
                  <a:pt x="7806266" y="8111067"/>
                  <a:pt x="7876116" y="8210550"/>
                  <a:pt x="7956550" y="8375650"/>
                </a:cubicBezTo>
                <a:cubicBezTo>
                  <a:pt x="8036983" y="8540750"/>
                  <a:pt x="8077200" y="8678334"/>
                  <a:pt x="8077200" y="8788400"/>
                </a:cubicBezTo>
                <a:close/>
                <a:moveTo>
                  <a:pt x="3581400" y="7175500"/>
                </a:moveTo>
                <a:cubicBezTo>
                  <a:pt x="3623733" y="7175500"/>
                  <a:pt x="3841750" y="7135284"/>
                  <a:pt x="4235450" y="7054850"/>
                </a:cubicBezTo>
                <a:cubicBezTo>
                  <a:pt x="4629150" y="6974417"/>
                  <a:pt x="4999566" y="6906684"/>
                  <a:pt x="5346700" y="6851650"/>
                </a:cubicBezTo>
                <a:cubicBezTo>
                  <a:pt x="5693833" y="6796617"/>
                  <a:pt x="5905500" y="6752167"/>
                  <a:pt x="5981700" y="6718300"/>
                </a:cubicBezTo>
                <a:cubicBezTo>
                  <a:pt x="6057900" y="6684434"/>
                  <a:pt x="6134100" y="6582834"/>
                  <a:pt x="6210300" y="6413500"/>
                </a:cubicBezTo>
                <a:cubicBezTo>
                  <a:pt x="6286500" y="6244167"/>
                  <a:pt x="6324600" y="6062134"/>
                  <a:pt x="6324600" y="5867400"/>
                </a:cubicBezTo>
                <a:cubicBezTo>
                  <a:pt x="6324600" y="5672667"/>
                  <a:pt x="6254750" y="5518150"/>
                  <a:pt x="6115050" y="5403850"/>
                </a:cubicBezTo>
                <a:cubicBezTo>
                  <a:pt x="5975350" y="5289550"/>
                  <a:pt x="5774266" y="5232400"/>
                  <a:pt x="5511800" y="5232400"/>
                </a:cubicBezTo>
                <a:cubicBezTo>
                  <a:pt x="5249333" y="5232400"/>
                  <a:pt x="4927600" y="5300134"/>
                  <a:pt x="4546600" y="5435600"/>
                </a:cubicBezTo>
                <a:cubicBezTo>
                  <a:pt x="4165600" y="5571067"/>
                  <a:pt x="3848100" y="5666317"/>
                  <a:pt x="3594100" y="5721350"/>
                </a:cubicBezTo>
                <a:cubicBezTo>
                  <a:pt x="3340100" y="5776384"/>
                  <a:pt x="3189816" y="5825067"/>
                  <a:pt x="3143250" y="5867400"/>
                </a:cubicBezTo>
                <a:cubicBezTo>
                  <a:pt x="3096683" y="5909734"/>
                  <a:pt x="3073400" y="6060017"/>
                  <a:pt x="3073400" y="6318250"/>
                </a:cubicBezTo>
                <a:cubicBezTo>
                  <a:pt x="3073400" y="6576484"/>
                  <a:pt x="3119966" y="6783917"/>
                  <a:pt x="3213100" y="6940550"/>
                </a:cubicBezTo>
                <a:cubicBezTo>
                  <a:pt x="3306233" y="7097184"/>
                  <a:pt x="3429000" y="7175500"/>
                  <a:pt x="3581400" y="7175500"/>
                </a:cubicBezTo>
                <a:close/>
                <a:moveTo>
                  <a:pt x="5283200" y="5664200"/>
                </a:moveTo>
                <a:cubicBezTo>
                  <a:pt x="5520266" y="5664200"/>
                  <a:pt x="5638800" y="5795434"/>
                  <a:pt x="5638800" y="6057900"/>
                </a:cubicBezTo>
                <a:cubicBezTo>
                  <a:pt x="5638800" y="6176434"/>
                  <a:pt x="5581650" y="6271684"/>
                  <a:pt x="5467350" y="6343650"/>
                </a:cubicBezTo>
                <a:cubicBezTo>
                  <a:pt x="5353050" y="6415617"/>
                  <a:pt x="5113866" y="6493934"/>
                  <a:pt x="4749800" y="6578600"/>
                </a:cubicBezTo>
                <a:cubicBezTo>
                  <a:pt x="4385733" y="6663267"/>
                  <a:pt x="4116916" y="6705600"/>
                  <a:pt x="3943350" y="6705600"/>
                </a:cubicBezTo>
                <a:cubicBezTo>
                  <a:pt x="3769783" y="6705600"/>
                  <a:pt x="3647016" y="6654800"/>
                  <a:pt x="3575050" y="6553200"/>
                </a:cubicBezTo>
                <a:cubicBezTo>
                  <a:pt x="3503083" y="6451600"/>
                  <a:pt x="3467100" y="6360584"/>
                  <a:pt x="3467100" y="6280150"/>
                </a:cubicBezTo>
                <a:cubicBezTo>
                  <a:pt x="3467100" y="6199717"/>
                  <a:pt x="3528483" y="6142567"/>
                  <a:pt x="3651250" y="6108700"/>
                </a:cubicBezTo>
                <a:cubicBezTo>
                  <a:pt x="3774016" y="6074834"/>
                  <a:pt x="3913716" y="6013450"/>
                  <a:pt x="4070350" y="5924550"/>
                </a:cubicBezTo>
                <a:cubicBezTo>
                  <a:pt x="4226983" y="5835650"/>
                  <a:pt x="4430183" y="5770034"/>
                  <a:pt x="4679950" y="5727700"/>
                </a:cubicBezTo>
                <a:cubicBezTo>
                  <a:pt x="4929716" y="5685367"/>
                  <a:pt x="5130800" y="5664200"/>
                  <a:pt x="5283200" y="5664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2767107" y="2516302"/>
            <a:ext cx="180441" cy="437083"/>
          </a:xfrm>
          <a:custGeom>
            <a:pathLst>
              <a:path w="3759200" h="9105900">
                <a:moveTo>
                  <a:pt x="355600" y="7620000"/>
                </a:moveTo>
                <a:cubicBezTo>
                  <a:pt x="626533" y="7865534"/>
                  <a:pt x="927100" y="7988300"/>
                  <a:pt x="1257300" y="7988300"/>
                </a:cubicBezTo>
                <a:cubicBezTo>
                  <a:pt x="1790700" y="7988300"/>
                  <a:pt x="2152650" y="7715250"/>
                  <a:pt x="2343150" y="7169150"/>
                </a:cubicBezTo>
                <a:cubicBezTo>
                  <a:pt x="2533650" y="6623050"/>
                  <a:pt x="2628900" y="5668434"/>
                  <a:pt x="2628900" y="4305300"/>
                </a:cubicBezTo>
                <a:cubicBezTo>
                  <a:pt x="2628900" y="2188634"/>
                  <a:pt x="2484966" y="850900"/>
                  <a:pt x="2197100" y="292100"/>
                </a:cubicBezTo>
                <a:cubicBezTo>
                  <a:pt x="2578100" y="97367"/>
                  <a:pt x="2891366" y="0"/>
                  <a:pt x="3136900" y="0"/>
                </a:cubicBezTo>
                <a:cubicBezTo>
                  <a:pt x="3382433" y="0"/>
                  <a:pt x="3547533" y="74084"/>
                  <a:pt x="3632200" y="222250"/>
                </a:cubicBezTo>
                <a:cubicBezTo>
                  <a:pt x="3716866" y="370417"/>
                  <a:pt x="3759200" y="719667"/>
                  <a:pt x="3759200" y="1270000"/>
                </a:cubicBezTo>
                <a:cubicBezTo>
                  <a:pt x="3759200" y="4174067"/>
                  <a:pt x="3689350" y="6000750"/>
                  <a:pt x="3549650" y="6750050"/>
                </a:cubicBezTo>
                <a:cubicBezTo>
                  <a:pt x="3409950" y="7499350"/>
                  <a:pt x="3134783" y="8079317"/>
                  <a:pt x="2724150" y="8489950"/>
                </a:cubicBezTo>
                <a:cubicBezTo>
                  <a:pt x="2313516" y="8900584"/>
                  <a:pt x="1786466" y="9105900"/>
                  <a:pt x="1143000" y="9105900"/>
                </a:cubicBezTo>
                <a:cubicBezTo>
                  <a:pt x="795866" y="9105900"/>
                  <a:pt x="518583" y="9040283"/>
                  <a:pt x="311150" y="8909050"/>
                </a:cubicBezTo>
                <a:cubicBezTo>
                  <a:pt x="103716" y="8777817"/>
                  <a:pt x="0" y="8589434"/>
                  <a:pt x="0" y="8343900"/>
                </a:cubicBezTo>
                <a:cubicBezTo>
                  <a:pt x="0" y="8123767"/>
                  <a:pt x="118533" y="7882467"/>
                  <a:pt x="355600" y="7620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029114" y="2641270"/>
            <a:ext cx="251155" cy="312115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3313675" y="2648586"/>
            <a:ext cx="300532" cy="300532"/>
          </a:xfrm>
          <a:custGeom>
            <a:pathLst>
              <a:path w="6261100" h="6261100">
                <a:moveTo>
                  <a:pt x="0" y="838200"/>
                </a:moveTo>
                <a:cubicBezTo>
                  <a:pt x="330200" y="279400"/>
                  <a:pt x="622300" y="0"/>
                  <a:pt x="876300" y="0"/>
                </a:cubicBezTo>
                <a:cubicBezTo>
                  <a:pt x="1079500" y="0"/>
                  <a:pt x="1261533" y="141817"/>
                  <a:pt x="1422400" y="425450"/>
                </a:cubicBezTo>
                <a:cubicBezTo>
                  <a:pt x="1583266" y="709084"/>
                  <a:pt x="1803400" y="1286934"/>
                  <a:pt x="2082800" y="2159000"/>
                </a:cubicBezTo>
                <a:cubicBezTo>
                  <a:pt x="2700866" y="4089400"/>
                  <a:pt x="3064933" y="5054600"/>
                  <a:pt x="3175000" y="5054600"/>
                </a:cubicBezTo>
                <a:cubicBezTo>
                  <a:pt x="3352800" y="5054600"/>
                  <a:pt x="3716866" y="4536017"/>
                  <a:pt x="4267200" y="3498850"/>
                </a:cubicBezTo>
                <a:cubicBezTo>
                  <a:pt x="4817533" y="2461684"/>
                  <a:pt x="5092700" y="1574800"/>
                  <a:pt x="5092700" y="838200"/>
                </a:cubicBezTo>
                <a:cubicBezTo>
                  <a:pt x="5092700" y="550334"/>
                  <a:pt x="5050366" y="296334"/>
                  <a:pt x="4965700" y="76200"/>
                </a:cubicBezTo>
                <a:cubicBezTo>
                  <a:pt x="5185833" y="25400"/>
                  <a:pt x="5376333" y="0"/>
                  <a:pt x="5537200" y="0"/>
                </a:cubicBezTo>
                <a:cubicBezTo>
                  <a:pt x="6019800" y="0"/>
                  <a:pt x="6261100" y="215900"/>
                  <a:pt x="6261100" y="647700"/>
                </a:cubicBezTo>
                <a:cubicBezTo>
                  <a:pt x="6261100" y="1003300"/>
                  <a:pt x="6155266" y="1464734"/>
                  <a:pt x="5943600" y="2032000"/>
                </a:cubicBezTo>
                <a:cubicBezTo>
                  <a:pt x="5731933" y="2599267"/>
                  <a:pt x="5403850" y="3257550"/>
                  <a:pt x="4959350" y="4006850"/>
                </a:cubicBezTo>
                <a:cubicBezTo>
                  <a:pt x="4514850" y="4756150"/>
                  <a:pt x="4131733" y="5319184"/>
                  <a:pt x="3810000" y="5695950"/>
                </a:cubicBezTo>
                <a:cubicBezTo>
                  <a:pt x="3488266" y="6072717"/>
                  <a:pt x="3187700" y="6261100"/>
                  <a:pt x="2908300" y="6261100"/>
                </a:cubicBezTo>
                <a:cubicBezTo>
                  <a:pt x="2688166" y="6261100"/>
                  <a:pt x="2478616" y="6072717"/>
                  <a:pt x="2279650" y="5695950"/>
                </a:cubicBezTo>
                <a:cubicBezTo>
                  <a:pt x="2080683" y="5319184"/>
                  <a:pt x="1807633" y="4588934"/>
                  <a:pt x="1460500" y="3505200"/>
                </a:cubicBezTo>
                <a:cubicBezTo>
                  <a:pt x="1020233" y="2125134"/>
                  <a:pt x="533400" y="1236134"/>
                  <a:pt x="0" y="838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3662244" y="2641270"/>
            <a:ext cx="251155" cy="312115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3991306" y="2558974"/>
            <a:ext cx="485851" cy="429158"/>
          </a:xfrm>
          <a:custGeom>
            <a:pathLst>
              <a:path w="10121900" h="8940800">
                <a:moveTo>
                  <a:pt x="9410700" y="4241800"/>
                </a:moveTo>
                <a:cubicBezTo>
                  <a:pt x="9630833" y="4241800"/>
                  <a:pt x="9764183" y="4313767"/>
                  <a:pt x="9810750" y="4457700"/>
                </a:cubicBezTo>
                <a:cubicBezTo>
                  <a:pt x="9857316" y="4601634"/>
                  <a:pt x="9920816" y="4732867"/>
                  <a:pt x="10001250" y="4851400"/>
                </a:cubicBezTo>
                <a:cubicBezTo>
                  <a:pt x="10081683" y="4969934"/>
                  <a:pt x="10121900" y="5071534"/>
                  <a:pt x="10121900" y="5156200"/>
                </a:cubicBezTo>
                <a:cubicBezTo>
                  <a:pt x="10121900" y="5308600"/>
                  <a:pt x="10028766" y="5384800"/>
                  <a:pt x="9842500" y="5384800"/>
                </a:cubicBezTo>
                <a:cubicBezTo>
                  <a:pt x="9783233" y="5384800"/>
                  <a:pt x="9719733" y="5376334"/>
                  <a:pt x="9652000" y="5359400"/>
                </a:cubicBezTo>
                <a:cubicBezTo>
                  <a:pt x="9423400" y="5308600"/>
                  <a:pt x="9099550" y="5262034"/>
                  <a:pt x="8680450" y="5219700"/>
                </a:cubicBezTo>
                <a:cubicBezTo>
                  <a:pt x="8261350" y="5177367"/>
                  <a:pt x="7825316" y="5156200"/>
                  <a:pt x="7372350" y="5156200"/>
                </a:cubicBezTo>
                <a:cubicBezTo>
                  <a:pt x="6919383" y="5156200"/>
                  <a:pt x="6407150" y="5200650"/>
                  <a:pt x="5835650" y="5289550"/>
                </a:cubicBezTo>
                <a:cubicBezTo>
                  <a:pt x="5264150" y="5378450"/>
                  <a:pt x="4811183" y="5480050"/>
                  <a:pt x="4476750" y="5594350"/>
                </a:cubicBezTo>
                <a:cubicBezTo>
                  <a:pt x="4142316" y="5708650"/>
                  <a:pt x="3949700" y="5793317"/>
                  <a:pt x="3898900" y="5848350"/>
                </a:cubicBezTo>
                <a:cubicBezTo>
                  <a:pt x="3848100" y="5903384"/>
                  <a:pt x="3814233" y="5973234"/>
                  <a:pt x="3797300" y="6057900"/>
                </a:cubicBezTo>
                <a:cubicBezTo>
                  <a:pt x="3695700" y="6642100"/>
                  <a:pt x="3539066" y="7052734"/>
                  <a:pt x="3327400" y="7289800"/>
                </a:cubicBezTo>
                <a:cubicBezTo>
                  <a:pt x="3183466" y="7450667"/>
                  <a:pt x="3005666" y="7717367"/>
                  <a:pt x="2794000" y="8089900"/>
                </a:cubicBezTo>
                <a:cubicBezTo>
                  <a:pt x="2726266" y="8199966"/>
                  <a:pt x="2641600" y="8290983"/>
                  <a:pt x="2540000" y="8362950"/>
                </a:cubicBezTo>
                <a:cubicBezTo>
                  <a:pt x="2438400" y="8434916"/>
                  <a:pt x="2345266" y="8470900"/>
                  <a:pt x="2260600" y="8470900"/>
                </a:cubicBezTo>
                <a:cubicBezTo>
                  <a:pt x="2175933" y="8470900"/>
                  <a:pt x="2108200" y="8443383"/>
                  <a:pt x="2057400" y="8388350"/>
                </a:cubicBezTo>
                <a:cubicBezTo>
                  <a:pt x="2006600" y="8333316"/>
                  <a:pt x="1932516" y="8140700"/>
                  <a:pt x="1835150" y="7810500"/>
                </a:cubicBezTo>
                <a:cubicBezTo>
                  <a:pt x="1737783" y="7480300"/>
                  <a:pt x="1689100" y="7190317"/>
                  <a:pt x="1689100" y="6940550"/>
                </a:cubicBezTo>
                <a:cubicBezTo>
                  <a:pt x="1689100" y="6690784"/>
                  <a:pt x="1701800" y="6449484"/>
                  <a:pt x="1727200" y="6216650"/>
                </a:cubicBezTo>
                <a:cubicBezTo>
                  <a:pt x="1752600" y="5983817"/>
                  <a:pt x="1765300" y="5797550"/>
                  <a:pt x="1765300" y="5657850"/>
                </a:cubicBezTo>
                <a:cubicBezTo>
                  <a:pt x="1765300" y="5518150"/>
                  <a:pt x="1739900" y="5391150"/>
                  <a:pt x="1689100" y="5276850"/>
                </a:cubicBezTo>
                <a:cubicBezTo>
                  <a:pt x="1638300" y="5162550"/>
                  <a:pt x="1576916" y="5105400"/>
                  <a:pt x="1504950" y="5105400"/>
                </a:cubicBezTo>
                <a:cubicBezTo>
                  <a:pt x="1432983" y="5105400"/>
                  <a:pt x="1337733" y="5126567"/>
                  <a:pt x="1219200" y="5168900"/>
                </a:cubicBezTo>
                <a:cubicBezTo>
                  <a:pt x="1100666" y="5211234"/>
                  <a:pt x="1013883" y="5259917"/>
                  <a:pt x="958850" y="5314950"/>
                </a:cubicBezTo>
                <a:cubicBezTo>
                  <a:pt x="903816" y="5369984"/>
                  <a:pt x="850900" y="5397500"/>
                  <a:pt x="800100" y="5397500"/>
                </a:cubicBezTo>
                <a:cubicBezTo>
                  <a:pt x="690033" y="5397500"/>
                  <a:pt x="529166" y="5253567"/>
                  <a:pt x="317500" y="4965700"/>
                </a:cubicBezTo>
                <a:cubicBezTo>
                  <a:pt x="105833" y="4677834"/>
                  <a:pt x="0" y="4483100"/>
                  <a:pt x="0" y="4381500"/>
                </a:cubicBezTo>
                <a:cubicBezTo>
                  <a:pt x="0" y="4220634"/>
                  <a:pt x="131233" y="4127500"/>
                  <a:pt x="393700" y="4102100"/>
                </a:cubicBezTo>
                <a:cubicBezTo>
                  <a:pt x="749300" y="4068234"/>
                  <a:pt x="1151466" y="3956050"/>
                  <a:pt x="1600200" y="3765550"/>
                </a:cubicBezTo>
                <a:cubicBezTo>
                  <a:pt x="2048933" y="3575050"/>
                  <a:pt x="2307166" y="3433234"/>
                  <a:pt x="2374900" y="3340100"/>
                </a:cubicBezTo>
                <a:cubicBezTo>
                  <a:pt x="2417233" y="3289300"/>
                  <a:pt x="2457450" y="3263900"/>
                  <a:pt x="2495550" y="3263900"/>
                </a:cubicBezTo>
                <a:cubicBezTo>
                  <a:pt x="2533650" y="3263900"/>
                  <a:pt x="2584450" y="3314700"/>
                  <a:pt x="2647950" y="3416300"/>
                </a:cubicBezTo>
                <a:cubicBezTo>
                  <a:pt x="2711450" y="3517900"/>
                  <a:pt x="2817283" y="3649134"/>
                  <a:pt x="2965450" y="3810000"/>
                </a:cubicBezTo>
                <a:cubicBezTo>
                  <a:pt x="3113616" y="3970867"/>
                  <a:pt x="3187700" y="4131734"/>
                  <a:pt x="3187700" y="4292600"/>
                </a:cubicBezTo>
                <a:cubicBezTo>
                  <a:pt x="3187700" y="4495800"/>
                  <a:pt x="3098800" y="4610100"/>
                  <a:pt x="2921000" y="4635500"/>
                </a:cubicBezTo>
                <a:cubicBezTo>
                  <a:pt x="2785533" y="4652434"/>
                  <a:pt x="2683933" y="4737100"/>
                  <a:pt x="2616200" y="4889500"/>
                </a:cubicBezTo>
                <a:cubicBezTo>
                  <a:pt x="2548466" y="5041900"/>
                  <a:pt x="2463800" y="5367867"/>
                  <a:pt x="2362200" y="5867400"/>
                </a:cubicBezTo>
                <a:cubicBezTo>
                  <a:pt x="2260600" y="6366934"/>
                  <a:pt x="2209800" y="6667500"/>
                  <a:pt x="2209800" y="6769100"/>
                </a:cubicBezTo>
                <a:cubicBezTo>
                  <a:pt x="2209800" y="6955367"/>
                  <a:pt x="2273300" y="7048500"/>
                  <a:pt x="2400300" y="7048500"/>
                </a:cubicBezTo>
                <a:cubicBezTo>
                  <a:pt x="2544233" y="7048500"/>
                  <a:pt x="2762250" y="6906684"/>
                  <a:pt x="3054350" y="6623050"/>
                </a:cubicBezTo>
                <a:cubicBezTo>
                  <a:pt x="3346450" y="6339417"/>
                  <a:pt x="3492500" y="6053667"/>
                  <a:pt x="3492500" y="5765800"/>
                </a:cubicBezTo>
                <a:cubicBezTo>
                  <a:pt x="3492500" y="5638800"/>
                  <a:pt x="3464983" y="5543550"/>
                  <a:pt x="3409950" y="5480050"/>
                </a:cubicBezTo>
                <a:cubicBezTo>
                  <a:pt x="3354916" y="5416550"/>
                  <a:pt x="3327400" y="5359400"/>
                  <a:pt x="3327400" y="5308600"/>
                </a:cubicBezTo>
                <a:cubicBezTo>
                  <a:pt x="3327400" y="5232400"/>
                  <a:pt x="3373966" y="5194300"/>
                  <a:pt x="3467100" y="5194300"/>
                </a:cubicBezTo>
                <a:lnTo>
                  <a:pt x="3644900" y="5207000"/>
                </a:lnTo>
                <a:cubicBezTo>
                  <a:pt x="3738033" y="5207000"/>
                  <a:pt x="3810000" y="5185834"/>
                  <a:pt x="3860800" y="5143500"/>
                </a:cubicBezTo>
                <a:cubicBezTo>
                  <a:pt x="4021666" y="5008034"/>
                  <a:pt x="4226983" y="4906434"/>
                  <a:pt x="4476750" y="4838700"/>
                </a:cubicBezTo>
                <a:cubicBezTo>
                  <a:pt x="4726516" y="4770967"/>
                  <a:pt x="4870450" y="4718050"/>
                  <a:pt x="4908550" y="4679950"/>
                </a:cubicBezTo>
                <a:cubicBezTo>
                  <a:pt x="4946650" y="4641850"/>
                  <a:pt x="4984750" y="4557184"/>
                  <a:pt x="5022850" y="4425950"/>
                </a:cubicBezTo>
                <a:cubicBezTo>
                  <a:pt x="5060950" y="4294717"/>
                  <a:pt x="5132916" y="4135967"/>
                  <a:pt x="5238750" y="3949700"/>
                </a:cubicBezTo>
                <a:cubicBezTo>
                  <a:pt x="5344583" y="3763434"/>
                  <a:pt x="5397500" y="3649134"/>
                  <a:pt x="5397500" y="3606800"/>
                </a:cubicBezTo>
                <a:cubicBezTo>
                  <a:pt x="5397500" y="3564467"/>
                  <a:pt x="5363633" y="3543300"/>
                  <a:pt x="5295900" y="3543300"/>
                </a:cubicBezTo>
                <a:cubicBezTo>
                  <a:pt x="5058833" y="3543300"/>
                  <a:pt x="4826000" y="3581400"/>
                  <a:pt x="4597400" y="3657600"/>
                </a:cubicBezTo>
                <a:cubicBezTo>
                  <a:pt x="4529666" y="3683000"/>
                  <a:pt x="4474633" y="3695700"/>
                  <a:pt x="4432300" y="3695700"/>
                </a:cubicBezTo>
                <a:cubicBezTo>
                  <a:pt x="4288366" y="3695700"/>
                  <a:pt x="4216400" y="3526367"/>
                  <a:pt x="4216400" y="3187700"/>
                </a:cubicBezTo>
                <a:cubicBezTo>
                  <a:pt x="4216400" y="2992967"/>
                  <a:pt x="4292600" y="2891367"/>
                  <a:pt x="4445000" y="2882900"/>
                </a:cubicBezTo>
                <a:cubicBezTo>
                  <a:pt x="4597400" y="2874434"/>
                  <a:pt x="4792133" y="2840567"/>
                  <a:pt x="5029200" y="2781300"/>
                </a:cubicBezTo>
                <a:lnTo>
                  <a:pt x="5613400" y="2628900"/>
                </a:lnTo>
                <a:cubicBezTo>
                  <a:pt x="5774266" y="2586567"/>
                  <a:pt x="5873750" y="2542117"/>
                  <a:pt x="5911850" y="2495550"/>
                </a:cubicBezTo>
                <a:cubicBezTo>
                  <a:pt x="5949950" y="2448984"/>
                  <a:pt x="5992283" y="2336800"/>
                  <a:pt x="6038850" y="2159000"/>
                </a:cubicBezTo>
                <a:cubicBezTo>
                  <a:pt x="6085416" y="1981200"/>
                  <a:pt x="6108700" y="1847850"/>
                  <a:pt x="6108700" y="1758950"/>
                </a:cubicBezTo>
                <a:cubicBezTo>
                  <a:pt x="6108700" y="1670050"/>
                  <a:pt x="6070600" y="1625600"/>
                  <a:pt x="5994400" y="1625600"/>
                </a:cubicBezTo>
                <a:cubicBezTo>
                  <a:pt x="5825066" y="1625600"/>
                  <a:pt x="5634566" y="1680634"/>
                  <a:pt x="5422900" y="1790700"/>
                </a:cubicBezTo>
                <a:cubicBezTo>
                  <a:pt x="5338233" y="1841500"/>
                  <a:pt x="5270500" y="1866900"/>
                  <a:pt x="5219700" y="1866900"/>
                </a:cubicBezTo>
                <a:cubicBezTo>
                  <a:pt x="5101166" y="1866900"/>
                  <a:pt x="4986866" y="1735667"/>
                  <a:pt x="4876800" y="1473200"/>
                </a:cubicBezTo>
                <a:cubicBezTo>
                  <a:pt x="4766733" y="1210734"/>
                  <a:pt x="4711700" y="990600"/>
                  <a:pt x="4711700" y="812800"/>
                </a:cubicBezTo>
                <a:cubicBezTo>
                  <a:pt x="4711700" y="694267"/>
                  <a:pt x="4773083" y="609600"/>
                  <a:pt x="4895850" y="558800"/>
                </a:cubicBezTo>
                <a:cubicBezTo>
                  <a:pt x="5018616" y="508000"/>
                  <a:pt x="5253566" y="476250"/>
                  <a:pt x="5600700" y="463550"/>
                </a:cubicBezTo>
                <a:cubicBezTo>
                  <a:pt x="5947833" y="450850"/>
                  <a:pt x="6250516" y="400050"/>
                  <a:pt x="6508750" y="311150"/>
                </a:cubicBezTo>
                <a:cubicBezTo>
                  <a:pt x="6766983" y="222250"/>
                  <a:pt x="7065433" y="148167"/>
                  <a:pt x="7404100" y="88900"/>
                </a:cubicBezTo>
                <a:cubicBezTo>
                  <a:pt x="7742766" y="29634"/>
                  <a:pt x="7960783" y="0"/>
                  <a:pt x="8058150" y="0"/>
                </a:cubicBezTo>
                <a:cubicBezTo>
                  <a:pt x="8155516" y="0"/>
                  <a:pt x="8242300" y="84667"/>
                  <a:pt x="8318500" y="254000"/>
                </a:cubicBezTo>
                <a:cubicBezTo>
                  <a:pt x="8394700" y="423334"/>
                  <a:pt x="8432800" y="558800"/>
                  <a:pt x="8432800" y="660400"/>
                </a:cubicBezTo>
                <a:cubicBezTo>
                  <a:pt x="8432800" y="897467"/>
                  <a:pt x="8360833" y="1024467"/>
                  <a:pt x="8216900" y="1041400"/>
                </a:cubicBezTo>
                <a:cubicBezTo>
                  <a:pt x="7979833" y="1049867"/>
                  <a:pt x="7799916" y="1100667"/>
                  <a:pt x="7677150" y="1193800"/>
                </a:cubicBezTo>
                <a:cubicBezTo>
                  <a:pt x="7554383" y="1286934"/>
                  <a:pt x="7412566" y="1477434"/>
                  <a:pt x="7251700" y="1765300"/>
                </a:cubicBezTo>
                <a:cubicBezTo>
                  <a:pt x="7090833" y="2053167"/>
                  <a:pt x="7010400" y="2224617"/>
                  <a:pt x="7010400" y="2279650"/>
                </a:cubicBezTo>
                <a:cubicBezTo>
                  <a:pt x="7010400" y="2334684"/>
                  <a:pt x="7029450" y="2366434"/>
                  <a:pt x="7067550" y="2374900"/>
                </a:cubicBezTo>
                <a:cubicBezTo>
                  <a:pt x="7105650" y="2383367"/>
                  <a:pt x="7255933" y="2387600"/>
                  <a:pt x="7518400" y="2387600"/>
                </a:cubicBezTo>
                <a:cubicBezTo>
                  <a:pt x="7780866" y="2387600"/>
                  <a:pt x="8028516" y="2444750"/>
                  <a:pt x="8261350" y="2559050"/>
                </a:cubicBezTo>
                <a:cubicBezTo>
                  <a:pt x="8494183" y="2673350"/>
                  <a:pt x="8661400" y="2758017"/>
                  <a:pt x="8763000" y="2813050"/>
                </a:cubicBezTo>
                <a:cubicBezTo>
                  <a:pt x="8864600" y="2868084"/>
                  <a:pt x="8915400" y="2946400"/>
                  <a:pt x="8915400" y="3048000"/>
                </a:cubicBezTo>
                <a:cubicBezTo>
                  <a:pt x="8915400" y="3175000"/>
                  <a:pt x="8851900" y="3278717"/>
                  <a:pt x="8724900" y="3359150"/>
                </a:cubicBezTo>
                <a:cubicBezTo>
                  <a:pt x="8597900" y="3439584"/>
                  <a:pt x="8470900" y="3579284"/>
                  <a:pt x="8343900" y="3778250"/>
                </a:cubicBezTo>
                <a:cubicBezTo>
                  <a:pt x="8216900" y="3977217"/>
                  <a:pt x="8153400" y="4104217"/>
                  <a:pt x="8153400" y="4159250"/>
                </a:cubicBezTo>
                <a:cubicBezTo>
                  <a:pt x="8153400" y="4214284"/>
                  <a:pt x="8208433" y="4246034"/>
                  <a:pt x="8318500" y="4254500"/>
                </a:cubicBezTo>
                <a:cubicBezTo>
                  <a:pt x="8428566" y="4262967"/>
                  <a:pt x="8627533" y="4267200"/>
                  <a:pt x="8915400" y="4267200"/>
                </a:cubicBezTo>
                <a:close/>
                <a:moveTo>
                  <a:pt x="6057900" y="4445000"/>
                </a:moveTo>
                <a:cubicBezTo>
                  <a:pt x="6108700" y="4445000"/>
                  <a:pt x="6235700" y="4423834"/>
                  <a:pt x="6438900" y="4381500"/>
                </a:cubicBezTo>
                <a:cubicBezTo>
                  <a:pt x="6642100" y="4339167"/>
                  <a:pt x="6764866" y="4307417"/>
                  <a:pt x="6807200" y="4286250"/>
                </a:cubicBezTo>
                <a:cubicBezTo>
                  <a:pt x="6849533" y="4265084"/>
                  <a:pt x="6904566" y="4193117"/>
                  <a:pt x="6972300" y="4070350"/>
                </a:cubicBezTo>
                <a:cubicBezTo>
                  <a:pt x="7040033" y="3947584"/>
                  <a:pt x="7097183" y="3814234"/>
                  <a:pt x="7143750" y="3670300"/>
                </a:cubicBezTo>
                <a:cubicBezTo>
                  <a:pt x="7190316" y="3526367"/>
                  <a:pt x="7213600" y="3412067"/>
                  <a:pt x="7213600" y="3327400"/>
                </a:cubicBezTo>
                <a:cubicBezTo>
                  <a:pt x="7213600" y="3166534"/>
                  <a:pt x="7137400" y="3086100"/>
                  <a:pt x="6985000" y="3086100"/>
                </a:cubicBezTo>
                <a:cubicBezTo>
                  <a:pt x="6781800" y="3086100"/>
                  <a:pt x="6620933" y="3202517"/>
                  <a:pt x="6502400" y="3435350"/>
                </a:cubicBezTo>
                <a:cubicBezTo>
                  <a:pt x="6383866" y="3668184"/>
                  <a:pt x="6265333" y="3881967"/>
                  <a:pt x="6146800" y="4076700"/>
                </a:cubicBezTo>
                <a:cubicBezTo>
                  <a:pt x="6028266" y="4271434"/>
                  <a:pt x="5969000" y="4381500"/>
                  <a:pt x="5969000" y="4406900"/>
                </a:cubicBezTo>
                <a:cubicBezTo>
                  <a:pt x="5969000" y="4432300"/>
                  <a:pt x="5998633" y="4445000"/>
                  <a:pt x="6057900" y="4445000"/>
                </a:cubicBezTo>
                <a:close/>
                <a:moveTo>
                  <a:pt x="3695700" y="1816100"/>
                </a:moveTo>
                <a:cubicBezTo>
                  <a:pt x="3695700" y="2103967"/>
                  <a:pt x="3556000" y="2247900"/>
                  <a:pt x="3276600" y="2247900"/>
                </a:cubicBezTo>
                <a:cubicBezTo>
                  <a:pt x="3132666" y="2247900"/>
                  <a:pt x="2952750" y="2214034"/>
                  <a:pt x="2736850" y="2146300"/>
                </a:cubicBezTo>
                <a:cubicBezTo>
                  <a:pt x="2520950" y="2078567"/>
                  <a:pt x="2381250" y="2012950"/>
                  <a:pt x="2317750" y="1949450"/>
                </a:cubicBezTo>
                <a:cubicBezTo>
                  <a:pt x="2254250" y="1885950"/>
                  <a:pt x="2209800" y="1811867"/>
                  <a:pt x="2184400" y="1727200"/>
                </a:cubicBezTo>
                <a:cubicBezTo>
                  <a:pt x="2159000" y="1642534"/>
                  <a:pt x="2146300" y="1418167"/>
                  <a:pt x="2146300" y="1054100"/>
                </a:cubicBezTo>
                <a:cubicBezTo>
                  <a:pt x="2146300" y="690034"/>
                  <a:pt x="2199216" y="438150"/>
                  <a:pt x="2305050" y="298450"/>
                </a:cubicBezTo>
                <a:cubicBezTo>
                  <a:pt x="2410883" y="158750"/>
                  <a:pt x="2518833" y="88900"/>
                  <a:pt x="2628900" y="88900"/>
                </a:cubicBezTo>
                <a:cubicBezTo>
                  <a:pt x="2798233" y="88900"/>
                  <a:pt x="2908300" y="177800"/>
                  <a:pt x="2959100" y="355600"/>
                </a:cubicBezTo>
                <a:cubicBezTo>
                  <a:pt x="3009900" y="533400"/>
                  <a:pt x="3069166" y="679450"/>
                  <a:pt x="3136900" y="793750"/>
                </a:cubicBezTo>
                <a:cubicBezTo>
                  <a:pt x="3204633" y="908050"/>
                  <a:pt x="3314700" y="1071034"/>
                  <a:pt x="3467100" y="1282700"/>
                </a:cubicBezTo>
                <a:cubicBezTo>
                  <a:pt x="3619500" y="1494367"/>
                  <a:pt x="3695700" y="1672167"/>
                  <a:pt x="3695700" y="1816100"/>
                </a:cubicBezTo>
                <a:close/>
                <a:moveTo>
                  <a:pt x="7162800" y="5664200"/>
                </a:moveTo>
                <a:cubicBezTo>
                  <a:pt x="7679266" y="5664200"/>
                  <a:pt x="8138583" y="5803900"/>
                  <a:pt x="8540750" y="6083300"/>
                </a:cubicBezTo>
                <a:cubicBezTo>
                  <a:pt x="8942916" y="6362700"/>
                  <a:pt x="9144000" y="6561667"/>
                  <a:pt x="9144000" y="6680200"/>
                </a:cubicBezTo>
                <a:cubicBezTo>
                  <a:pt x="9144000" y="6747934"/>
                  <a:pt x="9072033" y="6836834"/>
                  <a:pt x="8928100" y="6946900"/>
                </a:cubicBezTo>
                <a:cubicBezTo>
                  <a:pt x="8487833" y="7277100"/>
                  <a:pt x="8267700" y="7649634"/>
                  <a:pt x="8267700" y="8064500"/>
                </a:cubicBezTo>
                <a:cubicBezTo>
                  <a:pt x="8267700" y="8242300"/>
                  <a:pt x="8240183" y="8388350"/>
                  <a:pt x="8185150" y="8502650"/>
                </a:cubicBezTo>
                <a:cubicBezTo>
                  <a:pt x="8130116" y="8616950"/>
                  <a:pt x="8087783" y="8688916"/>
                  <a:pt x="8058150" y="8718550"/>
                </a:cubicBezTo>
                <a:cubicBezTo>
                  <a:pt x="8028516" y="8748183"/>
                  <a:pt x="7937500" y="8754533"/>
                  <a:pt x="7785100" y="8737600"/>
                </a:cubicBezTo>
                <a:cubicBezTo>
                  <a:pt x="7632700" y="8720666"/>
                  <a:pt x="7471833" y="8712200"/>
                  <a:pt x="7302500" y="8712200"/>
                </a:cubicBezTo>
                <a:cubicBezTo>
                  <a:pt x="7133166" y="8712200"/>
                  <a:pt x="6917266" y="8724900"/>
                  <a:pt x="6654800" y="8750300"/>
                </a:cubicBezTo>
                <a:cubicBezTo>
                  <a:pt x="6392333" y="8775700"/>
                  <a:pt x="6212416" y="8813800"/>
                  <a:pt x="6115050" y="8864600"/>
                </a:cubicBezTo>
                <a:cubicBezTo>
                  <a:pt x="6017683" y="8915400"/>
                  <a:pt x="5935133" y="8940800"/>
                  <a:pt x="5867400" y="8940800"/>
                </a:cubicBezTo>
                <a:cubicBezTo>
                  <a:pt x="5799666" y="8940800"/>
                  <a:pt x="5717116" y="8873066"/>
                  <a:pt x="5619750" y="8737600"/>
                </a:cubicBezTo>
                <a:cubicBezTo>
                  <a:pt x="5522383" y="8602133"/>
                  <a:pt x="5367866" y="8447616"/>
                  <a:pt x="5156200" y="8274050"/>
                </a:cubicBezTo>
                <a:cubicBezTo>
                  <a:pt x="4944533" y="8100483"/>
                  <a:pt x="4760383" y="7825317"/>
                  <a:pt x="4603750" y="7448550"/>
                </a:cubicBezTo>
                <a:cubicBezTo>
                  <a:pt x="4447116" y="7071784"/>
                  <a:pt x="4368800" y="6764867"/>
                  <a:pt x="4368800" y="6527800"/>
                </a:cubicBezTo>
                <a:cubicBezTo>
                  <a:pt x="4368800" y="6366934"/>
                  <a:pt x="4430183" y="6278034"/>
                  <a:pt x="4552950" y="6261100"/>
                </a:cubicBezTo>
                <a:cubicBezTo>
                  <a:pt x="4675716" y="6244167"/>
                  <a:pt x="4855633" y="6189134"/>
                  <a:pt x="5092700" y="6096000"/>
                </a:cubicBezTo>
                <a:cubicBezTo>
                  <a:pt x="5329766" y="6002867"/>
                  <a:pt x="5676900" y="5907617"/>
                  <a:pt x="6134100" y="5810250"/>
                </a:cubicBezTo>
                <a:cubicBezTo>
                  <a:pt x="6591300" y="5712884"/>
                  <a:pt x="6934200" y="5664200"/>
                  <a:pt x="7162800" y="5664200"/>
                </a:cubicBezTo>
                <a:close/>
                <a:moveTo>
                  <a:pt x="6299200" y="7734300"/>
                </a:moveTo>
                <a:cubicBezTo>
                  <a:pt x="6604000" y="7734300"/>
                  <a:pt x="6864350" y="7641167"/>
                  <a:pt x="7080250" y="7454900"/>
                </a:cubicBezTo>
                <a:cubicBezTo>
                  <a:pt x="7296150" y="7268634"/>
                  <a:pt x="7404100" y="7065434"/>
                  <a:pt x="7404100" y="6845300"/>
                </a:cubicBezTo>
                <a:cubicBezTo>
                  <a:pt x="7404100" y="6726767"/>
                  <a:pt x="7349066" y="6629400"/>
                  <a:pt x="7239000" y="6553200"/>
                </a:cubicBezTo>
                <a:cubicBezTo>
                  <a:pt x="7128933" y="6477000"/>
                  <a:pt x="6989233" y="6438900"/>
                  <a:pt x="6819900" y="6438900"/>
                </a:cubicBezTo>
                <a:cubicBezTo>
                  <a:pt x="6650566" y="6438900"/>
                  <a:pt x="6443133" y="6481234"/>
                  <a:pt x="6197600" y="6565900"/>
                </a:cubicBezTo>
                <a:cubicBezTo>
                  <a:pt x="5952066" y="6650567"/>
                  <a:pt x="5814483" y="6769100"/>
                  <a:pt x="5784850" y="6921500"/>
                </a:cubicBezTo>
                <a:cubicBezTo>
                  <a:pt x="5755216" y="7073900"/>
                  <a:pt x="5740400" y="7203017"/>
                  <a:pt x="5740400" y="7308850"/>
                </a:cubicBezTo>
                <a:cubicBezTo>
                  <a:pt x="5740400" y="7414684"/>
                  <a:pt x="5791200" y="7512050"/>
                  <a:pt x="5892800" y="7600950"/>
                </a:cubicBezTo>
                <a:cubicBezTo>
                  <a:pt x="5994400" y="7689850"/>
                  <a:pt x="6129866" y="7734300"/>
                  <a:pt x="6299200" y="77343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4637360" y="2512035"/>
            <a:ext cx="439521" cy="491337"/>
          </a:xfrm>
          <a:custGeom>
            <a:pathLst>
              <a:path w="9156700" h="10236200">
                <a:moveTo>
                  <a:pt x="4343400" y="0"/>
                </a:moveTo>
                <a:cubicBezTo>
                  <a:pt x="4453466" y="0"/>
                  <a:pt x="4527550" y="61384"/>
                  <a:pt x="4565650" y="184150"/>
                </a:cubicBezTo>
                <a:cubicBezTo>
                  <a:pt x="4603750" y="306917"/>
                  <a:pt x="4688416" y="486834"/>
                  <a:pt x="4819650" y="723900"/>
                </a:cubicBezTo>
                <a:cubicBezTo>
                  <a:pt x="4950883" y="960967"/>
                  <a:pt x="5065183" y="1153584"/>
                  <a:pt x="5162550" y="1301750"/>
                </a:cubicBezTo>
                <a:cubicBezTo>
                  <a:pt x="5259916" y="1449917"/>
                  <a:pt x="5308600" y="1608667"/>
                  <a:pt x="5308600" y="1778000"/>
                </a:cubicBezTo>
                <a:cubicBezTo>
                  <a:pt x="5308600" y="2015067"/>
                  <a:pt x="5198533" y="2133600"/>
                  <a:pt x="4978400" y="2133600"/>
                </a:cubicBezTo>
                <a:cubicBezTo>
                  <a:pt x="4775200" y="2133600"/>
                  <a:pt x="4506383" y="2046817"/>
                  <a:pt x="4171950" y="1873250"/>
                </a:cubicBezTo>
                <a:cubicBezTo>
                  <a:pt x="3837516" y="1699684"/>
                  <a:pt x="3670300" y="1481667"/>
                  <a:pt x="3670300" y="1219200"/>
                </a:cubicBezTo>
                <a:cubicBezTo>
                  <a:pt x="3670300" y="1126067"/>
                  <a:pt x="3697816" y="969434"/>
                  <a:pt x="3752850" y="749300"/>
                </a:cubicBezTo>
                <a:cubicBezTo>
                  <a:pt x="3807883" y="529167"/>
                  <a:pt x="3894666" y="349250"/>
                  <a:pt x="4013200" y="209550"/>
                </a:cubicBezTo>
                <a:cubicBezTo>
                  <a:pt x="4131733" y="69850"/>
                  <a:pt x="4241800" y="0"/>
                  <a:pt x="4343400" y="0"/>
                </a:cubicBezTo>
                <a:close/>
                <a:moveTo>
                  <a:pt x="8407400" y="2476500"/>
                </a:moveTo>
                <a:cubicBezTo>
                  <a:pt x="8568266" y="2476500"/>
                  <a:pt x="8733366" y="2605617"/>
                  <a:pt x="8902700" y="2863850"/>
                </a:cubicBezTo>
                <a:cubicBezTo>
                  <a:pt x="9072033" y="3122084"/>
                  <a:pt x="9156700" y="3327400"/>
                  <a:pt x="9156700" y="3479800"/>
                </a:cubicBezTo>
                <a:cubicBezTo>
                  <a:pt x="9156700" y="3683000"/>
                  <a:pt x="9063566" y="3784600"/>
                  <a:pt x="8877300" y="3784600"/>
                </a:cubicBezTo>
                <a:cubicBezTo>
                  <a:pt x="8801100" y="3784600"/>
                  <a:pt x="8716433" y="3767667"/>
                  <a:pt x="8623300" y="3733800"/>
                </a:cubicBezTo>
                <a:cubicBezTo>
                  <a:pt x="8360833" y="3649134"/>
                  <a:pt x="7965016" y="3579284"/>
                  <a:pt x="7435850" y="3524250"/>
                </a:cubicBezTo>
                <a:cubicBezTo>
                  <a:pt x="6906683" y="3469217"/>
                  <a:pt x="6388100" y="3441700"/>
                  <a:pt x="5880100" y="3441700"/>
                </a:cubicBezTo>
                <a:cubicBezTo>
                  <a:pt x="5490633" y="3441700"/>
                  <a:pt x="5118100" y="3473450"/>
                  <a:pt x="4762500" y="3536950"/>
                </a:cubicBezTo>
                <a:cubicBezTo>
                  <a:pt x="4406900" y="3600450"/>
                  <a:pt x="4025900" y="3632200"/>
                  <a:pt x="3619500" y="3632200"/>
                </a:cubicBezTo>
                <a:cubicBezTo>
                  <a:pt x="3213100" y="3632200"/>
                  <a:pt x="2673350" y="3704167"/>
                  <a:pt x="2000250" y="3848100"/>
                </a:cubicBezTo>
                <a:cubicBezTo>
                  <a:pt x="1327150" y="3992034"/>
                  <a:pt x="880533" y="4123267"/>
                  <a:pt x="660400" y="4241800"/>
                </a:cubicBezTo>
                <a:cubicBezTo>
                  <a:pt x="575733" y="4284134"/>
                  <a:pt x="501650" y="4305300"/>
                  <a:pt x="438150" y="4305300"/>
                </a:cubicBezTo>
                <a:cubicBezTo>
                  <a:pt x="374650" y="4305300"/>
                  <a:pt x="285750" y="4201584"/>
                  <a:pt x="171450" y="3994150"/>
                </a:cubicBezTo>
                <a:cubicBezTo>
                  <a:pt x="57150" y="3786717"/>
                  <a:pt x="0" y="3644900"/>
                  <a:pt x="0" y="3568700"/>
                </a:cubicBezTo>
                <a:cubicBezTo>
                  <a:pt x="0" y="3390900"/>
                  <a:pt x="232833" y="3297767"/>
                  <a:pt x="698500" y="3289300"/>
                </a:cubicBezTo>
                <a:cubicBezTo>
                  <a:pt x="1341966" y="3280834"/>
                  <a:pt x="2036233" y="3196167"/>
                  <a:pt x="2781300" y="3035300"/>
                </a:cubicBezTo>
                <a:cubicBezTo>
                  <a:pt x="3221566" y="2942167"/>
                  <a:pt x="3778250" y="2861734"/>
                  <a:pt x="4451350" y="2794000"/>
                </a:cubicBezTo>
                <a:cubicBezTo>
                  <a:pt x="5124450" y="2726267"/>
                  <a:pt x="5621866" y="2692400"/>
                  <a:pt x="5943600" y="2692400"/>
                </a:cubicBezTo>
                <a:lnTo>
                  <a:pt x="6718300" y="2692400"/>
                </a:lnTo>
                <a:cubicBezTo>
                  <a:pt x="7090833" y="2692400"/>
                  <a:pt x="7450666" y="2656417"/>
                  <a:pt x="7797800" y="2584450"/>
                </a:cubicBezTo>
                <a:cubicBezTo>
                  <a:pt x="8144933" y="2512484"/>
                  <a:pt x="8348133" y="2476500"/>
                  <a:pt x="8407400" y="2476500"/>
                </a:cubicBezTo>
                <a:close/>
                <a:moveTo>
                  <a:pt x="5753100" y="4064000"/>
                </a:moveTo>
                <a:cubicBezTo>
                  <a:pt x="5913966" y="4064000"/>
                  <a:pt x="6043083" y="4178300"/>
                  <a:pt x="6140450" y="4406900"/>
                </a:cubicBezTo>
                <a:cubicBezTo>
                  <a:pt x="6237816" y="4635500"/>
                  <a:pt x="6286500" y="4783667"/>
                  <a:pt x="6286500" y="4851400"/>
                </a:cubicBezTo>
                <a:cubicBezTo>
                  <a:pt x="6286500" y="5003800"/>
                  <a:pt x="6197600" y="5080000"/>
                  <a:pt x="6019800" y="5080000"/>
                </a:cubicBezTo>
                <a:cubicBezTo>
                  <a:pt x="5977466" y="5080000"/>
                  <a:pt x="5924550" y="5073650"/>
                  <a:pt x="5861050" y="5060950"/>
                </a:cubicBezTo>
                <a:cubicBezTo>
                  <a:pt x="5797550" y="5048250"/>
                  <a:pt x="5638800" y="5041900"/>
                  <a:pt x="5384800" y="5041900"/>
                </a:cubicBezTo>
                <a:cubicBezTo>
                  <a:pt x="5130800" y="5041900"/>
                  <a:pt x="4881033" y="5071534"/>
                  <a:pt x="4635500" y="5130800"/>
                </a:cubicBezTo>
                <a:cubicBezTo>
                  <a:pt x="4389966" y="5190067"/>
                  <a:pt x="4171950" y="5217584"/>
                  <a:pt x="3981450" y="5213350"/>
                </a:cubicBezTo>
                <a:cubicBezTo>
                  <a:pt x="3790950" y="5209117"/>
                  <a:pt x="3678766" y="5207000"/>
                  <a:pt x="3644900" y="5207000"/>
                </a:cubicBezTo>
                <a:cubicBezTo>
                  <a:pt x="3314700" y="5207000"/>
                  <a:pt x="3117850" y="5221817"/>
                  <a:pt x="3054350" y="5251450"/>
                </a:cubicBezTo>
                <a:cubicBezTo>
                  <a:pt x="2990850" y="5281084"/>
                  <a:pt x="2942166" y="5295900"/>
                  <a:pt x="2908300" y="5295900"/>
                </a:cubicBezTo>
                <a:cubicBezTo>
                  <a:pt x="2806700" y="5295900"/>
                  <a:pt x="2736850" y="5245100"/>
                  <a:pt x="2698750" y="5143500"/>
                </a:cubicBezTo>
                <a:cubicBezTo>
                  <a:pt x="2660650" y="5041900"/>
                  <a:pt x="2620433" y="4953000"/>
                  <a:pt x="2578100" y="4876800"/>
                </a:cubicBezTo>
                <a:cubicBezTo>
                  <a:pt x="2535766" y="4800600"/>
                  <a:pt x="2514600" y="4737100"/>
                  <a:pt x="2514600" y="4686300"/>
                </a:cubicBezTo>
                <a:cubicBezTo>
                  <a:pt x="2514600" y="4559300"/>
                  <a:pt x="2595033" y="4491567"/>
                  <a:pt x="2755900" y="4483100"/>
                </a:cubicBezTo>
                <a:cubicBezTo>
                  <a:pt x="3128433" y="4466167"/>
                  <a:pt x="3496733" y="4411134"/>
                  <a:pt x="3860800" y="4318000"/>
                </a:cubicBezTo>
                <a:cubicBezTo>
                  <a:pt x="4224866" y="4224867"/>
                  <a:pt x="4474633" y="4163484"/>
                  <a:pt x="4610100" y="4133850"/>
                </a:cubicBezTo>
                <a:cubicBezTo>
                  <a:pt x="4745566" y="4104217"/>
                  <a:pt x="4868333" y="4089400"/>
                  <a:pt x="4978400" y="4089400"/>
                </a:cubicBezTo>
                <a:lnTo>
                  <a:pt x="5308600" y="4102100"/>
                </a:lnTo>
                <a:close/>
                <a:moveTo>
                  <a:pt x="6375400" y="5969000"/>
                </a:moveTo>
                <a:cubicBezTo>
                  <a:pt x="6375400" y="6214534"/>
                  <a:pt x="6299200" y="6337300"/>
                  <a:pt x="6146800" y="6337300"/>
                </a:cubicBezTo>
                <a:cubicBezTo>
                  <a:pt x="6112933" y="6337300"/>
                  <a:pt x="6049433" y="6330950"/>
                  <a:pt x="5956300" y="6318250"/>
                </a:cubicBezTo>
                <a:cubicBezTo>
                  <a:pt x="5863166" y="6305550"/>
                  <a:pt x="5736166" y="6299200"/>
                  <a:pt x="5575300" y="6299200"/>
                </a:cubicBezTo>
                <a:cubicBezTo>
                  <a:pt x="5177366" y="6299200"/>
                  <a:pt x="4849283" y="6335184"/>
                  <a:pt x="4591050" y="6407150"/>
                </a:cubicBezTo>
                <a:cubicBezTo>
                  <a:pt x="4332816" y="6479117"/>
                  <a:pt x="4135966" y="6521450"/>
                  <a:pt x="4000500" y="6534150"/>
                </a:cubicBezTo>
                <a:cubicBezTo>
                  <a:pt x="3865033" y="6546850"/>
                  <a:pt x="3699933" y="6553200"/>
                  <a:pt x="3505200" y="6553200"/>
                </a:cubicBezTo>
                <a:cubicBezTo>
                  <a:pt x="3310466" y="6553200"/>
                  <a:pt x="3175000" y="6570134"/>
                  <a:pt x="3098800" y="6604000"/>
                </a:cubicBezTo>
                <a:cubicBezTo>
                  <a:pt x="3022600" y="6637867"/>
                  <a:pt x="2963333" y="6654800"/>
                  <a:pt x="2921000" y="6654800"/>
                </a:cubicBezTo>
                <a:cubicBezTo>
                  <a:pt x="2802466" y="6654800"/>
                  <a:pt x="2707216" y="6574367"/>
                  <a:pt x="2635250" y="6413500"/>
                </a:cubicBezTo>
                <a:cubicBezTo>
                  <a:pt x="2563283" y="6252634"/>
                  <a:pt x="2527300" y="6131984"/>
                  <a:pt x="2527300" y="6051550"/>
                </a:cubicBezTo>
                <a:cubicBezTo>
                  <a:pt x="2527300" y="5971117"/>
                  <a:pt x="2544233" y="5920317"/>
                  <a:pt x="2578100" y="5899150"/>
                </a:cubicBezTo>
                <a:cubicBezTo>
                  <a:pt x="2611966" y="5877984"/>
                  <a:pt x="2688166" y="5867400"/>
                  <a:pt x="2806700" y="5867400"/>
                </a:cubicBezTo>
                <a:cubicBezTo>
                  <a:pt x="3136900" y="5867400"/>
                  <a:pt x="3469216" y="5803900"/>
                  <a:pt x="3803650" y="5676900"/>
                </a:cubicBezTo>
                <a:cubicBezTo>
                  <a:pt x="4138083" y="5549900"/>
                  <a:pt x="4749800" y="5486400"/>
                  <a:pt x="5638800" y="5486400"/>
                </a:cubicBezTo>
                <a:cubicBezTo>
                  <a:pt x="5884333" y="5486400"/>
                  <a:pt x="6036733" y="5494867"/>
                  <a:pt x="6096000" y="5511800"/>
                </a:cubicBezTo>
                <a:cubicBezTo>
                  <a:pt x="6155266" y="5528734"/>
                  <a:pt x="6216650" y="5577417"/>
                  <a:pt x="6280150" y="5657850"/>
                </a:cubicBezTo>
                <a:cubicBezTo>
                  <a:pt x="6343650" y="5738284"/>
                  <a:pt x="6375400" y="5842000"/>
                  <a:pt x="6375400" y="5969000"/>
                </a:cubicBezTo>
                <a:close/>
                <a:moveTo>
                  <a:pt x="7353300" y="7645400"/>
                </a:moveTo>
                <a:cubicBezTo>
                  <a:pt x="7353300" y="7713134"/>
                  <a:pt x="7321550" y="7785100"/>
                  <a:pt x="7258050" y="7861300"/>
                </a:cubicBezTo>
                <a:cubicBezTo>
                  <a:pt x="7194550" y="7937500"/>
                  <a:pt x="7141633" y="8034867"/>
                  <a:pt x="7099300" y="8153400"/>
                </a:cubicBezTo>
                <a:cubicBezTo>
                  <a:pt x="6980766" y="8525934"/>
                  <a:pt x="6841066" y="8775700"/>
                  <a:pt x="6680200" y="8902700"/>
                </a:cubicBezTo>
                <a:cubicBezTo>
                  <a:pt x="6604000" y="8970434"/>
                  <a:pt x="6551083" y="9063566"/>
                  <a:pt x="6521450" y="9182100"/>
                </a:cubicBezTo>
                <a:cubicBezTo>
                  <a:pt x="6491816" y="9300633"/>
                  <a:pt x="6472766" y="9467850"/>
                  <a:pt x="6464300" y="9683750"/>
                </a:cubicBezTo>
                <a:cubicBezTo>
                  <a:pt x="6455833" y="9899650"/>
                  <a:pt x="6375400" y="10007600"/>
                  <a:pt x="6223000" y="10007600"/>
                </a:cubicBezTo>
                <a:cubicBezTo>
                  <a:pt x="6197600" y="10007600"/>
                  <a:pt x="6163733" y="10003366"/>
                  <a:pt x="6121400" y="9994900"/>
                </a:cubicBezTo>
                <a:cubicBezTo>
                  <a:pt x="6036733" y="9977966"/>
                  <a:pt x="5858933" y="9969500"/>
                  <a:pt x="5588000" y="9969500"/>
                </a:cubicBezTo>
                <a:cubicBezTo>
                  <a:pt x="5317066" y="9969500"/>
                  <a:pt x="4974166" y="9992783"/>
                  <a:pt x="4559300" y="10039350"/>
                </a:cubicBezTo>
                <a:cubicBezTo>
                  <a:pt x="4144433" y="10085916"/>
                  <a:pt x="3905250" y="10130366"/>
                  <a:pt x="3841750" y="10172700"/>
                </a:cubicBezTo>
                <a:cubicBezTo>
                  <a:pt x="3778250" y="10215033"/>
                  <a:pt x="3718983" y="10236200"/>
                  <a:pt x="3663950" y="10236200"/>
                </a:cubicBezTo>
                <a:cubicBezTo>
                  <a:pt x="3608916" y="10236200"/>
                  <a:pt x="3564466" y="10215033"/>
                  <a:pt x="3530600" y="10172700"/>
                </a:cubicBezTo>
                <a:cubicBezTo>
                  <a:pt x="3276600" y="9867900"/>
                  <a:pt x="3035300" y="9611783"/>
                  <a:pt x="2806700" y="9404350"/>
                </a:cubicBezTo>
                <a:cubicBezTo>
                  <a:pt x="2578100" y="9196916"/>
                  <a:pt x="2374900" y="8919634"/>
                  <a:pt x="2197100" y="8572500"/>
                </a:cubicBezTo>
                <a:cubicBezTo>
                  <a:pt x="2019300" y="8225367"/>
                  <a:pt x="1930400" y="7956550"/>
                  <a:pt x="1930400" y="7766050"/>
                </a:cubicBezTo>
                <a:cubicBezTo>
                  <a:pt x="1930400" y="7575550"/>
                  <a:pt x="2015066" y="7480300"/>
                  <a:pt x="2184400" y="7480300"/>
                </a:cubicBezTo>
                <a:cubicBezTo>
                  <a:pt x="2269066" y="7480300"/>
                  <a:pt x="2370666" y="7459134"/>
                  <a:pt x="2489200" y="7416800"/>
                </a:cubicBezTo>
                <a:cubicBezTo>
                  <a:pt x="2777066" y="7315200"/>
                  <a:pt x="3200400" y="7211484"/>
                  <a:pt x="3759200" y="7105650"/>
                </a:cubicBezTo>
                <a:cubicBezTo>
                  <a:pt x="4318000" y="6999817"/>
                  <a:pt x="4792133" y="6946900"/>
                  <a:pt x="5181600" y="6946900"/>
                </a:cubicBezTo>
                <a:cubicBezTo>
                  <a:pt x="5816600" y="6946900"/>
                  <a:pt x="6337300" y="7023100"/>
                  <a:pt x="6743700" y="7175500"/>
                </a:cubicBezTo>
                <a:cubicBezTo>
                  <a:pt x="7150100" y="7327900"/>
                  <a:pt x="7353300" y="7484534"/>
                  <a:pt x="7353300" y="7645400"/>
                </a:cubicBezTo>
                <a:close/>
                <a:moveTo>
                  <a:pt x="4038600" y="9067800"/>
                </a:moveTo>
                <a:cubicBezTo>
                  <a:pt x="4199466" y="9067800"/>
                  <a:pt x="4409016" y="9031816"/>
                  <a:pt x="4667250" y="8959850"/>
                </a:cubicBezTo>
                <a:cubicBezTo>
                  <a:pt x="4925483" y="8887884"/>
                  <a:pt x="5118100" y="8779934"/>
                  <a:pt x="5245100" y="8636000"/>
                </a:cubicBezTo>
                <a:cubicBezTo>
                  <a:pt x="5372100" y="8492067"/>
                  <a:pt x="5435600" y="8358717"/>
                  <a:pt x="5435600" y="8235950"/>
                </a:cubicBezTo>
                <a:cubicBezTo>
                  <a:pt x="5435600" y="8113184"/>
                  <a:pt x="5391150" y="8009467"/>
                  <a:pt x="5302250" y="7924800"/>
                </a:cubicBezTo>
                <a:cubicBezTo>
                  <a:pt x="5213350" y="7840134"/>
                  <a:pt x="5105400" y="7797800"/>
                  <a:pt x="4978400" y="7797800"/>
                </a:cubicBezTo>
                <a:cubicBezTo>
                  <a:pt x="4851400" y="7797800"/>
                  <a:pt x="4646083" y="7825317"/>
                  <a:pt x="4362450" y="7880350"/>
                </a:cubicBezTo>
                <a:cubicBezTo>
                  <a:pt x="4078816" y="7935384"/>
                  <a:pt x="3884083" y="7979834"/>
                  <a:pt x="3778250" y="8013700"/>
                </a:cubicBezTo>
                <a:cubicBezTo>
                  <a:pt x="3672416" y="8047567"/>
                  <a:pt x="3589866" y="8111067"/>
                  <a:pt x="3530600" y="8204200"/>
                </a:cubicBezTo>
                <a:cubicBezTo>
                  <a:pt x="3471333" y="8297334"/>
                  <a:pt x="3441700" y="8407400"/>
                  <a:pt x="3441700" y="8534400"/>
                </a:cubicBezTo>
                <a:cubicBezTo>
                  <a:pt x="3441700" y="8890000"/>
                  <a:pt x="3640666" y="9067800"/>
                  <a:pt x="4038600" y="9067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0" flipH="0" flipV="0">
            <a:off x="5237085" y="2487651"/>
            <a:ext cx="514502" cy="514502"/>
          </a:xfrm>
          <a:custGeom>
            <a:pathLst>
              <a:path w="10718800" h="10718800">
                <a:moveTo>
                  <a:pt x="10718800" y="9499600"/>
                </a:moveTo>
                <a:cubicBezTo>
                  <a:pt x="10718800" y="9643533"/>
                  <a:pt x="10414000" y="9715500"/>
                  <a:pt x="9804400" y="9715500"/>
                </a:cubicBezTo>
                <a:cubicBezTo>
                  <a:pt x="9635066" y="9715500"/>
                  <a:pt x="9446683" y="9702800"/>
                  <a:pt x="9239250" y="9677400"/>
                </a:cubicBezTo>
                <a:cubicBezTo>
                  <a:pt x="9031816" y="9652000"/>
                  <a:pt x="8820150" y="9632950"/>
                  <a:pt x="8604250" y="9620250"/>
                </a:cubicBezTo>
                <a:cubicBezTo>
                  <a:pt x="8388350" y="9607550"/>
                  <a:pt x="8244416" y="9577916"/>
                  <a:pt x="8172450" y="9531350"/>
                </a:cubicBezTo>
                <a:cubicBezTo>
                  <a:pt x="8100483" y="9484784"/>
                  <a:pt x="8043333" y="9406467"/>
                  <a:pt x="8001000" y="9296400"/>
                </a:cubicBezTo>
                <a:cubicBezTo>
                  <a:pt x="7789333" y="8763000"/>
                  <a:pt x="7600950" y="8394700"/>
                  <a:pt x="7435850" y="8191500"/>
                </a:cubicBezTo>
                <a:cubicBezTo>
                  <a:pt x="7270750" y="7988300"/>
                  <a:pt x="7086600" y="7835900"/>
                  <a:pt x="6883400" y="7734300"/>
                </a:cubicBezTo>
                <a:cubicBezTo>
                  <a:pt x="6680200" y="7632700"/>
                  <a:pt x="6428316" y="7452784"/>
                  <a:pt x="6127750" y="7194550"/>
                </a:cubicBezTo>
                <a:cubicBezTo>
                  <a:pt x="5827183" y="6936317"/>
                  <a:pt x="5554133" y="6756400"/>
                  <a:pt x="5308600" y="6654800"/>
                </a:cubicBezTo>
                <a:cubicBezTo>
                  <a:pt x="5063066" y="6553200"/>
                  <a:pt x="4859866" y="6502400"/>
                  <a:pt x="4699000" y="6502400"/>
                </a:cubicBezTo>
                <a:cubicBezTo>
                  <a:pt x="4453466" y="6502400"/>
                  <a:pt x="4279900" y="6521450"/>
                  <a:pt x="4178300" y="6559550"/>
                </a:cubicBezTo>
                <a:cubicBezTo>
                  <a:pt x="4076700" y="6597650"/>
                  <a:pt x="3924300" y="6724650"/>
                  <a:pt x="3721100" y="6940550"/>
                </a:cubicBezTo>
                <a:cubicBezTo>
                  <a:pt x="3517900" y="7156450"/>
                  <a:pt x="3357033" y="7370234"/>
                  <a:pt x="3238500" y="7581900"/>
                </a:cubicBezTo>
                <a:cubicBezTo>
                  <a:pt x="3119966" y="7793567"/>
                  <a:pt x="3060700" y="7929034"/>
                  <a:pt x="3060700" y="7988300"/>
                </a:cubicBezTo>
                <a:cubicBezTo>
                  <a:pt x="3060700" y="8047567"/>
                  <a:pt x="3158066" y="8077200"/>
                  <a:pt x="3352800" y="8077200"/>
                </a:cubicBezTo>
                <a:cubicBezTo>
                  <a:pt x="3547533" y="8077200"/>
                  <a:pt x="3731683" y="8064500"/>
                  <a:pt x="3905250" y="8039100"/>
                </a:cubicBezTo>
                <a:cubicBezTo>
                  <a:pt x="4078816" y="8013700"/>
                  <a:pt x="4182533" y="7975600"/>
                  <a:pt x="4216400" y="7924800"/>
                </a:cubicBezTo>
                <a:cubicBezTo>
                  <a:pt x="4250266" y="7874000"/>
                  <a:pt x="4267200" y="7755467"/>
                  <a:pt x="4267200" y="7569200"/>
                </a:cubicBezTo>
                <a:lnTo>
                  <a:pt x="4254500" y="7277100"/>
                </a:lnTo>
                <a:cubicBezTo>
                  <a:pt x="4254500" y="7167034"/>
                  <a:pt x="4277783" y="7092950"/>
                  <a:pt x="4324350" y="7054850"/>
                </a:cubicBezTo>
                <a:cubicBezTo>
                  <a:pt x="4370916" y="7016750"/>
                  <a:pt x="4459816" y="6997700"/>
                  <a:pt x="4591050" y="6997700"/>
                </a:cubicBezTo>
                <a:cubicBezTo>
                  <a:pt x="4722283" y="6997700"/>
                  <a:pt x="4819650" y="7001934"/>
                  <a:pt x="4883150" y="7010400"/>
                </a:cubicBezTo>
                <a:cubicBezTo>
                  <a:pt x="4946650" y="7018867"/>
                  <a:pt x="4991100" y="7040034"/>
                  <a:pt x="5016500" y="7073900"/>
                </a:cubicBezTo>
                <a:cubicBezTo>
                  <a:pt x="5041900" y="7107767"/>
                  <a:pt x="5054600" y="7154334"/>
                  <a:pt x="5054600" y="7213600"/>
                </a:cubicBezTo>
                <a:lnTo>
                  <a:pt x="5054600" y="7366000"/>
                </a:lnTo>
                <a:cubicBezTo>
                  <a:pt x="5054600" y="7425267"/>
                  <a:pt x="5063066" y="7495117"/>
                  <a:pt x="5080000" y="7575550"/>
                </a:cubicBezTo>
                <a:cubicBezTo>
                  <a:pt x="5096933" y="7655984"/>
                  <a:pt x="5111750" y="7704667"/>
                  <a:pt x="5124450" y="7721600"/>
                </a:cubicBezTo>
                <a:cubicBezTo>
                  <a:pt x="5137150" y="7738534"/>
                  <a:pt x="5162550" y="7747000"/>
                  <a:pt x="5200650" y="7747000"/>
                </a:cubicBezTo>
                <a:cubicBezTo>
                  <a:pt x="5238750" y="7747000"/>
                  <a:pt x="5336116" y="7730067"/>
                  <a:pt x="5492750" y="7696200"/>
                </a:cubicBezTo>
                <a:cubicBezTo>
                  <a:pt x="5649383" y="7662334"/>
                  <a:pt x="5784850" y="7645400"/>
                  <a:pt x="5899150" y="7645400"/>
                </a:cubicBezTo>
                <a:cubicBezTo>
                  <a:pt x="6013450" y="7645400"/>
                  <a:pt x="6117166" y="7713134"/>
                  <a:pt x="6210300" y="7848600"/>
                </a:cubicBezTo>
                <a:cubicBezTo>
                  <a:pt x="6303433" y="7984067"/>
                  <a:pt x="6350000" y="8096250"/>
                  <a:pt x="6350000" y="8185150"/>
                </a:cubicBezTo>
                <a:cubicBezTo>
                  <a:pt x="6350000" y="8274050"/>
                  <a:pt x="6311900" y="8339667"/>
                  <a:pt x="6235700" y="8382000"/>
                </a:cubicBezTo>
                <a:cubicBezTo>
                  <a:pt x="6159500" y="8424334"/>
                  <a:pt x="6002866" y="8460317"/>
                  <a:pt x="5765800" y="8489950"/>
                </a:cubicBezTo>
                <a:cubicBezTo>
                  <a:pt x="5528733" y="8519584"/>
                  <a:pt x="5367866" y="8549217"/>
                  <a:pt x="5283200" y="8578850"/>
                </a:cubicBezTo>
                <a:cubicBezTo>
                  <a:pt x="5198533" y="8608484"/>
                  <a:pt x="5139266" y="8693150"/>
                  <a:pt x="5105400" y="8832850"/>
                </a:cubicBezTo>
                <a:cubicBezTo>
                  <a:pt x="5071533" y="8972550"/>
                  <a:pt x="5054600" y="9084734"/>
                  <a:pt x="5054600" y="9169400"/>
                </a:cubicBezTo>
                <a:cubicBezTo>
                  <a:pt x="5054600" y="9372600"/>
                  <a:pt x="5164666" y="9461500"/>
                  <a:pt x="5384800" y="9436100"/>
                </a:cubicBezTo>
                <a:cubicBezTo>
                  <a:pt x="5477933" y="9427634"/>
                  <a:pt x="5583766" y="9423400"/>
                  <a:pt x="5702300" y="9423400"/>
                </a:cubicBezTo>
                <a:lnTo>
                  <a:pt x="6286500" y="9436100"/>
                </a:lnTo>
                <a:cubicBezTo>
                  <a:pt x="6379633" y="9436100"/>
                  <a:pt x="6460066" y="9427634"/>
                  <a:pt x="6527800" y="9410700"/>
                </a:cubicBezTo>
                <a:cubicBezTo>
                  <a:pt x="6595533" y="9393767"/>
                  <a:pt x="6633633" y="9385300"/>
                  <a:pt x="6642100" y="9385300"/>
                </a:cubicBezTo>
                <a:cubicBezTo>
                  <a:pt x="6709833" y="9385300"/>
                  <a:pt x="6813550" y="9499600"/>
                  <a:pt x="6953250" y="9728200"/>
                </a:cubicBezTo>
                <a:cubicBezTo>
                  <a:pt x="7092950" y="9956800"/>
                  <a:pt x="7162800" y="10128250"/>
                  <a:pt x="7162800" y="10242550"/>
                </a:cubicBezTo>
                <a:cubicBezTo>
                  <a:pt x="7162800" y="10356850"/>
                  <a:pt x="7082366" y="10414000"/>
                  <a:pt x="6921500" y="10414000"/>
                </a:cubicBezTo>
                <a:cubicBezTo>
                  <a:pt x="6870700" y="10414000"/>
                  <a:pt x="6777566" y="10403416"/>
                  <a:pt x="6642100" y="10382250"/>
                </a:cubicBezTo>
                <a:cubicBezTo>
                  <a:pt x="6506633" y="10361083"/>
                  <a:pt x="6301316" y="10350500"/>
                  <a:pt x="6026150" y="10350500"/>
                </a:cubicBezTo>
                <a:cubicBezTo>
                  <a:pt x="5750983" y="10350500"/>
                  <a:pt x="5338233" y="10367433"/>
                  <a:pt x="4787900" y="10401300"/>
                </a:cubicBezTo>
                <a:cubicBezTo>
                  <a:pt x="4237566" y="10435166"/>
                  <a:pt x="3877733" y="10477500"/>
                  <a:pt x="3708400" y="10528300"/>
                </a:cubicBezTo>
                <a:cubicBezTo>
                  <a:pt x="3259666" y="10655300"/>
                  <a:pt x="2904066" y="10718800"/>
                  <a:pt x="2641600" y="10718800"/>
                </a:cubicBezTo>
                <a:cubicBezTo>
                  <a:pt x="2514600" y="10718800"/>
                  <a:pt x="2421466" y="10668000"/>
                  <a:pt x="2362200" y="10566400"/>
                </a:cubicBezTo>
                <a:cubicBezTo>
                  <a:pt x="2302933" y="10464800"/>
                  <a:pt x="2273300" y="10388600"/>
                  <a:pt x="2273300" y="10337800"/>
                </a:cubicBezTo>
                <a:cubicBezTo>
                  <a:pt x="2273300" y="10236200"/>
                  <a:pt x="2328333" y="10179050"/>
                  <a:pt x="2438400" y="10166350"/>
                </a:cubicBezTo>
                <a:cubicBezTo>
                  <a:pt x="2548466" y="10153650"/>
                  <a:pt x="2747433" y="10090150"/>
                  <a:pt x="3035300" y="9975850"/>
                </a:cubicBezTo>
                <a:cubicBezTo>
                  <a:pt x="3323166" y="9861550"/>
                  <a:pt x="3572933" y="9774766"/>
                  <a:pt x="3784600" y="9715500"/>
                </a:cubicBezTo>
                <a:cubicBezTo>
                  <a:pt x="3996266" y="9656233"/>
                  <a:pt x="4114800" y="9611783"/>
                  <a:pt x="4140200" y="9582150"/>
                </a:cubicBezTo>
                <a:cubicBezTo>
                  <a:pt x="4165600" y="9552516"/>
                  <a:pt x="4178300" y="9463617"/>
                  <a:pt x="4178300" y="9315450"/>
                </a:cubicBezTo>
                <a:cubicBezTo>
                  <a:pt x="4178300" y="9167284"/>
                  <a:pt x="4167716" y="9055100"/>
                  <a:pt x="4146550" y="8978900"/>
                </a:cubicBezTo>
                <a:cubicBezTo>
                  <a:pt x="4125383" y="8902700"/>
                  <a:pt x="4089400" y="8864600"/>
                  <a:pt x="4038600" y="8864600"/>
                </a:cubicBezTo>
                <a:cubicBezTo>
                  <a:pt x="3987800" y="8864600"/>
                  <a:pt x="3881966" y="8890000"/>
                  <a:pt x="3721100" y="8940800"/>
                </a:cubicBezTo>
                <a:lnTo>
                  <a:pt x="3365500" y="9042400"/>
                </a:lnTo>
                <a:cubicBezTo>
                  <a:pt x="3297766" y="9042400"/>
                  <a:pt x="3244850" y="8983134"/>
                  <a:pt x="3206750" y="8864600"/>
                </a:cubicBezTo>
                <a:cubicBezTo>
                  <a:pt x="3168650" y="8746067"/>
                  <a:pt x="3109383" y="8612717"/>
                  <a:pt x="3028950" y="8464550"/>
                </a:cubicBezTo>
                <a:cubicBezTo>
                  <a:pt x="2948516" y="8316384"/>
                  <a:pt x="2887133" y="8242300"/>
                  <a:pt x="2844800" y="8242300"/>
                </a:cubicBezTo>
                <a:cubicBezTo>
                  <a:pt x="2802466" y="8242300"/>
                  <a:pt x="2711450" y="8303684"/>
                  <a:pt x="2571750" y="8426450"/>
                </a:cubicBezTo>
                <a:cubicBezTo>
                  <a:pt x="2432050" y="8549217"/>
                  <a:pt x="2300816" y="8661400"/>
                  <a:pt x="2178050" y="8763000"/>
                </a:cubicBezTo>
                <a:cubicBezTo>
                  <a:pt x="2055283" y="8864600"/>
                  <a:pt x="1934633" y="8989484"/>
                  <a:pt x="1816100" y="9137650"/>
                </a:cubicBezTo>
                <a:cubicBezTo>
                  <a:pt x="1697566" y="9285817"/>
                  <a:pt x="1619250" y="9427634"/>
                  <a:pt x="1581150" y="9563100"/>
                </a:cubicBezTo>
                <a:cubicBezTo>
                  <a:pt x="1543050" y="9698566"/>
                  <a:pt x="1479550" y="9791700"/>
                  <a:pt x="1390650" y="9842500"/>
                </a:cubicBezTo>
                <a:cubicBezTo>
                  <a:pt x="1301750" y="9893300"/>
                  <a:pt x="1149350" y="9918700"/>
                  <a:pt x="933450" y="9918700"/>
                </a:cubicBezTo>
                <a:cubicBezTo>
                  <a:pt x="717550" y="9918700"/>
                  <a:pt x="508000" y="9897533"/>
                  <a:pt x="304800" y="9855200"/>
                </a:cubicBezTo>
                <a:cubicBezTo>
                  <a:pt x="101600" y="9812866"/>
                  <a:pt x="0" y="9762066"/>
                  <a:pt x="0" y="9702800"/>
                </a:cubicBezTo>
                <a:cubicBezTo>
                  <a:pt x="0" y="9609666"/>
                  <a:pt x="160866" y="9495367"/>
                  <a:pt x="482600" y="9359900"/>
                </a:cubicBezTo>
                <a:cubicBezTo>
                  <a:pt x="956733" y="9165167"/>
                  <a:pt x="1272116" y="8989484"/>
                  <a:pt x="1428750" y="8832850"/>
                </a:cubicBezTo>
                <a:cubicBezTo>
                  <a:pt x="1585383" y="8676217"/>
                  <a:pt x="1835150" y="8405284"/>
                  <a:pt x="2178050" y="8020050"/>
                </a:cubicBezTo>
                <a:cubicBezTo>
                  <a:pt x="2520950" y="7634817"/>
                  <a:pt x="2722033" y="7372350"/>
                  <a:pt x="2781300" y="7232650"/>
                </a:cubicBezTo>
                <a:cubicBezTo>
                  <a:pt x="2840566" y="7092950"/>
                  <a:pt x="2870200" y="6976534"/>
                  <a:pt x="2870200" y="6883400"/>
                </a:cubicBezTo>
                <a:cubicBezTo>
                  <a:pt x="2870200" y="6790267"/>
                  <a:pt x="2836333" y="6743700"/>
                  <a:pt x="2768600" y="6743700"/>
                </a:cubicBezTo>
                <a:cubicBezTo>
                  <a:pt x="2700866" y="6743700"/>
                  <a:pt x="2482850" y="6769100"/>
                  <a:pt x="2114550" y="6819900"/>
                </a:cubicBezTo>
                <a:cubicBezTo>
                  <a:pt x="1746250" y="6870700"/>
                  <a:pt x="1509183" y="6938434"/>
                  <a:pt x="1403350" y="7023100"/>
                </a:cubicBezTo>
                <a:cubicBezTo>
                  <a:pt x="1297516" y="7107767"/>
                  <a:pt x="1214966" y="7150100"/>
                  <a:pt x="1155700" y="7150100"/>
                </a:cubicBezTo>
                <a:cubicBezTo>
                  <a:pt x="1096433" y="7150100"/>
                  <a:pt x="1028700" y="7084484"/>
                  <a:pt x="952500" y="6953250"/>
                </a:cubicBezTo>
                <a:cubicBezTo>
                  <a:pt x="876300" y="6822017"/>
                  <a:pt x="838200" y="6722534"/>
                  <a:pt x="838200" y="6654800"/>
                </a:cubicBezTo>
                <a:cubicBezTo>
                  <a:pt x="838200" y="6587067"/>
                  <a:pt x="891116" y="6548967"/>
                  <a:pt x="996950" y="6540500"/>
                </a:cubicBezTo>
                <a:cubicBezTo>
                  <a:pt x="1102783" y="6532034"/>
                  <a:pt x="1219200" y="6506634"/>
                  <a:pt x="1346200" y="6464300"/>
                </a:cubicBezTo>
                <a:cubicBezTo>
                  <a:pt x="1693333" y="6328834"/>
                  <a:pt x="2048933" y="6239934"/>
                  <a:pt x="2413000" y="6197600"/>
                </a:cubicBezTo>
                <a:cubicBezTo>
                  <a:pt x="2497666" y="6189134"/>
                  <a:pt x="2605616" y="6159500"/>
                  <a:pt x="2736850" y="6108700"/>
                </a:cubicBezTo>
                <a:cubicBezTo>
                  <a:pt x="2868083" y="6057900"/>
                  <a:pt x="2992966" y="6013450"/>
                  <a:pt x="3111500" y="5975350"/>
                </a:cubicBezTo>
                <a:cubicBezTo>
                  <a:pt x="3230033" y="5937250"/>
                  <a:pt x="3302000" y="5894917"/>
                  <a:pt x="3327400" y="5848350"/>
                </a:cubicBezTo>
                <a:cubicBezTo>
                  <a:pt x="3352800" y="5801784"/>
                  <a:pt x="3365500" y="5731934"/>
                  <a:pt x="3365500" y="5638800"/>
                </a:cubicBezTo>
                <a:lnTo>
                  <a:pt x="3302000" y="4521200"/>
                </a:lnTo>
                <a:cubicBezTo>
                  <a:pt x="3285066" y="4055534"/>
                  <a:pt x="3276600" y="3581400"/>
                  <a:pt x="3276600" y="3098800"/>
                </a:cubicBezTo>
                <a:cubicBezTo>
                  <a:pt x="3276600" y="2921000"/>
                  <a:pt x="3238500" y="2832100"/>
                  <a:pt x="3162300" y="2832100"/>
                </a:cubicBezTo>
                <a:cubicBezTo>
                  <a:pt x="3086100" y="2832100"/>
                  <a:pt x="3003550" y="2851150"/>
                  <a:pt x="2914650" y="2889250"/>
                </a:cubicBezTo>
                <a:cubicBezTo>
                  <a:pt x="2825750" y="2927350"/>
                  <a:pt x="2747433" y="2946400"/>
                  <a:pt x="2679700" y="2946400"/>
                </a:cubicBezTo>
                <a:cubicBezTo>
                  <a:pt x="2611966" y="2946400"/>
                  <a:pt x="2561166" y="2891367"/>
                  <a:pt x="2527300" y="2781300"/>
                </a:cubicBezTo>
                <a:cubicBezTo>
                  <a:pt x="2493433" y="2671234"/>
                  <a:pt x="2453216" y="2573867"/>
                  <a:pt x="2406650" y="2489200"/>
                </a:cubicBezTo>
                <a:cubicBezTo>
                  <a:pt x="2360083" y="2404534"/>
                  <a:pt x="2336800" y="2334684"/>
                  <a:pt x="2336800" y="2279650"/>
                </a:cubicBezTo>
                <a:cubicBezTo>
                  <a:pt x="2336800" y="2224617"/>
                  <a:pt x="2404533" y="2190750"/>
                  <a:pt x="2540000" y="2178050"/>
                </a:cubicBezTo>
                <a:cubicBezTo>
                  <a:pt x="2675466" y="2165350"/>
                  <a:pt x="2823633" y="2139950"/>
                  <a:pt x="2984500" y="2101850"/>
                </a:cubicBezTo>
                <a:cubicBezTo>
                  <a:pt x="3145366" y="2063750"/>
                  <a:pt x="3240616" y="2017184"/>
                  <a:pt x="3270250" y="1962150"/>
                </a:cubicBezTo>
                <a:cubicBezTo>
                  <a:pt x="3299883" y="1907117"/>
                  <a:pt x="3323166" y="1780117"/>
                  <a:pt x="3340100" y="1581150"/>
                </a:cubicBezTo>
                <a:cubicBezTo>
                  <a:pt x="3357033" y="1382184"/>
                  <a:pt x="3365500" y="1212850"/>
                  <a:pt x="3365500" y="1073150"/>
                </a:cubicBezTo>
                <a:cubicBezTo>
                  <a:pt x="3365500" y="933450"/>
                  <a:pt x="3397250" y="842434"/>
                  <a:pt x="3460750" y="800100"/>
                </a:cubicBezTo>
                <a:cubicBezTo>
                  <a:pt x="3524250" y="757767"/>
                  <a:pt x="3657600" y="736600"/>
                  <a:pt x="3860800" y="736600"/>
                </a:cubicBezTo>
                <a:cubicBezTo>
                  <a:pt x="4064000" y="736600"/>
                  <a:pt x="4165600" y="787400"/>
                  <a:pt x="4165600" y="889000"/>
                </a:cubicBezTo>
                <a:lnTo>
                  <a:pt x="4140200" y="1130300"/>
                </a:lnTo>
                <a:cubicBezTo>
                  <a:pt x="4140200" y="1265767"/>
                  <a:pt x="4150783" y="1399117"/>
                  <a:pt x="4171950" y="1530350"/>
                </a:cubicBezTo>
                <a:cubicBezTo>
                  <a:pt x="4193116" y="1661584"/>
                  <a:pt x="4218516" y="1744134"/>
                  <a:pt x="4248150" y="1778000"/>
                </a:cubicBezTo>
                <a:cubicBezTo>
                  <a:pt x="4277783" y="1811867"/>
                  <a:pt x="4353983" y="1828800"/>
                  <a:pt x="4476750" y="1828800"/>
                </a:cubicBezTo>
                <a:cubicBezTo>
                  <a:pt x="4599516" y="1828800"/>
                  <a:pt x="4754033" y="1803400"/>
                  <a:pt x="4940300" y="1752600"/>
                </a:cubicBezTo>
                <a:cubicBezTo>
                  <a:pt x="5126566" y="1701800"/>
                  <a:pt x="5274733" y="1672167"/>
                  <a:pt x="5384800" y="1663700"/>
                </a:cubicBezTo>
                <a:cubicBezTo>
                  <a:pt x="5494866" y="1655234"/>
                  <a:pt x="5566833" y="1629834"/>
                  <a:pt x="5600700" y="1587500"/>
                </a:cubicBezTo>
                <a:cubicBezTo>
                  <a:pt x="5634566" y="1545167"/>
                  <a:pt x="5655733" y="1439334"/>
                  <a:pt x="5664200" y="1270000"/>
                </a:cubicBezTo>
                <a:cubicBezTo>
                  <a:pt x="5672666" y="1100667"/>
                  <a:pt x="5691716" y="876300"/>
                  <a:pt x="5721350" y="596900"/>
                </a:cubicBezTo>
                <a:cubicBezTo>
                  <a:pt x="5750983" y="317500"/>
                  <a:pt x="5776383" y="156634"/>
                  <a:pt x="5797550" y="114300"/>
                </a:cubicBezTo>
                <a:cubicBezTo>
                  <a:pt x="5818716" y="71967"/>
                  <a:pt x="5858933" y="42334"/>
                  <a:pt x="5918200" y="25400"/>
                </a:cubicBezTo>
                <a:cubicBezTo>
                  <a:pt x="5977466" y="8467"/>
                  <a:pt x="6074833" y="0"/>
                  <a:pt x="6210300" y="0"/>
                </a:cubicBezTo>
                <a:cubicBezTo>
                  <a:pt x="6345766" y="0"/>
                  <a:pt x="6445250" y="12700"/>
                  <a:pt x="6508750" y="38100"/>
                </a:cubicBezTo>
                <a:cubicBezTo>
                  <a:pt x="6572250" y="63500"/>
                  <a:pt x="6604000" y="101600"/>
                  <a:pt x="6604000" y="152400"/>
                </a:cubicBezTo>
                <a:cubicBezTo>
                  <a:pt x="6604000" y="203200"/>
                  <a:pt x="6593416" y="264584"/>
                  <a:pt x="6572250" y="336550"/>
                </a:cubicBezTo>
                <a:cubicBezTo>
                  <a:pt x="6551083" y="408517"/>
                  <a:pt x="6540500" y="599017"/>
                  <a:pt x="6540500" y="908050"/>
                </a:cubicBezTo>
                <a:cubicBezTo>
                  <a:pt x="6540500" y="1217084"/>
                  <a:pt x="6557433" y="1394884"/>
                  <a:pt x="6591300" y="1441450"/>
                </a:cubicBezTo>
                <a:cubicBezTo>
                  <a:pt x="6625166" y="1488017"/>
                  <a:pt x="6707716" y="1511300"/>
                  <a:pt x="6838950" y="1511300"/>
                </a:cubicBezTo>
                <a:cubicBezTo>
                  <a:pt x="6970183" y="1511300"/>
                  <a:pt x="7050616" y="1504950"/>
                  <a:pt x="7080250" y="1492250"/>
                </a:cubicBezTo>
                <a:cubicBezTo>
                  <a:pt x="7109883" y="1479550"/>
                  <a:pt x="7133166" y="1473200"/>
                  <a:pt x="7150100" y="1473200"/>
                </a:cubicBezTo>
                <a:cubicBezTo>
                  <a:pt x="7234766" y="1473200"/>
                  <a:pt x="7315200" y="1564217"/>
                  <a:pt x="7391400" y="1746250"/>
                </a:cubicBezTo>
                <a:cubicBezTo>
                  <a:pt x="7467600" y="1928284"/>
                  <a:pt x="7505700" y="2070100"/>
                  <a:pt x="7505700" y="2171700"/>
                </a:cubicBezTo>
                <a:cubicBezTo>
                  <a:pt x="7505700" y="2273300"/>
                  <a:pt x="7437966" y="2324100"/>
                  <a:pt x="7302500" y="2324100"/>
                </a:cubicBezTo>
                <a:lnTo>
                  <a:pt x="7048500" y="2298700"/>
                </a:lnTo>
                <a:cubicBezTo>
                  <a:pt x="6853766" y="2298700"/>
                  <a:pt x="6720416" y="2309284"/>
                  <a:pt x="6648450" y="2330450"/>
                </a:cubicBezTo>
                <a:cubicBezTo>
                  <a:pt x="6576483" y="2351617"/>
                  <a:pt x="6529916" y="2387600"/>
                  <a:pt x="6508750" y="2438400"/>
                </a:cubicBezTo>
                <a:cubicBezTo>
                  <a:pt x="6487583" y="2489200"/>
                  <a:pt x="6466416" y="2635250"/>
                  <a:pt x="6445250" y="2876550"/>
                </a:cubicBezTo>
                <a:cubicBezTo>
                  <a:pt x="6424083" y="3117850"/>
                  <a:pt x="6413500" y="3378200"/>
                  <a:pt x="6413500" y="3657600"/>
                </a:cubicBezTo>
                <a:cubicBezTo>
                  <a:pt x="6413500" y="3937000"/>
                  <a:pt x="6419850" y="4235450"/>
                  <a:pt x="6432550" y="4552950"/>
                </a:cubicBezTo>
                <a:cubicBezTo>
                  <a:pt x="6445250" y="4870450"/>
                  <a:pt x="6462183" y="5060950"/>
                  <a:pt x="6483350" y="5124450"/>
                </a:cubicBezTo>
                <a:cubicBezTo>
                  <a:pt x="6504516" y="5187950"/>
                  <a:pt x="6553200" y="5219700"/>
                  <a:pt x="6629400" y="5219700"/>
                </a:cubicBezTo>
                <a:cubicBezTo>
                  <a:pt x="6705600" y="5219700"/>
                  <a:pt x="6790266" y="5211234"/>
                  <a:pt x="6883400" y="5194300"/>
                </a:cubicBezTo>
                <a:cubicBezTo>
                  <a:pt x="7171266" y="5135034"/>
                  <a:pt x="7505700" y="5105400"/>
                  <a:pt x="7886700" y="5105400"/>
                </a:cubicBezTo>
                <a:cubicBezTo>
                  <a:pt x="7962900" y="5105400"/>
                  <a:pt x="8020050" y="5122334"/>
                  <a:pt x="8058150" y="5156200"/>
                </a:cubicBezTo>
                <a:cubicBezTo>
                  <a:pt x="8096250" y="5190067"/>
                  <a:pt x="8157633" y="5287434"/>
                  <a:pt x="8242300" y="5448300"/>
                </a:cubicBezTo>
                <a:cubicBezTo>
                  <a:pt x="8326966" y="5609167"/>
                  <a:pt x="8369300" y="5734050"/>
                  <a:pt x="8369300" y="5822950"/>
                </a:cubicBezTo>
                <a:cubicBezTo>
                  <a:pt x="8369300" y="5911850"/>
                  <a:pt x="8310033" y="5956300"/>
                  <a:pt x="8191500" y="5956300"/>
                </a:cubicBezTo>
                <a:cubicBezTo>
                  <a:pt x="8157633" y="5956300"/>
                  <a:pt x="8098366" y="5947834"/>
                  <a:pt x="8013700" y="5930900"/>
                </a:cubicBezTo>
                <a:cubicBezTo>
                  <a:pt x="7929033" y="5913967"/>
                  <a:pt x="7791450" y="5905500"/>
                  <a:pt x="7600950" y="5905500"/>
                </a:cubicBezTo>
                <a:cubicBezTo>
                  <a:pt x="7410450" y="5905500"/>
                  <a:pt x="7215716" y="5918200"/>
                  <a:pt x="7016750" y="5943600"/>
                </a:cubicBezTo>
                <a:cubicBezTo>
                  <a:pt x="6817783" y="5969000"/>
                  <a:pt x="6667500" y="5996517"/>
                  <a:pt x="6565900" y="6026150"/>
                </a:cubicBezTo>
                <a:cubicBezTo>
                  <a:pt x="6464300" y="6055784"/>
                  <a:pt x="6413500" y="6112934"/>
                  <a:pt x="6413500" y="6197600"/>
                </a:cubicBezTo>
                <a:cubicBezTo>
                  <a:pt x="6413500" y="6282267"/>
                  <a:pt x="6491816" y="6443134"/>
                  <a:pt x="6648450" y="6680200"/>
                </a:cubicBezTo>
                <a:cubicBezTo>
                  <a:pt x="6805083" y="6917267"/>
                  <a:pt x="7027333" y="7128934"/>
                  <a:pt x="7315200" y="7315200"/>
                </a:cubicBezTo>
                <a:cubicBezTo>
                  <a:pt x="7603066" y="7501467"/>
                  <a:pt x="7962900" y="7757584"/>
                  <a:pt x="8394700" y="8083550"/>
                </a:cubicBezTo>
                <a:cubicBezTo>
                  <a:pt x="8826500" y="8409517"/>
                  <a:pt x="9116483" y="8612717"/>
                  <a:pt x="9264650" y="8693150"/>
                </a:cubicBezTo>
                <a:cubicBezTo>
                  <a:pt x="9412816" y="8773584"/>
                  <a:pt x="9692216" y="8894234"/>
                  <a:pt x="10102850" y="9055100"/>
                </a:cubicBezTo>
                <a:cubicBezTo>
                  <a:pt x="10513483" y="9215967"/>
                  <a:pt x="10718800" y="9364134"/>
                  <a:pt x="10718800" y="9499600"/>
                </a:cubicBezTo>
                <a:close/>
                <a:moveTo>
                  <a:pt x="5626100" y="2781300"/>
                </a:moveTo>
                <a:cubicBezTo>
                  <a:pt x="5617633" y="2595034"/>
                  <a:pt x="5588000" y="2501900"/>
                  <a:pt x="5537200" y="2501900"/>
                </a:cubicBezTo>
                <a:cubicBezTo>
                  <a:pt x="5486400" y="2501900"/>
                  <a:pt x="5435600" y="2510367"/>
                  <a:pt x="5384800" y="2527300"/>
                </a:cubicBezTo>
                <a:cubicBezTo>
                  <a:pt x="5088466" y="2603500"/>
                  <a:pt x="4732866" y="2658534"/>
                  <a:pt x="4318000" y="2692400"/>
                </a:cubicBezTo>
                <a:cubicBezTo>
                  <a:pt x="4224866" y="2700867"/>
                  <a:pt x="4163483" y="2726267"/>
                  <a:pt x="4133850" y="2768600"/>
                </a:cubicBezTo>
                <a:cubicBezTo>
                  <a:pt x="4104216" y="2810934"/>
                  <a:pt x="4089400" y="2891367"/>
                  <a:pt x="4089400" y="3009900"/>
                </a:cubicBezTo>
                <a:cubicBezTo>
                  <a:pt x="4089400" y="3128434"/>
                  <a:pt x="4114800" y="3187700"/>
                  <a:pt x="4165600" y="3187700"/>
                </a:cubicBezTo>
                <a:cubicBezTo>
                  <a:pt x="4216400" y="3187700"/>
                  <a:pt x="4298950" y="3179234"/>
                  <a:pt x="4413250" y="3162300"/>
                </a:cubicBezTo>
                <a:cubicBezTo>
                  <a:pt x="4527550" y="3145367"/>
                  <a:pt x="4650316" y="3136900"/>
                  <a:pt x="4781550" y="3136900"/>
                </a:cubicBezTo>
                <a:cubicBezTo>
                  <a:pt x="4912783" y="3136900"/>
                  <a:pt x="4999566" y="3143250"/>
                  <a:pt x="5041900" y="3155950"/>
                </a:cubicBezTo>
                <a:cubicBezTo>
                  <a:pt x="5084233" y="3168650"/>
                  <a:pt x="5105400" y="3236384"/>
                  <a:pt x="5105400" y="3359150"/>
                </a:cubicBezTo>
                <a:cubicBezTo>
                  <a:pt x="5105400" y="3481917"/>
                  <a:pt x="5090583" y="3564467"/>
                  <a:pt x="5060950" y="3606800"/>
                </a:cubicBezTo>
                <a:cubicBezTo>
                  <a:pt x="5031316" y="3649134"/>
                  <a:pt x="4948766" y="3683000"/>
                  <a:pt x="4813300" y="3708400"/>
                </a:cubicBezTo>
                <a:cubicBezTo>
                  <a:pt x="4677833" y="3733800"/>
                  <a:pt x="4536016" y="3793067"/>
                  <a:pt x="4387850" y="3886200"/>
                </a:cubicBezTo>
                <a:cubicBezTo>
                  <a:pt x="4239683" y="3979334"/>
                  <a:pt x="4148666" y="4049184"/>
                  <a:pt x="4114800" y="4095750"/>
                </a:cubicBezTo>
                <a:cubicBezTo>
                  <a:pt x="4080933" y="4142317"/>
                  <a:pt x="4064000" y="4207934"/>
                  <a:pt x="4064000" y="4292600"/>
                </a:cubicBezTo>
                <a:cubicBezTo>
                  <a:pt x="4064000" y="4377267"/>
                  <a:pt x="4131733" y="4406900"/>
                  <a:pt x="4267200" y="4381500"/>
                </a:cubicBezTo>
                <a:cubicBezTo>
                  <a:pt x="4572000" y="4322234"/>
                  <a:pt x="4796366" y="4292600"/>
                  <a:pt x="4940300" y="4292600"/>
                </a:cubicBezTo>
                <a:cubicBezTo>
                  <a:pt x="5067300" y="4292600"/>
                  <a:pt x="5130800" y="4364567"/>
                  <a:pt x="5130800" y="4508500"/>
                </a:cubicBezTo>
                <a:cubicBezTo>
                  <a:pt x="5130800" y="4652434"/>
                  <a:pt x="5037666" y="4766734"/>
                  <a:pt x="4851400" y="4851400"/>
                </a:cubicBezTo>
                <a:cubicBezTo>
                  <a:pt x="4461933" y="5020734"/>
                  <a:pt x="4239683" y="5128684"/>
                  <a:pt x="4184650" y="5175250"/>
                </a:cubicBezTo>
                <a:cubicBezTo>
                  <a:pt x="4129616" y="5221817"/>
                  <a:pt x="4102100" y="5312834"/>
                  <a:pt x="4102100" y="5448300"/>
                </a:cubicBezTo>
                <a:cubicBezTo>
                  <a:pt x="4102100" y="5583767"/>
                  <a:pt x="4148666" y="5651500"/>
                  <a:pt x="4241800" y="5651500"/>
                </a:cubicBezTo>
                <a:cubicBezTo>
                  <a:pt x="4292600" y="5651500"/>
                  <a:pt x="4440766" y="5615517"/>
                  <a:pt x="4686300" y="5543550"/>
                </a:cubicBezTo>
                <a:cubicBezTo>
                  <a:pt x="4931833" y="5471584"/>
                  <a:pt x="5198533" y="5418667"/>
                  <a:pt x="5486400" y="5384800"/>
                </a:cubicBezTo>
                <a:cubicBezTo>
                  <a:pt x="5579533" y="5367867"/>
                  <a:pt x="5640916" y="5325534"/>
                  <a:pt x="5670550" y="5257800"/>
                </a:cubicBezTo>
                <a:cubicBezTo>
                  <a:pt x="5700183" y="5190067"/>
                  <a:pt x="5715000" y="5050367"/>
                  <a:pt x="5715000" y="4838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0" flipH="0" flipV="0">
            <a:off x="5797795" y="2548611"/>
            <a:ext cx="520598" cy="422452"/>
          </a:xfrm>
          <a:custGeom>
            <a:pathLst>
              <a:path w="10845800" h="8801100">
                <a:moveTo>
                  <a:pt x="7404100" y="3175000"/>
                </a:moveTo>
                <a:cubicBezTo>
                  <a:pt x="7429500" y="2497667"/>
                  <a:pt x="7442200" y="1955800"/>
                  <a:pt x="7442200" y="1549400"/>
                </a:cubicBezTo>
                <a:cubicBezTo>
                  <a:pt x="7442200" y="1143000"/>
                  <a:pt x="7429500" y="867834"/>
                  <a:pt x="7404100" y="723900"/>
                </a:cubicBezTo>
                <a:cubicBezTo>
                  <a:pt x="7378700" y="579967"/>
                  <a:pt x="7366000" y="474134"/>
                  <a:pt x="7366000" y="406400"/>
                </a:cubicBezTo>
                <a:cubicBezTo>
                  <a:pt x="7366000" y="135467"/>
                  <a:pt x="7509933" y="0"/>
                  <a:pt x="7797800" y="0"/>
                </a:cubicBezTo>
                <a:cubicBezTo>
                  <a:pt x="8331200" y="0"/>
                  <a:pt x="8597900" y="80434"/>
                  <a:pt x="8597900" y="241300"/>
                </a:cubicBezTo>
                <a:cubicBezTo>
                  <a:pt x="8597900" y="300567"/>
                  <a:pt x="8559800" y="368300"/>
                  <a:pt x="8483600" y="444500"/>
                </a:cubicBezTo>
                <a:cubicBezTo>
                  <a:pt x="8390466" y="520700"/>
                  <a:pt x="8343900" y="762000"/>
                  <a:pt x="8343900" y="1168400"/>
                </a:cubicBezTo>
                <a:lnTo>
                  <a:pt x="8356600" y="1917700"/>
                </a:lnTo>
                <a:cubicBezTo>
                  <a:pt x="8356600" y="2332567"/>
                  <a:pt x="8333316" y="2654300"/>
                  <a:pt x="8286750" y="2882900"/>
                </a:cubicBezTo>
                <a:cubicBezTo>
                  <a:pt x="8240183" y="3111500"/>
                  <a:pt x="8216900" y="3412067"/>
                  <a:pt x="8216900" y="3784600"/>
                </a:cubicBezTo>
                <a:cubicBezTo>
                  <a:pt x="8216900" y="3869267"/>
                  <a:pt x="8244416" y="3939117"/>
                  <a:pt x="8299450" y="3994150"/>
                </a:cubicBezTo>
                <a:cubicBezTo>
                  <a:pt x="8354483" y="4049184"/>
                  <a:pt x="8449733" y="4070350"/>
                  <a:pt x="8585200" y="4057650"/>
                </a:cubicBezTo>
                <a:cubicBezTo>
                  <a:pt x="8720666" y="4044950"/>
                  <a:pt x="8837083" y="4038600"/>
                  <a:pt x="8934450" y="4038600"/>
                </a:cubicBezTo>
                <a:cubicBezTo>
                  <a:pt x="9031816" y="4038600"/>
                  <a:pt x="9108016" y="4015317"/>
                  <a:pt x="9163050" y="3968750"/>
                </a:cubicBezTo>
                <a:cubicBezTo>
                  <a:pt x="9218083" y="3922184"/>
                  <a:pt x="9277350" y="3750734"/>
                  <a:pt x="9340850" y="3454400"/>
                </a:cubicBezTo>
                <a:cubicBezTo>
                  <a:pt x="9404350" y="3158067"/>
                  <a:pt x="9448800" y="2870200"/>
                  <a:pt x="9474200" y="2590800"/>
                </a:cubicBezTo>
                <a:cubicBezTo>
                  <a:pt x="9491133" y="2438400"/>
                  <a:pt x="9548283" y="2362200"/>
                  <a:pt x="9645650" y="2362200"/>
                </a:cubicBezTo>
                <a:cubicBezTo>
                  <a:pt x="9743016" y="2362200"/>
                  <a:pt x="9910233" y="2406650"/>
                  <a:pt x="10147300" y="2495550"/>
                </a:cubicBezTo>
                <a:cubicBezTo>
                  <a:pt x="10384366" y="2584450"/>
                  <a:pt x="10502900" y="2667000"/>
                  <a:pt x="10502900" y="2743200"/>
                </a:cubicBezTo>
                <a:cubicBezTo>
                  <a:pt x="10502900" y="2819400"/>
                  <a:pt x="10481733" y="2899834"/>
                  <a:pt x="10439400" y="2984500"/>
                </a:cubicBezTo>
                <a:cubicBezTo>
                  <a:pt x="10168466" y="3602567"/>
                  <a:pt x="9977966" y="4203700"/>
                  <a:pt x="9867900" y="4787900"/>
                </a:cubicBezTo>
                <a:cubicBezTo>
                  <a:pt x="9842500" y="4906434"/>
                  <a:pt x="9787466" y="4965700"/>
                  <a:pt x="9702800" y="4965700"/>
                </a:cubicBezTo>
                <a:cubicBezTo>
                  <a:pt x="9618133" y="4965700"/>
                  <a:pt x="9531350" y="4959350"/>
                  <a:pt x="9442450" y="4946650"/>
                </a:cubicBezTo>
                <a:cubicBezTo>
                  <a:pt x="9353550" y="4933950"/>
                  <a:pt x="9241366" y="4927600"/>
                  <a:pt x="9105900" y="4927600"/>
                </a:cubicBezTo>
                <a:cubicBezTo>
                  <a:pt x="8699500" y="4927600"/>
                  <a:pt x="8451850" y="4944534"/>
                  <a:pt x="8362950" y="4978400"/>
                </a:cubicBezTo>
                <a:cubicBezTo>
                  <a:pt x="8274050" y="5012267"/>
                  <a:pt x="8229600" y="5075767"/>
                  <a:pt x="8229600" y="5168900"/>
                </a:cubicBezTo>
                <a:cubicBezTo>
                  <a:pt x="8229600" y="5346700"/>
                  <a:pt x="8255000" y="5850467"/>
                  <a:pt x="8305800" y="6680200"/>
                </a:cubicBezTo>
                <a:cubicBezTo>
                  <a:pt x="8331200" y="7044267"/>
                  <a:pt x="8354483" y="7247467"/>
                  <a:pt x="8375650" y="7289800"/>
                </a:cubicBezTo>
                <a:cubicBezTo>
                  <a:pt x="8396816" y="7332134"/>
                  <a:pt x="8432800" y="7366000"/>
                  <a:pt x="8483600" y="7391400"/>
                </a:cubicBezTo>
                <a:cubicBezTo>
                  <a:pt x="8517466" y="7408334"/>
                  <a:pt x="8623300" y="7416800"/>
                  <a:pt x="8801100" y="7416800"/>
                </a:cubicBezTo>
                <a:lnTo>
                  <a:pt x="9232900" y="7429500"/>
                </a:lnTo>
                <a:cubicBezTo>
                  <a:pt x="9300633" y="7429500"/>
                  <a:pt x="9359900" y="7408334"/>
                  <a:pt x="9410700" y="7366000"/>
                </a:cubicBezTo>
                <a:cubicBezTo>
                  <a:pt x="9461500" y="7323667"/>
                  <a:pt x="9525000" y="7152217"/>
                  <a:pt x="9601200" y="6851650"/>
                </a:cubicBezTo>
                <a:cubicBezTo>
                  <a:pt x="9677400" y="6551084"/>
                  <a:pt x="9719733" y="6337300"/>
                  <a:pt x="9728200" y="6210300"/>
                </a:cubicBezTo>
                <a:cubicBezTo>
                  <a:pt x="9762066" y="5939367"/>
                  <a:pt x="9838266" y="5803900"/>
                  <a:pt x="9956800" y="5803900"/>
                </a:cubicBezTo>
                <a:cubicBezTo>
                  <a:pt x="10075333" y="5803900"/>
                  <a:pt x="10253133" y="5852584"/>
                  <a:pt x="10490200" y="5949950"/>
                </a:cubicBezTo>
                <a:cubicBezTo>
                  <a:pt x="10727266" y="6047317"/>
                  <a:pt x="10845800" y="6131984"/>
                  <a:pt x="10845800" y="6203950"/>
                </a:cubicBezTo>
                <a:cubicBezTo>
                  <a:pt x="10845800" y="6275917"/>
                  <a:pt x="10816166" y="6352117"/>
                  <a:pt x="10756900" y="6432550"/>
                </a:cubicBezTo>
                <a:cubicBezTo>
                  <a:pt x="10697633" y="6512984"/>
                  <a:pt x="10608733" y="6756400"/>
                  <a:pt x="10490200" y="7162800"/>
                </a:cubicBezTo>
                <a:cubicBezTo>
                  <a:pt x="10371666" y="7569200"/>
                  <a:pt x="10301816" y="7857067"/>
                  <a:pt x="10280650" y="8026400"/>
                </a:cubicBezTo>
                <a:cubicBezTo>
                  <a:pt x="10259483" y="8195734"/>
                  <a:pt x="10229850" y="8305800"/>
                  <a:pt x="10191750" y="8356600"/>
                </a:cubicBezTo>
                <a:cubicBezTo>
                  <a:pt x="10153650" y="8407400"/>
                  <a:pt x="10100733" y="8432800"/>
                  <a:pt x="10033000" y="8432800"/>
                </a:cubicBezTo>
                <a:cubicBezTo>
                  <a:pt x="9965266" y="8432800"/>
                  <a:pt x="9874250" y="8415866"/>
                  <a:pt x="9759950" y="8382000"/>
                </a:cubicBezTo>
                <a:cubicBezTo>
                  <a:pt x="9645650" y="8348133"/>
                  <a:pt x="9338733" y="8331200"/>
                  <a:pt x="8839200" y="8331200"/>
                </a:cubicBezTo>
                <a:cubicBezTo>
                  <a:pt x="8339666" y="8331200"/>
                  <a:pt x="7888816" y="8382000"/>
                  <a:pt x="7486650" y="8483600"/>
                </a:cubicBezTo>
                <a:cubicBezTo>
                  <a:pt x="7084483" y="8585200"/>
                  <a:pt x="6811433" y="8663516"/>
                  <a:pt x="6667500" y="8718550"/>
                </a:cubicBezTo>
                <a:cubicBezTo>
                  <a:pt x="6523566" y="8773583"/>
                  <a:pt x="6409266" y="8801100"/>
                  <a:pt x="6324600" y="8801100"/>
                </a:cubicBezTo>
                <a:cubicBezTo>
                  <a:pt x="6239933" y="8801100"/>
                  <a:pt x="6138333" y="8746066"/>
                  <a:pt x="6019800" y="8636000"/>
                </a:cubicBezTo>
                <a:cubicBezTo>
                  <a:pt x="5901266" y="8525933"/>
                  <a:pt x="5789083" y="8398933"/>
                  <a:pt x="5683250" y="8255000"/>
                </a:cubicBezTo>
                <a:cubicBezTo>
                  <a:pt x="5577416" y="8111067"/>
                  <a:pt x="5490633" y="7950200"/>
                  <a:pt x="5422900" y="7772400"/>
                </a:cubicBezTo>
                <a:cubicBezTo>
                  <a:pt x="5355166" y="7594600"/>
                  <a:pt x="5321300" y="7351184"/>
                  <a:pt x="5321300" y="7042150"/>
                </a:cubicBezTo>
                <a:cubicBezTo>
                  <a:pt x="5321300" y="6733117"/>
                  <a:pt x="5365750" y="6521450"/>
                  <a:pt x="5454650" y="6407150"/>
                </a:cubicBezTo>
                <a:cubicBezTo>
                  <a:pt x="5543550" y="6292850"/>
                  <a:pt x="5638800" y="6235700"/>
                  <a:pt x="5740400" y="6235700"/>
                </a:cubicBezTo>
                <a:cubicBezTo>
                  <a:pt x="5842000" y="6235700"/>
                  <a:pt x="5979583" y="6267450"/>
                  <a:pt x="6153150" y="6330950"/>
                </a:cubicBezTo>
                <a:cubicBezTo>
                  <a:pt x="6326716" y="6394450"/>
                  <a:pt x="6413500" y="6464300"/>
                  <a:pt x="6413500" y="6540500"/>
                </a:cubicBezTo>
                <a:cubicBezTo>
                  <a:pt x="6413500" y="6599767"/>
                  <a:pt x="6324600" y="6731000"/>
                  <a:pt x="6146800" y="6934200"/>
                </a:cubicBezTo>
                <a:cubicBezTo>
                  <a:pt x="5969000" y="7137400"/>
                  <a:pt x="5880100" y="7294034"/>
                  <a:pt x="5880100" y="7404100"/>
                </a:cubicBezTo>
                <a:cubicBezTo>
                  <a:pt x="5880100" y="7641167"/>
                  <a:pt x="5998633" y="7759700"/>
                  <a:pt x="6235700" y="7759700"/>
                </a:cubicBezTo>
                <a:cubicBezTo>
                  <a:pt x="6337300" y="7759700"/>
                  <a:pt x="6512983" y="7730067"/>
                  <a:pt x="6762750" y="7670800"/>
                </a:cubicBezTo>
                <a:cubicBezTo>
                  <a:pt x="7012516" y="7611534"/>
                  <a:pt x="7152216" y="7573434"/>
                  <a:pt x="7181850" y="7556500"/>
                </a:cubicBezTo>
                <a:cubicBezTo>
                  <a:pt x="7211483" y="7539567"/>
                  <a:pt x="7230533" y="7493000"/>
                  <a:pt x="7239000" y="7416800"/>
                </a:cubicBezTo>
                <a:cubicBezTo>
                  <a:pt x="7272866" y="7120467"/>
                  <a:pt x="7285566" y="6815667"/>
                  <a:pt x="7277100" y="6502400"/>
                </a:cubicBezTo>
                <a:lnTo>
                  <a:pt x="7277100" y="5321300"/>
                </a:lnTo>
                <a:cubicBezTo>
                  <a:pt x="7277100" y="5202767"/>
                  <a:pt x="7213600" y="5143500"/>
                  <a:pt x="7086600" y="5143500"/>
                </a:cubicBezTo>
                <a:cubicBezTo>
                  <a:pt x="7052733" y="5143500"/>
                  <a:pt x="6921500" y="5160434"/>
                  <a:pt x="6692900" y="5194300"/>
                </a:cubicBezTo>
                <a:cubicBezTo>
                  <a:pt x="6464300" y="5228167"/>
                  <a:pt x="6333066" y="5257800"/>
                  <a:pt x="6299200" y="5283200"/>
                </a:cubicBezTo>
                <a:cubicBezTo>
                  <a:pt x="6265333" y="5308600"/>
                  <a:pt x="6227233" y="5321300"/>
                  <a:pt x="6184900" y="5321300"/>
                </a:cubicBezTo>
                <a:cubicBezTo>
                  <a:pt x="6142566" y="5321300"/>
                  <a:pt x="6087533" y="5253567"/>
                  <a:pt x="6019800" y="5118100"/>
                </a:cubicBezTo>
                <a:cubicBezTo>
                  <a:pt x="5935133" y="4931834"/>
                  <a:pt x="5854700" y="4792134"/>
                  <a:pt x="5778500" y="4699000"/>
                </a:cubicBezTo>
                <a:cubicBezTo>
                  <a:pt x="5583766" y="4461934"/>
                  <a:pt x="5486400" y="4127500"/>
                  <a:pt x="5486400" y="3695700"/>
                </a:cubicBezTo>
                <a:cubicBezTo>
                  <a:pt x="5486400" y="3407834"/>
                  <a:pt x="5535083" y="3153834"/>
                  <a:pt x="5632450" y="2933700"/>
                </a:cubicBezTo>
                <a:cubicBezTo>
                  <a:pt x="5729816" y="2713567"/>
                  <a:pt x="5827183" y="2603500"/>
                  <a:pt x="5924550" y="2603500"/>
                </a:cubicBezTo>
                <a:cubicBezTo>
                  <a:pt x="6021916" y="2603500"/>
                  <a:pt x="6155266" y="2641600"/>
                  <a:pt x="6324600" y="2717800"/>
                </a:cubicBezTo>
                <a:cubicBezTo>
                  <a:pt x="6493933" y="2794000"/>
                  <a:pt x="6578600" y="2876550"/>
                  <a:pt x="6578600" y="2965450"/>
                </a:cubicBezTo>
                <a:cubicBezTo>
                  <a:pt x="6578600" y="3054350"/>
                  <a:pt x="6532033" y="3136900"/>
                  <a:pt x="6438900" y="3213100"/>
                </a:cubicBezTo>
                <a:cubicBezTo>
                  <a:pt x="6261100" y="3373967"/>
                  <a:pt x="6172200" y="3608917"/>
                  <a:pt x="6172200" y="3917950"/>
                </a:cubicBezTo>
                <a:cubicBezTo>
                  <a:pt x="6172200" y="4226984"/>
                  <a:pt x="6328833" y="4381500"/>
                  <a:pt x="6642100" y="4381500"/>
                </a:cubicBezTo>
                <a:cubicBezTo>
                  <a:pt x="6743700" y="4381500"/>
                  <a:pt x="6874933" y="4362450"/>
                  <a:pt x="7035800" y="4324350"/>
                </a:cubicBezTo>
                <a:cubicBezTo>
                  <a:pt x="7196666" y="4286250"/>
                  <a:pt x="7291916" y="4252384"/>
                  <a:pt x="7321550" y="4222750"/>
                </a:cubicBezTo>
                <a:cubicBezTo>
                  <a:pt x="7351183" y="4193117"/>
                  <a:pt x="7366000" y="4135967"/>
                  <a:pt x="7366000" y="4051300"/>
                </a:cubicBezTo>
                <a:close/>
                <a:moveTo>
                  <a:pt x="5168900" y="5308600"/>
                </a:moveTo>
                <a:cubicBezTo>
                  <a:pt x="5168900" y="5367867"/>
                  <a:pt x="5124450" y="5486400"/>
                  <a:pt x="5035550" y="5664200"/>
                </a:cubicBezTo>
                <a:cubicBezTo>
                  <a:pt x="4946650" y="5842000"/>
                  <a:pt x="4851400" y="6002867"/>
                  <a:pt x="4749800" y="6146800"/>
                </a:cubicBezTo>
                <a:cubicBezTo>
                  <a:pt x="4648200" y="6316134"/>
                  <a:pt x="4582583" y="6510867"/>
                  <a:pt x="4552950" y="6731000"/>
                </a:cubicBezTo>
                <a:cubicBezTo>
                  <a:pt x="4523316" y="6951134"/>
                  <a:pt x="4480983" y="7086600"/>
                  <a:pt x="4425950" y="7137400"/>
                </a:cubicBezTo>
                <a:cubicBezTo>
                  <a:pt x="4370916" y="7188200"/>
                  <a:pt x="4279900" y="7226300"/>
                  <a:pt x="4152900" y="7251700"/>
                </a:cubicBezTo>
                <a:cubicBezTo>
                  <a:pt x="3297766" y="7454900"/>
                  <a:pt x="2849033" y="7581900"/>
                  <a:pt x="2806700" y="7632700"/>
                </a:cubicBezTo>
                <a:cubicBezTo>
                  <a:pt x="2722033" y="7751234"/>
                  <a:pt x="2645833" y="7810500"/>
                  <a:pt x="2578100" y="7810500"/>
                </a:cubicBezTo>
                <a:cubicBezTo>
                  <a:pt x="2510366" y="7810500"/>
                  <a:pt x="2451100" y="7782984"/>
                  <a:pt x="2400300" y="7727950"/>
                </a:cubicBezTo>
                <a:cubicBezTo>
                  <a:pt x="2349500" y="7672917"/>
                  <a:pt x="2281766" y="7526867"/>
                  <a:pt x="2197100" y="7289800"/>
                </a:cubicBezTo>
                <a:cubicBezTo>
                  <a:pt x="2112433" y="7052734"/>
                  <a:pt x="2059516" y="6860117"/>
                  <a:pt x="2038350" y="6711950"/>
                </a:cubicBezTo>
                <a:cubicBezTo>
                  <a:pt x="2017183" y="6563784"/>
                  <a:pt x="1981200" y="6441017"/>
                  <a:pt x="1930400" y="6343650"/>
                </a:cubicBezTo>
                <a:cubicBezTo>
                  <a:pt x="1879600" y="6246284"/>
                  <a:pt x="1822450" y="6197600"/>
                  <a:pt x="1758950" y="6197600"/>
                </a:cubicBezTo>
                <a:cubicBezTo>
                  <a:pt x="1695450" y="6197600"/>
                  <a:pt x="1648883" y="6210300"/>
                  <a:pt x="1619250" y="6235700"/>
                </a:cubicBezTo>
                <a:cubicBezTo>
                  <a:pt x="1589616" y="6261100"/>
                  <a:pt x="1532466" y="6341534"/>
                  <a:pt x="1447800" y="6477000"/>
                </a:cubicBezTo>
                <a:cubicBezTo>
                  <a:pt x="1193800" y="6866467"/>
                  <a:pt x="933450" y="7141634"/>
                  <a:pt x="666750" y="7302500"/>
                </a:cubicBezTo>
                <a:cubicBezTo>
                  <a:pt x="400050" y="7463367"/>
                  <a:pt x="207433" y="7543800"/>
                  <a:pt x="88900" y="7543800"/>
                </a:cubicBezTo>
                <a:cubicBezTo>
                  <a:pt x="29633" y="7543800"/>
                  <a:pt x="0" y="7509934"/>
                  <a:pt x="0" y="7442200"/>
                </a:cubicBezTo>
                <a:cubicBezTo>
                  <a:pt x="0" y="7374467"/>
                  <a:pt x="71966" y="7251700"/>
                  <a:pt x="215900" y="7073900"/>
                </a:cubicBezTo>
                <a:cubicBezTo>
                  <a:pt x="1011766" y="6134100"/>
                  <a:pt x="1553633" y="5412317"/>
                  <a:pt x="1841500" y="4908550"/>
                </a:cubicBezTo>
                <a:cubicBezTo>
                  <a:pt x="2129366" y="4404784"/>
                  <a:pt x="2273300" y="4102100"/>
                  <a:pt x="2273300" y="4000500"/>
                </a:cubicBezTo>
                <a:cubicBezTo>
                  <a:pt x="2273300" y="3898900"/>
                  <a:pt x="2218266" y="3818467"/>
                  <a:pt x="2108200" y="3759200"/>
                </a:cubicBezTo>
                <a:cubicBezTo>
                  <a:pt x="1998133" y="3699934"/>
                  <a:pt x="1885950" y="3558117"/>
                  <a:pt x="1771650" y="3333750"/>
                </a:cubicBezTo>
                <a:cubicBezTo>
                  <a:pt x="1657350" y="3109384"/>
                  <a:pt x="1600200" y="2944284"/>
                  <a:pt x="1600200" y="2838450"/>
                </a:cubicBezTo>
                <a:cubicBezTo>
                  <a:pt x="1600200" y="2732617"/>
                  <a:pt x="1693333" y="2671234"/>
                  <a:pt x="1879600" y="2654300"/>
                </a:cubicBezTo>
                <a:cubicBezTo>
                  <a:pt x="2252133" y="2628900"/>
                  <a:pt x="2658533" y="2544234"/>
                  <a:pt x="3098800" y="2400300"/>
                </a:cubicBezTo>
                <a:cubicBezTo>
                  <a:pt x="3852333" y="2146300"/>
                  <a:pt x="4334933" y="2019300"/>
                  <a:pt x="4546600" y="2019300"/>
                </a:cubicBezTo>
                <a:cubicBezTo>
                  <a:pt x="4614333" y="2019300"/>
                  <a:pt x="4660900" y="2032000"/>
                  <a:pt x="4686300" y="2057400"/>
                </a:cubicBezTo>
                <a:cubicBezTo>
                  <a:pt x="4711700" y="2082800"/>
                  <a:pt x="4745566" y="2152650"/>
                  <a:pt x="4787900" y="2266950"/>
                </a:cubicBezTo>
                <a:cubicBezTo>
                  <a:pt x="4830233" y="2381250"/>
                  <a:pt x="4851400" y="2480734"/>
                  <a:pt x="4851400" y="2565400"/>
                </a:cubicBezTo>
                <a:cubicBezTo>
                  <a:pt x="4851400" y="2650067"/>
                  <a:pt x="4800600" y="2732617"/>
                  <a:pt x="4699000" y="2813050"/>
                </a:cubicBezTo>
                <a:cubicBezTo>
                  <a:pt x="4597400" y="2893484"/>
                  <a:pt x="4267200" y="3119967"/>
                  <a:pt x="3708400" y="3492500"/>
                </a:cubicBezTo>
                <a:cubicBezTo>
                  <a:pt x="3606800" y="3568700"/>
                  <a:pt x="3539066" y="3623734"/>
                  <a:pt x="3505200" y="3657600"/>
                </a:cubicBezTo>
                <a:cubicBezTo>
                  <a:pt x="3471333" y="3691467"/>
                  <a:pt x="3354916" y="3850217"/>
                  <a:pt x="3155950" y="4133850"/>
                </a:cubicBezTo>
                <a:cubicBezTo>
                  <a:pt x="2956983" y="4417484"/>
                  <a:pt x="2849033" y="4576234"/>
                  <a:pt x="2832100" y="4610100"/>
                </a:cubicBezTo>
                <a:cubicBezTo>
                  <a:pt x="2815166" y="4643967"/>
                  <a:pt x="2806700" y="4677834"/>
                  <a:pt x="2806700" y="4711700"/>
                </a:cubicBezTo>
                <a:cubicBezTo>
                  <a:pt x="2806700" y="4821767"/>
                  <a:pt x="2836333" y="4876800"/>
                  <a:pt x="2895600" y="4876800"/>
                </a:cubicBezTo>
                <a:cubicBezTo>
                  <a:pt x="3048000" y="4876800"/>
                  <a:pt x="3217333" y="4845050"/>
                  <a:pt x="3403600" y="4781550"/>
                </a:cubicBezTo>
                <a:cubicBezTo>
                  <a:pt x="3589866" y="4718050"/>
                  <a:pt x="3810000" y="4686300"/>
                  <a:pt x="4064000" y="4686300"/>
                </a:cubicBezTo>
                <a:cubicBezTo>
                  <a:pt x="4318000" y="4686300"/>
                  <a:pt x="4565650" y="4754034"/>
                  <a:pt x="4806950" y="4889500"/>
                </a:cubicBezTo>
                <a:cubicBezTo>
                  <a:pt x="5048250" y="5024967"/>
                  <a:pt x="5168900" y="5164667"/>
                  <a:pt x="5168900" y="5308600"/>
                </a:cubicBezTo>
                <a:close/>
                <a:moveTo>
                  <a:pt x="3086100" y="6692900"/>
                </a:moveTo>
                <a:cubicBezTo>
                  <a:pt x="3170766" y="6692900"/>
                  <a:pt x="3329516" y="6637867"/>
                  <a:pt x="3562350" y="6527800"/>
                </a:cubicBezTo>
                <a:cubicBezTo>
                  <a:pt x="3795183" y="6417734"/>
                  <a:pt x="3911600" y="6197600"/>
                  <a:pt x="3911600" y="5867400"/>
                </a:cubicBezTo>
                <a:cubicBezTo>
                  <a:pt x="3911600" y="5537200"/>
                  <a:pt x="3810000" y="5372100"/>
                  <a:pt x="3606800" y="5372100"/>
                </a:cubicBezTo>
                <a:cubicBezTo>
                  <a:pt x="3479800" y="5372100"/>
                  <a:pt x="3310466" y="5454650"/>
                  <a:pt x="3098800" y="5619750"/>
                </a:cubicBezTo>
                <a:cubicBezTo>
                  <a:pt x="2887133" y="5784850"/>
                  <a:pt x="2781300" y="5969000"/>
                  <a:pt x="2781300" y="6172200"/>
                </a:cubicBezTo>
                <a:cubicBezTo>
                  <a:pt x="2781300" y="6519334"/>
                  <a:pt x="2882900" y="6692900"/>
                  <a:pt x="3086100" y="6692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4"/>
          <p:cNvSpPr/>
          <p:nvPr/>
        </p:nvSpPr>
        <p:spPr>
          <a:xfrm rot="0" flipH="0" flipV="0">
            <a:off x="3802208" y="4337055"/>
            <a:ext cx="1828800" cy="798087"/>
          </a:xfrm>
          <a:prstGeom prst="rect">
            <a:avLst/>
          </a:prstGeom>
        </p:spPr>
      </p:sp>
      <p:sp>
        <p:nvSpPr>
          <p:cNvPr id="135" name="Freeform 135"/>
          <p:cNvSpPr/>
          <p:nvPr/>
        </p:nvSpPr>
        <p:spPr>
          <a:xfrm rot="0" flipH="0" flipV="0">
            <a:off x="3848538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84960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5109191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89" name="Freeform 48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1" name="Picture 104"/>
          <p:cNvPicPr>
            <a:picLocks noChangeAspect="0" noChangeArrowheads="1"/>
          </p:cNvPicPr>
          <p:nvPr/>
        </p:nvPicPr>
        <p:blipFill>
          <a:blip r:embed="rId4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92" name="Rectangle 49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93" name="Rectangle 49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494" name="Freeform 49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Freeform 49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Freeform 50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Freeform 50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Freeform 50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Freeform 50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Freeform 50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Freeform 50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Rectangle 508"/>
          <p:cNvSpPr/>
          <p:nvPr/>
        </p:nvSpPr>
        <p:spPr>
          <a:xfrm rot="0" flipH="0" flipV="0">
            <a:off x="848239" y="2026397"/>
            <a:ext cx="4000500" cy="806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常量表示不能改变的数值。</a:t>
            </a:r>
          </a:p>
          <a:p>
            <a:pPr marL="0">
              <a:lnSpc>
                <a:spcPts val="3449"/>
              </a:lnSpc>
            </a:pPr>
            <a:r>
              <a:rPr lang="en-US" sz="2571" baseline="-31746" b="0" i="0" dirty="0" spc="1431">
                <a:latin typeface="Wingdings" pitchFamily="0" charset="1"/>
              </a:rPr>
              <a:t></a:t>
            </a:r>
            <a:r>
              <a:rPr lang="en-US" sz="3636" baseline="-22460" b="0" i="0" dirty="0" spc="0">
                <a:latin typeface="Arial" pitchFamily="0" charset="1"/>
              </a:rPr>
              <a:t>Jav</a:t>
            </a:r>
            <a:r>
              <a:rPr lang="en-US" sz="3636" baseline="-22460" b="0" i="0" dirty="0" spc="-408">
                <a:latin typeface="Arial" pitchFamily="0" charset="1"/>
              </a:rPr>
              <a:t>a</a:t>
            </a:r>
            <a:r>
              <a:rPr lang="en-US" sz="1697" baseline="0" b="0" i="0" dirty="0" spc="-16">
                <a:latin typeface="Times New Roman" pitchFamily="0" charset="1"/>
              </a:rPr>
              <a:t> </a:t>
            </a:r>
            <a:r>
              <a:rPr lang="en-US" sz="3636" baseline="-22460" b="0" i="0" dirty="0" spc="0">
                <a:latin typeface="宋体" pitchFamily="0" charset="1"/>
              </a:rPr>
              <a:t>中常量的分类：</a:t>
            </a:r>
          </a:p>
        </p:txBody>
      </p:sp>
      <p:sp>
        <p:nvSpPr>
          <p:cNvPr id="509" name="Rectangle 509"/>
          <p:cNvSpPr/>
          <p:nvPr/>
        </p:nvSpPr>
        <p:spPr>
          <a:xfrm rot="0" flipH="0" flipV="0">
            <a:off x="1305439" y="2845033"/>
            <a:ext cx="532399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2727" baseline="1386" b="0" i="0" dirty="0" spc="0">
                <a:latin typeface="Arial" pitchFamily="0" charset="1"/>
              </a:rPr>
              <a:t>1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0" name="Rectangle 510"/>
          <p:cNvSpPr/>
          <p:nvPr/>
        </p:nvSpPr>
        <p:spPr>
          <a:xfrm rot="0" flipH="0" flipV="0">
            <a:off x="1305439" y="2873650"/>
            <a:ext cx="5638876" cy="9509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330"/>
            <a:r>
              <a:rPr lang="en-US" sz="1800" baseline="0" b="0" i="0" dirty="0" spc="0">
                <a:latin typeface="宋体" pitchFamily="0" charset="1"/>
              </a:rPr>
              <a:t>，整数常量。所有整数</a:t>
            </a:r>
          </a:p>
          <a:p>
            <a:pPr marL="0">
              <a:lnSpc>
                <a:spcPts val="2732"/>
              </a:lnSpc>
            </a:pPr>
            <a:r>
              <a:rPr lang="en-US" sz="1800" baseline="0" b="0" i="0" dirty="0" spc="0">
                <a:latin typeface="Arial" pitchFamily="0" charset="1"/>
              </a:rPr>
              <a:t>2</a:t>
            </a:r>
            <a:r>
              <a:rPr lang="en-US" sz="1800" baseline="0" b="0" i="0" dirty="0" spc="0">
                <a:latin typeface="宋体" pitchFamily="0" charset="1"/>
              </a:rPr>
              <a:t>，小数常量。所有小数</a:t>
            </a:r>
          </a:p>
          <a:p>
            <a:pPr marL="0">
              <a:lnSpc>
                <a:spcPts val="2597"/>
              </a:lnSpc>
            </a:pPr>
            <a:r>
              <a:rPr lang="en-US" sz="1800" baseline="0" b="0" i="0" dirty="0" spc="0">
                <a:latin typeface="Arial" pitchFamily="0" charset="1"/>
              </a:rPr>
              <a:t>3</a:t>
            </a:r>
            <a:r>
              <a:rPr lang="en-US" sz="1800" baseline="0" b="0" i="0" dirty="0" spc="0">
                <a:latin typeface="宋体" pitchFamily="0" charset="1"/>
              </a:rPr>
              <a:t>，布尔型常量。较为特有，只有两个数值。</a:t>
            </a:r>
            <a:r>
              <a:rPr lang="en-US" sz="1800" baseline="0" b="0" i="0" dirty="0" spc="0">
                <a:latin typeface="Arial" pitchFamily="0" charset="1"/>
              </a:rPr>
              <a:t>true false</a:t>
            </a:r>
            <a:r>
              <a:rPr lang="en-US" sz="18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511" name="Rectangle 511"/>
          <p:cNvSpPr/>
          <p:nvPr/>
        </p:nvSpPr>
        <p:spPr>
          <a:xfrm rot="0" flipH="0" flipV="0">
            <a:off x="1305439" y="3848309"/>
            <a:ext cx="6042674" cy="9667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4</a:t>
            </a:r>
            <a:r>
              <a:rPr lang="en-US" sz="1800" baseline="0" b="0" i="0" dirty="0" spc="0">
                <a:latin typeface="宋体" pitchFamily="0" charset="1"/>
              </a:rPr>
              <a:t>，字符常量。将一个数字字母或者符号用单引号</a:t>
            </a:r>
            <a:r>
              <a:rPr lang="en-US" sz="1800" baseline="0" b="0" i="0" dirty="0" spc="0">
                <a:latin typeface="Arial" pitchFamily="0" charset="1"/>
              </a:rPr>
              <a:t>( ' ' )</a:t>
            </a:r>
            <a:r>
              <a:rPr lang="en-US" sz="1800" baseline="0" b="0" i="0" dirty="0" spc="0">
                <a:latin typeface="宋体" pitchFamily="0" charset="1"/>
              </a:rPr>
              <a:t>标识。</a:t>
            </a:r>
          </a:p>
          <a:p>
            <a:pPr marL="0">
              <a:lnSpc>
                <a:spcPts val="2604"/>
              </a:lnSpc>
            </a:pPr>
            <a:r>
              <a:rPr lang="en-US" sz="1800" baseline="0" b="0" i="0" dirty="0" spc="0">
                <a:latin typeface="Arial" pitchFamily="0" charset="1"/>
              </a:rPr>
              <a:t>5</a:t>
            </a:r>
            <a:r>
              <a:rPr lang="en-US" sz="1800" baseline="0" b="0" i="0" dirty="0" spc="0">
                <a:latin typeface="宋体" pitchFamily="0" charset="1"/>
              </a:rPr>
              <a:t>，字符串常量。将一个或者多个字符用双引号标识。</a:t>
            </a:r>
          </a:p>
          <a:p>
            <a:pPr marL="0">
              <a:lnSpc>
                <a:spcPts val="2597"/>
              </a:lnSpc>
            </a:pPr>
            <a:r>
              <a:rPr lang="en-US" sz="1800" baseline="0" b="0" i="0" dirty="0" spc="0">
                <a:latin typeface="Arial" pitchFamily="0" charset="1"/>
              </a:rPr>
              <a:t>6</a:t>
            </a:r>
            <a:r>
              <a:rPr lang="en-US" sz="1800" baseline="0" b="0" i="0" dirty="0" spc="0">
                <a:latin typeface="宋体" pitchFamily="0" charset="1"/>
              </a:rPr>
              <a:t>，</a:t>
            </a:r>
            <a:r>
              <a:rPr lang="en-US" sz="1800" baseline="0" b="0" i="0" dirty="0" spc="0">
                <a:latin typeface="Arial" pitchFamily="0" charset="1"/>
              </a:rPr>
              <a:t>null</a:t>
            </a:r>
            <a:r>
              <a:rPr lang="en-US" sz="1800" baseline="0" b="0" i="0" dirty="0" spc="0">
                <a:latin typeface="宋体" pitchFamily="0" charset="1"/>
              </a:rPr>
              <a:t>常量。只有一个数值就是</a:t>
            </a:r>
            <a:r>
              <a:rPr lang="en-US" sz="1800" baseline="0" b="0" i="0" dirty="0" spc="0">
                <a:latin typeface="Arial" pitchFamily="0" charset="1"/>
              </a:rPr>
              <a:t>:null.</a:t>
            </a:r>
          </a:p>
        </p:txBody>
      </p:sp>
      <p:sp>
        <p:nvSpPr>
          <p:cNvPr id="512" name="Rectangle 512"/>
          <p:cNvSpPr/>
          <p:nvPr/>
        </p:nvSpPr>
        <p:spPr>
          <a:xfrm rot="0" flipH="0" flipV="0">
            <a:off x="848239" y="4843694"/>
            <a:ext cx="4866162" cy="7636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对于整数：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有三种表现形式。</a:t>
            </a:r>
          </a:p>
          <a:p>
            <a:pPr marL="457200">
              <a:lnSpc>
                <a:spcPts val="2799"/>
              </a:lnSpc>
              <a:tabLst>
                <a:tab pos="935688" algn="l"/>
              </a:tabLst>
            </a:pPr>
            <a:r>
              <a:rPr lang="en-US" sz="4090" baseline="92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1591189" y="5277135"/>
            <a:ext cx="2438590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十进制：</a:t>
            </a:r>
            <a:r>
              <a:rPr lang="en-US" sz="1800" baseline="0" b="0" i="0" dirty="0" spc="0">
                <a:latin typeface="Arial" pitchFamily="0" charset="1"/>
              </a:rPr>
              <a:t>0-9 </a:t>
            </a:r>
            <a:r>
              <a:rPr lang="en-US" sz="1800" baseline="0" b="0" i="0" dirty="0" spc="0">
                <a:latin typeface="宋体" pitchFamily="0" charset="1"/>
              </a:rPr>
              <a:t>，满</a:t>
            </a:r>
            <a:r>
              <a:rPr lang="en-US" sz="1800" baseline="0" b="0" i="0" dirty="0" spc="0">
                <a:latin typeface="Arial" pitchFamily="0" charset="1"/>
              </a:rPr>
              <a:t>10</a:t>
            </a:r>
            <a:r>
              <a:rPr lang="en-US" sz="1800" baseline="0" b="0" i="0" dirty="0" spc="0">
                <a:latin typeface="宋体" pitchFamily="0" charset="1"/>
              </a:rPr>
              <a:t>进</a:t>
            </a:r>
            <a:r>
              <a:rPr lang="en-US" sz="1800" baseline="0" b="0" i="0" dirty="0" spc="0">
                <a:latin typeface="Arial" pitchFamily="0" charset="1"/>
              </a:rPr>
              <a:t>1.</a:t>
            </a:r>
          </a:p>
        </p:txBody>
      </p:sp>
      <p:sp>
        <p:nvSpPr>
          <p:cNvPr id="514" name="Rectangle 514"/>
          <p:cNvSpPr/>
          <p:nvPr/>
        </p:nvSpPr>
        <p:spPr>
          <a:xfrm rot="0" flipH="0" flipV="0">
            <a:off x="1305439" y="5478890"/>
            <a:ext cx="4159834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八进制：</a:t>
            </a:r>
            <a:r>
              <a:rPr lang="en-US" sz="1800" baseline="0" b="0" i="0" dirty="0" spc="0">
                <a:latin typeface="Arial" pitchFamily="0" charset="1"/>
              </a:rPr>
              <a:t>0-7 </a:t>
            </a:r>
            <a:r>
              <a:rPr lang="en-US" sz="1800" baseline="0" b="0" i="0" dirty="0" spc="0">
                <a:latin typeface="宋体" pitchFamily="0" charset="1"/>
              </a:rPr>
              <a:t>，满</a:t>
            </a:r>
            <a:r>
              <a:rPr lang="en-US" sz="1800" baseline="0" b="0" i="0" dirty="0" spc="0">
                <a:latin typeface="Arial" pitchFamily="0" charset="1"/>
              </a:rPr>
              <a:t>8</a:t>
            </a:r>
            <a:r>
              <a:rPr lang="en-US" sz="1800" baseline="0" b="0" i="0" dirty="0" spc="0">
                <a:latin typeface="宋体" pitchFamily="0" charset="1"/>
              </a:rPr>
              <a:t>进</a:t>
            </a:r>
            <a:r>
              <a:rPr lang="en-US" sz="1800" baseline="0" b="0" i="0" dirty="0" spc="0">
                <a:latin typeface="Arial" pitchFamily="0" charset="1"/>
              </a:rPr>
              <a:t>1. </a:t>
            </a:r>
            <a:r>
              <a:rPr lang="en-US" sz="1800" baseline="0" b="0" i="0" dirty="0" spc="0">
                <a:latin typeface="宋体" pitchFamily="0" charset="1"/>
              </a:rPr>
              <a:t>用</a:t>
            </a:r>
            <a:r>
              <a:rPr lang="en-US" sz="1800" baseline="0" b="0" i="0" dirty="0" spc="0">
                <a:latin typeface="Arial" pitchFamily="0" charset="1"/>
              </a:rPr>
              <a:t>0</a:t>
            </a:r>
            <a:r>
              <a:rPr lang="en-US" sz="1800" baseline="0" b="0" i="0" dirty="0" spc="0">
                <a:latin typeface="宋体" pitchFamily="0" charset="1"/>
              </a:rPr>
              <a:t>开头表示。</a:t>
            </a:r>
          </a:p>
        </p:txBody>
      </p:sp>
      <p:sp>
        <p:nvSpPr>
          <p:cNvPr id="515" name="Rectangle 515"/>
          <p:cNvSpPr/>
          <p:nvPr/>
        </p:nvSpPr>
        <p:spPr>
          <a:xfrm rot="0" flipH="0" flipV="0">
            <a:off x="1305439" y="5808836"/>
            <a:ext cx="5162702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十六进制：</a:t>
            </a:r>
            <a:r>
              <a:rPr lang="en-US" sz="1800" baseline="0" b="0" i="0" dirty="0" spc="0">
                <a:latin typeface="Arial" pitchFamily="0" charset="1"/>
              </a:rPr>
              <a:t>0-9</a:t>
            </a:r>
            <a:r>
              <a:rPr lang="en-US" sz="1800" baseline="0" b="0" i="0" dirty="0" spc="0">
                <a:latin typeface="宋体" pitchFamily="0" charset="1"/>
              </a:rPr>
              <a:t>，</a:t>
            </a:r>
            <a:r>
              <a:rPr lang="en-US" sz="1800" baseline="0" b="0" i="0" dirty="0" spc="0">
                <a:latin typeface="Arial" pitchFamily="0" charset="1"/>
              </a:rPr>
              <a:t>A-F</a:t>
            </a:r>
            <a:r>
              <a:rPr lang="en-US" sz="1800" baseline="0" b="0" i="0" dirty="0" spc="0">
                <a:latin typeface="宋体" pitchFamily="0" charset="1"/>
              </a:rPr>
              <a:t>，满</a:t>
            </a:r>
            <a:r>
              <a:rPr lang="en-US" sz="1800" baseline="0" b="0" i="0" dirty="0" spc="0">
                <a:latin typeface="Arial" pitchFamily="0" charset="1"/>
              </a:rPr>
              <a:t>16</a:t>
            </a:r>
            <a:r>
              <a:rPr lang="en-US" sz="1800" baseline="0" b="0" i="0" dirty="0" spc="0">
                <a:latin typeface="宋体" pitchFamily="0" charset="1"/>
              </a:rPr>
              <a:t>进</a:t>
            </a:r>
            <a:r>
              <a:rPr lang="en-US" sz="1800" baseline="0" b="0" i="0" dirty="0" spc="0">
                <a:latin typeface="Arial" pitchFamily="0" charset="1"/>
              </a:rPr>
              <a:t>1. </a:t>
            </a:r>
            <a:r>
              <a:rPr lang="en-US" sz="1800" baseline="0" b="0" i="0" dirty="0" spc="0">
                <a:latin typeface="宋体" pitchFamily="0" charset="1"/>
              </a:rPr>
              <a:t>用</a:t>
            </a:r>
            <a:r>
              <a:rPr lang="en-US" sz="1800" baseline="0" b="0" i="0" dirty="0" spc="0">
                <a:latin typeface="Arial" pitchFamily="0" charset="1"/>
              </a:rPr>
              <a:t>0x</a:t>
            </a:r>
            <a:r>
              <a:rPr lang="en-US" sz="1800" baseline="0" b="0" i="0" dirty="0" spc="0">
                <a:latin typeface="宋体" pitchFamily="0" charset="1"/>
              </a:rPr>
              <a:t>开头表示。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16" name="Freeform 51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8" name="Picture 104"/>
          <p:cNvPicPr>
            <a:picLocks noChangeAspect="0" noChangeArrowheads="1"/>
          </p:cNvPicPr>
          <p:nvPr/>
        </p:nvPicPr>
        <p:blipFill>
          <a:blip r:embed="rId5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19" name="Rectangle 5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20" name="Rectangle 52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521" name="Freeform 5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Freeform 5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Freeform 5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Freeform 5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Freeform 5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Freeform 5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Freeform 5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Freeform 5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Rectangle 535"/>
          <p:cNvSpPr/>
          <p:nvPr/>
        </p:nvSpPr>
        <p:spPr>
          <a:xfrm rot="0" flipH="0" flipV="0">
            <a:off x="848239" y="2023395"/>
            <a:ext cx="2831529" cy="884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进制的基本转换</a:t>
            </a:r>
          </a:p>
          <a:p>
            <a:pPr marL="457200">
              <a:lnSpc>
                <a:spcPts val="3576"/>
              </a:lnSpc>
              <a:tabLst>
                <a:tab pos="964234" algn="l"/>
              </a:tabLst>
            </a:pPr>
            <a:r>
              <a:rPr lang="en-US" sz="5298" baseline="-1420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6" name="Rectangle 536"/>
          <p:cNvSpPr/>
          <p:nvPr/>
        </p:nvSpPr>
        <p:spPr>
          <a:xfrm rot="0" flipH="0" flipV="0">
            <a:off x="1591189" y="2504933"/>
            <a:ext cx="2579218" cy="7491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97" baseline="0" b="0" i="0" dirty="0" spc="0">
                <a:latin typeface="宋体" pitchFamily="0" charset="1"/>
              </a:rPr>
              <a:t>十进</a:t>
            </a:r>
            <a:r>
              <a:rPr lang="en-US" sz="2297" baseline="0" b="0" i="0" dirty="0" spc="1273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二进</a:t>
            </a:r>
            <a:r>
              <a:rPr lang="en-US" sz="2297" baseline="0" b="0" i="0" dirty="0" spc="642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互转</a:t>
            </a:r>
          </a:p>
          <a:p>
            <a:pPr marL="171450">
              <a:lnSpc>
                <a:spcPts val="3143"/>
              </a:lnSpc>
              <a:tabLst>
                <a:tab pos="1650681" algn="l"/>
              </a:tabLst>
            </a:pPr>
            <a:r>
              <a:rPr lang="en-US" sz="4389" baseline="-2487" b="0" i="0" dirty="0" spc="0">
                <a:latin typeface="Arial" pitchFamily="0" charset="1"/>
              </a:rPr>
              <a:t>• 	</a:t>
            </a:r>
            <a:r>
              <a:rPr lang="en-US" sz="22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7" name="Rectangle 537"/>
          <p:cNvSpPr/>
          <p:nvPr/>
        </p:nvSpPr>
        <p:spPr>
          <a:xfrm rot="0" flipH="0" flipV="0">
            <a:off x="1762639" y="2901082"/>
            <a:ext cx="3633786" cy="697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/>
            <a:r>
              <a:rPr lang="en-US" sz="1902" baseline="0" b="0" i="0" dirty="0" spc="0">
                <a:latin typeface="宋体" pitchFamily="0" charset="1"/>
              </a:rPr>
              <a:t>十进制转成二进</a:t>
            </a:r>
            <a:r>
              <a:rPr lang="en-US" sz="1902" baseline="0" b="0" i="0" dirty="0" spc="1042">
                <a:latin typeface="宋体" pitchFamily="0" charset="1"/>
              </a:rPr>
              <a:t>制</a:t>
            </a:r>
            <a:r>
              <a:rPr lang="en-US" sz="1902" baseline="0" b="0" i="0" dirty="0" spc="0">
                <a:latin typeface="宋体" pitchFamily="0" charset="1"/>
              </a:rPr>
              <a:t>除以</a:t>
            </a:r>
            <a:r>
              <a:rPr lang="en-US" sz="1902" baseline="0" b="0" i="0" dirty="0" spc="0">
                <a:latin typeface="Arial" pitchFamily="0" charset="1"/>
              </a:rPr>
              <a:t>2</a:t>
            </a:r>
            <a:r>
              <a:rPr lang="en-US" sz="1902" baseline="0" b="0" i="0" dirty="0" spc="0">
                <a:latin typeface="宋体" pitchFamily="0" charset="1"/>
              </a:rPr>
              <a:t>取余数</a:t>
            </a:r>
          </a:p>
          <a:p>
            <a:pPr marL="0">
              <a:lnSpc>
                <a:spcPts val="2944"/>
              </a:lnSpc>
            </a:pPr>
            <a:r>
              <a:rPr lang="en-US" sz="4389" baseline="1301" b="0" i="0" dirty="0" spc="0">
                <a:latin typeface="Arial" pitchFamily="0" charset="1"/>
              </a:rPr>
              <a:t>•</a:t>
            </a:r>
            <a:r>
              <a:rPr lang="en-US" sz="4389" baseline="1301" b="0" i="0" dirty="0" spc="-19">
                <a:latin typeface="Arial" pitchFamily="0" charset="1"/>
              </a:rPr>
              <a:t> </a:t>
            </a:r>
            <a:r>
              <a:rPr lang="en-US" sz="2881" baseline="1982" b="0" i="0" dirty="0" spc="0">
                <a:latin typeface="宋体" pitchFamily="0" charset="1"/>
              </a:rPr>
              <a:t>二进制转成十进</a:t>
            </a:r>
            <a:r>
              <a:rPr lang="en-US" sz="2881" baseline="1982" b="0" i="0" dirty="0" spc="1042">
                <a:latin typeface="宋体" pitchFamily="0" charset="1"/>
              </a:rPr>
              <a:t>制</a:t>
            </a:r>
            <a:r>
              <a:rPr lang="en-US" sz="2881" baseline="1982" b="0" i="0" dirty="0" spc="0">
                <a:latin typeface="宋体" pitchFamily="0" charset="1"/>
              </a:rPr>
              <a:t>乘以</a:t>
            </a:r>
            <a:r>
              <a:rPr lang="en-US" sz="2881" baseline="1982" b="0" i="0" dirty="0" spc="197">
                <a:latin typeface="Arial" pitchFamily="0" charset="1"/>
              </a:rPr>
              <a:t>2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8" name="Rectangle 538"/>
          <p:cNvSpPr/>
          <p:nvPr/>
        </p:nvSpPr>
        <p:spPr>
          <a:xfrm rot="0" flipH="0" flipV="0">
            <a:off x="4697127" y="3563562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9" name="Rectangle 539"/>
          <p:cNvSpPr/>
          <p:nvPr/>
        </p:nvSpPr>
        <p:spPr>
          <a:xfrm rot="0" flipH="0" flipV="0">
            <a:off x="4671764" y="3263794"/>
            <a:ext cx="724662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的幂数</a:t>
            </a:r>
          </a:p>
        </p:txBody>
      </p:sp>
      <p:sp>
        <p:nvSpPr>
          <p:cNvPr id="540" name="Rectangle 540"/>
          <p:cNvSpPr/>
          <p:nvPr/>
        </p:nvSpPr>
        <p:spPr>
          <a:xfrm rot="0" flipH="0" flipV="0">
            <a:off x="1305439" y="3426023"/>
            <a:ext cx="2783893" cy="594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97" baseline="0" b="0" i="0" dirty="0" spc="0">
                <a:solidFill>
                  <a:srgbClr val="97CDCC"/>
                </a:solidFill>
                <a:latin typeface="Arial" pitchFamily="0" charset="1"/>
              </a:rPr>
              <a:t>• </a:t>
            </a:r>
            <a:r>
              <a:rPr lang="en-US" sz="2297" baseline="0" b="0" i="0" dirty="0" spc="0">
                <a:latin typeface="宋体" pitchFamily="0" charset="1"/>
              </a:rPr>
              <a:t>十进</a:t>
            </a:r>
            <a:r>
              <a:rPr lang="en-US" sz="2297" baseline="0" b="0" i="0" dirty="0" spc="635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八进</a:t>
            </a:r>
            <a:r>
              <a:rPr lang="en-US" sz="2297" baseline="0" b="0" i="0" dirty="0" spc="642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互转</a:t>
            </a:r>
          </a:p>
        </p:txBody>
      </p:sp>
      <p:sp>
        <p:nvSpPr>
          <p:cNvPr id="541" name="Rectangle 541"/>
          <p:cNvSpPr/>
          <p:nvPr/>
        </p:nvSpPr>
        <p:spPr>
          <a:xfrm rot="0" flipH="0" flipV="0">
            <a:off x="1305439" y="3846647"/>
            <a:ext cx="3206836" cy="10330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97" baseline="0" b="0" i="0" dirty="0" spc="0">
                <a:solidFill>
                  <a:srgbClr val="97CDCC"/>
                </a:solidFill>
                <a:latin typeface="Arial" pitchFamily="0" charset="1"/>
              </a:rPr>
              <a:t>• </a:t>
            </a:r>
            <a:r>
              <a:rPr lang="en-US" sz="2297" baseline="0" b="0" i="0" dirty="0" spc="0">
                <a:latin typeface="宋体" pitchFamily="0" charset="1"/>
              </a:rPr>
              <a:t>十进</a:t>
            </a:r>
            <a:r>
              <a:rPr lang="en-US" sz="2297" baseline="0" b="0" i="0" dirty="0" spc="634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十六进</a:t>
            </a:r>
            <a:r>
              <a:rPr lang="en-US" sz="2297" baseline="0" b="0" i="0" dirty="0" spc="634">
                <a:latin typeface="宋体" pitchFamily="0" charset="1"/>
              </a:rPr>
              <a:t>制</a:t>
            </a:r>
            <a:r>
              <a:rPr lang="en-US" sz="2297" baseline="0" b="0" i="0" dirty="0" spc="0">
                <a:latin typeface="宋体" pitchFamily="0" charset="1"/>
              </a:rPr>
              <a:t>互转</a:t>
            </a:r>
          </a:p>
          <a:p>
            <a:pPr marL="0">
              <a:lnSpc>
                <a:spcPts val="3450"/>
              </a:lnSpc>
            </a:pPr>
            <a:r>
              <a:rPr lang="en-US" sz="3497" baseline="0" b="0" i="0" dirty="0" spc="0">
                <a:solidFill>
                  <a:srgbClr val="97CDCC"/>
                </a:solidFill>
                <a:latin typeface="Arial" pitchFamily="0" charset="1"/>
              </a:rPr>
              <a:t>• </a:t>
            </a:r>
            <a:r>
              <a:rPr lang="en-US" sz="2297" baseline="0" b="0" i="0" dirty="0" spc="0">
                <a:latin typeface="宋体" pitchFamily="0" charset="1"/>
              </a:rPr>
              <a:t>负数的二进制表现形式</a:t>
            </a:r>
          </a:p>
        </p:txBody>
      </p:sp>
      <p:sp>
        <p:nvSpPr>
          <p:cNvPr id="542" name="Rectangle 542"/>
          <p:cNvSpPr/>
          <p:nvPr/>
        </p:nvSpPr>
        <p:spPr>
          <a:xfrm rot="0" flipH="0" flipV="0">
            <a:off x="1762639" y="4712142"/>
            <a:ext cx="3017606" cy="49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latin typeface="Arial" pitchFamily="0" charset="1"/>
              </a:rPr>
              <a:t>•</a:t>
            </a:r>
            <a:r>
              <a:rPr lang="en-US" sz="2897" baseline="0" b="0" i="0" dirty="0" spc="-19"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宋体" pitchFamily="0" charset="1"/>
              </a:rPr>
              <a:t>对应的正数二进制取反加</a:t>
            </a:r>
            <a:r>
              <a:rPr lang="en-US" sz="1902" baseline="0" b="0" i="0" dirty="0" spc="0">
                <a:latin typeface="Arial" pitchFamily="0" charset="1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43" name="Freeform 54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5" name="Picture 104"/>
          <p:cNvPicPr>
            <a:picLocks noChangeAspect="0" noChangeArrowheads="1"/>
          </p:cNvPicPr>
          <p:nvPr/>
        </p:nvPicPr>
        <p:blipFill>
          <a:blip r:embed="rId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46" name="Rectangle 54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7" name="Rectangle 54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548" name="Freeform 54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Freeform 55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Freeform 55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Freeform 55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Freeform 55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Freeform 56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Freeform 56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562"/>
          <p:cNvSpPr/>
          <p:nvPr/>
        </p:nvSpPr>
        <p:spPr>
          <a:xfrm rot="0" flipH="0" flipV="0">
            <a:off x="848239" y="2004208"/>
            <a:ext cx="1722158" cy="643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变量的概念：</a:t>
            </a:r>
          </a:p>
          <a:p>
            <a:pPr marL="457200">
              <a:lnSpc>
                <a:spcPts val="2887"/>
              </a:lnSpc>
              <a:tabLst>
                <a:tab pos="898202" algn="l"/>
              </a:tabLst>
            </a:pPr>
            <a:r>
              <a:rPr lang="en-US" sz="4090" baseline="1383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1591189" y="2307484"/>
            <a:ext cx="2286000" cy="274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内存中的一个存储区域</a:t>
            </a:r>
          </a:p>
        </p:txBody>
      </p:sp>
      <p:sp>
        <p:nvSpPr>
          <p:cNvPr id="564" name="Rectangle 564"/>
          <p:cNvSpPr/>
          <p:nvPr/>
        </p:nvSpPr>
        <p:spPr>
          <a:xfrm rot="0" flipH="0" flipV="0">
            <a:off x="1305439" y="2465942"/>
            <a:ext cx="554355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该区域有自己的名称（变量名）和类型（数据类型）</a:t>
            </a:r>
          </a:p>
        </p:txBody>
      </p:sp>
      <p:sp>
        <p:nvSpPr>
          <p:cNvPr id="565" name="Rectangle 565"/>
          <p:cNvSpPr/>
          <p:nvPr/>
        </p:nvSpPr>
        <p:spPr>
          <a:xfrm rot="0" flipH="0" flipV="0">
            <a:off x="848239" y="2769218"/>
            <a:ext cx="5314950" cy="7248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该区域的数据可以在同一类型范围内不断变化</a:t>
            </a:r>
          </a:p>
          <a:p>
            <a:pPr marL="0">
              <a:lnSpc>
                <a:spcPts val="2091"/>
              </a:lnSpc>
            </a:pPr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为什么要定义变量：</a:t>
            </a:r>
          </a:p>
        </p:txBody>
      </p:sp>
      <p:sp>
        <p:nvSpPr>
          <p:cNvPr id="566" name="Rectangle 566"/>
          <p:cNvSpPr/>
          <p:nvPr/>
        </p:nvSpPr>
        <p:spPr>
          <a:xfrm rot="0" flipH="0" flipV="0">
            <a:off x="1305439" y="3423210"/>
            <a:ext cx="482341" cy="4376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1002" algn="l"/>
              </a:tabLst>
            </a:pPr>
            <a:r>
              <a:rPr lang="en-US" sz="4090" baseline="140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7" name="Rectangle 567"/>
          <p:cNvSpPr/>
          <p:nvPr/>
        </p:nvSpPr>
        <p:spPr>
          <a:xfrm rot="0" flipH="0" flipV="0">
            <a:off x="848239" y="3519826"/>
            <a:ext cx="5772150" cy="58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800" baseline="0" b="0" i="0" dirty="0" spc="0">
                <a:latin typeface="宋体" pitchFamily="0" charset="1"/>
              </a:rPr>
              <a:t>用来不断的存放同一类型的常量，并可以重复使用</a:t>
            </a:r>
          </a:p>
          <a:p>
            <a:pPr marL="0">
              <a:lnSpc>
                <a:spcPts val="2409"/>
              </a:lnSpc>
            </a:pPr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使用变量注意：</a:t>
            </a:r>
          </a:p>
        </p:txBody>
      </p:sp>
      <p:sp>
        <p:nvSpPr>
          <p:cNvPr id="568" name="Rectangle 568"/>
          <p:cNvSpPr/>
          <p:nvPr/>
        </p:nvSpPr>
        <p:spPr>
          <a:xfrm rot="0" flipH="0" flipV="0">
            <a:off x="1305439" y="4029000"/>
            <a:ext cx="482341" cy="4376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1002" algn="l"/>
              </a:tabLst>
            </a:pPr>
            <a:r>
              <a:rPr lang="en-US" sz="4090" baseline="17612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9" name="Rectangle 569"/>
          <p:cNvSpPr/>
          <p:nvPr/>
        </p:nvSpPr>
        <p:spPr>
          <a:xfrm rot="0" flipH="0" flipV="0">
            <a:off x="1305439" y="4097559"/>
            <a:ext cx="3867134" cy="6464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800" baseline="0" b="0" i="0" dirty="0" spc="0">
                <a:latin typeface="宋体" pitchFamily="0" charset="1"/>
              </a:rPr>
              <a:t>变量的作用范围（一对</a:t>
            </a:r>
            <a:r>
              <a:rPr lang="en-US" sz="1800" baseline="0" b="0" i="0" dirty="0" spc="0">
                <a:latin typeface="Arial" pitchFamily="0" charset="1"/>
              </a:rPr>
              <a:t>{}</a:t>
            </a:r>
            <a:r>
              <a:rPr lang="en-US" sz="1800" baseline="0" b="0" i="0" dirty="0" spc="0">
                <a:latin typeface="宋体" pitchFamily="0" charset="1"/>
              </a:rPr>
              <a:t>之间有效）</a:t>
            </a:r>
          </a:p>
          <a:p>
            <a:pPr marL="0">
              <a:lnSpc>
                <a:spcPts val="2679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初始化值</a:t>
            </a:r>
          </a:p>
        </p:txBody>
      </p:sp>
      <p:sp>
        <p:nvSpPr>
          <p:cNvPr id="570" name="Rectangle 570"/>
          <p:cNvSpPr/>
          <p:nvPr/>
        </p:nvSpPr>
        <p:spPr>
          <a:xfrm rot="0" flipH="0" flipV="0">
            <a:off x="848239" y="4732930"/>
            <a:ext cx="2182421" cy="2767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定义变量的格式：</a:t>
            </a:r>
          </a:p>
        </p:txBody>
      </p:sp>
      <p:sp>
        <p:nvSpPr>
          <p:cNvPr id="571" name="Rectangle 571"/>
          <p:cNvSpPr/>
          <p:nvPr/>
        </p:nvSpPr>
        <p:spPr>
          <a:xfrm rot="0" flipH="0" flipV="0">
            <a:off x="1305439" y="4938827"/>
            <a:ext cx="3688186" cy="3988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90" baseline="176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090" baseline="17612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727" baseline="26418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数据类</a:t>
            </a:r>
            <a:r>
              <a:rPr lang="en-US" sz="2727" baseline="26418" b="0" i="0" dirty="0" spc="201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型</a:t>
            </a:r>
            <a:r>
              <a:rPr lang="en-US" sz="2727" baseline="26418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变量</a:t>
            </a:r>
            <a:r>
              <a:rPr lang="en-US" sz="2727" baseline="26418" b="0" i="0" dirty="0" spc="1008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名</a:t>
            </a:r>
            <a:r>
              <a:rPr lang="en-US" sz="2727" baseline="26418" b="1" i="0" dirty="0" spc="0">
                <a:latin typeface="Arial" pitchFamily="0" charset="1"/>
              </a:rPr>
              <a:t>=  </a:t>
            </a:r>
            <a:r>
              <a:rPr lang="en-US" sz="2727" baseline="26418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初始化值；</a:t>
            </a:r>
          </a:p>
        </p:txBody>
      </p:sp>
      <p:sp>
        <p:nvSpPr>
          <p:cNvPr id="572" name="Rectangle 572"/>
          <p:cNvSpPr/>
          <p:nvPr/>
        </p:nvSpPr>
        <p:spPr>
          <a:xfrm rot="0" flipH="0" flipV="0">
            <a:off x="848239" y="5229106"/>
            <a:ext cx="5574182" cy="690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4090" baseline="10044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090" baseline="10044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727" baseline="15066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注：格式是固定的，记住格式，以不变应万变。</a:t>
            </a:r>
          </a:p>
          <a:p>
            <a:pPr marL="0">
              <a:lnSpc>
                <a:spcPts val="2091"/>
              </a:lnSpc>
            </a:pPr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理解：变量就如同数学中的未知数。</a:t>
            </a:r>
          </a:p>
        </p:txBody>
      </p:sp>
      <p:sp>
        <p:nvSpPr>
          <p:cNvPr id="573" name="Rectangle 573"/>
          <p:cNvSpPr/>
          <p:nvPr/>
        </p:nvSpPr>
        <p:spPr>
          <a:xfrm rot="0" flipH="0" flipV="0">
            <a:off x="1746442" y="6025549"/>
            <a:ext cx="41338" cy="2607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74" name="Freeform 57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6" name="Picture 104"/>
          <p:cNvPicPr>
            <a:picLocks noChangeAspect="0" noChangeArrowheads="1"/>
          </p:cNvPicPr>
          <p:nvPr/>
        </p:nvPicPr>
        <p:blipFill>
          <a:blip r:embed="rId5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77" name="Freeform 577"/>
          <p:cNvSpPr/>
          <p:nvPr/>
        </p:nvSpPr>
        <p:spPr>
          <a:xfrm rot="5400000" flipH="0" flipV="0">
            <a:off x="1281823" y="4360037"/>
            <a:ext cx="1454658" cy="217170"/>
          </a:xfrm>
          <a:custGeom>
            <a:pathLst>
              <a:path w="1454658" h="217170">
                <a:moveTo>
                  <a:pt x="0" y="0"/>
                </a:moveTo>
                <a:cubicBezTo>
                  <a:pt x="0" y="60197"/>
                  <a:pt x="54864" y="108965"/>
                  <a:pt x="121157" y="108965"/>
                </a:cubicBezTo>
                <a:lnTo>
                  <a:pt x="606551" y="108965"/>
                </a:lnTo>
                <a:cubicBezTo>
                  <a:pt x="672845" y="108965"/>
                  <a:pt x="727709" y="156971"/>
                  <a:pt x="727709" y="217170"/>
                </a:cubicBezTo>
                <a:cubicBezTo>
                  <a:pt x="727709" y="156971"/>
                  <a:pt x="781812" y="108965"/>
                  <a:pt x="848867" y="108965"/>
                </a:cubicBezTo>
                <a:lnTo>
                  <a:pt x="1333500" y="108965"/>
                </a:lnTo>
                <a:cubicBezTo>
                  <a:pt x="1400555" y="108965"/>
                  <a:pt x="1454658" y="60197"/>
                  <a:pt x="1454658" y="0"/>
                </a:cubicBez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5400000" flipH="0" flipV="0">
            <a:off x="3082430" y="3556888"/>
            <a:ext cx="1210817" cy="218693"/>
          </a:xfrm>
          <a:custGeom>
            <a:pathLst>
              <a:path w="1210817" h="218693">
                <a:moveTo>
                  <a:pt x="0" y="0"/>
                </a:moveTo>
                <a:cubicBezTo>
                  <a:pt x="0" y="60197"/>
                  <a:pt x="44957" y="108965"/>
                  <a:pt x="100584" y="108965"/>
                </a:cubicBezTo>
                <a:lnTo>
                  <a:pt x="504444" y="108965"/>
                </a:lnTo>
                <a:cubicBezTo>
                  <a:pt x="560069" y="108965"/>
                  <a:pt x="605790" y="158495"/>
                  <a:pt x="605790" y="218693"/>
                </a:cubicBezTo>
                <a:cubicBezTo>
                  <a:pt x="605790" y="158495"/>
                  <a:pt x="650748" y="108965"/>
                  <a:pt x="706373" y="108965"/>
                </a:cubicBezTo>
                <a:lnTo>
                  <a:pt x="1110233" y="108965"/>
                </a:lnTo>
                <a:cubicBezTo>
                  <a:pt x="1165860" y="108965"/>
                  <a:pt x="1210817" y="60197"/>
                  <a:pt x="1210817" y="0"/>
                </a:cubicBez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5400000" flipH="0" flipV="0">
            <a:off x="4362590" y="3049397"/>
            <a:ext cx="605027" cy="144779"/>
          </a:xfrm>
          <a:custGeom>
            <a:pathLst>
              <a:path w="605027" h="144779">
                <a:moveTo>
                  <a:pt x="0" y="0"/>
                </a:moveTo>
                <a:cubicBezTo>
                  <a:pt x="0" y="40386"/>
                  <a:pt x="22859" y="72389"/>
                  <a:pt x="50292" y="72389"/>
                </a:cubicBezTo>
                <a:lnTo>
                  <a:pt x="252222" y="72389"/>
                </a:lnTo>
                <a:cubicBezTo>
                  <a:pt x="279654" y="72389"/>
                  <a:pt x="302513" y="105155"/>
                  <a:pt x="302513" y="144779"/>
                </a:cubicBezTo>
                <a:cubicBezTo>
                  <a:pt x="302513" y="105155"/>
                  <a:pt x="325374" y="72389"/>
                  <a:pt x="352806" y="72389"/>
                </a:cubicBezTo>
                <a:lnTo>
                  <a:pt x="554736" y="72389"/>
                </a:lnTo>
                <a:cubicBezTo>
                  <a:pt x="582168" y="72389"/>
                  <a:pt x="605027" y="40386"/>
                  <a:pt x="605027" y="0"/>
                </a:cubicBez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5400000" flipH="0" flipV="0">
            <a:off x="3172726" y="5103368"/>
            <a:ext cx="1030224" cy="218693"/>
          </a:xfrm>
          <a:custGeom>
            <a:pathLst>
              <a:path w="1030224" h="218693">
                <a:moveTo>
                  <a:pt x="0" y="0"/>
                </a:moveTo>
                <a:cubicBezTo>
                  <a:pt x="0" y="60197"/>
                  <a:pt x="38100" y="108965"/>
                  <a:pt x="85343" y="108965"/>
                </a:cubicBezTo>
                <a:lnTo>
                  <a:pt x="429005" y="108965"/>
                </a:lnTo>
                <a:cubicBezTo>
                  <a:pt x="476250" y="108965"/>
                  <a:pt x="515112" y="158495"/>
                  <a:pt x="515112" y="218693"/>
                </a:cubicBezTo>
                <a:cubicBezTo>
                  <a:pt x="515112" y="158495"/>
                  <a:pt x="553212" y="108965"/>
                  <a:pt x="600455" y="108965"/>
                </a:cubicBezTo>
                <a:lnTo>
                  <a:pt x="944117" y="108965"/>
                </a:lnTo>
                <a:cubicBezTo>
                  <a:pt x="991361" y="108965"/>
                  <a:pt x="1030224" y="60197"/>
                  <a:pt x="1030224" y="0"/>
                </a:cubicBez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Rectangle 58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82" name="Rectangle 58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583" name="Freeform 58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Freeform 58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Freeform 58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Freeform 58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Freeform 58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Freeform 58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Freeform 58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Freeform 59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Freeform 59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Freeform 59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Freeform 59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Freeform 59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Freeform 59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Freeform 59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Rectangle 597"/>
          <p:cNvSpPr/>
          <p:nvPr/>
        </p:nvSpPr>
        <p:spPr>
          <a:xfrm rot="0" flipH="0" flipV="0">
            <a:off x="955681" y="4356456"/>
            <a:ext cx="813083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数据类型</a:t>
            </a:r>
          </a:p>
        </p:txBody>
      </p:sp>
      <p:sp>
        <p:nvSpPr>
          <p:cNvPr id="598" name="Rectangle 598"/>
          <p:cNvSpPr/>
          <p:nvPr/>
        </p:nvSpPr>
        <p:spPr>
          <a:xfrm rot="0" flipH="0" flipV="0">
            <a:off x="2186311" y="3570834"/>
            <a:ext cx="1220113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基本数据类型</a:t>
            </a:r>
          </a:p>
        </p:txBody>
      </p:sp>
      <p:sp>
        <p:nvSpPr>
          <p:cNvPr id="599" name="Rectangle 599"/>
          <p:cNvSpPr/>
          <p:nvPr/>
        </p:nvSpPr>
        <p:spPr>
          <a:xfrm rot="0" flipH="0" flipV="0">
            <a:off x="2186311" y="5021665"/>
            <a:ext cx="1220113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引用数据类型</a:t>
            </a:r>
          </a:p>
        </p:txBody>
      </p:sp>
      <p:sp>
        <p:nvSpPr>
          <p:cNvPr id="600" name="Rectangle 600"/>
          <p:cNvSpPr/>
          <p:nvPr/>
        </p:nvSpPr>
        <p:spPr>
          <a:xfrm rot="0" flipH="0" flipV="0">
            <a:off x="3852803" y="2961286"/>
            <a:ext cx="610362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数值型</a:t>
            </a:r>
          </a:p>
        </p:txBody>
      </p:sp>
      <p:sp>
        <p:nvSpPr>
          <p:cNvPr id="601" name="Rectangle 601"/>
          <p:cNvSpPr/>
          <p:nvPr/>
        </p:nvSpPr>
        <p:spPr>
          <a:xfrm rot="0" flipH="0" flipV="0">
            <a:off x="3852803" y="3542740"/>
            <a:ext cx="1190178" cy="3035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字符型</a:t>
            </a:r>
            <a:r>
              <a:rPr lang="en-US" sz="1602" baseline="0" b="0" i="0" dirty="0" spc="0">
                <a:latin typeface="Times New Roman" pitchFamily="0" charset="1"/>
              </a:rPr>
              <a:t>(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char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</p:txBody>
      </p:sp>
      <p:sp>
        <p:nvSpPr>
          <p:cNvPr id="602" name="Rectangle 602"/>
          <p:cNvSpPr/>
          <p:nvPr/>
        </p:nvSpPr>
        <p:spPr>
          <a:xfrm rot="0" flipH="0" flipV="0">
            <a:off x="3852775" y="4085847"/>
            <a:ext cx="1778537" cy="3037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布尔型（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boolean</a:t>
            </a:r>
            <a:r>
              <a:rPr lang="en-US" sz="1602" baseline="0" b="0" i="0" dirty="0" spc="0">
                <a:latin typeface="宋体" pitchFamily="0" charset="1"/>
              </a:rPr>
              <a:t>）</a:t>
            </a:r>
          </a:p>
        </p:txBody>
      </p:sp>
      <p:sp>
        <p:nvSpPr>
          <p:cNvPr id="603" name="Rectangle 603"/>
          <p:cNvSpPr/>
          <p:nvPr/>
        </p:nvSpPr>
        <p:spPr>
          <a:xfrm rot="0" flipH="0" flipV="0">
            <a:off x="4794637" y="2629749"/>
            <a:ext cx="2904676" cy="3036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整数类型</a:t>
            </a:r>
            <a:r>
              <a:rPr lang="en-US" sz="1602" baseline="0" b="0" i="0" dirty="0" spc="0">
                <a:latin typeface="Times New Roman" pitchFamily="0" charset="1"/>
              </a:rPr>
              <a:t>(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byte, short, int, long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</p:txBody>
      </p:sp>
      <p:sp>
        <p:nvSpPr>
          <p:cNvPr id="604" name="Rectangle 604"/>
          <p:cNvSpPr/>
          <p:nvPr/>
        </p:nvSpPr>
        <p:spPr>
          <a:xfrm rot="0" flipH="0" flipV="0">
            <a:off x="4794600" y="3237873"/>
            <a:ext cx="2168620" cy="3036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浮点类型</a:t>
            </a:r>
            <a:r>
              <a:rPr lang="en-US" sz="1602" baseline="0" b="0" i="0" dirty="0" spc="0">
                <a:solidFill>
                  <a:srgbClr val="FF0000"/>
                </a:solidFill>
                <a:latin typeface="Times New Roman" pitchFamily="0" charset="1"/>
              </a:rPr>
              <a:t>(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float, double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</p:txBody>
      </p:sp>
      <p:sp>
        <p:nvSpPr>
          <p:cNvPr id="605" name="Rectangle 605"/>
          <p:cNvSpPr/>
          <p:nvPr/>
        </p:nvSpPr>
        <p:spPr>
          <a:xfrm rot="0" flipH="0" flipV="0">
            <a:off x="3852816" y="4581231"/>
            <a:ext cx="796210" cy="303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类</a:t>
            </a:r>
            <a:r>
              <a:rPr lang="en-US" sz="1602" baseline="0" b="0" i="0" dirty="0" spc="0">
                <a:latin typeface="Times New Roman" pitchFamily="0" charset="1"/>
              </a:rPr>
              <a:t>(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class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</p:txBody>
      </p:sp>
      <p:sp>
        <p:nvSpPr>
          <p:cNvPr id="606" name="Rectangle 606"/>
          <p:cNvSpPr/>
          <p:nvPr/>
        </p:nvSpPr>
        <p:spPr>
          <a:xfrm rot="0" flipH="0" flipV="0">
            <a:off x="3852708" y="5129132"/>
            <a:ext cx="1405918" cy="303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接口</a:t>
            </a:r>
            <a:r>
              <a:rPr lang="en-US" sz="1602" baseline="0" b="0" i="0" dirty="0" spc="0">
                <a:latin typeface="Times New Roman" pitchFamily="0" charset="1"/>
              </a:rPr>
              <a:t>(</a:t>
            </a:r>
            <a:r>
              <a:rPr lang="en-US" sz="1800" baseline="0" b="1" i="0" dirty="0" spc="0">
                <a:solidFill>
                  <a:srgbClr val="FF0000"/>
                </a:solidFill>
                <a:latin typeface="Times New Roman" pitchFamily="0" charset="1"/>
              </a:rPr>
              <a:t>interface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</p:txBody>
      </p:sp>
      <p:sp>
        <p:nvSpPr>
          <p:cNvPr id="607" name="Rectangle 607"/>
          <p:cNvSpPr/>
          <p:nvPr/>
        </p:nvSpPr>
        <p:spPr>
          <a:xfrm rot="0" flipH="0" flipV="0">
            <a:off x="992257" y="5557885"/>
            <a:ext cx="3691693" cy="633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60503"/>
            <a:r>
              <a:rPr lang="en-US" sz="1602" baseline="0" b="0" i="0" dirty="0" spc="0">
                <a:latin typeface="宋体" pitchFamily="0" charset="1"/>
              </a:rPr>
              <a:t>数组</a:t>
            </a:r>
            <a:r>
              <a:rPr lang="en-US" sz="1602" baseline="0" b="0" i="0" dirty="0" spc="0">
                <a:latin typeface="Times New Roman" pitchFamily="0" charset="1"/>
              </a:rPr>
              <a:t>( </a:t>
            </a:r>
            <a:r>
              <a:rPr lang="en-US" sz="1602" baseline="0" b="1" i="0" dirty="0" spc="0">
                <a:solidFill>
                  <a:srgbClr val="FF0000"/>
                </a:solidFill>
                <a:latin typeface="Times New Roman" pitchFamily="0" charset="1"/>
              </a:rPr>
              <a:t>[ ] </a:t>
            </a:r>
            <a:r>
              <a:rPr lang="en-US" sz="1602" baseline="0" b="0" i="0" dirty="0" spc="0">
                <a:latin typeface="Times New Roman" pitchFamily="0" charset="1"/>
              </a:rPr>
              <a:t>)</a:t>
            </a:r>
          </a:p>
          <a:p>
            <a:pPr marL="0">
              <a:lnSpc>
                <a:spcPts val="2859"/>
              </a:lnSpc>
            </a:pPr>
            <a:r>
              <a:rPr lang="en-US" sz="1800" baseline="0" b="0" i="0" dirty="0" spc="0">
                <a:latin typeface="宋体" pitchFamily="0" charset="1"/>
              </a:rPr>
              <a:t>整数默认：</a:t>
            </a:r>
            <a:r>
              <a:rPr lang="en-US" sz="1800" baseline="0" b="0" i="0" dirty="0" spc="0">
                <a:latin typeface="Arial" pitchFamily="0" charset="1"/>
              </a:rPr>
              <a:t>int  </a:t>
            </a:r>
            <a:r>
              <a:rPr lang="en-US" sz="1800" baseline="0" b="0" i="0" dirty="0" spc="497"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小数默认：</a:t>
            </a:r>
            <a:r>
              <a:rPr lang="en-US" sz="1800" baseline="0" b="0" i="0" dirty="0" spc="0">
                <a:latin typeface="Arial" pitchFamily="0" charset="1"/>
              </a:rPr>
              <a:t>double</a:t>
            </a:r>
          </a:p>
        </p:txBody>
      </p:sp>
      <p:sp>
        <p:nvSpPr>
          <p:cNvPr id="608" name="Rectangle 608"/>
          <p:cNvSpPr/>
          <p:nvPr/>
        </p:nvSpPr>
        <p:spPr>
          <a:xfrm rot="0" flipH="0" flipV="0">
            <a:off x="951109" y="1945495"/>
            <a:ext cx="6962536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语言是强类型语言，对于每一种数据都定义了明确</a:t>
            </a:r>
          </a:p>
          <a:p>
            <a:pPr marL="0">
              <a:lnSpc>
                <a:spcPts val="2953"/>
              </a:lnSpc>
              <a:tabLst>
                <a:tab pos="6899099" algn="l"/>
              </a:tabLst>
            </a:pPr>
            <a:r>
              <a:rPr lang="en-US" sz="3025" baseline="12400" b="0" i="0" dirty="0" spc="0">
                <a:latin typeface="宋体" pitchFamily="0" charset="1"/>
              </a:rPr>
              <a:t>的具体数据类型，在内存总分配了不同大小的内存空间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09" name="Freeform 60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Freeform 61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1" name="Picture 104"/>
          <p:cNvPicPr>
            <a:picLocks noChangeAspect="0" noChangeArrowheads="1"/>
          </p:cNvPicPr>
          <p:nvPr/>
        </p:nvPicPr>
        <p:blipFill>
          <a:blip r:embed="rId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12" name="Rectangle 61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13" name="Rectangle 61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614" name="Freeform 61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Freeform 61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Freeform 61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Freeform 61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Freeform 61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Freeform 61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Freeform 62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Freeform 62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Freeform 62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Freeform 62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Freeform 62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Freeform 62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Freeform 62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Freeform 62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Rectangle 628"/>
          <p:cNvSpPr/>
          <p:nvPr/>
        </p:nvSpPr>
        <p:spPr>
          <a:xfrm rot="0" flipH="0" flipV="0">
            <a:off x="848239" y="1986727"/>
            <a:ext cx="4406642" cy="6738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自动类型转换（也叫隐式类型转换）</a:t>
            </a:r>
          </a:p>
          <a:p>
            <a:pPr marL="0">
              <a:lnSpc>
                <a:spcPts val="2896"/>
              </a:lnSpc>
              <a:tabLst>
                <a:tab pos="907260" algn="l"/>
              </a:tabLst>
            </a:pPr>
            <a:r>
              <a:rPr lang="en-US" sz="2116" baseline="8658" b="0" i="0" dirty="0" spc="0">
                <a:latin typeface="Wingdings" pitchFamily="0" charset="1"/>
              </a:rPr>
              <a:t>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29" name="Rectangle 629"/>
          <p:cNvSpPr/>
          <p:nvPr/>
        </p:nvSpPr>
        <p:spPr>
          <a:xfrm rot="0" flipH="0" flipV="0">
            <a:off x="1755499" y="2715879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30" name="Rectangle 630"/>
          <p:cNvSpPr/>
          <p:nvPr/>
        </p:nvSpPr>
        <p:spPr>
          <a:xfrm rot="0" flipH="0" flipV="0">
            <a:off x="848239" y="2322007"/>
            <a:ext cx="4406642" cy="6404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宋体" pitchFamily="0" charset="1"/>
              </a:rPr>
              <a:t>强制类型转换（也叫显式类型转换）</a:t>
            </a:r>
          </a:p>
          <a:p>
            <a:pPr marL="0">
              <a:lnSpc>
                <a:spcPts val="2647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类型转换的原理</a:t>
            </a:r>
          </a:p>
        </p:txBody>
      </p:sp>
      <p:sp>
        <p:nvSpPr>
          <p:cNvPr id="631" name="Rectangle 631"/>
          <p:cNvSpPr/>
          <p:nvPr/>
        </p:nvSpPr>
        <p:spPr>
          <a:xfrm rot="0" flipH="0" flipV="0">
            <a:off x="848239" y="3050397"/>
            <a:ext cx="95164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07260" algn="l"/>
              </a:tabLst>
            </a:pPr>
            <a:r>
              <a:rPr lang="en-US" sz="2116" baseline="8658" b="0" i="0" dirty="0" spc="0">
                <a:latin typeface="Wingdings" pitchFamily="0" charset="1"/>
              </a:rPr>
              <a:t>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32" name="Rectangle 632"/>
          <p:cNvSpPr/>
          <p:nvPr/>
        </p:nvSpPr>
        <p:spPr>
          <a:xfrm rot="0" flipH="0" flipV="0">
            <a:off x="1755499" y="3385677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33" name="Rectangle 633"/>
          <p:cNvSpPr/>
          <p:nvPr/>
        </p:nvSpPr>
        <p:spPr>
          <a:xfrm rot="0" flipH="0" flipV="0">
            <a:off x="848239" y="2974195"/>
            <a:ext cx="3531979" cy="6733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宋体" pitchFamily="0" charset="1"/>
              </a:rPr>
              <a:t>什么时候要用强制类型转换</a:t>
            </a:r>
            <a:r>
              <a:rPr lang="en-US" sz="1997" baseline="0" b="0" i="0" dirty="0" spc="0">
                <a:latin typeface="Arial" pitchFamily="0" charset="1"/>
              </a:rPr>
              <a:t>?</a:t>
            </a:r>
          </a:p>
          <a:p>
            <a:pPr marL="0">
              <a:lnSpc>
                <a:spcPts val="2626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表达式的</a:t>
            </a:r>
            <a:r>
              <a:rPr lang="en-US" sz="1997" baseline="0" b="0" i="0" dirty="0" spc="0">
                <a:ln w="5080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数据类型自动提升</a:t>
            </a:r>
          </a:p>
        </p:txBody>
      </p:sp>
      <p:sp>
        <p:nvSpPr>
          <p:cNvPr id="634" name="Rectangle 634"/>
          <p:cNvSpPr/>
          <p:nvPr/>
        </p:nvSpPr>
        <p:spPr>
          <a:xfrm rot="0" flipH="0" flipV="0">
            <a:off x="1305439" y="3531039"/>
            <a:ext cx="494446" cy="4843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0060" algn="l"/>
              </a:tabLst>
            </a:pPr>
            <a:r>
              <a:rPr lang="en-US" sz="4545" baseline="803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35" name="Rectangle 635"/>
          <p:cNvSpPr/>
          <p:nvPr/>
        </p:nvSpPr>
        <p:spPr>
          <a:xfrm rot="0" flipH="0" flipV="0">
            <a:off x="1591189" y="3643993"/>
            <a:ext cx="586889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所有的</a:t>
            </a:r>
            <a:r>
              <a:rPr lang="en-US" sz="1997" baseline="0" b="0" i="0" dirty="0" spc="0">
                <a:latin typeface="Arial" pitchFamily="0" charset="1"/>
              </a:rPr>
              <a:t>byte</a:t>
            </a:r>
            <a:r>
              <a:rPr lang="en-US" sz="1997" baseline="0" b="0" i="0" dirty="0" spc="0">
                <a:latin typeface="宋体" pitchFamily="0" charset="1"/>
              </a:rPr>
              <a:t>型、</a:t>
            </a:r>
            <a:r>
              <a:rPr lang="en-US" sz="1997" baseline="0" b="0" i="0" dirty="0" spc="0">
                <a:latin typeface="Arial" pitchFamily="0" charset="1"/>
              </a:rPr>
              <a:t>short</a:t>
            </a:r>
            <a:r>
              <a:rPr lang="en-US" sz="1997" baseline="0" b="0" i="0" dirty="0" spc="0">
                <a:latin typeface="宋体" pitchFamily="0" charset="1"/>
              </a:rPr>
              <a:t>型和</a:t>
            </a:r>
            <a:r>
              <a:rPr lang="en-US" sz="1997" baseline="0" b="0" i="0" dirty="0" spc="0">
                <a:latin typeface="Arial" pitchFamily="0" charset="1"/>
              </a:rPr>
              <a:t>char</a:t>
            </a:r>
            <a:r>
              <a:rPr lang="en-US" sz="1997" baseline="0" b="0" i="0" dirty="0" spc="0">
                <a:latin typeface="宋体" pitchFamily="0" charset="1"/>
              </a:rPr>
              <a:t>的值将被提升到</a:t>
            </a:r>
            <a:r>
              <a:rPr lang="en-US" sz="1997" baseline="0" b="0" i="0" dirty="0" spc="0">
                <a:latin typeface="Arial" pitchFamily="0" charset="1"/>
              </a:rPr>
              <a:t>int</a:t>
            </a:r>
            <a:r>
              <a:rPr lang="en-US" sz="1997" baseline="0" b="0" i="0" dirty="0" spc="0">
                <a:latin typeface="宋体" pitchFamily="0" charset="1"/>
              </a:rPr>
              <a:t>型。</a:t>
            </a:r>
          </a:p>
        </p:txBody>
      </p:sp>
      <p:sp>
        <p:nvSpPr>
          <p:cNvPr id="636" name="Rectangle 636"/>
          <p:cNvSpPr/>
          <p:nvPr/>
        </p:nvSpPr>
        <p:spPr>
          <a:xfrm rot="0" flipH="0" flipV="0">
            <a:off x="1305439" y="3835705"/>
            <a:ext cx="5819442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如果一个操作数是</a:t>
            </a:r>
            <a:r>
              <a:rPr lang="en-US" sz="1997" baseline="0" b="0" i="0" dirty="0" spc="0">
                <a:latin typeface="Arial" pitchFamily="0" charset="1"/>
              </a:rPr>
              <a:t>long</a:t>
            </a:r>
            <a:r>
              <a:rPr lang="en-US" sz="1997" baseline="0" b="0" i="0" dirty="0" spc="0">
                <a:latin typeface="宋体" pitchFamily="0" charset="1"/>
              </a:rPr>
              <a:t>型，计算结果就是</a:t>
            </a:r>
            <a:r>
              <a:rPr lang="en-US" sz="1997" baseline="0" b="0" i="0" dirty="0" spc="0">
                <a:latin typeface="Arial" pitchFamily="0" charset="1"/>
              </a:rPr>
              <a:t>long</a:t>
            </a:r>
            <a:r>
              <a:rPr lang="en-US" sz="1997" baseline="0" b="0" i="0" dirty="0" spc="0">
                <a:latin typeface="宋体" pitchFamily="0" charset="1"/>
              </a:rPr>
              <a:t>型；</a:t>
            </a:r>
          </a:p>
        </p:txBody>
      </p:sp>
      <p:sp>
        <p:nvSpPr>
          <p:cNvPr id="637" name="Rectangle 637"/>
          <p:cNvSpPr/>
          <p:nvPr/>
        </p:nvSpPr>
        <p:spPr>
          <a:xfrm rot="0" flipH="0" flipV="0">
            <a:off x="1305439" y="4170223"/>
            <a:ext cx="581715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如果一个操作数是</a:t>
            </a:r>
            <a:r>
              <a:rPr lang="en-US" sz="1997" baseline="0" b="0" i="0" dirty="0" spc="0">
                <a:latin typeface="Arial" pitchFamily="0" charset="1"/>
              </a:rPr>
              <a:t>float</a:t>
            </a:r>
            <a:r>
              <a:rPr lang="en-US" sz="1997" baseline="0" b="0" i="0" dirty="0" spc="0">
                <a:latin typeface="宋体" pitchFamily="0" charset="1"/>
              </a:rPr>
              <a:t>型，计算结果就是</a:t>
            </a:r>
            <a:r>
              <a:rPr lang="en-US" sz="1997" baseline="0" b="0" i="0" dirty="0" spc="0">
                <a:latin typeface="Arial" pitchFamily="0" charset="1"/>
              </a:rPr>
              <a:t>float</a:t>
            </a:r>
            <a:r>
              <a:rPr lang="en-US" sz="1997" baseline="0" b="0" i="0" dirty="0" spc="0">
                <a:latin typeface="宋体" pitchFamily="0" charset="1"/>
              </a:rPr>
              <a:t>型；</a:t>
            </a:r>
          </a:p>
        </p:txBody>
      </p:sp>
      <p:sp>
        <p:nvSpPr>
          <p:cNvPr id="638" name="Rectangle 638"/>
          <p:cNvSpPr/>
          <p:nvPr/>
        </p:nvSpPr>
        <p:spPr>
          <a:xfrm rot="0" flipH="0" flipV="0">
            <a:off x="1305439" y="4505503"/>
            <a:ext cx="638478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如果一个操作数是</a:t>
            </a:r>
            <a:r>
              <a:rPr lang="en-US" sz="1997" baseline="0" b="0" i="0" dirty="0" spc="0">
                <a:latin typeface="Arial" pitchFamily="0" charset="1"/>
              </a:rPr>
              <a:t>double</a:t>
            </a:r>
            <a:r>
              <a:rPr lang="en-US" sz="1997" baseline="0" b="0" i="0" dirty="0" spc="0">
                <a:latin typeface="宋体" pitchFamily="0" charset="1"/>
              </a:rPr>
              <a:t>型，计算结果就是</a:t>
            </a:r>
            <a:r>
              <a:rPr lang="en-US" sz="1997" baseline="0" b="0" i="0" dirty="0" spc="0">
                <a:latin typeface="Arial" pitchFamily="0" charset="1"/>
              </a:rPr>
              <a:t>double</a:t>
            </a:r>
            <a:r>
              <a:rPr lang="en-US" sz="1997" baseline="0" b="0" i="0" dirty="0" spc="0">
                <a:latin typeface="宋体" pitchFamily="0" charset="1"/>
              </a:rPr>
              <a:t>型。</a:t>
            </a:r>
          </a:p>
        </p:txBody>
      </p:sp>
      <p:sp>
        <p:nvSpPr>
          <p:cNvPr id="639" name="Rectangle 639"/>
          <p:cNvSpPr/>
          <p:nvPr/>
        </p:nvSpPr>
        <p:spPr>
          <a:xfrm rot="0" flipH="0" flipV="0">
            <a:off x="848239" y="5001961"/>
            <a:ext cx="951646" cy="6738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分析</a:t>
            </a:r>
          </a:p>
          <a:p>
            <a:pPr marL="457200">
              <a:lnSpc>
                <a:spcPts val="2896"/>
              </a:lnSpc>
              <a:tabLst>
                <a:tab pos="907260" algn="l"/>
              </a:tabLst>
            </a:pPr>
            <a:r>
              <a:rPr lang="en-US" sz="4090" baseline="1270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0" name="Rectangle 640"/>
          <p:cNvSpPr/>
          <p:nvPr/>
        </p:nvSpPr>
        <p:spPr>
          <a:xfrm rot="0" flipH="0" flipV="0">
            <a:off x="1591189" y="5319807"/>
            <a:ext cx="6268211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1" i="0" dirty="0" spc="0">
                <a:latin typeface="Arial" pitchFamily="0" charset="1"/>
              </a:rPr>
              <a:t>System.out.println(‘a’)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与</a:t>
            </a:r>
            <a:r>
              <a:rPr lang="en-US" sz="1800" baseline="0" b="1" i="0" dirty="0" spc="0">
                <a:latin typeface="Arial" pitchFamily="0" charset="1"/>
              </a:rPr>
              <a:t>System.out.println(’a’+1) </a:t>
            </a:r>
            <a:r>
              <a:rPr lang="en-US" sz="1800" baseline="0" b="0" i="0" dirty="0" spc="0">
                <a:latin typeface="宋体" pitchFamily="0" charset="1"/>
              </a:rPr>
              <a:t>的区别</a:t>
            </a:r>
            <a:r>
              <a:rPr lang="en-US" sz="1602" baseline="0" b="0" i="0" dirty="0" spc="0">
                <a:latin typeface="宋体" pitchFamily="0" charset="1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41" name="Freeform 64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Freeform 64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3" name="Picture 104"/>
          <p:cNvPicPr>
            <a:picLocks noChangeAspect="0" noChangeArrowheads="1"/>
          </p:cNvPicPr>
          <p:nvPr/>
        </p:nvPicPr>
        <p:blipFill>
          <a:blip r:embed="rId6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44" name="Rectangle 64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45" name="Rectangle 645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常量与变量</a:t>
            </a:r>
          </a:p>
        </p:txBody>
      </p:sp>
      <p:sp>
        <p:nvSpPr>
          <p:cNvPr id="646" name="Freeform 64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Freeform 64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Freeform 64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Freeform 64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Freeform 65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Freeform 65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Freeform 65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Freeform 65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Freeform 65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Freeform 65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Freeform 65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Freeform 65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Freeform 65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Rectangle 660"/>
          <p:cNvSpPr/>
          <p:nvPr/>
        </p:nvSpPr>
        <p:spPr>
          <a:xfrm rot="0" flipH="0" flipV="0">
            <a:off x="848239" y="2027830"/>
            <a:ext cx="1927539" cy="643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自动类型提升</a:t>
            </a:r>
          </a:p>
          <a:p>
            <a:pPr marL="898202">
              <a:lnSpc>
                <a:spcPts val="2887"/>
              </a:lnSpc>
            </a:pPr>
            <a:r>
              <a:rPr lang="en-US" sz="1302" baseline="0" b="0" i="0" dirty="0" spc="-197">
                <a:latin typeface="Times New Roman" pitchFamily="0" charset="1"/>
              </a:rPr>
              <a:t> </a:t>
            </a:r>
            <a:r>
              <a:rPr lang="en-US" sz="2427" baseline="31556" b="1" i="0" dirty="0" spc="0">
                <a:latin typeface="Arial" pitchFamily="0" charset="1"/>
              </a:rPr>
              <a:t>byte b = 3;</a:t>
            </a:r>
          </a:p>
        </p:txBody>
      </p:sp>
      <p:sp>
        <p:nvSpPr>
          <p:cNvPr id="661" name="Rectangle 661"/>
          <p:cNvSpPr/>
          <p:nvPr/>
        </p:nvSpPr>
        <p:spPr>
          <a:xfrm rot="0" flipH="0" flipV="0">
            <a:off x="1762639" y="2620227"/>
            <a:ext cx="833490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int x = 4;</a:t>
            </a:r>
          </a:p>
        </p:txBody>
      </p:sp>
      <p:sp>
        <p:nvSpPr>
          <p:cNvPr id="662" name="Rectangle 662"/>
          <p:cNvSpPr/>
          <p:nvPr/>
        </p:nvSpPr>
        <p:spPr>
          <a:xfrm rot="0" flipH="0" flipV="0">
            <a:off x="1762639" y="2914422"/>
            <a:ext cx="3967719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x = x + b;</a:t>
            </a:r>
            <a:r>
              <a:rPr lang="en-US" sz="1602" baseline="0" b="0" i="0" dirty="0" spc="0">
                <a:latin typeface="Arial" pitchFamily="0" charset="1"/>
              </a:rPr>
              <a:t>//b</a:t>
            </a:r>
            <a:r>
              <a:rPr lang="en-US" sz="1602" baseline="0" b="0" i="0" dirty="0" spc="0">
                <a:latin typeface="宋体" pitchFamily="0" charset="1"/>
              </a:rPr>
              <a:t>会自动提升为</a:t>
            </a:r>
            <a:r>
              <a:rPr lang="en-US" sz="1602" baseline="0" b="0" i="0" dirty="0" spc="0">
                <a:latin typeface="Arial" pitchFamily="0" charset="1"/>
              </a:rPr>
              <a:t>int</a:t>
            </a:r>
            <a:r>
              <a:rPr lang="en-US" sz="1602" baseline="0" b="0" i="0" dirty="0" spc="0">
                <a:latin typeface="宋体" pitchFamily="0" charset="1"/>
              </a:rPr>
              <a:t>类型进行运算。</a:t>
            </a:r>
          </a:p>
        </p:txBody>
      </p:sp>
      <p:sp>
        <p:nvSpPr>
          <p:cNvPr id="663" name="Rectangle 663"/>
          <p:cNvSpPr/>
          <p:nvPr/>
        </p:nvSpPr>
        <p:spPr>
          <a:xfrm rot="0" flipH="0" flipV="0">
            <a:off x="848239" y="3239410"/>
            <a:ext cx="1927539" cy="6435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强制类型转换</a:t>
            </a:r>
          </a:p>
          <a:p>
            <a:pPr marL="898202">
              <a:lnSpc>
                <a:spcPts val="2887"/>
              </a:lnSpc>
            </a:pPr>
            <a:r>
              <a:rPr lang="en-US" sz="1302" baseline="0" b="0" i="0" dirty="0" spc="-197">
                <a:latin typeface="Times New Roman" pitchFamily="0" charset="1"/>
              </a:rPr>
              <a:t> </a:t>
            </a:r>
            <a:r>
              <a:rPr lang="en-US" sz="2427" baseline="31931" b="1" i="0" dirty="0" spc="0">
                <a:latin typeface="Arial" pitchFamily="0" charset="1"/>
              </a:rPr>
              <a:t>byte b = 3;</a:t>
            </a:r>
          </a:p>
        </p:txBody>
      </p:sp>
      <p:sp>
        <p:nvSpPr>
          <p:cNvPr id="664" name="Rectangle 664"/>
          <p:cNvSpPr/>
          <p:nvPr/>
        </p:nvSpPr>
        <p:spPr>
          <a:xfrm rot="0" flipH="0" flipV="0">
            <a:off x="1762639" y="3831859"/>
            <a:ext cx="1416446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b = b + 4;</a:t>
            </a:r>
            <a:r>
              <a:rPr lang="en-US" sz="1602" baseline="0" b="0" i="0" dirty="0" spc="0">
                <a:latin typeface="Arial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报错</a:t>
            </a:r>
          </a:p>
        </p:txBody>
      </p:sp>
      <p:sp>
        <p:nvSpPr>
          <p:cNvPr id="665" name="Rectangle 665"/>
          <p:cNvSpPr/>
          <p:nvPr/>
        </p:nvSpPr>
        <p:spPr>
          <a:xfrm rot="0" flipH="0" flipV="0">
            <a:off x="1762435" y="4125240"/>
            <a:ext cx="6448922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b = (byte)b+4;</a:t>
            </a:r>
            <a:r>
              <a:rPr lang="en-US" sz="1602" baseline="0" b="0" i="0" dirty="0" spc="0">
                <a:latin typeface="Arial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强制</a:t>
            </a:r>
            <a:r>
              <a:rPr lang="en-US" sz="1602" baseline="0" b="0" i="0" dirty="0" spc="0">
                <a:ln w="406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类型</a:t>
            </a:r>
            <a:r>
              <a:rPr lang="en-US" sz="1602" baseline="0" b="0" i="0" dirty="0" spc="0">
                <a:latin typeface="宋体" pitchFamily="0" charset="1"/>
              </a:rPr>
              <a:t>转换，强制将</a:t>
            </a:r>
            <a:r>
              <a:rPr lang="en-US" sz="1602" baseline="0" b="0" i="0" dirty="0" spc="0">
                <a:latin typeface="Arial" pitchFamily="0" charset="1"/>
              </a:rPr>
              <a:t>b+4</a:t>
            </a:r>
            <a:r>
              <a:rPr lang="en-US" sz="1602" baseline="0" b="0" i="0" dirty="0" spc="0">
                <a:latin typeface="宋体" pitchFamily="0" charset="1"/>
              </a:rPr>
              <a:t>的结果转换为</a:t>
            </a:r>
            <a:r>
              <a:rPr lang="en-US" sz="1602" baseline="0" b="0" i="0" dirty="0" spc="0">
                <a:latin typeface="Arial" pitchFamily="0" charset="1"/>
              </a:rPr>
              <a:t>byte</a:t>
            </a:r>
            <a:r>
              <a:rPr lang="en-US" sz="1602" baseline="0" b="0" i="0" dirty="0" spc="0">
                <a:latin typeface="宋体" pitchFamily="0" charset="1"/>
              </a:rPr>
              <a:t>类型，再赋</a:t>
            </a:r>
          </a:p>
        </p:txBody>
      </p:sp>
      <p:sp>
        <p:nvSpPr>
          <p:cNvPr id="666" name="Rectangle 666"/>
          <p:cNvSpPr/>
          <p:nvPr/>
        </p:nvSpPr>
        <p:spPr>
          <a:xfrm rot="0" flipH="0" flipV="0">
            <a:off x="1990914" y="4446982"/>
            <a:ext cx="7045815" cy="320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994951" algn="l"/>
              </a:tabLst>
            </a:pPr>
            <a:r>
              <a:rPr lang="en-US" sz="2427" baseline="52099" b="0" i="0" dirty="0" spc="0">
                <a:latin typeface="宋体" pitchFamily="0" charset="1"/>
              </a:rPr>
              <a:t>值给</a:t>
            </a:r>
            <a:r>
              <a:rPr lang="en-US" sz="2427" baseline="52099" b="0" i="0" dirty="0" spc="0">
                <a:latin typeface="Arial" pitchFamily="0" charset="1"/>
              </a:rPr>
              <a:t>b</a:t>
            </a:r>
            <a:r>
              <a:rPr lang="en-US" sz="2427" baseline="52099" b="0" i="0" dirty="0" spc="0">
                <a:latin typeface="宋体" pitchFamily="0" charset="1"/>
              </a:rPr>
              <a:t>。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67" name="Rectangle 667"/>
          <p:cNvSpPr/>
          <p:nvPr/>
        </p:nvSpPr>
        <p:spPr>
          <a:xfrm rot="0" flipH="0" flipV="0">
            <a:off x="848239" y="4695592"/>
            <a:ext cx="1041654" cy="2904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800" baseline="0" b="0" i="0" dirty="0" spc="0">
                <a:latin typeface="宋体" pitchFamily="0" charset="1"/>
              </a:rPr>
              <a:t>思考</a:t>
            </a:r>
            <a:r>
              <a:rPr lang="en-US" sz="1902" baseline="0" b="0" i="0" dirty="0" spc="0">
                <a:latin typeface="宋体" pitchFamily="0" charset="1"/>
              </a:rPr>
              <a:t>：</a:t>
            </a:r>
          </a:p>
        </p:txBody>
      </p:sp>
      <p:sp>
        <p:nvSpPr>
          <p:cNvPr id="668" name="Rectangle 668"/>
          <p:cNvSpPr/>
          <p:nvPr/>
        </p:nvSpPr>
        <p:spPr>
          <a:xfrm rot="0" flipH="0" flipV="0">
            <a:off x="1746442" y="5072529"/>
            <a:ext cx="1733002" cy="280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-197">
                <a:latin typeface="Times New Roman" pitchFamily="0" charset="1"/>
              </a:rPr>
              <a:t> </a:t>
            </a:r>
            <a:r>
              <a:rPr lang="en-US" sz="2427" baseline="30807" b="1" i="0" dirty="0" spc="0">
                <a:latin typeface="Arial" pitchFamily="0" charset="1"/>
              </a:rPr>
              <a:t>byte b1=3,b2=4,b;</a:t>
            </a:r>
          </a:p>
        </p:txBody>
      </p:sp>
      <p:sp>
        <p:nvSpPr>
          <p:cNvPr id="669" name="Rectangle 669"/>
          <p:cNvSpPr/>
          <p:nvPr/>
        </p:nvSpPr>
        <p:spPr>
          <a:xfrm rot="0" flipH="0" flipV="0">
            <a:off x="1762639" y="5303229"/>
            <a:ext cx="902847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b=b1+b2;</a:t>
            </a:r>
          </a:p>
        </p:txBody>
      </p:sp>
      <p:sp>
        <p:nvSpPr>
          <p:cNvPr id="670" name="Rectangle 670"/>
          <p:cNvSpPr/>
          <p:nvPr/>
        </p:nvSpPr>
        <p:spPr>
          <a:xfrm rot="0" flipH="0" flipV="0">
            <a:off x="1762639" y="5596610"/>
            <a:ext cx="3069184" cy="5627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Arial" pitchFamily="0" charset="1"/>
              </a:rPr>
              <a:t>b=3+4;</a:t>
            </a:r>
          </a:p>
          <a:p>
            <a:pPr marL="0">
              <a:lnSpc>
                <a:spcPts val="2286"/>
              </a:lnSpc>
            </a:pPr>
            <a:r>
              <a:rPr lang="en-US" sz="1602" baseline="0" b="0" i="0" dirty="0" spc="0">
                <a:ln w="406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哪句是编译失败的呢？为什么呢？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71" name="Freeform 67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Freeform 67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3" name="Picture 104"/>
          <p:cNvPicPr>
            <a:picLocks noChangeAspect="0" noChangeArrowheads="1"/>
          </p:cNvPicPr>
          <p:nvPr/>
        </p:nvPicPr>
        <p:blipFill>
          <a:blip r:embed="rId6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74" name="Rectangle 67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75" name="Rectangle 67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76" name="Freeform 67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Freeform 67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Freeform 67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Freeform 67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Freeform 68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Freeform 68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Freeform 68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Freeform 68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Freeform 68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Freeform 68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Freeform 68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Freeform 68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Rectangle 690"/>
          <p:cNvSpPr/>
          <p:nvPr/>
        </p:nvSpPr>
        <p:spPr>
          <a:xfrm rot="0" flipH="0" flipV="0">
            <a:off x="776611" y="1035439"/>
            <a:ext cx="2098517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2.5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运算符</a:t>
            </a:r>
          </a:p>
        </p:txBody>
      </p:sp>
      <p:sp>
        <p:nvSpPr>
          <p:cNvPr id="691" name="Rectangle 691"/>
          <p:cNvSpPr/>
          <p:nvPr/>
        </p:nvSpPr>
        <p:spPr>
          <a:xfrm rot="0" flipH="0" flipV="0">
            <a:off x="848239" y="2022679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算术运算符</a:t>
            </a:r>
          </a:p>
        </p:txBody>
      </p:sp>
      <p:sp>
        <p:nvSpPr>
          <p:cNvPr id="692" name="Rectangle 692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3" name="Rectangle 693"/>
          <p:cNvSpPr/>
          <p:nvPr/>
        </p:nvSpPr>
        <p:spPr>
          <a:xfrm rot="0" flipH="0" flipV="0">
            <a:off x="848239" y="2591131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赋值运算符</a:t>
            </a:r>
          </a:p>
        </p:txBody>
      </p:sp>
      <p:sp>
        <p:nvSpPr>
          <p:cNvPr id="694" name="Rectangle 694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5" name="Rectangle 695"/>
          <p:cNvSpPr/>
          <p:nvPr/>
        </p:nvSpPr>
        <p:spPr>
          <a:xfrm rot="0" flipH="0" flipV="0">
            <a:off x="848239" y="3158821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比较运算符</a:t>
            </a:r>
          </a:p>
        </p:txBody>
      </p:sp>
      <p:sp>
        <p:nvSpPr>
          <p:cNvPr id="696" name="Rectangle 696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7" name="Rectangle 697"/>
          <p:cNvSpPr/>
          <p:nvPr/>
        </p:nvSpPr>
        <p:spPr>
          <a:xfrm rot="0" flipH="0" flipV="0">
            <a:off x="848239" y="3727273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逻辑运算符</a:t>
            </a:r>
          </a:p>
        </p:txBody>
      </p:sp>
      <p:sp>
        <p:nvSpPr>
          <p:cNvPr id="698" name="Rectangle 698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9" name="Rectangle 699"/>
          <p:cNvSpPr/>
          <p:nvPr/>
        </p:nvSpPr>
        <p:spPr>
          <a:xfrm rot="0" flipH="0" flipV="0">
            <a:off x="848239" y="4295725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位运算符</a:t>
            </a:r>
          </a:p>
        </p:txBody>
      </p:sp>
      <p:sp>
        <p:nvSpPr>
          <p:cNvPr id="700" name="Rectangle 700"/>
          <p:cNvSpPr/>
          <p:nvPr/>
        </p:nvSpPr>
        <p:spPr>
          <a:xfrm rot="0" flipH="0" flipV="0">
            <a:off x="1831782" y="47084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1" name="Rectangle 701"/>
          <p:cNvSpPr/>
          <p:nvPr/>
        </p:nvSpPr>
        <p:spPr>
          <a:xfrm rot="0" flipH="0" flipV="0">
            <a:off x="848239" y="4864177"/>
            <a:ext cx="231267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三元运算符</a:t>
            </a:r>
          </a:p>
        </p:txBody>
      </p:sp>
      <p:sp>
        <p:nvSpPr>
          <p:cNvPr id="702" name="Rectangle 702"/>
          <p:cNvSpPr/>
          <p:nvPr/>
        </p:nvSpPr>
        <p:spPr>
          <a:xfrm rot="0" flipH="0" flipV="0">
            <a:off x="1831782" y="527687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03" name="Freeform 70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Freeform 70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5" name="Picture 104"/>
          <p:cNvPicPr>
            <a:picLocks noChangeAspect="0" noChangeArrowheads="1"/>
          </p:cNvPicPr>
          <p:nvPr/>
        </p:nvPicPr>
        <p:blipFill>
          <a:blip r:embed="rId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06" name="Freeform 706"/>
          <p:cNvSpPr/>
          <p:nvPr/>
        </p:nvSpPr>
        <p:spPr>
          <a:xfrm rot="5400000" flipH="0" flipV="0">
            <a:off x="2414537" y="-98806"/>
            <a:ext cx="4319016" cy="8206740"/>
          </a:xfrm>
          <a:custGeom>
            <a:pathLst>
              <a:path w="4319016" h="8206740">
                <a:moveTo>
                  <a:pt x="0" y="8206740"/>
                </a:moveTo>
                <a:lnTo>
                  <a:pt x="4319016" y="8206740"/>
                </a:lnTo>
                <a:lnTo>
                  <a:pt x="4319016" y="0"/>
                </a:lnTo>
                <a:lnTo>
                  <a:pt x="0" y="0"/>
                </a:lnTo>
                <a:lnTo>
                  <a:pt x="0" y="820674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7" name="Picture 707"/>
          <p:cNvPicPr>
            <a:picLocks noChangeAspect="0" noChangeArrowheads="1"/>
          </p:cNvPicPr>
          <p:nvPr/>
        </p:nvPicPr>
        <p:blipFill>
          <a:blip r:embed="rId7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57593" y="1831975"/>
            <a:ext cx="8232902" cy="4345178"/>
          </a:xfrm>
          <a:prstGeom prst="rect">
            <a:avLst/>
          </a:prstGeom>
          <a:noFill/>
          <a:extLst/>
        </p:spPr>
      </p:pic>
      <p:sp>
        <p:nvSpPr>
          <p:cNvPr id="708" name="Rectangle 70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09" name="Rectangle 70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10" name="Freeform 71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Freeform 71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Freeform 71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Freeform 71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Freeform 71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Freeform 71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Freeform 71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Freeform 72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Freeform 72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Freeform 72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Rectangle 724"/>
          <p:cNvSpPr/>
          <p:nvPr/>
        </p:nvSpPr>
        <p:spPr>
          <a:xfrm rot="0" flipH="0" flipV="0">
            <a:off x="776611" y="1120464"/>
            <a:ext cx="294664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2.5.1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算术运算符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25" name="Freeform 72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Freeform 72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7" name="Picture 104"/>
          <p:cNvPicPr>
            <a:picLocks noChangeAspect="0" noChangeArrowheads="1"/>
          </p:cNvPicPr>
          <p:nvPr/>
        </p:nvPicPr>
        <p:blipFill>
          <a:blip r:embed="rId7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28" name="Rectangle 72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29" name="Rectangle 72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30" name="Freeform 73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Freeform 73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Freeform 73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Freeform 73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Freeform 73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Freeform 73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Freeform 73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Freeform 73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Freeform 73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Freeform 73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Freeform 74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Freeform 74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Freeform 74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Rectangle 744"/>
          <p:cNvSpPr/>
          <p:nvPr/>
        </p:nvSpPr>
        <p:spPr>
          <a:xfrm rot="0" flipH="0" flipV="0">
            <a:off x="776611" y="1120464"/>
            <a:ext cx="294664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2.5.1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算术运算符</a:t>
            </a:r>
          </a:p>
        </p:txBody>
      </p:sp>
      <p:sp>
        <p:nvSpPr>
          <p:cNvPr id="745" name="Rectangle 745"/>
          <p:cNvSpPr/>
          <p:nvPr/>
        </p:nvSpPr>
        <p:spPr>
          <a:xfrm rot="0" flipH="0" flipV="0">
            <a:off x="848239" y="2088881"/>
            <a:ext cx="3390900" cy="8050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算术运算符的注意问题</a:t>
            </a:r>
          </a:p>
          <a:p>
            <a:pPr marL="457200">
              <a:lnSpc>
                <a:spcPts val="3441"/>
              </a:lnSpc>
              <a:tabLst>
                <a:tab pos="935688" algn="l"/>
              </a:tabLst>
            </a:pPr>
            <a:r>
              <a:rPr lang="en-US" sz="4090" baseline="-1729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46" name="Rectangle 746"/>
          <p:cNvSpPr/>
          <p:nvPr/>
        </p:nvSpPr>
        <p:spPr>
          <a:xfrm rot="0" flipH="0" flipV="0">
            <a:off x="1591189" y="2563653"/>
            <a:ext cx="7569403" cy="6787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如果对负数取模，可以把模数负号忽略不记，如：</a:t>
            </a:r>
            <a:r>
              <a:rPr lang="en-US" sz="1800" baseline="0" b="0" i="0" dirty="0" spc="0">
                <a:latin typeface="Arial" pitchFamily="0" charset="1"/>
              </a:rPr>
              <a:t>5%-2=1</a:t>
            </a:r>
            <a:r>
              <a:rPr lang="en-US" sz="1800" baseline="0" b="0" i="0" dirty="0" spc="0">
                <a:latin typeface="宋体" pitchFamily="0" charset="1"/>
              </a:rPr>
              <a:t>。但被模</a:t>
            </a:r>
          </a:p>
          <a:p>
            <a:pPr marL="0">
              <a:lnSpc>
                <a:spcPts val="2933"/>
              </a:lnSpc>
              <a:tabLst>
                <a:tab pos="7512253" algn="l"/>
              </a:tabLst>
            </a:pPr>
            <a:r>
              <a:rPr lang="en-US" sz="2727" baseline="1399" b="0" i="0" dirty="0" spc="0">
                <a:latin typeface="宋体" pitchFamily="0" charset="1"/>
              </a:rPr>
              <a:t>数是负数就另当别论。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47" name="Rectangle 747"/>
          <p:cNvSpPr/>
          <p:nvPr/>
        </p:nvSpPr>
        <p:spPr>
          <a:xfrm rot="0" flipH="0" flipV="0">
            <a:off x="1305439" y="3177650"/>
            <a:ext cx="7733994" cy="807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对于除号</a:t>
            </a:r>
            <a:r>
              <a:rPr lang="en-US" sz="1800" baseline="0" b="0" i="0" dirty="0" spc="0">
                <a:latin typeface="Arial" pitchFamily="0" charset="1"/>
              </a:rPr>
              <a:t>“/”</a:t>
            </a:r>
            <a:r>
              <a:rPr lang="en-US" sz="1800" baseline="0" b="0" i="0" dirty="0" spc="0">
                <a:latin typeface="宋体" pitchFamily="0" charset="1"/>
              </a:rPr>
              <a:t>，它的整数除和小数除是有区别的：整数之间做除法时</a:t>
            </a:r>
          </a:p>
          <a:p>
            <a:pPr marL="285750">
              <a:lnSpc>
                <a:spcPts val="2744"/>
              </a:lnSpc>
              <a:tabLst>
                <a:tab pos="7676844" algn="l"/>
              </a:tabLst>
            </a:pPr>
            <a:r>
              <a:rPr lang="en-US" sz="2727" baseline="9100" b="0" i="0" dirty="0" spc="0">
                <a:latin typeface="宋体" pitchFamily="0" charset="1"/>
              </a:rPr>
              <a:t>，只保留整数部分而舍弃小数部分。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48" name="Rectangle 748"/>
          <p:cNvSpPr/>
          <p:nvPr/>
        </p:nvSpPr>
        <p:spPr>
          <a:xfrm rot="0" flipH="0" flipV="0">
            <a:off x="1762639" y="3918763"/>
            <a:ext cx="4320387" cy="3908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97" baseline="0" b="0" i="0" dirty="0" spc="0">
                <a:latin typeface="Arial" pitchFamily="0" charset="1"/>
              </a:rPr>
              <a:t>•</a:t>
            </a:r>
            <a:r>
              <a:rPr lang="en-US" sz="2297" baseline="0" b="0" i="0" dirty="0" spc="356">
                <a:latin typeface="Arial" pitchFamily="0" charset="1"/>
              </a:rPr>
              <a:t> </a:t>
            </a:r>
            <a:r>
              <a:rPr lang="en-US" sz="1500" baseline="0" b="0" i="0" dirty="0" spc="0">
                <a:latin typeface="宋体" pitchFamily="0" charset="1"/>
              </a:rPr>
              <a:t>例如：</a:t>
            </a:r>
            <a:r>
              <a:rPr lang="en-US" sz="1500" baseline="0" b="1" i="0" dirty="0" spc="0">
                <a:latin typeface="Arial" pitchFamily="0" charset="1"/>
              </a:rPr>
              <a:t>int x=3510;x=x/1000*1000;</a:t>
            </a:r>
            <a:r>
              <a:rPr lang="en-US" sz="1500" baseline="0" b="1" i="0" dirty="0" spc="414">
                <a:latin typeface="Arial" pitchFamily="0" charset="1"/>
              </a:rPr>
              <a:t> </a:t>
            </a:r>
            <a:r>
              <a:rPr lang="en-US" sz="1500" baseline="0" b="1" i="0" dirty="0" spc="0">
                <a:latin typeface="Arial" pitchFamily="0" charset="1"/>
              </a:rPr>
              <a:t>x</a:t>
            </a:r>
            <a:r>
              <a:rPr lang="en-US" sz="1500" baseline="0" b="0" i="0" dirty="0" spc="0">
                <a:ln w="3810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的结果是？</a:t>
            </a:r>
          </a:p>
        </p:txBody>
      </p:sp>
      <p:sp>
        <p:nvSpPr>
          <p:cNvPr id="749" name="Rectangle 749"/>
          <p:cNvSpPr/>
          <p:nvPr/>
        </p:nvSpPr>
        <p:spPr>
          <a:xfrm rot="0" flipH="0" flipV="0">
            <a:off x="1305439" y="4263500"/>
            <a:ext cx="6121222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Arial" pitchFamily="0" charset="1"/>
              </a:rPr>
              <a:t>“+”</a:t>
            </a:r>
            <a:r>
              <a:rPr lang="en-US" sz="1800" baseline="0" b="0" i="0" dirty="0" spc="0">
                <a:latin typeface="宋体" pitchFamily="0" charset="1"/>
              </a:rPr>
              <a:t>除字符串相加功能外，还能把非字符串转换成字符</a:t>
            </a:r>
            <a:r>
              <a:rPr lang="en-US" sz="1800" baseline="0" b="0" i="0" dirty="0" spc="498">
                <a:latin typeface="宋体" pitchFamily="0" charset="1"/>
              </a:rPr>
              <a:t>串</a:t>
            </a:r>
            <a:r>
              <a:rPr lang="en-US" sz="1800" baseline="0" b="0" i="0" dirty="0" spc="0">
                <a:latin typeface="宋体" pitchFamily="0" charset="1"/>
              </a:rPr>
              <a:t>，</a:t>
            </a:r>
          </a:p>
        </p:txBody>
      </p:sp>
      <p:sp>
        <p:nvSpPr>
          <p:cNvPr id="750" name="Rectangle 750"/>
          <p:cNvSpPr/>
          <p:nvPr/>
        </p:nvSpPr>
        <p:spPr>
          <a:xfrm rot="0" flipH="0" flipV="0">
            <a:off x="1762639" y="4675742"/>
            <a:ext cx="5913081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•</a:t>
            </a:r>
            <a:r>
              <a:rPr lang="en-US" sz="2700" baseline="0" b="0" i="0" dirty="0" spc="104"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例如：</a:t>
            </a:r>
            <a:r>
              <a:rPr lang="en-US" sz="1800" baseline="0" b="1" i="0" dirty="0" spc="0">
                <a:latin typeface="Arial" pitchFamily="0" charset="1"/>
              </a:rPr>
              <a:t>System.out.println("5+5="+5+5);//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打印结果是？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51" name="Freeform 75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Freeform 75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3" name="Picture 104"/>
          <p:cNvPicPr>
            <a:picLocks noChangeAspect="0" noChangeArrowheads="1"/>
          </p:cNvPicPr>
          <p:nvPr/>
        </p:nvPicPr>
        <p:blipFill>
          <a:blip r:embed="rId7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54" name="Rectangle 75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55" name="Rectangle 75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56" name="Freeform 75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Freeform 75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Freeform 75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Freeform 75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Freeform 76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Freeform 76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Freeform 76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Freeform 76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Freeform 76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Freeform 76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Freeform 76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Freeform 76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Freeform 76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Freeform 76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Rectangle 770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赋值运算符</a:t>
            </a:r>
          </a:p>
        </p:txBody>
      </p:sp>
      <p:sp>
        <p:nvSpPr>
          <p:cNvPr id="771" name="Rectangle 771"/>
          <p:cNvSpPr/>
          <p:nvPr/>
        </p:nvSpPr>
        <p:spPr>
          <a:xfrm rot="0" flipH="0" flipV="0">
            <a:off x="848239" y="1993631"/>
            <a:ext cx="1257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符号：</a:t>
            </a:r>
          </a:p>
        </p:txBody>
      </p:sp>
      <p:sp>
        <p:nvSpPr>
          <p:cNvPr id="772" name="Rectangle 772"/>
          <p:cNvSpPr/>
          <p:nvPr/>
        </p:nvSpPr>
        <p:spPr>
          <a:xfrm rot="0" flipH="0" flipV="0">
            <a:off x="1762639" y="2323119"/>
            <a:ext cx="2746095" cy="441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36" baseline="-10960" b="0" i="0" dirty="0" spc="0">
                <a:latin typeface="Arial" pitchFamily="0" charset="1"/>
              </a:rPr>
              <a:t>= , +=, -=, *=, /=, %=</a:t>
            </a:r>
          </a:p>
        </p:txBody>
      </p:sp>
      <p:sp>
        <p:nvSpPr>
          <p:cNvPr id="773" name="Rectangle 773"/>
          <p:cNvSpPr/>
          <p:nvPr/>
        </p:nvSpPr>
        <p:spPr>
          <a:xfrm rot="0" flipH="0" flipV="0">
            <a:off x="848239" y="2796779"/>
            <a:ext cx="1257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示例：</a:t>
            </a:r>
          </a:p>
        </p:txBody>
      </p:sp>
      <p:sp>
        <p:nvSpPr>
          <p:cNvPr id="774" name="Rectangle 774"/>
          <p:cNvSpPr/>
          <p:nvPr/>
        </p:nvSpPr>
        <p:spPr>
          <a:xfrm rot="0" flipH="0" flipV="0">
            <a:off x="1783927" y="3196315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75" name="Rectangle 775"/>
          <p:cNvSpPr/>
          <p:nvPr/>
        </p:nvSpPr>
        <p:spPr>
          <a:xfrm rot="0" flipH="0" flipV="0">
            <a:off x="1762639" y="3319381"/>
            <a:ext cx="223174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int a,b,c;  a=b=c =3;</a:t>
            </a:r>
          </a:p>
        </p:txBody>
      </p:sp>
      <p:sp>
        <p:nvSpPr>
          <p:cNvPr id="776" name="Rectangle 776"/>
          <p:cNvSpPr/>
          <p:nvPr/>
        </p:nvSpPr>
        <p:spPr>
          <a:xfrm rot="0" flipH="0" flipV="0">
            <a:off x="1762639" y="3681984"/>
            <a:ext cx="364087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int a = 3;   a+=5;</a:t>
            </a:r>
            <a:r>
              <a:rPr lang="en-US" sz="1997" baseline="0" b="0" i="0" dirty="0" spc="0">
                <a:latin typeface="宋体" pitchFamily="0" charset="1"/>
              </a:rPr>
              <a:t>等同运算</a:t>
            </a:r>
            <a:r>
              <a:rPr lang="en-US" sz="1997" baseline="0" b="0" i="0" dirty="0" spc="0">
                <a:latin typeface="Arial" pitchFamily="0" charset="1"/>
              </a:rPr>
              <a:t>a=a+5;</a:t>
            </a:r>
          </a:p>
        </p:txBody>
      </p:sp>
      <p:sp>
        <p:nvSpPr>
          <p:cNvPr id="777" name="Rectangle 777"/>
          <p:cNvSpPr/>
          <p:nvPr/>
        </p:nvSpPr>
        <p:spPr>
          <a:xfrm rot="0" flipH="0" flipV="0">
            <a:off x="848239" y="4054079"/>
            <a:ext cx="1257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思考：</a:t>
            </a:r>
          </a:p>
        </p:txBody>
      </p:sp>
      <p:sp>
        <p:nvSpPr>
          <p:cNvPr id="778" name="Rectangle 778"/>
          <p:cNvSpPr/>
          <p:nvPr/>
        </p:nvSpPr>
        <p:spPr>
          <a:xfrm rot="0" flipH="0" flipV="0">
            <a:off x="1783927" y="4453615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79" name="Rectangle 779"/>
          <p:cNvSpPr/>
          <p:nvPr/>
        </p:nvSpPr>
        <p:spPr>
          <a:xfrm rot="0" flipH="0" flipV="0">
            <a:off x="1762639" y="4556869"/>
            <a:ext cx="1328816" cy="1045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short s = 3; </a:t>
            </a:r>
          </a:p>
          <a:p>
            <a:pPr marL="0">
              <a:lnSpc>
                <a:spcPts val="2735"/>
              </a:lnSpc>
            </a:pPr>
            <a:r>
              <a:rPr lang="en-US" sz="1997" baseline="0" b="0" i="0" dirty="0" spc="0">
                <a:latin typeface="Arial" pitchFamily="0" charset="1"/>
              </a:rPr>
              <a:t>s=s+2;</a:t>
            </a:r>
          </a:p>
          <a:p>
            <a:pPr marL="0">
              <a:lnSpc>
                <a:spcPts val="2825"/>
              </a:lnSpc>
            </a:pPr>
            <a:r>
              <a:rPr lang="en-US" sz="1997" baseline="0" b="0" i="0" dirty="0" spc="0">
                <a:latin typeface="Arial" pitchFamily="0" charset="1"/>
              </a:rPr>
              <a:t>s+=2</a:t>
            </a:r>
            <a:r>
              <a:rPr lang="en-US" sz="1602" baseline="0" b="0" i="0" dirty="0" spc="0">
                <a:latin typeface="Arial" pitchFamily="0" charset="1"/>
              </a:rPr>
              <a:t>;</a:t>
            </a:r>
          </a:p>
        </p:txBody>
      </p:sp>
      <p:sp>
        <p:nvSpPr>
          <p:cNvPr id="780" name="Rectangle 780"/>
          <p:cNvSpPr/>
          <p:nvPr/>
        </p:nvSpPr>
        <p:spPr>
          <a:xfrm rot="0" flipH="0" flipV="0">
            <a:off x="1762639" y="5662569"/>
            <a:ext cx="1448720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有什么区别？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8" name="Freeform 13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04"/>
          <p:cNvPicPr>
            <a:picLocks noChangeAspect="0" noChangeArrowheads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1" name="Rectangle 14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2" name="Rectangle 14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 Java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语言基础组成</a:t>
            </a:r>
          </a:p>
        </p:txBody>
      </p:sp>
      <p:sp>
        <p:nvSpPr>
          <p:cNvPr id="143" name="Freeform 14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 rot="0" flipH="0" flipV="0">
            <a:off x="848239" y="2007042"/>
            <a:ext cx="24766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2.1 </a:t>
            </a:r>
            <a:r>
              <a:rPr lang="en-US" sz="3600" baseline="0" b="0" i="0" dirty="0" spc="0">
                <a:latin typeface="宋体" pitchFamily="0" charset="1"/>
              </a:rPr>
              <a:t>关键字</a:t>
            </a:r>
          </a:p>
        </p:txBody>
      </p:sp>
      <p:sp>
        <p:nvSpPr>
          <p:cNvPr id="158" name="Rectangle 158"/>
          <p:cNvSpPr/>
          <p:nvPr/>
        </p:nvSpPr>
        <p:spPr>
          <a:xfrm rot="0" flipH="0" flipV="0">
            <a:off x="1860285" y="2470172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848239" y="2721037"/>
            <a:ext cx="24766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2.2 </a:t>
            </a:r>
            <a:r>
              <a:rPr lang="en-US" sz="3600" baseline="0" b="0" i="0" dirty="0" spc="0">
                <a:latin typeface="宋体" pitchFamily="0" charset="1"/>
              </a:rPr>
              <a:t>标识符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1860285" y="3184166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848239" y="3435793"/>
            <a:ext cx="20194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2.3 </a:t>
            </a:r>
            <a:r>
              <a:rPr lang="en-US" sz="3600" baseline="0" b="0" i="0" dirty="0" spc="0">
                <a:latin typeface="宋体" pitchFamily="0" charset="1"/>
              </a:rPr>
              <a:t>注释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1860285" y="3898922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848239" y="4149787"/>
            <a:ext cx="33910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2.4 </a:t>
            </a:r>
            <a:r>
              <a:rPr lang="en-US" sz="3600" baseline="0" b="0" i="0" dirty="0" spc="0">
                <a:latin typeface="宋体" pitchFamily="0" charset="1"/>
              </a:rPr>
              <a:t>常量和变量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1860285" y="4612916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5" name="Rectangle 165"/>
          <p:cNvSpPr/>
          <p:nvPr/>
        </p:nvSpPr>
        <p:spPr>
          <a:xfrm rot="0" flipH="0" flipV="0">
            <a:off x="4772539" y="2007042"/>
            <a:ext cx="24766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2.5 </a:t>
            </a:r>
            <a:r>
              <a:rPr lang="en-US" sz="3600" baseline="0" b="0" i="0" dirty="0" spc="0">
                <a:latin typeface="宋体" pitchFamily="0" charset="1"/>
              </a:rPr>
              <a:t>运算符</a:t>
            </a:r>
          </a:p>
        </p:txBody>
      </p:sp>
      <p:sp>
        <p:nvSpPr>
          <p:cNvPr id="166" name="Rectangle 166"/>
          <p:cNvSpPr/>
          <p:nvPr/>
        </p:nvSpPr>
        <p:spPr>
          <a:xfrm rot="0" flipH="0" flipV="0">
            <a:off x="5784585" y="2470172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7" name="Rectangle 167"/>
          <p:cNvSpPr/>
          <p:nvPr/>
        </p:nvSpPr>
        <p:spPr>
          <a:xfrm rot="0" flipH="0" flipV="0">
            <a:off x="4772539" y="2721037"/>
            <a:ext cx="20194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2.6 </a:t>
            </a:r>
            <a:r>
              <a:rPr lang="en-US" sz="3600" baseline="0" b="0" i="0" dirty="0" spc="0">
                <a:latin typeface="宋体" pitchFamily="0" charset="1"/>
              </a:rPr>
              <a:t>语句</a:t>
            </a:r>
          </a:p>
        </p:txBody>
      </p:sp>
      <p:sp>
        <p:nvSpPr>
          <p:cNvPr id="168" name="Rectangle 168"/>
          <p:cNvSpPr/>
          <p:nvPr/>
        </p:nvSpPr>
        <p:spPr>
          <a:xfrm rot="0" flipH="0" flipV="0">
            <a:off x="5784585" y="3184166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9" name="Rectangle 169"/>
          <p:cNvSpPr/>
          <p:nvPr/>
        </p:nvSpPr>
        <p:spPr>
          <a:xfrm rot="0" flipH="0" flipV="0">
            <a:off x="4772539" y="3435793"/>
            <a:ext cx="20194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2.7 </a:t>
            </a:r>
            <a:r>
              <a:rPr lang="en-US" sz="3600" baseline="0" b="0" i="0" dirty="0" spc="0">
                <a:latin typeface="宋体" pitchFamily="0" charset="1"/>
              </a:rPr>
              <a:t>函数</a:t>
            </a:r>
          </a:p>
        </p:txBody>
      </p:sp>
      <p:sp>
        <p:nvSpPr>
          <p:cNvPr id="170" name="Rectangle 170"/>
          <p:cNvSpPr/>
          <p:nvPr/>
        </p:nvSpPr>
        <p:spPr>
          <a:xfrm rot="0" flipH="0" flipV="0">
            <a:off x="5784585" y="3898922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71" name="Rectangle 171"/>
          <p:cNvSpPr/>
          <p:nvPr/>
        </p:nvSpPr>
        <p:spPr>
          <a:xfrm rot="0" flipH="0" flipV="0">
            <a:off x="4772539" y="4149787"/>
            <a:ext cx="2019452" cy="612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Arial" pitchFamily="0" charset="1"/>
              </a:rPr>
              <a:t>2.8 </a:t>
            </a:r>
            <a:r>
              <a:rPr lang="en-US" sz="3600" baseline="0" b="0" i="0" dirty="0" spc="0">
                <a:latin typeface="宋体" pitchFamily="0" charset="1"/>
              </a:rPr>
              <a:t>数组</a:t>
            </a:r>
          </a:p>
        </p:txBody>
      </p:sp>
      <p:sp>
        <p:nvSpPr>
          <p:cNvPr id="172" name="Rectangle 172"/>
          <p:cNvSpPr/>
          <p:nvPr/>
        </p:nvSpPr>
        <p:spPr>
          <a:xfrm rot="0" flipH="0" flipV="0">
            <a:off x="5784585" y="4612916"/>
            <a:ext cx="79438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81" name="Freeform 78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Freeform 78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3" name="Picture 104"/>
          <p:cNvPicPr>
            <a:picLocks noChangeAspect="0" noChangeArrowheads="1"/>
          </p:cNvPicPr>
          <p:nvPr/>
        </p:nvPicPr>
        <p:blipFill>
          <a:blip r:embed="rId7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784" name="Picture 784"/>
          <p:cNvPicPr>
            <a:picLocks noChangeAspect="0" noChangeArrowheads="1"/>
          </p:cNvPicPr>
          <p:nvPr/>
        </p:nvPicPr>
        <p:blipFill>
          <a:blip r:embed="rId7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043317" y="1914779"/>
            <a:ext cx="7395971" cy="2807970"/>
          </a:xfrm>
          <a:prstGeom prst="rect">
            <a:avLst/>
          </a:prstGeom>
          <a:noFill/>
          <a:extLst/>
        </p:spPr>
      </p:pic>
      <p:sp>
        <p:nvSpPr>
          <p:cNvPr id="785" name="Rectangle 78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86" name="Rectangle 78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87" name="Freeform 78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Freeform 78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Freeform 78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Freeform 79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Freeform 79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Freeform 79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Freeform 79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Freeform 79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Freeform 79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Freeform 79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Freeform 79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Freeform 79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Freeform 79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Freeform 80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Rectangle 801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2.5.3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比较运算符</a:t>
            </a:r>
          </a:p>
        </p:txBody>
      </p:sp>
      <p:sp>
        <p:nvSpPr>
          <p:cNvPr id="802" name="Rectangle 802"/>
          <p:cNvSpPr/>
          <p:nvPr/>
        </p:nvSpPr>
        <p:spPr>
          <a:xfrm rot="0" flipH="0" flipV="0">
            <a:off x="848239" y="4690532"/>
            <a:ext cx="7391521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注</a:t>
            </a:r>
            <a:r>
              <a:rPr lang="en-US" sz="2400" baseline="0" b="0" i="0" dirty="0" spc="0">
                <a:latin typeface="Arial" pitchFamily="0" charset="1"/>
              </a:rPr>
              <a:t>1</a:t>
            </a:r>
            <a:r>
              <a:rPr lang="en-US" sz="2400" baseline="0" b="0" i="0" dirty="0" spc="0">
                <a:latin typeface="宋体" pitchFamily="0" charset="1"/>
              </a:rPr>
              <a:t>：比较运算符的结果都是</a:t>
            </a:r>
            <a:r>
              <a:rPr lang="en-US" sz="2400" baseline="0" b="0" i="0" dirty="0" spc="0">
                <a:latin typeface="Arial" pitchFamily="0" charset="1"/>
              </a:rPr>
              <a:t>boolean</a:t>
            </a:r>
            <a:r>
              <a:rPr lang="en-US" sz="2400" baseline="0" b="0" i="0" dirty="0" spc="0">
                <a:latin typeface="宋体" pitchFamily="0" charset="1"/>
              </a:rPr>
              <a:t>型，也就是要么</a:t>
            </a:r>
          </a:p>
        </p:txBody>
      </p:sp>
      <p:sp>
        <p:nvSpPr>
          <p:cNvPr id="803" name="Rectangle 803"/>
          <p:cNvSpPr/>
          <p:nvPr/>
        </p:nvSpPr>
        <p:spPr>
          <a:xfrm rot="0" flipH="0" flipV="0">
            <a:off x="1191139" y="4998013"/>
            <a:ext cx="78995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92788" algn="l"/>
                <a:tab pos="7823302" algn="l"/>
              </a:tabLst>
            </a:pPr>
            <a:r>
              <a:rPr lang="en-US" sz="3636" baseline="7339" b="0" i="0" dirty="0" spc="0">
                <a:latin typeface="宋体" pitchFamily="0" charset="1"/>
              </a:rPr>
              <a:t>是	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04" name="Rectangle 804"/>
          <p:cNvSpPr/>
          <p:nvPr/>
        </p:nvSpPr>
        <p:spPr>
          <a:xfrm rot="0" flipH="0" flipV="0">
            <a:off x="848239" y="5018802"/>
            <a:ext cx="5498591" cy="8099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47700"/>
            <a:r>
              <a:rPr lang="en-US" sz="2400" baseline="0" b="0" i="0" dirty="0" spc="0">
                <a:latin typeface="Arial" pitchFamily="0" charset="1"/>
              </a:rPr>
              <a:t>true</a:t>
            </a:r>
            <a:r>
              <a:rPr lang="en-US" sz="2400" baseline="0" b="0" i="0" dirty="0" spc="0">
                <a:latin typeface="宋体" pitchFamily="0" charset="1"/>
              </a:rPr>
              <a:t>，要么是</a:t>
            </a:r>
            <a:r>
              <a:rPr lang="en-US" sz="2400" baseline="0" b="0" i="0" dirty="0" spc="0">
                <a:latin typeface="Arial" pitchFamily="0" charset="1"/>
              </a:rPr>
              <a:t>false</a:t>
            </a:r>
            <a:r>
              <a:rPr lang="en-US" sz="2400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3163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注</a:t>
            </a:r>
            <a:r>
              <a:rPr lang="en-US" sz="2400" baseline="0" b="0" i="0" dirty="0" spc="0">
                <a:latin typeface="Arial" pitchFamily="0" charset="1"/>
              </a:rPr>
              <a:t>2</a:t>
            </a:r>
            <a:r>
              <a:rPr lang="en-US" sz="2400" baseline="0" b="0" i="0" dirty="0" spc="0">
                <a:latin typeface="宋体" pitchFamily="0" charset="1"/>
              </a:rPr>
              <a:t>：比较运算符</a:t>
            </a:r>
            <a:r>
              <a:rPr lang="en-US" sz="2400" baseline="0" b="0" i="0" dirty="0" spc="0">
                <a:latin typeface="Arial" pitchFamily="0" charset="1"/>
              </a:rPr>
              <a:t>“==”</a:t>
            </a:r>
            <a:r>
              <a:rPr lang="en-US" sz="2400" baseline="0" b="0" i="0" dirty="0" spc="0">
                <a:latin typeface="宋体" pitchFamily="0" charset="1"/>
              </a:rPr>
              <a:t>不能误写成</a:t>
            </a:r>
            <a:r>
              <a:rPr lang="en-US" sz="2400" baseline="0" b="0" i="0" dirty="0" spc="0">
                <a:latin typeface="Arial" pitchFamily="0" charset="1"/>
              </a:rPr>
              <a:t>“=” </a:t>
            </a:r>
            <a:r>
              <a:rPr lang="en-US" sz="24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805" name="Rectangle 805"/>
          <p:cNvSpPr/>
          <p:nvPr/>
        </p:nvSpPr>
        <p:spPr>
          <a:xfrm rot="0" flipH="0" flipV="0">
            <a:off x="1783927" y="5841216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06" name="Freeform 80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Freeform 80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8" name="Picture 104"/>
          <p:cNvPicPr>
            <a:picLocks noChangeAspect="0" noChangeArrowheads="1"/>
          </p:cNvPicPr>
          <p:nvPr/>
        </p:nvPicPr>
        <p:blipFill>
          <a:blip r:embed="rId8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09" name="Freeform 809"/>
          <p:cNvSpPr/>
          <p:nvPr/>
        </p:nvSpPr>
        <p:spPr>
          <a:xfrm rot="5400000" flipH="0" flipV="0">
            <a:off x="2729243" y="-272542"/>
            <a:ext cx="3672841" cy="8051293"/>
          </a:xfrm>
          <a:custGeom>
            <a:pathLst>
              <a:path w="3672841" h="8051293">
                <a:moveTo>
                  <a:pt x="0" y="8051293"/>
                </a:moveTo>
                <a:lnTo>
                  <a:pt x="3672841" y="8051293"/>
                </a:lnTo>
                <a:lnTo>
                  <a:pt x="3672841" y="0"/>
                </a:lnTo>
                <a:lnTo>
                  <a:pt x="0" y="0"/>
                </a:lnTo>
                <a:lnTo>
                  <a:pt x="0" y="805129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0" name="Picture 810"/>
          <p:cNvPicPr>
            <a:picLocks noChangeAspect="0" noChangeArrowheads="1"/>
          </p:cNvPicPr>
          <p:nvPr/>
        </p:nvPicPr>
        <p:blipFill>
          <a:blip r:embed="rId8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26935" y="1903603"/>
            <a:ext cx="8077453" cy="3699001"/>
          </a:xfrm>
          <a:prstGeom prst="rect">
            <a:avLst/>
          </a:prstGeom>
          <a:noFill/>
          <a:extLst/>
        </p:spPr>
      </p:pic>
      <p:sp>
        <p:nvSpPr>
          <p:cNvPr id="811" name="Rectangle 81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12" name="Rectangle 81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13" name="Freeform 81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Freeform 81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Freeform 81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Freeform 81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Freeform 81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Freeform 81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Freeform 81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Freeform 82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Freeform 82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Freeform 82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Freeform 82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Freeform 82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Freeform 82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Freeform 82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Rectangle 827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逻辑运算符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28" name="Freeform 82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Freeform 82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0" name="Picture 104"/>
          <p:cNvPicPr>
            <a:picLocks noChangeAspect="0" noChangeArrowheads="1"/>
          </p:cNvPicPr>
          <p:nvPr/>
        </p:nvPicPr>
        <p:blipFill>
          <a:blip r:embed="rId8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31" name="Rectangle 83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32" name="Rectangle 83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33" name="Freeform 83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Freeform 83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Freeform 83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Freeform 83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Freeform 83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Freeform 83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Freeform 83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Freeform 84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Freeform 84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Freeform 84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Freeform 84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Freeform 84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Freeform 84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Freeform 84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Rectangle 847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逻辑运算符</a:t>
            </a:r>
          </a:p>
        </p:txBody>
      </p:sp>
      <p:sp>
        <p:nvSpPr>
          <p:cNvPr id="848" name="Rectangle 848"/>
          <p:cNvSpPr/>
          <p:nvPr/>
        </p:nvSpPr>
        <p:spPr>
          <a:xfrm rot="0" flipH="0" flipV="0">
            <a:off x="776611" y="2129450"/>
            <a:ext cx="7388290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逻辑运算符用于连接布尔型表达式，在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中不可以</a:t>
            </a:r>
          </a:p>
        </p:txBody>
      </p:sp>
      <p:sp>
        <p:nvSpPr>
          <p:cNvPr id="849" name="Rectangle 849"/>
          <p:cNvSpPr/>
          <p:nvPr/>
        </p:nvSpPr>
        <p:spPr>
          <a:xfrm rot="0" flipH="0" flipV="0">
            <a:off x="1119511" y="2436931"/>
            <a:ext cx="789645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20253" algn="l"/>
              </a:tabLst>
            </a:pPr>
            <a:r>
              <a:rPr lang="en-US" sz="3636" baseline="-4660" b="0" i="0" dirty="0" spc="0">
                <a:latin typeface="宋体" pitchFamily="0" charset="1"/>
              </a:rPr>
              <a:t>写</a:t>
            </a:r>
            <a:r>
              <a:rPr lang="en-US" sz="3636" baseline="-4660" b="0" i="0" dirty="0" spc="-132">
                <a:latin typeface="宋体" pitchFamily="0" charset="1"/>
              </a:rPr>
              <a:t>成</a:t>
            </a:r>
            <a:r>
              <a:rPr lang="en-US" sz="1697" baseline="0" b="0" i="0" dirty="0" spc="-292">
                <a:latin typeface="Times New Roman" pitchFamily="0" charset="1"/>
              </a:rPr>
              <a:t> </a:t>
            </a:r>
            <a:r>
              <a:rPr lang="en-US" sz="3636" baseline="-4660" b="0" i="0" dirty="0" spc="0">
                <a:latin typeface="Arial" pitchFamily="0" charset="1"/>
              </a:rPr>
              <a:t>3&lt;x&lt;6</a:t>
            </a:r>
            <a:r>
              <a:rPr lang="en-US" sz="3636" baseline="-4660" b="0" i="0" dirty="0" spc="0">
                <a:latin typeface="宋体" pitchFamily="0" charset="1"/>
              </a:rPr>
              <a:t>，应该写成</a:t>
            </a:r>
            <a:r>
              <a:rPr lang="en-US" sz="3636" baseline="-4660" b="0" i="0" dirty="0" spc="0">
                <a:latin typeface="Arial" pitchFamily="0" charset="1"/>
              </a:rPr>
              <a:t>x&gt;3 &amp; x&lt;6 </a:t>
            </a:r>
            <a:r>
              <a:rPr lang="en-US" sz="3636" baseline="-4660" b="0" i="0" dirty="0" spc="0">
                <a:latin typeface="宋体" pitchFamily="0" charset="1"/>
              </a:rPr>
              <a:t>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50" name="Rectangle 850"/>
          <p:cNvSpPr/>
          <p:nvPr/>
        </p:nvSpPr>
        <p:spPr>
          <a:xfrm rot="0" flipH="0" flipV="0">
            <a:off x="776611" y="2932598"/>
            <a:ext cx="2882798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“&amp;”</a:t>
            </a:r>
            <a:r>
              <a:rPr lang="en-US" sz="2400" baseline="0" b="0" i="0" dirty="0" spc="0">
                <a:solidFill>
                  <a:srgbClr val="FF0000"/>
                </a:solidFill>
                <a:latin typeface="宋体" pitchFamily="0" charset="1"/>
              </a:rPr>
              <a:t>和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“&amp;&amp;”</a:t>
            </a:r>
            <a:r>
              <a:rPr lang="en-US" sz="2400" baseline="0" b="0" i="0" dirty="0" spc="0">
                <a:solidFill>
                  <a:srgbClr val="FF0000"/>
                </a:solidFill>
                <a:latin typeface="宋体" pitchFamily="0" charset="1"/>
              </a:rPr>
              <a:t>的区别</a:t>
            </a:r>
            <a:r>
              <a:rPr lang="en-US" sz="2400" baseline="0" b="0" i="0" dirty="0" spc="0">
                <a:latin typeface="宋体" pitchFamily="0" charset="1"/>
              </a:rPr>
              <a:t>：</a:t>
            </a:r>
          </a:p>
        </p:txBody>
      </p:sp>
      <p:sp>
        <p:nvSpPr>
          <p:cNvPr id="851" name="Rectangle 851"/>
          <p:cNvSpPr/>
          <p:nvPr/>
        </p:nvSpPr>
        <p:spPr>
          <a:xfrm rot="0" flipH="0" flipV="0">
            <a:off x="1233811" y="3197270"/>
            <a:ext cx="5027653" cy="5375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545" baseline="-716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545" baseline="-7168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025" baseline="-10763" b="0" i="0" dirty="0" spc="0">
                <a:latin typeface="宋体" pitchFamily="0" charset="1"/>
              </a:rPr>
              <a:t>单</a:t>
            </a:r>
            <a:r>
              <a:rPr lang="en-US" sz="3025" baseline="-10763" b="0" i="0" dirty="0" spc="0">
                <a:latin typeface="Arial" pitchFamily="0" charset="1"/>
              </a:rPr>
              <a:t>&amp;</a:t>
            </a:r>
            <a:r>
              <a:rPr lang="en-US" sz="3025" baseline="-10763" b="0" i="0" dirty="0" spc="0">
                <a:latin typeface="宋体" pitchFamily="0" charset="1"/>
              </a:rPr>
              <a:t>时，左边无论真假，右边都进行运算；</a:t>
            </a:r>
          </a:p>
        </p:txBody>
      </p:sp>
      <p:sp>
        <p:nvSpPr>
          <p:cNvPr id="852" name="Rectangle 852"/>
          <p:cNvSpPr/>
          <p:nvPr/>
        </p:nvSpPr>
        <p:spPr>
          <a:xfrm rot="0" flipH="0" flipV="0">
            <a:off x="1233811" y="3589579"/>
            <a:ext cx="7643622" cy="8584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双</a:t>
            </a:r>
            <a:r>
              <a:rPr lang="en-US" sz="1997" baseline="0" b="0" i="0" dirty="0" spc="0">
                <a:latin typeface="Arial" pitchFamily="0" charset="1"/>
              </a:rPr>
              <a:t>&amp;</a:t>
            </a:r>
            <a:r>
              <a:rPr lang="en-US" sz="1997" baseline="0" b="0" i="0" dirty="0" spc="0">
                <a:latin typeface="宋体" pitchFamily="0" charset="1"/>
              </a:rPr>
              <a:t>时，如果左边为真，右边参与运算，如果左边为假，那</a:t>
            </a:r>
          </a:p>
          <a:p>
            <a:pPr marL="285750">
              <a:lnSpc>
                <a:spcPts val="2741"/>
              </a:lnSpc>
              <a:tabLst>
                <a:tab pos="7580185" algn="l"/>
              </a:tabLst>
            </a:pPr>
            <a:r>
              <a:rPr lang="en-US" sz="3025" baseline="12400" b="0" i="0" dirty="0" spc="0">
                <a:latin typeface="宋体" pitchFamily="0" charset="1"/>
              </a:rPr>
              <a:t>么右边不参与运算。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53" name="Rectangle 853"/>
          <p:cNvSpPr/>
          <p:nvPr/>
        </p:nvSpPr>
        <p:spPr>
          <a:xfrm rot="0" flipH="0" flipV="0">
            <a:off x="776611" y="4402783"/>
            <a:ext cx="7374500" cy="7759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997" baseline="0" b="0" i="0" dirty="0" spc="0">
                <a:latin typeface="Arial" pitchFamily="0" charset="1"/>
              </a:rPr>
              <a:t>“|”</a:t>
            </a:r>
            <a:r>
              <a:rPr lang="en-US" sz="1997" baseline="0" b="0" i="0" dirty="0" spc="0">
                <a:latin typeface="宋体" pitchFamily="0" charset="1"/>
              </a:rPr>
              <a:t>和</a:t>
            </a:r>
            <a:r>
              <a:rPr lang="en-US" sz="1997" baseline="0" b="0" i="0" dirty="0" spc="0">
                <a:latin typeface="Arial" pitchFamily="0" charset="1"/>
              </a:rPr>
              <a:t>“||”</a:t>
            </a:r>
            <a:r>
              <a:rPr lang="en-US" sz="1997" baseline="0" b="0" i="0" dirty="0" spc="0">
                <a:latin typeface="宋体" pitchFamily="0" charset="1"/>
              </a:rPr>
              <a:t>的区别同理，双或时，左边为真，右边不参与运算。</a:t>
            </a:r>
          </a:p>
          <a:p>
            <a:pPr marL="0">
              <a:lnSpc>
                <a:spcPts val="3434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异或</a:t>
            </a:r>
            <a:r>
              <a:rPr lang="en-US" sz="2400" baseline="0" b="0" i="0" dirty="0" spc="0">
                <a:latin typeface="Arial" pitchFamily="0" charset="1"/>
              </a:rPr>
              <a:t>( ^ )</a:t>
            </a:r>
            <a:r>
              <a:rPr lang="en-US" sz="2400" baseline="0" b="0" i="0" dirty="0" spc="0">
                <a:latin typeface="宋体" pitchFamily="0" charset="1"/>
              </a:rPr>
              <a:t>与或</a:t>
            </a:r>
            <a:r>
              <a:rPr lang="en-US" sz="2400" baseline="0" b="0" i="0" dirty="0" spc="0">
                <a:latin typeface="Arial" pitchFamily="0" charset="1"/>
              </a:rPr>
              <a:t>( | )</a:t>
            </a:r>
            <a:r>
              <a:rPr lang="en-US" sz="2400" baseline="0" b="0" i="0" dirty="0" spc="0">
                <a:latin typeface="宋体" pitchFamily="0" charset="1"/>
              </a:rPr>
              <a:t>的不同之处是：当左右都为</a:t>
            </a:r>
            <a:r>
              <a:rPr lang="en-US" sz="2400" baseline="0" b="0" i="0" dirty="0" spc="0">
                <a:latin typeface="Arial" pitchFamily="0" charset="1"/>
              </a:rPr>
              <a:t>true</a:t>
            </a:r>
            <a:r>
              <a:rPr lang="en-US" sz="2400" baseline="0" b="0" i="0" dirty="0" spc="0">
                <a:latin typeface="宋体" pitchFamily="0" charset="1"/>
              </a:rPr>
              <a:t>时，</a:t>
            </a:r>
          </a:p>
        </p:txBody>
      </p:sp>
      <p:sp>
        <p:nvSpPr>
          <p:cNvPr id="854" name="Rectangle 854"/>
          <p:cNvSpPr/>
          <p:nvPr/>
        </p:nvSpPr>
        <p:spPr>
          <a:xfrm rot="0" flipH="0" flipV="0">
            <a:off x="1712299" y="5078023"/>
            <a:ext cx="7236000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59800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55" name="Rectangle 855"/>
          <p:cNvSpPr/>
          <p:nvPr/>
        </p:nvSpPr>
        <p:spPr>
          <a:xfrm rot="0" flipH="0" flipV="0">
            <a:off x="1119816" y="5135388"/>
            <a:ext cx="1862937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结果为</a:t>
            </a:r>
            <a:r>
              <a:rPr lang="en-US" sz="2400" baseline="0" b="0" i="0" dirty="0" spc="0">
                <a:latin typeface="Arial" pitchFamily="0" charset="1"/>
              </a:rPr>
              <a:t>false</a:t>
            </a:r>
            <a:r>
              <a:rPr lang="en-US" sz="2400" baseline="0" b="0" i="0" dirty="0" spc="0">
                <a:latin typeface="宋体" pitchFamily="0" charset="1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56" name="Freeform 85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Freeform 85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8" name="Picture 104"/>
          <p:cNvPicPr>
            <a:picLocks noChangeAspect="0" noChangeArrowheads="1"/>
          </p:cNvPicPr>
          <p:nvPr/>
        </p:nvPicPr>
        <p:blipFill>
          <a:blip r:embed="rId8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59" name="Freeform 859"/>
          <p:cNvSpPr/>
          <p:nvPr/>
        </p:nvSpPr>
        <p:spPr>
          <a:xfrm rot="5400000" flipH="0" flipV="0">
            <a:off x="4106557" y="-1361058"/>
            <a:ext cx="499872" cy="7200900"/>
          </a:xfrm>
          <a:custGeom>
            <a:pathLst>
              <a:path w="499872" h="7200900">
                <a:moveTo>
                  <a:pt x="0" y="7200900"/>
                </a:moveTo>
                <a:lnTo>
                  <a:pt x="499872" y="7200900"/>
                </a:lnTo>
                <a:lnTo>
                  <a:pt x="499872" y="0"/>
                </a:lnTo>
                <a:lnTo>
                  <a:pt x="0" y="0"/>
                </a:lnTo>
                <a:lnTo>
                  <a:pt x="0" y="7200900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Freeform 860"/>
          <p:cNvSpPr/>
          <p:nvPr/>
        </p:nvSpPr>
        <p:spPr>
          <a:xfrm rot="5400000" flipH="0" flipV="0">
            <a:off x="4356493" y="-1611756"/>
            <a:ext cx="0" cy="7200900"/>
          </a:xfrm>
          <a:custGeom>
            <a:pathLst>
              <a:path w="0" h="7200900">
                <a:moveTo>
                  <a:pt x="0" y="72009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Freeform 861"/>
          <p:cNvSpPr/>
          <p:nvPr/>
        </p:nvSpPr>
        <p:spPr>
          <a:xfrm rot="5400000" flipH="0" flipV="0">
            <a:off x="4356493" y="-1111122"/>
            <a:ext cx="0" cy="7200900"/>
          </a:xfrm>
          <a:custGeom>
            <a:pathLst>
              <a:path w="0" h="7200900">
                <a:moveTo>
                  <a:pt x="0" y="7200900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Freeform 862"/>
          <p:cNvSpPr/>
          <p:nvPr/>
        </p:nvSpPr>
        <p:spPr>
          <a:xfrm rot="5400000" flipH="0" flipV="0">
            <a:off x="1447940" y="2163954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Freeform 863"/>
          <p:cNvSpPr/>
          <p:nvPr/>
        </p:nvSpPr>
        <p:spPr>
          <a:xfrm rot="5400000" flipH="0" flipV="0">
            <a:off x="1447940" y="2535048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Freeform 864"/>
          <p:cNvSpPr/>
          <p:nvPr/>
        </p:nvSpPr>
        <p:spPr>
          <a:xfrm rot="5400000" flipH="0" flipV="0">
            <a:off x="1447940" y="2922907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Freeform 865"/>
          <p:cNvSpPr/>
          <p:nvPr/>
        </p:nvSpPr>
        <p:spPr>
          <a:xfrm rot="5400000" flipH="0" flipV="0">
            <a:off x="1447940" y="3294000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Freeform 866"/>
          <p:cNvSpPr/>
          <p:nvPr/>
        </p:nvSpPr>
        <p:spPr>
          <a:xfrm rot="5400000" flipH="0" flipV="0">
            <a:off x="1447940" y="3658998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Freeform 867"/>
          <p:cNvSpPr/>
          <p:nvPr/>
        </p:nvSpPr>
        <p:spPr>
          <a:xfrm rot="5400000" flipH="0" flipV="0">
            <a:off x="1447940" y="4027807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Freeform 868"/>
          <p:cNvSpPr/>
          <p:nvPr/>
        </p:nvSpPr>
        <p:spPr>
          <a:xfrm rot="5400000" flipH="0" flipV="0">
            <a:off x="4356493" y="1485775"/>
            <a:ext cx="0" cy="7200900"/>
          </a:xfrm>
          <a:custGeom>
            <a:pathLst>
              <a:path w="0" h="7200900">
                <a:moveTo>
                  <a:pt x="0" y="7200900"/>
                </a:moveTo>
                <a:lnTo>
                  <a:pt x="0" y="5817109"/>
                </a:lnTo>
                <a:lnTo>
                  <a:pt x="0" y="3683509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Freeform 869"/>
          <p:cNvSpPr/>
          <p:nvPr/>
        </p:nvSpPr>
        <p:spPr>
          <a:xfrm rot="5400000" flipH="0" flipV="0">
            <a:off x="1447940" y="4760850"/>
            <a:ext cx="0" cy="1383791"/>
          </a:xfrm>
          <a:custGeom>
            <a:pathLst>
              <a:path w="0" h="1383791">
                <a:moveTo>
                  <a:pt x="0" y="138379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Freeform 870"/>
          <p:cNvSpPr/>
          <p:nvPr/>
        </p:nvSpPr>
        <p:spPr>
          <a:xfrm rot="5400000" flipH="0" flipV="0">
            <a:off x="322466" y="2422270"/>
            <a:ext cx="867155" cy="0"/>
          </a:xfrm>
          <a:custGeom>
            <a:pathLst>
              <a:path w="867155" h="0">
                <a:moveTo>
                  <a:pt x="0" y="0"/>
                </a:moveTo>
                <a:lnTo>
                  <a:pt x="500633" y="0"/>
                </a:lnTo>
                <a:lnTo>
                  <a:pt x="86715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Freeform 871"/>
          <p:cNvSpPr/>
          <p:nvPr/>
        </p:nvSpPr>
        <p:spPr>
          <a:xfrm rot="5400000" flipH="0" flipV="0">
            <a:off x="1956574" y="2672588"/>
            <a:ext cx="366522" cy="0"/>
          </a:xfrm>
          <a:custGeom>
            <a:pathLst>
              <a:path w="366522" h="0">
                <a:moveTo>
                  <a:pt x="0" y="0"/>
                </a:moveTo>
                <a:lnTo>
                  <a:pt x="366522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Freeform 872"/>
          <p:cNvSpPr/>
          <p:nvPr/>
        </p:nvSpPr>
        <p:spPr>
          <a:xfrm rot="5400000" flipH="0" flipV="0">
            <a:off x="2974988" y="3787774"/>
            <a:ext cx="2596895" cy="0"/>
          </a:xfrm>
          <a:custGeom>
            <a:pathLst>
              <a:path w="2596895" h="0">
                <a:moveTo>
                  <a:pt x="0" y="0"/>
                </a:moveTo>
                <a:lnTo>
                  <a:pt x="366522" y="0"/>
                </a:lnTo>
                <a:lnTo>
                  <a:pt x="737616" y="0"/>
                </a:lnTo>
                <a:lnTo>
                  <a:pt x="1125474" y="0"/>
                </a:lnTo>
                <a:lnTo>
                  <a:pt x="1496567" y="0"/>
                </a:lnTo>
                <a:lnTo>
                  <a:pt x="1861566" y="0"/>
                </a:lnTo>
                <a:lnTo>
                  <a:pt x="2230373" y="0"/>
                </a:lnTo>
                <a:lnTo>
                  <a:pt x="259689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Freeform 873"/>
          <p:cNvSpPr/>
          <p:nvPr/>
        </p:nvSpPr>
        <p:spPr>
          <a:xfrm rot="5400000" flipH="0" flipV="0">
            <a:off x="7523366" y="2422270"/>
            <a:ext cx="867155" cy="0"/>
          </a:xfrm>
          <a:custGeom>
            <a:pathLst>
              <a:path w="867155" h="0">
                <a:moveTo>
                  <a:pt x="0" y="0"/>
                </a:moveTo>
                <a:lnTo>
                  <a:pt x="500633" y="0"/>
                </a:lnTo>
                <a:lnTo>
                  <a:pt x="86715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Freeform 874"/>
          <p:cNvSpPr/>
          <p:nvPr/>
        </p:nvSpPr>
        <p:spPr>
          <a:xfrm rot="5400000" flipH="0" flipV="0">
            <a:off x="5048389" y="318389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Freeform 875"/>
          <p:cNvSpPr/>
          <p:nvPr/>
        </p:nvSpPr>
        <p:spPr>
          <a:xfrm rot="5400000" flipH="0" flipV="0">
            <a:off x="5048389" y="706248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Freeform 876"/>
          <p:cNvSpPr/>
          <p:nvPr/>
        </p:nvSpPr>
        <p:spPr>
          <a:xfrm rot="5400000" flipH="0" flipV="0">
            <a:off x="5048389" y="1077341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Freeform 877"/>
          <p:cNvSpPr/>
          <p:nvPr/>
        </p:nvSpPr>
        <p:spPr>
          <a:xfrm rot="5400000" flipH="0" flipV="0">
            <a:off x="5048389" y="1442339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Freeform 878"/>
          <p:cNvSpPr/>
          <p:nvPr/>
        </p:nvSpPr>
        <p:spPr>
          <a:xfrm rot="5400000" flipH="0" flipV="0">
            <a:off x="5048389" y="1811148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Freeform 879"/>
          <p:cNvSpPr/>
          <p:nvPr/>
        </p:nvSpPr>
        <p:spPr>
          <a:xfrm rot="5400000" flipH="0" flipV="0">
            <a:off x="5048389" y="2544191"/>
            <a:ext cx="0" cy="5817108"/>
          </a:xfrm>
          <a:custGeom>
            <a:pathLst>
              <a:path w="0" h="5817108">
                <a:moveTo>
                  <a:pt x="0" y="5817108"/>
                </a:moveTo>
                <a:lnTo>
                  <a:pt x="0" y="3683508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Freeform 880"/>
          <p:cNvSpPr/>
          <p:nvPr/>
        </p:nvSpPr>
        <p:spPr>
          <a:xfrm rot="5400000" flipH="0" flipV="0">
            <a:off x="-542404" y="4154296"/>
            <a:ext cx="2596895" cy="0"/>
          </a:xfrm>
          <a:custGeom>
            <a:pathLst>
              <a:path w="2596895" h="0">
                <a:moveTo>
                  <a:pt x="0" y="0"/>
                </a:moveTo>
                <a:lnTo>
                  <a:pt x="371093" y="0"/>
                </a:lnTo>
                <a:lnTo>
                  <a:pt x="758951" y="0"/>
                </a:lnTo>
                <a:lnTo>
                  <a:pt x="1130046" y="0"/>
                </a:lnTo>
                <a:lnTo>
                  <a:pt x="1495044" y="0"/>
                </a:lnTo>
                <a:lnTo>
                  <a:pt x="1863851" y="0"/>
                </a:lnTo>
                <a:lnTo>
                  <a:pt x="2230373" y="0"/>
                </a:lnTo>
                <a:lnTo>
                  <a:pt x="259689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Freeform 881"/>
          <p:cNvSpPr/>
          <p:nvPr/>
        </p:nvSpPr>
        <p:spPr>
          <a:xfrm rot="5400000" flipH="0" flipV="0">
            <a:off x="841388" y="4154296"/>
            <a:ext cx="2596895" cy="0"/>
          </a:xfrm>
          <a:custGeom>
            <a:pathLst>
              <a:path w="2596895" h="0">
                <a:moveTo>
                  <a:pt x="0" y="0"/>
                </a:moveTo>
                <a:lnTo>
                  <a:pt x="371093" y="0"/>
                </a:lnTo>
                <a:lnTo>
                  <a:pt x="758951" y="0"/>
                </a:lnTo>
                <a:lnTo>
                  <a:pt x="1130046" y="0"/>
                </a:lnTo>
                <a:lnTo>
                  <a:pt x="1495044" y="0"/>
                </a:lnTo>
                <a:lnTo>
                  <a:pt x="1863851" y="0"/>
                </a:lnTo>
                <a:lnTo>
                  <a:pt x="2230373" y="0"/>
                </a:lnTo>
                <a:lnTo>
                  <a:pt x="259689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Freeform 882"/>
          <p:cNvSpPr/>
          <p:nvPr/>
        </p:nvSpPr>
        <p:spPr>
          <a:xfrm rot="5400000" flipH="0" flipV="0">
            <a:off x="4090174" y="5269485"/>
            <a:ext cx="366522" cy="0"/>
          </a:xfrm>
          <a:custGeom>
            <a:pathLst>
              <a:path w="366522" h="0">
                <a:moveTo>
                  <a:pt x="0" y="0"/>
                </a:moveTo>
                <a:lnTo>
                  <a:pt x="366522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Freeform 883"/>
          <p:cNvSpPr/>
          <p:nvPr/>
        </p:nvSpPr>
        <p:spPr>
          <a:xfrm rot="5400000" flipH="0" flipV="0">
            <a:off x="6658496" y="4154296"/>
            <a:ext cx="2596895" cy="0"/>
          </a:xfrm>
          <a:custGeom>
            <a:pathLst>
              <a:path w="2596895" h="0">
                <a:moveTo>
                  <a:pt x="0" y="0"/>
                </a:moveTo>
                <a:lnTo>
                  <a:pt x="371093" y="0"/>
                </a:lnTo>
                <a:lnTo>
                  <a:pt x="758951" y="0"/>
                </a:lnTo>
                <a:lnTo>
                  <a:pt x="1130046" y="0"/>
                </a:lnTo>
                <a:lnTo>
                  <a:pt x="1495044" y="0"/>
                </a:lnTo>
                <a:lnTo>
                  <a:pt x="1863851" y="0"/>
                </a:lnTo>
                <a:lnTo>
                  <a:pt x="2230373" y="0"/>
                </a:lnTo>
                <a:lnTo>
                  <a:pt x="2596895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Rectangle 88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85" name="Rectangle 88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86" name="Freeform 88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Freeform 88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Freeform 88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Freeform 88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Freeform 89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Freeform 89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Freeform 89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Freeform 89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Freeform 89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Freeform 89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Freeform 89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Freeform 89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Freeform 89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Freeform 89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Rectangle 900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2.5.5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位运算符</a:t>
            </a:r>
          </a:p>
        </p:txBody>
      </p:sp>
      <p:sp>
        <p:nvSpPr>
          <p:cNvPr id="901" name="Rectangle 901"/>
          <p:cNvSpPr/>
          <p:nvPr/>
        </p:nvSpPr>
        <p:spPr>
          <a:xfrm rot="0" flipH="0" flipV="0">
            <a:off x="3743839" y="2046971"/>
            <a:ext cx="1223772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n w="6095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位运算符</a:t>
            </a:r>
          </a:p>
        </p:txBody>
      </p:sp>
      <p:sp>
        <p:nvSpPr>
          <p:cNvPr id="902" name="Rectangle 902"/>
          <p:cNvSpPr/>
          <p:nvPr/>
        </p:nvSpPr>
        <p:spPr>
          <a:xfrm rot="0" flipH="0" flipV="0">
            <a:off x="1101985" y="2529988"/>
            <a:ext cx="5561266" cy="6450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263493" algn="l"/>
              </a:tabLst>
            </a:pP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运算</a:t>
            </a:r>
            <a:r>
              <a:rPr lang="en-US" sz="1800" baseline="0" b="0" i="0" dirty="0" spc="3473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符</a:t>
            </a:r>
            <a:r>
              <a:rPr lang="en-US" sz="1800" baseline="0" b="0" i="0" dirty="0" spc="0" u="sng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运算	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范例</a:t>
            </a:r>
          </a:p>
          <a:p>
            <a:pPr marL="231571">
              <a:lnSpc>
                <a:spcPts val="2921"/>
              </a:lnSpc>
              <a:tabLst>
                <a:tab pos="3263492" algn="l"/>
              </a:tabLst>
            </a:pPr>
            <a:r>
              <a:rPr lang="en-US" sz="1800" baseline="0" b="1" i="0" dirty="0" spc="0">
                <a:latin typeface="Calibri" pitchFamily="0" charset="1"/>
              </a:rPr>
              <a:t>&lt;</a:t>
            </a:r>
            <a:r>
              <a:rPr lang="en-US" sz="1800" baseline="0" b="1" i="0" dirty="0" spc="5277">
                <a:latin typeface="Calibri" pitchFamily="0" charset="1"/>
              </a:rPr>
              <a:t>&lt;</a:t>
            </a:r>
            <a:r>
              <a:rPr lang="en-US" sz="2727" baseline="-9699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左移	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&lt;&lt;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2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12</a:t>
            </a:r>
            <a:r>
              <a:rPr lang="en-US" sz="1800" baseline="0" b="1" i="0" dirty="0" spc="0">
                <a:latin typeface="Calibri" pitchFamily="0" charset="1"/>
              </a:rPr>
              <a:t> ‐‐</a:t>
            </a:r>
            <a:r>
              <a:rPr lang="en-US" sz="1800" baseline="0" b="1" i="0" dirty="0" spc="0">
                <a:latin typeface="Calibri" pitchFamily="0" charset="1"/>
              </a:rPr>
              <a:t>&gt;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3*2*2=12</a:t>
            </a:r>
          </a:p>
        </p:txBody>
      </p:sp>
      <p:sp>
        <p:nvSpPr>
          <p:cNvPr id="903" name="Rectangle 903"/>
          <p:cNvSpPr/>
          <p:nvPr/>
        </p:nvSpPr>
        <p:spPr>
          <a:xfrm rot="0" flipH="0" flipV="0">
            <a:off x="1276864" y="3255335"/>
            <a:ext cx="5022113" cy="6786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6921">
              <a:tabLst>
                <a:tab pos="3088842" algn="l"/>
              </a:tabLst>
            </a:pPr>
            <a:r>
              <a:rPr lang="en-US" sz="1800" baseline="0" b="1" i="0" dirty="0" spc="0">
                <a:latin typeface="Calibri" pitchFamily="0" charset="1"/>
              </a:rPr>
              <a:t>&gt;</a:t>
            </a:r>
            <a:r>
              <a:rPr lang="en-US" sz="1800" baseline="0" b="1" i="0" dirty="0" spc="5277">
                <a:latin typeface="Calibri" pitchFamily="0" charset="1"/>
              </a:rPr>
              <a:t>&gt;</a:t>
            </a:r>
            <a:r>
              <a:rPr lang="en-US" sz="2727" baseline="-970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右移	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&gt;&gt;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1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1</a:t>
            </a:r>
            <a:r>
              <a:rPr lang="en-US" sz="1800" baseline="0" b="1" i="0" dirty="0" spc="0">
                <a:latin typeface="Calibri" pitchFamily="0" charset="1"/>
              </a:rPr>
              <a:t>  ‐‐</a:t>
            </a:r>
            <a:r>
              <a:rPr lang="en-US" sz="1800" baseline="0" b="1" i="0" dirty="0" spc="0">
                <a:latin typeface="Calibri" pitchFamily="0" charset="1"/>
              </a:rPr>
              <a:t>&gt;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3/2=1</a:t>
            </a:r>
          </a:p>
          <a:p>
            <a:pPr marL="0">
              <a:lnSpc>
                <a:spcPts val="2987"/>
              </a:lnSpc>
              <a:tabLst>
                <a:tab pos="3089071" algn="l"/>
              </a:tabLst>
            </a:pPr>
            <a:r>
              <a:rPr lang="en-US" sz="1800" baseline="0" b="1" i="0" dirty="0" spc="0">
                <a:latin typeface="Calibri" pitchFamily="0" charset="1"/>
              </a:rPr>
              <a:t>&gt;&gt;</a:t>
            </a:r>
            <a:r>
              <a:rPr lang="en-US" sz="1800" baseline="0" b="1" i="0" dirty="0" spc="4827">
                <a:latin typeface="Calibri" pitchFamily="0" charset="1"/>
              </a:rPr>
              <a:t>&gt;</a:t>
            </a:r>
            <a:r>
              <a:rPr lang="en-US" sz="2727" baseline="-970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无符号右移	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&gt;&gt;&gt;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1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1</a:t>
            </a:r>
            <a:r>
              <a:rPr lang="en-US" sz="1800" baseline="0" b="1" i="0" dirty="0" spc="0">
                <a:latin typeface="Calibri" pitchFamily="0" charset="1"/>
              </a:rPr>
              <a:t> ‐‐</a:t>
            </a:r>
            <a:r>
              <a:rPr lang="en-US" sz="1800" baseline="0" b="1" i="0" dirty="0" spc="0">
                <a:latin typeface="Calibri" pitchFamily="0" charset="1"/>
              </a:rPr>
              <a:t>&gt;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3/2=1</a:t>
            </a:r>
          </a:p>
        </p:txBody>
      </p:sp>
      <p:sp>
        <p:nvSpPr>
          <p:cNvPr id="904" name="Rectangle 904"/>
          <p:cNvSpPr/>
          <p:nvPr/>
        </p:nvSpPr>
        <p:spPr>
          <a:xfrm rot="0" flipH="0" flipV="0">
            <a:off x="1367847" y="4004458"/>
            <a:ext cx="3830421" cy="13994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998317" algn="l"/>
              </a:tabLst>
            </a:pPr>
            <a:r>
              <a:rPr lang="en-US" sz="1800" baseline="0" b="1" i="0" dirty="0" spc="5540">
                <a:latin typeface="Calibri" pitchFamily="0" charset="1"/>
              </a:rPr>
              <a:t>&amp;</a:t>
            </a:r>
            <a:r>
              <a:rPr lang="en-US" sz="2727" baseline="-970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与运算	</a:t>
            </a:r>
            <a:r>
              <a:rPr lang="en-US" sz="1800" baseline="0" b="1" i="0" dirty="0" spc="0">
                <a:latin typeface="Calibri" pitchFamily="0" charset="1"/>
              </a:rPr>
              <a:t>6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&amp;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2</a:t>
            </a:r>
          </a:p>
          <a:p>
            <a:pPr marL="26517">
              <a:lnSpc>
                <a:spcPts val="2874"/>
              </a:lnSpc>
              <a:tabLst>
                <a:tab pos="2998317" algn="l"/>
              </a:tabLst>
            </a:pPr>
            <a:r>
              <a:rPr lang="en-US" sz="1800" baseline="0" b="1" i="0" dirty="0" spc="5745">
                <a:latin typeface="Calibri" pitchFamily="0" charset="1"/>
              </a:rPr>
              <a:t>|</a:t>
            </a:r>
            <a:r>
              <a:rPr lang="en-US" sz="2727" baseline="-9699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或运算	</a:t>
            </a:r>
            <a:r>
              <a:rPr lang="en-US" sz="1800" baseline="0" b="1" i="0" dirty="0" spc="0">
                <a:latin typeface="Calibri" pitchFamily="0" charset="1"/>
              </a:rPr>
              <a:t>6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|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7</a:t>
            </a:r>
          </a:p>
          <a:p>
            <a:pPr marL="23545">
              <a:lnSpc>
                <a:spcPts val="2903"/>
              </a:lnSpc>
              <a:tabLst>
                <a:tab pos="2998316" algn="l"/>
              </a:tabLst>
            </a:pPr>
            <a:r>
              <a:rPr lang="en-US" sz="1800" baseline="0" b="1" i="0" dirty="0" spc="5727">
                <a:latin typeface="Calibri" pitchFamily="0" charset="1"/>
              </a:rPr>
              <a:t>^</a:t>
            </a:r>
            <a:r>
              <a:rPr lang="en-US" sz="2727" baseline="-970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异或运算	</a:t>
            </a:r>
            <a:r>
              <a:rPr lang="en-US" sz="1800" baseline="0" b="1" i="0" dirty="0" spc="0">
                <a:latin typeface="Calibri" pitchFamily="0" charset="1"/>
              </a:rPr>
              <a:t>6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^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3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5</a:t>
            </a:r>
          </a:p>
          <a:p>
            <a:pPr marL="23774">
              <a:lnSpc>
                <a:spcPts val="2885"/>
              </a:lnSpc>
              <a:tabLst>
                <a:tab pos="2998545" algn="l"/>
              </a:tabLst>
            </a:pPr>
            <a:r>
              <a:rPr lang="en-US" sz="1800" baseline="0" b="1" i="0" dirty="0" spc="5727">
                <a:latin typeface="Calibri" pitchFamily="0" charset="1"/>
              </a:rPr>
              <a:t>~</a:t>
            </a:r>
            <a:r>
              <a:rPr lang="en-US" sz="2727" baseline="-9699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反码	</a:t>
            </a:r>
            <a:r>
              <a:rPr lang="en-US" sz="1800" baseline="0" b="1" i="0" dirty="0" spc="0">
                <a:latin typeface="Calibri" pitchFamily="0" charset="1"/>
              </a:rPr>
              <a:t>~6</a:t>
            </a:r>
            <a:r>
              <a:rPr lang="en-US" sz="1800" baseline="0" b="1" i="0" dirty="0" spc="0">
                <a:latin typeface="Calibri" pitchFamily="0" charset="1"/>
              </a:rPr>
              <a:t> </a:t>
            </a:r>
            <a:r>
              <a:rPr lang="en-US" sz="1800" baseline="0" b="1" i="0" dirty="0" spc="0">
                <a:latin typeface="Calibri" pitchFamily="0" charset="1"/>
              </a:rPr>
              <a:t>=</a:t>
            </a:r>
            <a:r>
              <a:rPr lang="en-US" sz="1800" baseline="0" b="1" i="0" dirty="0" spc="0">
                <a:latin typeface="Calibri" pitchFamily="0" charset="1"/>
              </a:rPr>
              <a:t> ‐</a:t>
            </a:r>
            <a:r>
              <a:rPr lang="en-US" sz="1800" baseline="0" b="1" i="0" dirty="0" spc="0">
                <a:latin typeface="Calibri" pitchFamily="0" charset="1"/>
              </a:rPr>
              <a:t>7</a:t>
            </a:r>
          </a:p>
        </p:txBody>
      </p:sp>
      <p:sp>
        <p:nvSpPr>
          <p:cNvPr id="905" name="Rectangle 905"/>
          <p:cNvSpPr/>
          <p:nvPr/>
        </p:nvSpPr>
        <p:spPr>
          <a:xfrm rot="0" flipH="0" flipV="0">
            <a:off x="873385" y="5638231"/>
            <a:ext cx="380903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位运算是直接对二进制进行运算。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06" name="Freeform 90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7" name="Freeform 90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8" name="Picture 104"/>
          <p:cNvPicPr>
            <a:picLocks noChangeAspect="0" noChangeArrowheads="1"/>
          </p:cNvPicPr>
          <p:nvPr/>
        </p:nvPicPr>
        <p:blipFill>
          <a:blip r:embed="rId9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09" name="Freeform 909"/>
          <p:cNvSpPr/>
          <p:nvPr/>
        </p:nvSpPr>
        <p:spPr>
          <a:xfrm rot="5400000" flipH="0" flipV="0">
            <a:off x="4417454" y="-1672715"/>
            <a:ext cx="457200" cy="7776972"/>
          </a:xfrm>
          <a:custGeom>
            <a:pathLst>
              <a:path w="457200" h="7776972">
                <a:moveTo>
                  <a:pt x="0" y="7776972"/>
                </a:moveTo>
                <a:lnTo>
                  <a:pt x="457200" y="7776972"/>
                </a:lnTo>
                <a:lnTo>
                  <a:pt x="457200" y="0"/>
                </a:lnTo>
                <a:lnTo>
                  <a:pt x="0" y="0"/>
                </a:lnTo>
                <a:lnTo>
                  <a:pt x="0" y="7776972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0" name="Freeform 910"/>
          <p:cNvSpPr/>
          <p:nvPr/>
        </p:nvSpPr>
        <p:spPr>
          <a:xfrm rot="5400000" flipH="0" flipV="0">
            <a:off x="4646054" y="-1901315"/>
            <a:ext cx="0" cy="7776971"/>
          </a:xfrm>
          <a:custGeom>
            <a:pathLst>
              <a:path w="0" h="7776971">
                <a:moveTo>
                  <a:pt x="0" y="7776971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" name="Freeform 911"/>
          <p:cNvSpPr/>
          <p:nvPr/>
        </p:nvSpPr>
        <p:spPr>
          <a:xfrm rot="5400000" flipH="0" flipV="0">
            <a:off x="4646054" y="-1444115"/>
            <a:ext cx="0" cy="7776971"/>
          </a:xfrm>
          <a:custGeom>
            <a:pathLst>
              <a:path w="0" h="7776971">
                <a:moveTo>
                  <a:pt x="0" y="7776971"/>
                </a:moveTo>
                <a:lnTo>
                  <a:pt x="0" y="6673596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" name="Freeform 912"/>
          <p:cNvSpPr/>
          <p:nvPr/>
        </p:nvSpPr>
        <p:spPr>
          <a:xfrm rot="5400000" flipH="0" flipV="0">
            <a:off x="4646054" y="-849755"/>
            <a:ext cx="0" cy="7776971"/>
          </a:xfrm>
          <a:custGeom>
            <a:pathLst>
              <a:path w="0" h="7776971">
                <a:moveTo>
                  <a:pt x="0" y="7776971"/>
                </a:moveTo>
                <a:lnTo>
                  <a:pt x="0" y="6673596"/>
                </a:ln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" name="Freeform 913"/>
          <p:cNvSpPr/>
          <p:nvPr/>
        </p:nvSpPr>
        <p:spPr>
          <a:xfrm rot="5400000" flipH="0" flipV="0">
            <a:off x="1309256" y="3127884"/>
            <a:ext cx="0" cy="1103375"/>
          </a:xfrm>
          <a:custGeom>
            <a:pathLst>
              <a:path w="0" h="1103375">
                <a:moveTo>
                  <a:pt x="0" y="110337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4" name="Freeform 914"/>
          <p:cNvSpPr/>
          <p:nvPr/>
        </p:nvSpPr>
        <p:spPr>
          <a:xfrm rot="5400000" flipH="0" flipV="0">
            <a:off x="1309256" y="3721482"/>
            <a:ext cx="0" cy="1103375"/>
          </a:xfrm>
          <a:custGeom>
            <a:pathLst>
              <a:path w="0" h="1103375">
                <a:moveTo>
                  <a:pt x="0" y="110337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" name="Freeform 915"/>
          <p:cNvSpPr/>
          <p:nvPr/>
        </p:nvSpPr>
        <p:spPr>
          <a:xfrm rot="5400000" flipH="0" flipV="0">
            <a:off x="1309256" y="4363087"/>
            <a:ext cx="0" cy="1103375"/>
          </a:xfrm>
          <a:custGeom>
            <a:pathLst>
              <a:path w="0" h="1103375">
                <a:moveTo>
                  <a:pt x="0" y="110337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6" name="Freeform 916"/>
          <p:cNvSpPr/>
          <p:nvPr/>
        </p:nvSpPr>
        <p:spPr>
          <a:xfrm rot="5400000" flipH="0" flipV="0">
            <a:off x="1309256" y="5006215"/>
            <a:ext cx="0" cy="1103375"/>
          </a:xfrm>
          <a:custGeom>
            <a:pathLst>
              <a:path w="0" h="1103375">
                <a:moveTo>
                  <a:pt x="0" y="110337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" name="Freeform 917"/>
          <p:cNvSpPr/>
          <p:nvPr/>
        </p:nvSpPr>
        <p:spPr>
          <a:xfrm rot="5400000" flipH="0" flipV="0">
            <a:off x="1309256" y="5647057"/>
            <a:ext cx="0" cy="1103375"/>
          </a:xfrm>
          <a:custGeom>
            <a:pathLst>
              <a:path w="0" h="1103375">
                <a:moveTo>
                  <a:pt x="0" y="110337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8" name="Freeform 918"/>
          <p:cNvSpPr/>
          <p:nvPr/>
        </p:nvSpPr>
        <p:spPr>
          <a:xfrm rot="5400000" flipH="0" flipV="0">
            <a:off x="231787" y="2512950"/>
            <a:ext cx="1051560" cy="0"/>
          </a:xfrm>
          <a:custGeom>
            <a:pathLst>
              <a:path w="1051560" h="0">
                <a:moveTo>
                  <a:pt x="0" y="0"/>
                </a:moveTo>
                <a:lnTo>
                  <a:pt x="457200" y="0"/>
                </a:lnTo>
                <a:lnTo>
                  <a:pt x="105156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9" name="Freeform 919"/>
          <p:cNvSpPr/>
          <p:nvPr/>
        </p:nvSpPr>
        <p:spPr>
          <a:xfrm rot="5400000" flipH="0" flipV="0">
            <a:off x="1563764" y="2741549"/>
            <a:ext cx="594359" cy="0"/>
          </a:xfrm>
          <a:custGeom>
            <a:pathLst>
              <a:path w="594359" h="0">
                <a:moveTo>
                  <a:pt x="0" y="0"/>
                </a:moveTo>
                <a:lnTo>
                  <a:pt x="594359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0" name="Freeform 920"/>
          <p:cNvSpPr/>
          <p:nvPr/>
        </p:nvSpPr>
        <p:spPr>
          <a:xfrm rot="5400000" flipH="0" flipV="0">
            <a:off x="8008759" y="2512950"/>
            <a:ext cx="1051560" cy="0"/>
          </a:xfrm>
          <a:custGeom>
            <a:pathLst>
              <a:path w="1051560" h="0">
                <a:moveTo>
                  <a:pt x="0" y="0"/>
                </a:moveTo>
                <a:lnTo>
                  <a:pt x="457200" y="0"/>
                </a:lnTo>
                <a:lnTo>
                  <a:pt x="105156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" name="Freeform 921"/>
          <p:cNvSpPr/>
          <p:nvPr/>
        </p:nvSpPr>
        <p:spPr>
          <a:xfrm rot="5400000" flipH="0" flipV="0">
            <a:off x="5197742" y="342774"/>
            <a:ext cx="0" cy="6673595"/>
          </a:xfrm>
          <a:custGeom>
            <a:pathLst>
              <a:path w="0" h="6673595">
                <a:moveTo>
                  <a:pt x="0" y="667359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" name="Freeform 922"/>
          <p:cNvSpPr/>
          <p:nvPr/>
        </p:nvSpPr>
        <p:spPr>
          <a:xfrm rot="5400000" flipH="0" flipV="0">
            <a:off x="5197742" y="936372"/>
            <a:ext cx="0" cy="6673595"/>
          </a:xfrm>
          <a:custGeom>
            <a:pathLst>
              <a:path w="0" h="6673595">
                <a:moveTo>
                  <a:pt x="0" y="667359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" name="Freeform 923"/>
          <p:cNvSpPr/>
          <p:nvPr/>
        </p:nvSpPr>
        <p:spPr>
          <a:xfrm rot="5400000" flipH="0" flipV="0">
            <a:off x="5197742" y="1577977"/>
            <a:ext cx="0" cy="6673595"/>
          </a:xfrm>
          <a:custGeom>
            <a:pathLst>
              <a:path w="0" h="6673595">
                <a:moveTo>
                  <a:pt x="0" y="667359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4" name="Freeform 924"/>
          <p:cNvSpPr/>
          <p:nvPr/>
        </p:nvSpPr>
        <p:spPr>
          <a:xfrm rot="5400000" flipH="0" flipV="0">
            <a:off x="5197742" y="2221105"/>
            <a:ext cx="0" cy="6673595"/>
          </a:xfrm>
          <a:custGeom>
            <a:pathLst>
              <a:path w="0" h="6673595">
                <a:moveTo>
                  <a:pt x="0" y="667359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5" name="Freeform 925"/>
          <p:cNvSpPr/>
          <p:nvPr/>
        </p:nvSpPr>
        <p:spPr>
          <a:xfrm rot="5400000" flipH="0" flipV="0">
            <a:off x="5197742" y="2861947"/>
            <a:ext cx="0" cy="6673595"/>
          </a:xfrm>
          <a:custGeom>
            <a:pathLst>
              <a:path w="0" h="6673595">
                <a:moveTo>
                  <a:pt x="0" y="6673595"/>
                </a:moveTo>
                <a:lnTo>
                  <a:pt x="0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6" name="Freeform 926"/>
          <p:cNvSpPr/>
          <p:nvPr/>
        </p:nvSpPr>
        <p:spPr>
          <a:xfrm rot="5400000" flipH="0" flipV="0">
            <a:off x="-822440" y="4618737"/>
            <a:ext cx="3160014" cy="0"/>
          </a:xfrm>
          <a:custGeom>
            <a:pathLst>
              <a:path w="3160014" h="0">
                <a:moveTo>
                  <a:pt x="0" y="0"/>
                </a:moveTo>
                <a:lnTo>
                  <a:pt x="640841" y="0"/>
                </a:lnTo>
                <a:lnTo>
                  <a:pt x="1234439" y="0"/>
                </a:lnTo>
                <a:lnTo>
                  <a:pt x="1876044" y="0"/>
                </a:lnTo>
                <a:lnTo>
                  <a:pt x="2519172" y="0"/>
                </a:lnTo>
                <a:lnTo>
                  <a:pt x="3160014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7" name="Freeform 927"/>
          <p:cNvSpPr/>
          <p:nvPr/>
        </p:nvSpPr>
        <p:spPr>
          <a:xfrm rot="5400000" flipH="0" flipV="0">
            <a:off x="280936" y="4618737"/>
            <a:ext cx="3160014" cy="0"/>
          </a:xfrm>
          <a:custGeom>
            <a:pathLst>
              <a:path w="3160014" h="0">
                <a:moveTo>
                  <a:pt x="0" y="0"/>
                </a:moveTo>
                <a:lnTo>
                  <a:pt x="640841" y="0"/>
                </a:lnTo>
                <a:lnTo>
                  <a:pt x="1234439" y="0"/>
                </a:lnTo>
                <a:lnTo>
                  <a:pt x="1876044" y="0"/>
                </a:lnTo>
                <a:lnTo>
                  <a:pt x="2519172" y="0"/>
                </a:lnTo>
                <a:lnTo>
                  <a:pt x="3160014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" name="Freeform 928"/>
          <p:cNvSpPr/>
          <p:nvPr/>
        </p:nvSpPr>
        <p:spPr>
          <a:xfrm rot="5400000" flipH="0" flipV="0">
            <a:off x="6954532" y="4618737"/>
            <a:ext cx="3160014" cy="0"/>
          </a:xfrm>
          <a:custGeom>
            <a:pathLst>
              <a:path w="3160014" h="0">
                <a:moveTo>
                  <a:pt x="0" y="0"/>
                </a:moveTo>
                <a:lnTo>
                  <a:pt x="640841" y="0"/>
                </a:lnTo>
                <a:lnTo>
                  <a:pt x="1234439" y="0"/>
                </a:lnTo>
                <a:lnTo>
                  <a:pt x="1876044" y="0"/>
                </a:lnTo>
                <a:lnTo>
                  <a:pt x="2519172" y="0"/>
                </a:lnTo>
                <a:lnTo>
                  <a:pt x="3160014" y="0"/>
                </a:lnTo>
              </a:path>
            </a:pathLst>
          </a:custGeom>
          <a:noFill/>
          <a:ln w="317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" name="Rectangle 92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30" name="Rectangle 93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31" name="Freeform 93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" name="Freeform 93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3" name="Freeform 93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" name="Freeform 93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5" name="Freeform 93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6" name="Freeform 93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" name="Freeform 93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" name="Freeform 93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9" name="Freeform 93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0" name="Freeform 94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1" name="Freeform 94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2" name="Freeform 94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3" name="Freeform 94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4" name="Freeform 94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5" name="Rectangle 945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2.5.5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位运算符</a:t>
            </a:r>
          </a:p>
        </p:txBody>
      </p:sp>
      <p:sp>
        <p:nvSpPr>
          <p:cNvPr id="946" name="Rectangle 946"/>
          <p:cNvSpPr/>
          <p:nvPr/>
        </p:nvSpPr>
        <p:spPr>
          <a:xfrm rot="0" flipH="0" flipV="0">
            <a:off x="3573913" y="2024873"/>
            <a:ext cx="2142744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n w="6095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位运算符的细节</a:t>
            </a:r>
          </a:p>
        </p:txBody>
      </p:sp>
      <p:sp>
        <p:nvSpPr>
          <p:cNvPr id="947" name="Rectangle 947"/>
          <p:cNvSpPr/>
          <p:nvPr/>
        </p:nvSpPr>
        <p:spPr>
          <a:xfrm rot="0" flipH="0" flipV="0">
            <a:off x="1194187" y="2588213"/>
            <a:ext cx="5252436" cy="9046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alibri" pitchFamily="0" charset="1"/>
              </a:rPr>
              <a:t>&lt;</a:t>
            </a:r>
            <a:r>
              <a:rPr lang="en-US" sz="1800" baseline="0" b="0" i="0" dirty="0" spc="4179">
                <a:latin typeface="Calibri" pitchFamily="0" charset="1"/>
              </a:rPr>
              <a:t>&lt;</a:t>
            </a:r>
            <a:r>
              <a:rPr lang="en-US" sz="1602" baseline="0" b="0" i="0" dirty="0" spc="0">
                <a:latin typeface="宋体" pitchFamily="0" charset="1"/>
              </a:rPr>
              <a:t>空位补</a:t>
            </a:r>
            <a:r>
              <a:rPr lang="en-US" sz="1602" baseline="0" b="0" i="0" dirty="0" spc="0">
                <a:latin typeface="Arial" pitchFamily="0" charset="1"/>
              </a:rPr>
              <a:t>0</a:t>
            </a:r>
            <a:r>
              <a:rPr lang="en-US" sz="1602" baseline="0" b="0" i="0" dirty="0" spc="0">
                <a:latin typeface="宋体" pitchFamily="0" charset="1"/>
              </a:rPr>
              <a:t>，被移除的高位丢弃，空缺位补</a:t>
            </a:r>
            <a:r>
              <a:rPr lang="en-US" sz="1602" baseline="0" b="0" i="0" dirty="0" spc="0">
                <a:latin typeface="Arial" pitchFamily="0" charset="1"/>
              </a:rPr>
              <a:t>0</a:t>
            </a:r>
            <a:r>
              <a:rPr lang="en-US" sz="1602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4866"/>
              </a:lnSpc>
            </a:pPr>
            <a:r>
              <a:rPr lang="en-US" sz="1800" baseline="0" b="0" i="0" dirty="0" spc="0">
                <a:latin typeface="Calibri" pitchFamily="0" charset="1"/>
              </a:rPr>
              <a:t>&gt;</a:t>
            </a:r>
            <a:r>
              <a:rPr lang="en-US" sz="1800" baseline="0" b="0" i="0" dirty="0" spc="4179">
                <a:latin typeface="Calibri" pitchFamily="0" charset="1"/>
              </a:rPr>
              <a:t>&gt;</a:t>
            </a:r>
            <a:r>
              <a:rPr lang="en-US" sz="2427" baseline="58511" b="0" i="0" dirty="0" spc="0">
                <a:latin typeface="宋体" pitchFamily="0" charset="1"/>
              </a:rPr>
              <a:t>被移位的二进制最高位是</a:t>
            </a:r>
            <a:r>
              <a:rPr lang="en-US" sz="2427" baseline="50568" b="0" i="0" dirty="0" spc="0">
                <a:latin typeface="Arial" pitchFamily="0" charset="1"/>
              </a:rPr>
              <a:t>0</a:t>
            </a:r>
            <a:r>
              <a:rPr lang="en-US" sz="2427" baseline="58511" b="0" i="0" dirty="0" spc="0">
                <a:latin typeface="宋体" pitchFamily="0" charset="1"/>
              </a:rPr>
              <a:t>，右移后，空缺位补</a:t>
            </a:r>
            <a:r>
              <a:rPr lang="en-US" sz="2427" baseline="50568" b="0" i="0" dirty="0" spc="0">
                <a:latin typeface="Arial" pitchFamily="0" charset="1"/>
              </a:rPr>
              <a:t>0</a:t>
            </a:r>
            <a:r>
              <a:rPr lang="en-US" sz="2427" baseline="58511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948" name="Rectangle 948"/>
          <p:cNvSpPr/>
          <p:nvPr/>
        </p:nvSpPr>
        <p:spPr>
          <a:xfrm rot="0" flipH="0" flipV="0">
            <a:off x="1137037" y="3352561"/>
            <a:ext cx="5828597" cy="7575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16101"/>
            <a:r>
              <a:rPr lang="en-US" sz="1602" baseline="0" b="0" i="0" dirty="0" spc="0">
                <a:latin typeface="宋体" pitchFamily="0" charset="1"/>
              </a:rPr>
              <a:t>最高位是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，空缺位补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3819"/>
              </a:lnSpc>
            </a:pPr>
            <a:r>
              <a:rPr lang="en-US" sz="1800" baseline="0" b="0" i="0" dirty="0" spc="0">
                <a:latin typeface="Calibri" pitchFamily="0" charset="1"/>
              </a:rPr>
              <a:t>&gt;&gt;</a:t>
            </a:r>
            <a:r>
              <a:rPr lang="en-US" sz="1800" baseline="0" b="0" i="0" dirty="0" spc="3729">
                <a:latin typeface="Calibri" pitchFamily="0" charset="1"/>
              </a:rPr>
              <a:t>&gt;</a:t>
            </a:r>
            <a:r>
              <a:rPr lang="en-US" sz="1602" baseline="0" b="0" i="0" dirty="0" spc="0">
                <a:latin typeface="宋体" pitchFamily="0" charset="1"/>
              </a:rPr>
              <a:t>被移位二进制最高位无论是</a:t>
            </a:r>
            <a:r>
              <a:rPr lang="en-US" sz="1602" baseline="0" b="0" i="0" dirty="0" spc="0">
                <a:latin typeface="Arial" pitchFamily="0" charset="1"/>
              </a:rPr>
              <a:t>0</a:t>
            </a:r>
            <a:r>
              <a:rPr lang="en-US" sz="1602" baseline="0" b="0" i="0" dirty="0" spc="0">
                <a:latin typeface="宋体" pitchFamily="0" charset="1"/>
              </a:rPr>
              <a:t>或者是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，空缺位都用</a:t>
            </a:r>
            <a:r>
              <a:rPr lang="en-US" sz="1602" baseline="0" b="0" i="0" dirty="0" spc="0">
                <a:latin typeface="Arial" pitchFamily="0" charset="1"/>
              </a:rPr>
              <a:t>0</a:t>
            </a:r>
            <a:r>
              <a:rPr lang="en-US" sz="1602" baseline="0" b="0" i="0" dirty="0" spc="0">
                <a:latin typeface="宋体" pitchFamily="0" charset="1"/>
              </a:rPr>
              <a:t>补。</a:t>
            </a:r>
          </a:p>
        </p:txBody>
      </p:sp>
      <p:sp>
        <p:nvSpPr>
          <p:cNvPr id="949" name="Rectangle 949"/>
          <p:cNvSpPr/>
          <p:nvPr/>
        </p:nvSpPr>
        <p:spPr>
          <a:xfrm rot="0" flipH="0" flipV="0">
            <a:off x="1230763" y="4440635"/>
            <a:ext cx="5360638" cy="2866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4460">
                <a:latin typeface="Calibri" pitchFamily="0" charset="1"/>
              </a:rPr>
              <a:t>&amp;</a:t>
            </a:r>
            <a:r>
              <a:rPr lang="en-US" sz="1602" baseline="0" b="0" i="0" dirty="0" spc="0">
                <a:latin typeface="宋体" pitchFamily="0" charset="1"/>
              </a:rPr>
              <a:t>二进制位进行</a:t>
            </a:r>
            <a:r>
              <a:rPr lang="en-US" sz="1602" baseline="0" b="0" i="0" dirty="0" spc="0">
                <a:latin typeface="Arial" pitchFamily="0" charset="1"/>
              </a:rPr>
              <a:t>&amp;</a:t>
            </a:r>
            <a:r>
              <a:rPr lang="en-US" sz="1602" baseline="0" b="0" i="0" dirty="0" spc="0">
                <a:latin typeface="宋体" pitchFamily="0" charset="1"/>
              </a:rPr>
              <a:t>运算，只有</a:t>
            </a:r>
            <a:r>
              <a:rPr lang="en-US" sz="1602" baseline="0" b="0" i="0" dirty="0" spc="0">
                <a:latin typeface="Arial" pitchFamily="0" charset="1"/>
              </a:rPr>
              <a:t>1&amp;1</a:t>
            </a:r>
            <a:r>
              <a:rPr lang="en-US" sz="1602" baseline="0" b="0" i="0" dirty="0" spc="0">
                <a:latin typeface="宋体" pitchFamily="0" charset="1"/>
              </a:rPr>
              <a:t>时结果是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，否则是</a:t>
            </a:r>
            <a:r>
              <a:rPr lang="en-US" sz="1602" baseline="0" b="0" i="0" dirty="0" spc="0">
                <a:latin typeface="Arial" pitchFamily="0" charset="1"/>
              </a:rPr>
              <a:t>0;</a:t>
            </a:r>
          </a:p>
        </p:txBody>
      </p:sp>
      <p:sp>
        <p:nvSpPr>
          <p:cNvPr id="950" name="Rectangle 950"/>
          <p:cNvSpPr/>
          <p:nvPr/>
        </p:nvSpPr>
        <p:spPr>
          <a:xfrm rot="0" flipH="0" flipV="0">
            <a:off x="1251337" y="5083763"/>
            <a:ext cx="5755436" cy="9282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"/>
            <a:r>
              <a:rPr lang="en-US" sz="1800" baseline="0" b="0" i="0" dirty="0" spc="4661">
                <a:latin typeface="Calibri" pitchFamily="0" charset="1"/>
              </a:rPr>
              <a:t>|</a:t>
            </a:r>
            <a:r>
              <a:rPr lang="en-US" sz="2427" baseline="749" b="0" i="0" dirty="0" spc="0">
                <a:latin typeface="宋体" pitchFamily="0" charset="1"/>
              </a:rPr>
              <a:t>二进制位进</a:t>
            </a:r>
            <a:r>
              <a:rPr lang="en-US" sz="2427" baseline="749" b="0" i="0" dirty="0" spc="442">
                <a:latin typeface="宋体" pitchFamily="0" charset="1"/>
              </a:rPr>
              <a:t>行</a:t>
            </a:r>
            <a:r>
              <a:rPr lang="en-US" sz="2427" baseline="749" b="0" i="0" dirty="0" spc="0">
                <a:latin typeface="Arial" pitchFamily="0" charset="1"/>
              </a:rPr>
              <a:t>| </a:t>
            </a:r>
            <a:r>
              <a:rPr lang="en-US" sz="2427" baseline="749" b="0" i="0" dirty="0" spc="0">
                <a:latin typeface="宋体" pitchFamily="0" charset="1"/>
              </a:rPr>
              <a:t>运算，只有</a:t>
            </a:r>
            <a:r>
              <a:rPr lang="en-US" sz="2427" baseline="749" b="0" i="0" dirty="0" spc="0">
                <a:latin typeface="Arial" pitchFamily="0" charset="1"/>
              </a:rPr>
              <a:t>0 | 0</a:t>
            </a:r>
            <a:r>
              <a:rPr lang="en-US" sz="2427" baseline="749" b="0" i="0" dirty="0" spc="0">
                <a:latin typeface="宋体" pitchFamily="0" charset="1"/>
              </a:rPr>
              <a:t>时结果是</a:t>
            </a:r>
            <a:r>
              <a:rPr lang="en-US" sz="2427" baseline="749" b="0" i="0" dirty="0" spc="0">
                <a:latin typeface="Arial" pitchFamily="0" charset="1"/>
              </a:rPr>
              <a:t>0</a:t>
            </a:r>
            <a:r>
              <a:rPr lang="en-US" sz="2427" baseline="749" b="0" i="0" dirty="0" spc="0">
                <a:latin typeface="宋体" pitchFamily="0" charset="1"/>
              </a:rPr>
              <a:t>，否则是</a:t>
            </a:r>
            <a:r>
              <a:rPr lang="en-US" sz="2427" baseline="749" b="0" i="0" dirty="0" spc="0">
                <a:latin typeface="Arial" pitchFamily="0" charset="1"/>
              </a:rPr>
              <a:t>1;</a:t>
            </a:r>
          </a:p>
          <a:p>
            <a:pPr marL="0">
              <a:lnSpc>
                <a:spcPts val="5051"/>
              </a:lnSpc>
            </a:pPr>
            <a:r>
              <a:rPr lang="en-US" sz="1800" baseline="0" b="0" i="0" dirty="0" spc="4629">
                <a:latin typeface="Calibri" pitchFamily="0" charset="1"/>
              </a:rPr>
              <a:t>^</a:t>
            </a:r>
            <a:r>
              <a:rPr lang="en-US" sz="2427" baseline="58510" b="0" i="0" dirty="0" spc="0">
                <a:latin typeface="宋体" pitchFamily="0" charset="1"/>
              </a:rPr>
              <a:t>任何相同二进制位进</a:t>
            </a:r>
            <a:r>
              <a:rPr lang="en-US" sz="2427" baseline="58510" b="0" i="0" dirty="0" spc="443">
                <a:latin typeface="宋体" pitchFamily="0" charset="1"/>
              </a:rPr>
              <a:t>行</a:t>
            </a:r>
            <a:r>
              <a:rPr lang="en-US" sz="2427" baseline="50567" b="0" i="0" dirty="0" spc="0">
                <a:latin typeface="Arial" pitchFamily="0" charset="1"/>
              </a:rPr>
              <a:t>^ </a:t>
            </a:r>
            <a:r>
              <a:rPr lang="en-US" sz="2427" baseline="58510" b="0" i="0" dirty="0" spc="0">
                <a:latin typeface="宋体" pitchFamily="0" charset="1"/>
              </a:rPr>
              <a:t>运算，结果是</a:t>
            </a:r>
            <a:r>
              <a:rPr lang="en-US" sz="2427" baseline="50567" b="0" i="0" dirty="0" spc="0">
                <a:latin typeface="Arial" pitchFamily="0" charset="1"/>
              </a:rPr>
              <a:t>0</a:t>
            </a:r>
            <a:r>
              <a:rPr lang="en-US" sz="2427" baseline="58510" b="0" i="0" dirty="0" spc="0">
                <a:latin typeface="宋体" pitchFamily="0" charset="1"/>
              </a:rPr>
              <a:t>；</a:t>
            </a:r>
            <a:r>
              <a:rPr lang="en-US" sz="2427" baseline="50567" b="0" i="0" dirty="0" spc="0">
                <a:latin typeface="Arial" pitchFamily="0" charset="1"/>
              </a:rPr>
              <a:t>1^1=0 , 0^0=0</a:t>
            </a:r>
          </a:p>
        </p:txBody>
      </p:sp>
      <p:sp>
        <p:nvSpPr>
          <p:cNvPr id="951" name="Rectangle 951"/>
          <p:cNvSpPr/>
          <p:nvPr/>
        </p:nvSpPr>
        <p:spPr>
          <a:xfrm rot="0" flipH="0" flipV="0">
            <a:off x="1953139" y="5871733"/>
            <a:ext cx="4240469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不相同二进制</a:t>
            </a:r>
            <a:r>
              <a:rPr lang="en-US" sz="1602" baseline="0" b="0" i="0" dirty="0" spc="444">
                <a:latin typeface="宋体" pitchFamily="0" charset="1"/>
              </a:rPr>
              <a:t>位</a:t>
            </a:r>
            <a:r>
              <a:rPr lang="en-US" sz="1602" baseline="0" b="0" i="0" dirty="0" spc="0">
                <a:latin typeface="Arial" pitchFamily="0" charset="1"/>
              </a:rPr>
              <a:t>^ </a:t>
            </a:r>
            <a:r>
              <a:rPr lang="en-US" sz="1602" baseline="0" b="0" i="0" dirty="0" spc="0">
                <a:latin typeface="宋体" pitchFamily="0" charset="1"/>
              </a:rPr>
              <a:t>运算结果是</a:t>
            </a:r>
            <a:r>
              <a:rPr lang="en-US" sz="1602" baseline="0" b="0" i="0" dirty="0" spc="0">
                <a:latin typeface="Arial" pitchFamily="0" charset="1"/>
              </a:rPr>
              <a:t>1</a:t>
            </a:r>
            <a:r>
              <a:rPr lang="en-US" sz="1602" baseline="0" b="0" i="0" dirty="0" spc="0">
                <a:latin typeface="宋体" pitchFamily="0" charset="1"/>
              </a:rPr>
              <a:t>。</a:t>
            </a:r>
            <a:r>
              <a:rPr lang="en-US" sz="1602" baseline="0" b="0" i="0" dirty="0" spc="0">
                <a:latin typeface="Arial" pitchFamily="0" charset="1"/>
              </a:rPr>
              <a:t>1^0=1 , 0^1=1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52" name="Freeform 95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" name="Freeform 95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54" name="Picture 104"/>
          <p:cNvPicPr>
            <a:picLocks noChangeAspect="0" noChangeArrowheads="1"/>
          </p:cNvPicPr>
          <p:nvPr/>
        </p:nvPicPr>
        <p:blipFill>
          <a:blip r:embed="rId9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55" name="Rectangle 95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56" name="Rectangle 95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57" name="Freeform 95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" name="Freeform 95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" name="Freeform 95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0" name="Freeform 96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" name="Freeform 96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" name="Freeform 96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" name="Freeform 96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4" name="Freeform 96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" name="Freeform 96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6" name="Freeform 96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" name="Freeform 96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8" name="Freeform 96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9" name="Freeform 96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" name="Freeform 97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1" name="Rectangle 971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2.5.5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位运算符</a:t>
            </a:r>
          </a:p>
        </p:txBody>
      </p:sp>
      <p:sp>
        <p:nvSpPr>
          <p:cNvPr id="972" name="Rectangle 972"/>
          <p:cNvSpPr/>
          <p:nvPr/>
        </p:nvSpPr>
        <p:spPr>
          <a:xfrm rot="0" flipH="0" flipV="0">
            <a:off x="848239" y="2022008"/>
            <a:ext cx="1675638" cy="10521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497" baseline="0" b="0" i="0" dirty="0" spc="0">
                <a:latin typeface="宋体" pitchFamily="0" charset="1"/>
              </a:rPr>
              <a:t>练习：</a:t>
            </a:r>
          </a:p>
          <a:p>
            <a:pPr marL="457200">
              <a:lnSpc>
                <a:spcPts val="4055"/>
              </a:lnSpc>
            </a:pPr>
            <a:r>
              <a:rPr lang="en-US" sz="4245" baseline="-43818" b="0" i="0" dirty="0" spc="0">
                <a:latin typeface="Arial" pitchFamily="0" charset="1"/>
              </a:rPr>
              <a:t>1</a:t>
            </a:r>
            <a:r>
              <a:rPr lang="en-US" sz="4245" baseline="-43818" b="0" i="0" dirty="0" spc="2030">
                <a:latin typeface="Arial" pitchFamily="0" charset="1"/>
              </a:rPr>
              <a:t>.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73" name="Rectangle 973"/>
          <p:cNvSpPr/>
          <p:nvPr/>
        </p:nvSpPr>
        <p:spPr>
          <a:xfrm rot="0" flipH="0" flipV="0">
            <a:off x="1305439" y="2597631"/>
            <a:ext cx="6937160" cy="9893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97209"/>
            <a:r>
              <a:rPr lang="en-US" sz="2802" baseline="0" b="0" i="0" dirty="0" spc="0">
                <a:latin typeface="宋体" pitchFamily="0" charset="1"/>
              </a:rPr>
              <a:t>最有效率的方式算出</a:t>
            </a:r>
            <a:r>
              <a:rPr lang="en-US" sz="2802" baseline="0" b="0" i="0" dirty="0" spc="0">
                <a:latin typeface="Arial" pitchFamily="0" charset="1"/>
              </a:rPr>
              <a:t>2</a:t>
            </a:r>
            <a:r>
              <a:rPr lang="en-US" sz="2802" baseline="0" b="0" i="0" dirty="0" spc="0">
                <a:latin typeface="宋体" pitchFamily="0" charset="1"/>
              </a:rPr>
              <a:t>乘以</a:t>
            </a:r>
            <a:r>
              <a:rPr lang="en-US" sz="2802" baseline="0" b="0" i="0" dirty="0" spc="0">
                <a:latin typeface="Arial" pitchFamily="0" charset="1"/>
              </a:rPr>
              <a:t>8</a:t>
            </a:r>
            <a:r>
              <a:rPr lang="en-US" sz="2802" baseline="0" b="0" i="0" dirty="0" spc="0">
                <a:latin typeface="宋体" pitchFamily="0" charset="1"/>
              </a:rPr>
              <a:t>等于几？</a:t>
            </a:r>
            <a:r>
              <a:rPr lang="en-US" sz="2802" baseline="0" b="0" i="0" dirty="0" spc="0">
                <a:latin typeface="Arial" pitchFamily="0" charset="1"/>
              </a:rPr>
              <a:t>2&lt;&lt;3;</a:t>
            </a:r>
          </a:p>
          <a:p>
            <a:pPr marL="0">
              <a:lnSpc>
                <a:spcPts val="4037"/>
              </a:lnSpc>
            </a:pPr>
            <a:r>
              <a:rPr lang="en-US" sz="2802" baseline="0" b="0" i="0" dirty="0" spc="0">
                <a:latin typeface="Arial" pitchFamily="0" charset="1"/>
              </a:rPr>
              <a:t>2.</a:t>
            </a:r>
            <a:r>
              <a:rPr lang="en-US" sz="2802" baseline="0" b="0" i="0" dirty="0" spc="0">
                <a:latin typeface="宋体" pitchFamily="0" charset="1"/>
              </a:rPr>
              <a:t>对两个整数变量的值进行互换</a:t>
            </a:r>
            <a:r>
              <a:rPr lang="en-US" sz="2802" baseline="0" b="0" i="0" dirty="0" spc="0">
                <a:latin typeface="Arial" pitchFamily="0" charset="1"/>
              </a:rPr>
              <a:t>(</a:t>
            </a:r>
            <a:r>
              <a:rPr lang="en-US" sz="2802" baseline="0" b="0" i="0" dirty="0" spc="0">
                <a:latin typeface="宋体" pitchFamily="0" charset="1"/>
              </a:rPr>
              <a:t>不需要第三</a:t>
            </a:r>
          </a:p>
        </p:txBody>
      </p:sp>
      <p:sp>
        <p:nvSpPr>
          <p:cNvPr id="974" name="Rectangle 974"/>
          <p:cNvSpPr/>
          <p:nvPr/>
        </p:nvSpPr>
        <p:spPr>
          <a:xfrm rot="0" flipH="0" flipV="0">
            <a:off x="1591190" y="3410544"/>
            <a:ext cx="7393223" cy="6031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04259" algn="l"/>
              </a:tabLst>
            </a:pPr>
            <a:r>
              <a:rPr lang="en-US" sz="4245" baseline="-21399" b="0" i="0" dirty="0" spc="0">
                <a:latin typeface="宋体" pitchFamily="0" charset="1"/>
              </a:rPr>
              <a:t>方变量</a:t>
            </a:r>
            <a:r>
              <a:rPr lang="en-US" sz="4245" baseline="-21399" b="0" i="0" dirty="0" spc="0">
                <a:latin typeface="Arial" pitchFamily="0" charset="1"/>
              </a:rPr>
              <a:t>)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75" name="Freeform 9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6" name="Freeform 9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7" name="Picture 104"/>
          <p:cNvPicPr>
            <a:picLocks noChangeAspect="0" noChangeArrowheads="1"/>
          </p:cNvPicPr>
          <p:nvPr/>
        </p:nvPicPr>
        <p:blipFill>
          <a:blip r:embed="rId9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78" name="Rectangle 9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79" name="Rectangle 9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80" name="Freeform 9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1" name="Freeform 9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2" name="Freeform 9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3" name="Freeform 9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4" name="Freeform 9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" name="Freeform 9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6" name="Freeform 9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" name="Freeform 9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8" name="Freeform 9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" name="Freeform 9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0" name="Freeform 9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1" name="Freeform 9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2" name="Freeform 9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3" name="Freeform 9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4" name="Rectangle 994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2.5.6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三元运算符</a:t>
            </a:r>
          </a:p>
        </p:txBody>
      </p:sp>
      <p:sp>
        <p:nvSpPr>
          <p:cNvPr id="995" name="Rectangle 995"/>
          <p:cNvSpPr/>
          <p:nvPr/>
        </p:nvSpPr>
        <p:spPr>
          <a:xfrm rot="0" flipH="0" flipV="0">
            <a:off x="848239" y="2022679"/>
            <a:ext cx="1130808" cy="872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格式</a:t>
            </a:r>
          </a:p>
          <a:p>
            <a:pPr marL="457200">
              <a:lnSpc>
                <a:spcPts val="3122"/>
              </a:lnSpc>
            </a:pPr>
            <a:r>
              <a:rPr lang="en-US" sz="4545" baseline="-6356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545" baseline="-6356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025" baseline="-9544" b="0" i="0" dirty="0" spc="1229">
                <a:latin typeface="Arial" pitchFamily="0" charset="1"/>
              </a:rPr>
              <a:t>(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96" name="Rectangle 996"/>
          <p:cNvSpPr/>
          <p:nvPr/>
        </p:nvSpPr>
        <p:spPr>
          <a:xfrm rot="0" flipH="0" flipV="0">
            <a:off x="1675686" y="2528425"/>
            <a:ext cx="3809488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条件表达式</a:t>
            </a:r>
            <a:r>
              <a:rPr lang="en-US" sz="1997" baseline="0" b="0" i="0" dirty="0" spc="0">
                <a:latin typeface="Arial" pitchFamily="0" charset="1"/>
              </a:rPr>
              <a:t>)?</a:t>
            </a:r>
            <a:r>
              <a:rPr lang="en-US" sz="1997" baseline="0" b="0" i="0" dirty="0" spc="0">
                <a:latin typeface="宋体" pitchFamily="0" charset="1"/>
              </a:rPr>
              <a:t>表达式</a:t>
            </a:r>
            <a:r>
              <a:rPr lang="en-US" sz="1997" baseline="0" b="0" i="0" dirty="0" spc="0">
                <a:latin typeface="Arial" pitchFamily="0" charset="1"/>
              </a:rPr>
              <a:t>1</a:t>
            </a:r>
            <a:r>
              <a:rPr lang="en-US" sz="1997" baseline="0" b="0" i="0" dirty="0" spc="0">
                <a:latin typeface="宋体" pitchFamily="0" charset="1"/>
              </a:rPr>
              <a:t>：表达式</a:t>
            </a:r>
            <a:r>
              <a:rPr lang="en-US" sz="1997" baseline="0" b="0" i="0" dirty="0" spc="0">
                <a:latin typeface="Arial" pitchFamily="0" charset="1"/>
              </a:rPr>
              <a:t>2</a:t>
            </a:r>
            <a:r>
              <a:rPr lang="en-US" sz="1997" baseline="0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997" name="Rectangle 997"/>
          <p:cNvSpPr/>
          <p:nvPr/>
        </p:nvSpPr>
        <p:spPr>
          <a:xfrm rot="0" flipH="0" flipV="0">
            <a:off x="1305439" y="2749855"/>
            <a:ext cx="5181017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如果条件为</a:t>
            </a:r>
            <a:r>
              <a:rPr lang="en-US" sz="1997" baseline="0" b="0" i="0" dirty="0" spc="0">
                <a:latin typeface="Arial" pitchFamily="0" charset="1"/>
              </a:rPr>
              <a:t>true</a:t>
            </a:r>
            <a:r>
              <a:rPr lang="en-US" sz="1997" baseline="0" b="0" i="0" dirty="0" spc="0">
                <a:latin typeface="宋体" pitchFamily="0" charset="1"/>
              </a:rPr>
              <a:t>，运算后的结果是表达式</a:t>
            </a:r>
            <a:r>
              <a:rPr lang="en-US" sz="1997" baseline="0" b="0" i="0" dirty="0" spc="0">
                <a:latin typeface="Arial" pitchFamily="0" charset="1"/>
              </a:rPr>
              <a:t>1</a:t>
            </a:r>
            <a:r>
              <a:rPr lang="en-US" sz="1997" baseline="0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998" name="Rectangle 998"/>
          <p:cNvSpPr/>
          <p:nvPr/>
        </p:nvSpPr>
        <p:spPr>
          <a:xfrm rot="0" flipH="0" flipV="0">
            <a:off x="848239" y="3114853"/>
            <a:ext cx="5738701" cy="900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如果条件为</a:t>
            </a:r>
            <a:r>
              <a:rPr lang="en-US" sz="1997" baseline="0" b="0" i="0" dirty="0" spc="0">
                <a:latin typeface="Arial" pitchFamily="0" charset="1"/>
              </a:rPr>
              <a:t>false</a:t>
            </a:r>
            <a:r>
              <a:rPr lang="en-US" sz="1997" baseline="0" b="0" i="0" dirty="0" spc="0">
                <a:latin typeface="宋体" pitchFamily="0" charset="1"/>
              </a:rPr>
              <a:t>，运算后的结果是表达式</a:t>
            </a:r>
            <a:r>
              <a:rPr lang="en-US" sz="1997" baseline="0" b="0" i="0" dirty="0" spc="0">
                <a:latin typeface="Arial" pitchFamily="0" charset="1"/>
              </a:rPr>
              <a:t>2</a:t>
            </a:r>
            <a:r>
              <a:rPr lang="en-US" sz="1997" baseline="0" b="0" i="0" dirty="0" spc="0">
                <a:latin typeface="宋体" pitchFamily="0" charset="1"/>
              </a:rPr>
              <a:t>；</a:t>
            </a:r>
          </a:p>
          <a:p>
            <a:pPr marL="0">
              <a:lnSpc>
                <a:spcPts val="3075"/>
              </a:lnSpc>
            </a:pPr>
            <a:r>
              <a:rPr lang="en-US" sz="1602" baseline="0" b="0" i="0" dirty="0" spc="1503">
                <a:latin typeface="Wingdings" pitchFamily="0" charset="1"/>
              </a:rPr>
              <a:t></a:t>
            </a:r>
            <a:r>
              <a:rPr lang="en-US" sz="2297" baseline="0" b="0" i="0" dirty="0" spc="0">
                <a:latin typeface="宋体" pitchFamily="0" charset="1"/>
              </a:rPr>
              <a:t>示例：</a:t>
            </a:r>
          </a:p>
        </p:txBody>
      </p:sp>
      <p:sp>
        <p:nvSpPr>
          <p:cNvPr id="999" name="Rectangle 999"/>
          <p:cNvSpPr/>
          <p:nvPr/>
        </p:nvSpPr>
        <p:spPr>
          <a:xfrm rot="0" flipH="0" flipV="0">
            <a:off x="1305439" y="3908263"/>
            <a:ext cx="520396" cy="49818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69532" algn="l"/>
              </a:tabLst>
            </a:pPr>
            <a:r>
              <a:rPr lang="en-US" sz="4389" baseline="-144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00" name="Rectangle 1000"/>
          <p:cNvSpPr/>
          <p:nvPr/>
        </p:nvSpPr>
        <p:spPr>
          <a:xfrm rot="0" flipH="0" flipV="0">
            <a:off x="1591189" y="4073038"/>
            <a:ext cx="2172633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获取两个数中大数。</a:t>
            </a:r>
          </a:p>
        </p:txBody>
      </p:sp>
      <p:sp>
        <p:nvSpPr>
          <p:cNvPr id="1001" name="Rectangle 1001"/>
          <p:cNvSpPr/>
          <p:nvPr/>
        </p:nvSpPr>
        <p:spPr>
          <a:xfrm rot="0" flipH="0" flipV="0">
            <a:off x="1305439" y="4245798"/>
            <a:ext cx="1723914" cy="49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897" baseline="0" b="0" i="0" dirty="0" spc="43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Arial" pitchFamily="0" charset="1"/>
              </a:rPr>
              <a:t>int x=3,y=4,z;</a:t>
            </a:r>
          </a:p>
        </p:txBody>
      </p:sp>
      <p:sp>
        <p:nvSpPr>
          <p:cNvPr id="1002" name="Rectangle 1002"/>
          <p:cNvSpPr/>
          <p:nvPr/>
        </p:nvSpPr>
        <p:spPr>
          <a:xfrm rot="0" flipH="0" flipV="0">
            <a:off x="1305439" y="4591746"/>
            <a:ext cx="5368698" cy="49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897" baseline="0" b="0" i="0" dirty="0" spc="43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Arial" pitchFamily="0" charset="1"/>
              </a:rPr>
              <a:t>z = (x&gt;y)?x:y;//z</a:t>
            </a:r>
            <a:r>
              <a:rPr lang="en-US" sz="1902" baseline="0" b="0" i="0" dirty="0" spc="0">
                <a:latin typeface="宋体" pitchFamily="0" charset="1"/>
              </a:rPr>
              <a:t>变量存储的就是两个数的大数。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3" name="Freeform 100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" name="Freeform 100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05" name="Picture 104"/>
          <p:cNvPicPr>
            <a:picLocks noChangeAspect="0" noChangeArrowheads="1"/>
          </p:cNvPicPr>
          <p:nvPr/>
        </p:nvPicPr>
        <p:blipFill>
          <a:blip r:embed="rId10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06" name="Rectangle 100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07" name="Rectangle 100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程序流程控制</a:t>
            </a:r>
          </a:p>
        </p:txBody>
      </p:sp>
      <p:sp>
        <p:nvSpPr>
          <p:cNvPr id="1008" name="Freeform 100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9" name="Freeform 100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0" name="Freeform 101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1" name="Freeform 101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" name="Freeform 101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3" name="Freeform 101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4" name="Freeform 101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" name="Freeform 101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" name="Freeform 101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7" name="Freeform 101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8" name="Freeform 101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" name="Freeform 101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0" name="Freeform 102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" name="Freeform 102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2" name="Rectangle 1022"/>
          <p:cNvSpPr/>
          <p:nvPr/>
        </p:nvSpPr>
        <p:spPr>
          <a:xfrm rot="0" flipH="0" flipV="0">
            <a:off x="848239" y="2022679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判断结构</a:t>
            </a:r>
          </a:p>
        </p:txBody>
      </p:sp>
      <p:sp>
        <p:nvSpPr>
          <p:cNvPr id="1023" name="Rectangle 1023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24" name="Rectangle 1024"/>
          <p:cNvSpPr/>
          <p:nvPr/>
        </p:nvSpPr>
        <p:spPr>
          <a:xfrm rot="0" flipH="0" flipV="0">
            <a:off x="848239" y="2591131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选择结构</a:t>
            </a:r>
          </a:p>
        </p:txBody>
      </p:sp>
      <p:sp>
        <p:nvSpPr>
          <p:cNvPr id="1025" name="Rectangle 1025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26" name="Rectangle 1026"/>
          <p:cNvSpPr/>
          <p:nvPr/>
        </p:nvSpPr>
        <p:spPr>
          <a:xfrm rot="0" flipH="0" flipV="0">
            <a:off x="848239" y="3158821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循环结构</a:t>
            </a:r>
          </a:p>
        </p:txBody>
      </p:sp>
      <p:sp>
        <p:nvSpPr>
          <p:cNvPr id="1027" name="Rectangle 1027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28" name="Freeform 102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Freeform 102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104"/>
          <p:cNvPicPr>
            <a:picLocks noChangeAspect="0" noChangeArrowheads="1"/>
          </p:cNvPicPr>
          <p:nvPr/>
        </p:nvPicPr>
        <p:blipFill>
          <a:blip r:embed="rId10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31" name="Rectangle 103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32" name="Rectangle 103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2.6.1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判断结构</a:t>
            </a:r>
          </a:p>
        </p:txBody>
      </p:sp>
      <p:sp>
        <p:nvSpPr>
          <p:cNvPr id="1033" name="Freeform 103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Freeform 103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Freeform 103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6" name="Freeform 103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Freeform 103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8" name="Freeform 103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Freeform 103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0" name="Freeform 104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Freeform 104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2" name="Freeform 104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Freeform 104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" name="Freeform 104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5" name="Freeform 104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" name="Freeform 104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Rectangle 1047"/>
          <p:cNvSpPr/>
          <p:nvPr/>
        </p:nvSpPr>
        <p:spPr>
          <a:xfrm rot="0" flipH="0" flipV="0">
            <a:off x="920629" y="1915191"/>
            <a:ext cx="1524000" cy="8134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Courier New" pitchFamily="0" charset="1"/>
              </a:rPr>
              <a:t>if</a:t>
            </a:r>
            <a:r>
              <a:rPr lang="en-US" sz="2700" baseline="0" b="0" i="0" dirty="0" spc="0">
                <a:latin typeface="宋体" pitchFamily="0" charset="1"/>
              </a:rPr>
              <a:t>语句</a:t>
            </a:r>
          </a:p>
          <a:p>
            <a:pPr marL="0">
              <a:lnSpc>
                <a:spcPts val="2736"/>
              </a:lnSpc>
            </a:pPr>
            <a:r>
              <a:rPr lang="en-US" sz="2400" baseline="0" b="0" i="0" dirty="0" spc="0">
                <a:latin typeface="宋体" pitchFamily="0" charset="1"/>
              </a:rPr>
              <a:t>三种格式：</a:t>
            </a:r>
          </a:p>
        </p:txBody>
      </p:sp>
      <p:sp>
        <p:nvSpPr>
          <p:cNvPr id="1048" name="Rectangle 1048"/>
          <p:cNvSpPr/>
          <p:nvPr/>
        </p:nvSpPr>
        <p:spPr>
          <a:xfrm rot="0" flipH="0" flipV="0">
            <a:off x="920629" y="2705202"/>
            <a:ext cx="2096410" cy="2764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1.</a:t>
            </a:r>
            <a:r>
              <a:rPr lang="en-US" sz="1602" baseline="0" b="0" i="0" dirty="0" spc="1769">
                <a:latin typeface="Courier New" pitchFamily="0" charset="1"/>
              </a:rPr>
              <a:t> </a:t>
            </a:r>
            <a:r>
              <a:rPr lang="en-US" sz="1602" baseline="0" b="0" i="0" dirty="0" spc="0">
                <a:latin typeface="Courier New" pitchFamily="0" charset="1"/>
              </a:rPr>
              <a:t>if(</a:t>
            </a:r>
            <a:r>
              <a:rPr lang="en-US" sz="1602" baseline="0" b="0" i="0" dirty="0" spc="0">
                <a:latin typeface="宋体" pitchFamily="0" charset="1"/>
              </a:rPr>
              <a:t>条件表达式</a:t>
            </a:r>
            <a:r>
              <a:rPr lang="en-US" sz="1602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049" name="Rectangle 1049"/>
          <p:cNvSpPr/>
          <p:nvPr/>
        </p:nvSpPr>
        <p:spPr>
          <a:xfrm rot="0" flipH="0" flipV="0">
            <a:off x="1511256" y="2949835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50" name="Rectangle 1050"/>
          <p:cNvSpPr/>
          <p:nvPr/>
        </p:nvSpPr>
        <p:spPr>
          <a:xfrm rot="0" flipH="0" flipV="0">
            <a:off x="1835155" y="3194306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51" name="Rectangle 1051"/>
          <p:cNvSpPr/>
          <p:nvPr/>
        </p:nvSpPr>
        <p:spPr>
          <a:xfrm rot="0" flipH="0" flipV="0">
            <a:off x="1511256" y="3438939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052" name="Rectangle 1052"/>
          <p:cNvSpPr/>
          <p:nvPr/>
        </p:nvSpPr>
        <p:spPr>
          <a:xfrm rot="0" flipH="0" flipV="0">
            <a:off x="920629" y="3927351"/>
            <a:ext cx="2096410" cy="2764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2.</a:t>
            </a:r>
            <a:r>
              <a:rPr lang="en-US" sz="1602" baseline="0" b="0" i="0" dirty="0" spc="1769">
                <a:latin typeface="Courier New" pitchFamily="0" charset="1"/>
              </a:rPr>
              <a:t> </a:t>
            </a:r>
            <a:r>
              <a:rPr lang="en-US" sz="1602" baseline="0" b="0" i="0" dirty="0" spc="0">
                <a:latin typeface="Courier New" pitchFamily="0" charset="1"/>
              </a:rPr>
              <a:t>if(</a:t>
            </a:r>
            <a:r>
              <a:rPr lang="en-US" sz="1602" baseline="0" b="0" i="0" dirty="0" spc="0">
                <a:latin typeface="宋体" pitchFamily="0" charset="1"/>
              </a:rPr>
              <a:t>条件表达式</a:t>
            </a:r>
            <a:r>
              <a:rPr lang="en-US" sz="1602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053" name="Rectangle 1053"/>
          <p:cNvSpPr/>
          <p:nvPr/>
        </p:nvSpPr>
        <p:spPr>
          <a:xfrm rot="0" flipH="0" flipV="0">
            <a:off x="1511256" y="4171984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54" name="Rectangle 1054"/>
          <p:cNvSpPr/>
          <p:nvPr/>
        </p:nvSpPr>
        <p:spPr>
          <a:xfrm rot="0" flipH="0" flipV="0">
            <a:off x="1835155" y="4416454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55" name="Rectangle 1055"/>
          <p:cNvSpPr/>
          <p:nvPr/>
        </p:nvSpPr>
        <p:spPr>
          <a:xfrm rot="0" flipH="0" flipV="0">
            <a:off x="1511256" y="4661087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056" name="Rectangle 1056"/>
          <p:cNvSpPr/>
          <p:nvPr/>
        </p:nvSpPr>
        <p:spPr>
          <a:xfrm rot="0" flipH="0" flipV="0">
            <a:off x="1511256" y="4905639"/>
            <a:ext cx="488533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else</a:t>
            </a:r>
          </a:p>
        </p:txBody>
      </p:sp>
      <p:sp>
        <p:nvSpPr>
          <p:cNvPr id="1057" name="Rectangle 1057"/>
          <p:cNvSpPr/>
          <p:nvPr/>
        </p:nvSpPr>
        <p:spPr>
          <a:xfrm rot="0" flipH="0" flipV="0">
            <a:off x="1511256" y="5149377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58" name="Rectangle 1058"/>
          <p:cNvSpPr/>
          <p:nvPr/>
        </p:nvSpPr>
        <p:spPr>
          <a:xfrm rot="0" flipH="0" flipV="0">
            <a:off x="1835155" y="5393847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59" name="Rectangle 1059"/>
          <p:cNvSpPr/>
          <p:nvPr/>
        </p:nvSpPr>
        <p:spPr>
          <a:xfrm rot="0" flipH="0" flipV="0">
            <a:off x="1511256" y="5638480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060" name="Rectangle 1060"/>
          <p:cNvSpPr/>
          <p:nvPr/>
        </p:nvSpPr>
        <p:spPr>
          <a:xfrm rot="0" flipH="0" flipV="0">
            <a:off x="3727887" y="2628500"/>
            <a:ext cx="1962944" cy="2764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3.</a:t>
            </a:r>
            <a:r>
              <a:rPr lang="en-US" sz="1602" baseline="0" b="0" i="0" dirty="0" spc="718">
                <a:latin typeface="Courier New" pitchFamily="0" charset="1"/>
              </a:rPr>
              <a:t> </a:t>
            </a:r>
            <a:r>
              <a:rPr lang="en-US" sz="1602" baseline="0" b="0" i="0" dirty="0" spc="0">
                <a:latin typeface="Courier New" pitchFamily="0" charset="1"/>
              </a:rPr>
              <a:t>if(</a:t>
            </a:r>
            <a:r>
              <a:rPr lang="en-US" sz="1602" baseline="0" b="0" i="0" dirty="0" spc="0">
                <a:latin typeface="宋体" pitchFamily="0" charset="1"/>
              </a:rPr>
              <a:t>条件表达式</a:t>
            </a:r>
            <a:r>
              <a:rPr lang="en-US" sz="1602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061" name="Rectangle 1061"/>
          <p:cNvSpPr/>
          <p:nvPr/>
        </p:nvSpPr>
        <p:spPr>
          <a:xfrm rot="0" flipH="0" flipV="0">
            <a:off x="4185048" y="2899175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62" name="Rectangle 1062"/>
          <p:cNvSpPr/>
          <p:nvPr/>
        </p:nvSpPr>
        <p:spPr>
          <a:xfrm rot="0" flipH="0" flipV="0">
            <a:off x="4642210" y="3168874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63" name="Rectangle 1063"/>
          <p:cNvSpPr/>
          <p:nvPr/>
        </p:nvSpPr>
        <p:spPr>
          <a:xfrm rot="0" flipH="0" flipV="0">
            <a:off x="4185048" y="3438735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064" name="Rectangle 1064"/>
          <p:cNvSpPr/>
          <p:nvPr/>
        </p:nvSpPr>
        <p:spPr>
          <a:xfrm rot="0" flipH="0" flipV="0">
            <a:off x="4185048" y="3708434"/>
            <a:ext cx="2239519" cy="2764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else if (</a:t>
            </a:r>
            <a:r>
              <a:rPr lang="en-US" sz="1602" baseline="0" b="0" i="0" dirty="0" spc="0">
                <a:latin typeface="宋体" pitchFamily="0" charset="1"/>
              </a:rPr>
              <a:t>条件表达式</a:t>
            </a:r>
            <a:r>
              <a:rPr lang="en-US" sz="1602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065" name="Rectangle 1065"/>
          <p:cNvSpPr/>
          <p:nvPr/>
        </p:nvSpPr>
        <p:spPr>
          <a:xfrm rot="0" flipH="0" flipV="0">
            <a:off x="4185048" y="3978295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66" name="Rectangle 1066"/>
          <p:cNvSpPr/>
          <p:nvPr/>
        </p:nvSpPr>
        <p:spPr>
          <a:xfrm rot="0" flipH="0" flipV="0">
            <a:off x="4642210" y="4247994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67" name="Rectangle 1067"/>
          <p:cNvSpPr/>
          <p:nvPr/>
        </p:nvSpPr>
        <p:spPr>
          <a:xfrm rot="0" flipH="0" flipV="0">
            <a:off x="4185048" y="4518669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068" name="Rectangle 1068"/>
          <p:cNvSpPr/>
          <p:nvPr/>
        </p:nvSpPr>
        <p:spPr>
          <a:xfrm rot="0" flipH="0" flipV="0">
            <a:off x="4185048" y="4788449"/>
            <a:ext cx="488533" cy="5461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……</a:t>
            </a:r>
          </a:p>
          <a:p>
            <a:pPr marL="0">
              <a:lnSpc>
                <a:spcPts val="2124"/>
              </a:lnSpc>
            </a:pPr>
            <a:r>
              <a:rPr lang="en-US" sz="1602" baseline="0" b="0" i="0" dirty="0" spc="0">
                <a:latin typeface="Courier New" pitchFamily="0" charset="1"/>
              </a:rPr>
              <a:t>else</a:t>
            </a:r>
          </a:p>
        </p:txBody>
      </p:sp>
      <p:sp>
        <p:nvSpPr>
          <p:cNvPr id="1069" name="Rectangle 1069"/>
          <p:cNvSpPr/>
          <p:nvPr/>
        </p:nvSpPr>
        <p:spPr>
          <a:xfrm rot="0" flipH="0" flipV="0">
            <a:off x="4185048" y="5328009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070" name="Rectangle 1070"/>
          <p:cNvSpPr/>
          <p:nvPr/>
        </p:nvSpPr>
        <p:spPr>
          <a:xfrm rot="0" flipH="0" flipV="0">
            <a:off x="4642210" y="5597708"/>
            <a:ext cx="101670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071" name="Rectangle 1071"/>
          <p:cNvSpPr/>
          <p:nvPr/>
        </p:nvSpPr>
        <p:spPr>
          <a:xfrm rot="0" flipH="0" flipV="0">
            <a:off x="4185048" y="5867569"/>
            <a:ext cx="12207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72" name="Freeform 107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3" name="Freeform 107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4" name="Picture 104"/>
          <p:cNvPicPr>
            <a:picLocks noChangeAspect="0" noChangeArrowheads="1"/>
          </p:cNvPicPr>
          <p:nvPr/>
        </p:nvPicPr>
        <p:blipFill>
          <a:blip r:embed="rId10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75" name="Rectangle 107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76" name="Rectangle 107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2.6.1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判断结构</a:t>
            </a:r>
          </a:p>
        </p:txBody>
      </p:sp>
      <p:sp>
        <p:nvSpPr>
          <p:cNvPr id="1077" name="Freeform 107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Freeform 107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9" name="Freeform 107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0" name="Freeform 108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1" name="Freeform 108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2" name="Freeform 108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3" name="Freeform 108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4" name="Freeform 108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5" name="Freeform 108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6" name="Freeform 108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7" name="Freeform 108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8" name="Freeform 108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9" name="Freeform 108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0" name="Freeform 109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1" name="Rectangle 1091"/>
          <p:cNvSpPr/>
          <p:nvPr/>
        </p:nvSpPr>
        <p:spPr>
          <a:xfrm rot="0" flipH="0" flipV="0">
            <a:off x="848239" y="1895517"/>
            <a:ext cx="2166353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if</a:t>
            </a:r>
            <a:r>
              <a:rPr lang="en-US" sz="3102" baseline="0" b="0" i="0" dirty="0" spc="0">
                <a:latin typeface="宋体" pitchFamily="0" charset="1"/>
              </a:rPr>
              <a:t>语句特点：</a:t>
            </a:r>
          </a:p>
        </p:txBody>
      </p:sp>
      <p:sp>
        <p:nvSpPr>
          <p:cNvPr id="1092" name="Rectangle 1092"/>
          <p:cNvSpPr/>
          <p:nvPr/>
        </p:nvSpPr>
        <p:spPr>
          <a:xfrm rot="0" flipH="0" flipV="0">
            <a:off x="1191139" y="2597318"/>
            <a:ext cx="7810500" cy="15060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a,</a:t>
            </a:r>
            <a:r>
              <a:rPr lang="en-US" sz="2400" baseline="0" b="0" i="0" dirty="0" spc="0">
                <a:latin typeface="宋体" pitchFamily="0" charset="1"/>
              </a:rPr>
              <a:t>每一种格式都是单条语句。</a:t>
            </a:r>
          </a:p>
          <a:p>
            <a:pPr marL="0">
              <a:lnSpc>
                <a:spcPts val="4891"/>
              </a:lnSpc>
            </a:pPr>
            <a:r>
              <a:rPr lang="en-US" sz="2400" baseline="0" b="0" i="0" dirty="0" spc="0">
                <a:latin typeface="Arial" pitchFamily="0" charset="1"/>
              </a:rPr>
              <a:t>b,</a:t>
            </a:r>
            <a:r>
              <a:rPr lang="en-US" sz="2400" baseline="0" b="0" i="0" dirty="0" spc="0">
                <a:latin typeface="宋体" pitchFamily="0" charset="1"/>
              </a:rPr>
              <a:t>第二种格式与三元运算符的区别：三元运算符运算</a:t>
            </a:r>
          </a:p>
          <a:p>
            <a:pPr marL="304">
              <a:lnSpc>
                <a:spcPts val="3753"/>
              </a:lnSpc>
              <a:tabLst>
                <a:tab pos="7734299" algn="l"/>
              </a:tabLst>
            </a:pPr>
            <a:r>
              <a:rPr lang="en-US" sz="3636" baseline="-48499" b="0" i="0" dirty="0" spc="0">
                <a:latin typeface="宋体" pitchFamily="0" charset="1"/>
              </a:rPr>
              <a:t>完要有值出现。好处是：可以写在其他表达式中。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93" name="Rectangle 1093"/>
          <p:cNvSpPr/>
          <p:nvPr/>
        </p:nvSpPr>
        <p:spPr>
          <a:xfrm rot="0" flipH="0" flipV="0">
            <a:off x="1191139" y="4313647"/>
            <a:ext cx="7792821" cy="882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04"/>
            <a:r>
              <a:rPr lang="en-US" sz="2400" baseline="0" b="0" i="0" dirty="0" spc="0">
                <a:latin typeface="Arial" pitchFamily="0" charset="1"/>
              </a:rPr>
              <a:t>c,</a:t>
            </a:r>
            <a:r>
              <a:rPr lang="en-US" sz="2400" baseline="0" b="0" i="0" dirty="0" spc="0">
                <a:latin typeface="宋体" pitchFamily="0" charset="1"/>
              </a:rPr>
              <a:t>条件表达式无论写成什么样子，只看最终的结构是</a:t>
            </a:r>
          </a:p>
          <a:p>
            <a:pPr marL="0">
              <a:lnSpc>
                <a:spcPts val="3736"/>
              </a:lnSpc>
              <a:tabLst>
                <a:tab pos="7716622" algn="l"/>
              </a:tabLst>
            </a:pPr>
            <a:r>
              <a:rPr lang="en-US" sz="3636" baseline="-40700" b="0" i="0" dirty="0" spc="0">
                <a:latin typeface="宋体" pitchFamily="0" charset="1"/>
              </a:rPr>
              <a:t>否是</a:t>
            </a:r>
            <a:r>
              <a:rPr lang="en-US" sz="3636" baseline="-40700" b="0" i="0" dirty="0" spc="0">
                <a:latin typeface="Arial" pitchFamily="0" charset="1"/>
              </a:rPr>
              <a:t>true </a:t>
            </a:r>
            <a:r>
              <a:rPr lang="en-US" sz="3636" baseline="-40700" b="0" i="0" dirty="0" spc="0">
                <a:latin typeface="宋体" pitchFamily="0" charset="1"/>
              </a:rPr>
              <a:t>或</a:t>
            </a:r>
            <a:r>
              <a:rPr lang="en-US" sz="3636" baseline="-40700" b="0" i="0" dirty="0" spc="664">
                <a:latin typeface="宋体" pitchFamily="0" charset="1"/>
              </a:rPr>
              <a:t>者</a:t>
            </a:r>
            <a:r>
              <a:rPr lang="en-US" sz="3636" baseline="-40700" b="0" i="0" dirty="0" spc="0">
                <a:latin typeface="Arial" pitchFamily="0" charset="1"/>
              </a:rPr>
              <a:t>false;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73" name="Freeform 17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5" name="Picture 104"/>
          <p:cNvPicPr>
            <a:picLocks noChangeAspect="0" noChangeArrowheads="1"/>
          </p:cNvPicPr>
          <p:nvPr/>
        </p:nvPicPr>
        <p:blipFill>
          <a:blip r:embed="rId1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6" name="Freeform 176"/>
          <p:cNvSpPr/>
          <p:nvPr/>
        </p:nvSpPr>
        <p:spPr>
          <a:xfrm rot="5400000" flipH="0" flipV="0">
            <a:off x="4444123" y="-1773299"/>
            <a:ext cx="320040" cy="7696200"/>
          </a:xfrm>
          <a:custGeom>
            <a:pathLst>
              <a:path w="320040" h="7696200">
                <a:moveTo>
                  <a:pt x="0" y="7696200"/>
                </a:moveTo>
                <a:lnTo>
                  <a:pt x="320040" y="7696200"/>
                </a:lnTo>
                <a:lnTo>
                  <a:pt x="32004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5400000" flipH="0" flipV="0">
            <a:off x="4442981" y="-857757"/>
            <a:ext cx="322326" cy="7696200"/>
          </a:xfrm>
          <a:custGeom>
            <a:pathLst>
              <a:path w="322326" h="7696200">
                <a:moveTo>
                  <a:pt x="0" y="7696200"/>
                </a:moveTo>
                <a:lnTo>
                  <a:pt x="322326" y="7696200"/>
                </a:lnTo>
                <a:lnTo>
                  <a:pt x="322326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5400000" flipH="0" flipV="0">
            <a:off x="4444505" y="424689"/>
            <a:ext cx="319278" cy="7696200"/>
          </a:xfrm>
          <a:custGeom>
            <a:pathLst>
              <a:path w="319278" h="7696200">
                <a:moveTo>
                  <a:pt x="0" y="7696200"/>
                </a:moveTo>
                <a:lnTo>
                  <a:pt x="319278" y="7696200"/>
                </a:lnTo>
                <a:lnTo>
                  <a:pt x="319278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5400000" flipH="0" flipV="0">
            <a:off x="4444123" y="1065151"/>
            <a:ext cx="320040" cy="7696200"/>
          </a:xfrm>
          <a:custGeom>
            <a:pathLst>
              <a:path w="320040" h="7696200">
                <a:moveTo>
                  <a:pt x="0" y="7696200"/>
                </a:moveTo>
                <a:lnTo>
                  <a:pt x="320040" y="7696200"/>
                </a:lnTo>
                <a:lnTo>
                  <a:pt x="32004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5400000" flipH="0" flipV="0">
            <a:off x="4604143" y="-193331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5400000" flipH="0" flipV="0">
            <a:off x="4604143" y="-161327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5400000" flipH="0" flipV="0">
            <a:off x="4604143" y="-101891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5400000" flipH="0" flipV="0">
            <a:off x="4604143" y="-69735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5400000" flipH="0" flipV="0">
            <a:off x="1525664" y="2701926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5400000" flipH="0" flipV="0">
            <a:off x="1525664" y="3022729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5400000" flipH="0" flipV="0">
            <a:off x="1525664" y="3343530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Freeform 187"/>
          <p:cNvSpPr/>
          <p:nvPr/>
        </p:nvSpPr>
        <p:spPr>
          <a:xfrm rot="5400000" flipH="0" flipV="0">
            <a:off x="4604143" y="584328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rot="5400000" flipH="0" flipV="0">
            <a:off x="1525664" y="3983611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5400000" flipH="0" flipV="0">
            <a:off x="4604143" y="122517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5400000" flipH="0" flipV="0">
            <a:off x="1525664" y="4624452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rot="5400000" flipH="0" flipV="0">
            <a:off x="1525664" y="4945255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rot="5400000" flipH="0" flipV="0">
            <a:off x="1525664" y="5266056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rot="5400000" flipH="0" flipV="0">
            <a:off x="596023" y="2074800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5400000" flipH="0" flipV="0">
            <a:off x="2134882" y="3311144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Freeform 195"/>
          <p:cNvSpPr/>
          <p:nvPr/>
        </p:nvSpPr>
        <p:spPr>
          <a:xfrm rot="5400000" flipH="0" flipV="0">
            <a:off x="2134882" y="4592828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5400000" flipH="0" flipV="0">
            <a:off x="2134882" y="523367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5400000" flipH="0" flipV="0">
            <a:off x="3673360" y="3311144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5400000" flipH="0" flipV="0">
            <a:off x="3673360" y="4592828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5400000" flipH="0" flipV="0">
            <a:off x="3673360" y="523367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5400000" flipH="0" flipV="0">
            <a:off x="5213362" y="3311144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5400000" flipH="0" flipV="0">
            <a:off x="5213362" y="4592828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5400000" flipH="0" flipV="0">
            <a:off x="5213362" y="523367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5400000" flipH="0" flipV="0">
            <a:off x="6751840" y="3311144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5400000" flipH="0" flipV="0">
            <a:off x="6751840" y="4592828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5400000" flipH="0" flipV="0">
            <a:off x="6751840" y="523367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5400000" flipH="0" flipV="0">
            <a:off x="8292223" y="2074800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5400000" flipH="0" flipV="0">
            <a:off x="5373764" y="393066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5400000" flipH="0" flipV="0">
            <a:off x="5373764" y="713869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rot="5400000" flipH="0" flipV="0">
            <a:off x="5373764" y="1034670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rot="5400000" flipH="0" flipV="0">
            <a:off x="5373764" y="1674751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5400000" flipH="0" flipV="0">
            <a:off x="5373764" y="2315592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5400000" flipH="0" flipV="0">
            <a:off x="5373764" y="2636395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5400000" flipH="0" flipV="0">
            <a:off x="5373764" y="2957196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61848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5400000" flipH="0" flipV="0">
            <a:off x="-1144384" y="4135247"/>
            <a:ext cx="3800855" cy="0"/>
          </a:xfrm>
          <a:custGeom>
            <a:pathLst>
              <a:path w="3800855" h="0">
                <a:moveTo>
                  <a:pt x="0" y="0"/>
                </a:moveTo>
                <a:lnTo>
                  <a:pt x="594359" y="0"/>
                </a:lnTo>
                <a:lnTo>
                  <a:pt x="915924" y="0"/>
                </a:lnTo>
                <a:lnTo>
                  <a:pt x="1236725" y="0"/>
                </a:lnTo>
                <a:lnTo>
                  <a:pt x="1557527" y="0"/>
                </a:lnTo>
                <a:lnTo>
                  <a:pt x="1878329" y="0"/>
                </a:lnTo>
                <a:lnTo>
                  <a:pt x="2197607" y="0"/>
                </a:lnTo>
                <a:lnTo>
                  <a:pt x="2518410" y="0"/>
                </a:lnTo>
                <a:lnTo>
                  <a:pt x="2838450" y="0"/>
                </a:lnTo>
                <a:lnTo>
                  <a:pt x="3159251" y="0"/>
                </a:lnTo>
                <a:lnTo>
                  <a:pt x="3480053" y="0"/>
                </a:lnTo>
                <a:lnTo>
                  <a:pt x="3800855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5400000" flipH="0" flipV="0">
            <a:off x="7833881" y="2853182"/>
            <a:ext cx="1236725" cy="0"/>
          </a:xfrm>
          <a:custGeom>
            <a:pathLst>
              <a:path w="1236725" h="0">
                <a:moveTo>
                  <a:pt x="0" y="0"/>
                </a:moveTo>
                <a:lnTo>
                  <a:pt x="594359" y="0"/>
                </a:lnTo>
                <a:lnTo>
                  <a:pt x="915924" y="0"/>
                </a:lnTo>
                <a:lnTo>
                  <a:pt x="1236725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5400000" flipH="0" flipV="0">
            <a:off x="1974481" y="3792347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5400000" flipH="0" flipV="0">
            <a:off x="7811782" y="4753610"/>
            <a:ext cx="1280922" cy="0"/>
          </a:xfrm>
          <a:custGeom>
            <a:pathLst>
              <a:path w="1280922" h="0">
                <a:moveTo>
                  <a:pt x="0" y="0"/>
                </a:moveTo>
                <a:lnTo>
                  <a:pt x="319277" y="0"/>
                </a:lnTo>
                <a:lnTo>
                  <a:pt x="640080" y="0"/>
                </a:lnTo>
                <a:lnTo>
                  <a:pt x="960119" y="0"/>
                </a:lnTo>
                <a:lnTo>
                  <a:pt x="1280922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5400000" flipH="0" flipV="0">
            <a:off x="1974481" y="5714873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rot="5400000" flipH="0" flipV="0">
            <a:off x="3512959" y="3792347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5400000" flipH="0" flipV="0">
            <a:off x="3512959" y="5714873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5400000" flipH="0" flipV="0">
            <a:off x="5052961" y="3792347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5400000" flipH="0" flipV="0">
            <a:off x="5052961" y="5714873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5400000" flipH="0" flipV="0">
            <a:off x="6591439" y="3792347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5400000" flipH="0" flipV="0">
            <a:off x="6591439" y="5714873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5400000" flipH="0" flipV="0">
            <a:off x="8131441" y="3792347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5400000" flipH="0" flipV="0">
            <a:off x="8131441" y="5714873"/>
            <a:ext cx="641604" cy="0"/>
          </a:xfrm>
          <a:custGeom>
            <a:pathLst>
              <a:path w="641604" h="0">
                <a:moveTo>
                  <a:pt x="0" y="0"/>
                </a:moveTo>
                <a:lnTo>
                  <a:pt x="320802" y="0"/>
                </a:lnTo>
                <a:lnTo>
                  <a:pt x="641604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Rectangle 22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8" name="Rectangle 22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9" name="Freeform 22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Rectangle 243"/>
          <p:cNvSpPr/>
          <p:nvPr/>
        </p:nvSpPr>
        <p:spPr>
          <a:xfrm rot="0" flipH="0" flipV="0">
            <a:off x="776611" y="1035439"/>
            <a:ext cx="2098517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2.1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244" name="Rectangle 244"/>
          <p:cNvSpPr/>
          <p:nvPr/>
        </p:nvSpPr>
        <p:spPr>
          <a:xfrm rot="0" flipH="0" flipV="0">
            <a:off x="848239" y="1955394"/>
            <a:ext cx="1714500" cy="228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关键字的定义和特点</a:t>
            </a:r>
          </a:p>
        </p:txBody>
      </p:sp>
      <p:sp>
        <p:nvSpPr>
          <p:cNvPr id="245" name="Rectangle 245"/>
          <p:cNvSpPr/>
          <p:nvPr/>
        </p:nvSpPr>
        <p:spPr>
          <a:xfrm rot="0" flipH="0" flipV="0">
            <a:off x="848239" y="2252307"/>
            <a:ext cx="3450888" cy="2551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定义：被</a:t>
            </a:r>
            <a:r>
              <a:rPr lang="en-US" sz="1500" baseline="0" b="0" i="0" dirty="0" spc="0">
                <a:latin typeface="Arial" pitchFamily="0" charset="1"/>
              </a:rPr>
              <a:t>Java</a:t>
            </a:r>
            <a:r>
              <a:rPr lang="en-US" sz="1500" baseline="0" b="0" i="0" dirty="0" spc="0">
                <a:latin typeface="宋体" pitchFamily="0" charset="1"/>
              </a:rPr>
              <a:t>语言赋予了特殊含义的单词</a:t>
            </a:r>
          </a:p>
        </p:txBody>
      </p:sp>
      <p:sp>
        <p:nvSpPr>
          <p:cNvPr id="246" name="Rectangle 246"/>
          <p:cNvSpPr/>
          <p:nvPr/>
        </p:nvSpPr>
        <p:spPr>
          <a:xfrm rot="0" flipH="0" flipV="0">
            <a:off x="848239" y="2550516"/>
            <a:ext cx="2857500" cy="2283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特点：关键字中所有字母都为小写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848239" y="2869794"/>
            <a:ext cx="6357671" cy="553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用于定义数据类型的关键字</a:t>
            </a:r>
          </a:p>
          <a:p>
            <a:pPr marL="0">
              <a:lnSpc>
                <a:spcPts val="2560"/>
              </a:lnSpc>
              <a:tabLst>
                <a:tab pos="1539239" algn="l"/>
                <a:tab pos="307771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class	interface	byte	short	int</a:t>
            </a:r>
          </a:p>
        </p:txBody>
      </p:sp>
      <p:sp>
        <p:nvSpPr>
          <p:cNvPr id="248" name="Rectangle 248"/>
          <p:cNvSpPr/>
          <p:nvPr/>
        </p:nvSpPr>
        <p:spPr>
          <a:xfrm rot="0" flipH="0" flipV="0">
            <a:off x="848239" y="3489034"/>
            <a:ext cx="6836130" cy="5759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539239" algn="l"/>
                <a:tab pos="307771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long 	float	double	char	boolean</a:t>
            </a:r>
          </a:p>
          <a:p>
            <a:pPr marL="0">
              <a:lnSpc>
                <a:spcPts val="2525"/>
              </a:lnSpc>
            </a:pPr>
            <a:r>
              <a:rPr lang="en-US" sz="1500" baseline="0" b="0" i="0" dirty="0" spc="0">
                <a:latin typeface="Arial" pitchFamily="0" charset="1"/>
              </a:rPr>
              <a:t>void</a:t>
            </a:r>
          </a:p>
        </p:txBody>
      </p:sp>
      <p:sp>
        <p:nvSpPr>
          <p:cNvPr id="249" name="Rectangle 249"/>
          <p:cNvSpPr/>
          <p:nvPr/>
        </p:nvSpPr>
        <p:spPr>
          <a:xfrm rot="0" flipH="0" flipV="0">
            <a:off x="848239" y="4153764"/>
            <a:ext cx="3375088" cy="5505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用于定义数据类型值的关键字</a:t>
            </a:r>
          </a:p>
          <a:p>
            <a:pPr marL="0">
              <a:lnSpc>
                <a:spcPts val="2536"/>
              </a:lnSpc>
              <a:tabLst>
                <a:tab pos="1539239" algn="l"/>
                <a:tab pos="3077717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true	false	null</a:t>
            </a:r>
          </a:p>
        </p:txBody>
      </p:sp>
      <p:sp>
        <p:nvSpPr>
          <p:cNvPr id="250" name="Rectangle 250"/>
          <p:cNvSpPr/>
          <p:nvPr/>
        </p:nvSpPr>
        <p:spPr>
          <a:xfrm rot="0" flipH="0" flipV="0">
            <a:off x="848239" y="4793844"/>
            <a:ext cx="6878173" cy="11936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用于定义流程控制的关键字</a:t>
            </a:r>
          </a:p>
          <a:p>
            <a:pPr marL="0">
              <a:lnSpc>
                <a:spcPts val="2548"/>
              </a:lnSpc>
              <a:tabLst>
                <a:tab pos="1539239" algn="l"/>
                <a:tab pos="307771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if	else	switch	case	default</a:t>
            </a:r>
          </a:p>
          <a:p>
            <a:pPr marL="0">
              <a:lnSpc>
                <a:spcPts val="2526"/>
              </a:lnSpc>
              <a:tabLst>
                <a:tab pos="1539239" algn="l"/>
                <a:tab pos="307771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while	do	for	break	continue</a:t>
            </a:r>
          </a:p>
          <a:p>
            <a:pPr marL="0">
              <a:lnSpc>
                <a:spcPts val="2525"/>
              </a:lnSpc>
            </a:pPr>
            <a:r>
              <a:rPr lang="en-US" sz="1500" baseline="0" b="0" i="0" dirty="0" spc="0">
                <a:latin typeface="Arial" pitchFamily="0" charset="1"/>
              </a:rPr>
              <a:t>return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94" name="Freeform 109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5" name="Freeform 109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6" name="Picture 104"/>
          <p:cNvPicPr>
            <a:picLocks noChangeAspect="0" noChangeArrowheads="1"/>
          </p:cNvPicPr>
          <p:nvPr/>
        </p:nvPicPr>
        <p:blipFill>
          <a:blip r:embed="rId1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97" name="Rectangle 109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98" name="Rectangle 109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2.6.2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选择结构</a:t>
            </a:r>
          </a:p>
        </p:txBody>
      </p:sp>
      <p:sp>
        <p:nvSpPr>
          <p:cNvPr id="1099" name="Freeform 109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0" name="Freeform 110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" name="Freeform 110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2" name="Freeform 110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3" name="Freeform 110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4" name="Freeform 110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5" name="Freeform 110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6" name="Freeform 110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7" name="Freeform 110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8" name="Freeform 110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9" name="Freeform 110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0" name="Freeform 111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1" name="Freeform 111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2" name="Freeform 111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3" name="Rectangle 1113"/>
          <p:cNvSpPr/>
          <p:nvPr/>
        </p:nvSpPr>
        <p:spPr>
          <a:xfrm rot="0" flipH="0" flipV="0">
            <a:off x="848239" y="1915191"/>
            <a:ext cx="1924697" cy="7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Courier New" pitchFamily="0" charset="1"/>
              </a:rPr>
              <a:t>switch</a:t>
            </a:r>
            <a:r>
              <a:rPr lang="en-US" sz="2700" baseline="0" b="0" i="0" dirty="0" spc="0">
                <a:latin typeface="宋体" pitchFamily="0" charset="1"/>
              </a:rPr>
              <a:t>语句</a:t>
            </a:r>
          </a:p>
          <a:p>
            <a:pPr marL="0">
              <a:lnSpc>
                <a:spcPts val="2027"/>
              </a:lnSpc>
            </a:pPr>
            <a:r>
              <a:rPr lang="en-US" sz="1800" baseline="0" b="0" i="0" dirty="0" spc="0">
                <a:latin typeface="宋体" pitchFamily="0" charset="1"/>
              </a:rPr>
              <a:t>格式：</a:t>
            </a:r>
          </a:p>
        </p:txBody>
      </p:sp>
      <p:sp>
        <p:nvSpPr>
          <p:cNvPr id="1114" name="Rectangle 1114"/>
          <p:cNvSpPr/>
          <p:nvPr/>
        </p:nvSpPr>
        <p:spPr>
          <a:xfrm rot="0" flipH="0" flipV="0">
            <a:off x="1305439" y="2612208"/>
            <a:ext cx="1778507" cy="3106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switch(</a:t>
            </a:r>
            <a:r>
              <a:rPr lang="en-US" sz="1800" baseline="0" b="0" i="0" dirty="0" spc="0">
                <a:latin typeface="宋体" pitchFamily="0" charset="1"/>
              </a:rPr>
              <a:t>表达式</a:t>
            </a:r>
            <a:r>
              <a:rPr lang="en-US" sz="1800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115" name="Rectangle 1115"/>
          <p:cNvSpPr/>
          <p:nvPr/>
        </p:nvSpPr>
        <p:spPr>
          <a:xfrm rot="0" flipH="0" flipV="0">
            <a:off x="1305439" y="2886619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116" name="Rectangle 1116"/>
          <p:cNvSpPr/>
          <p:nvPr/>
        </p:nvSpPr>
        <p:spPr>
          <a:xfrm rot="0" flipH="0" flipV="0">
            <a:off x="1591189" y="3161533"/>
            <a:ext cx="1413456" cy="5483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case </a:t>
            </a:r>
            <a:r>
              <a:rPr lang="en-US" sz="1800" baseline="0" b="0" i="0" dirty="0" spc="0">
                <a:latin typeface="宋体" pitchFamily="0" charset="1"/>
              </a:rPr>
              <a:t>取值</a:t>
            </a:r>
            <a:r>
              <a:rPr lang="en-US" sz="1800" baseline="0" b="0" i="0" dirty="0" spc="0">
                <a:latin typeface="Courier New" pitchFamily="0" charset="1"/>
              </a:rPr>
              <a:t>1:</a:t>
            </a:r>
          </a:p>
          <a:p>
            <a:pPr marL="171450">
              <a:lnSpc>
                <a:spcPts val="1872"/>
              </a:lnSpc>
            </a:pPr>
            <a:r>
              <a:rPr lang="en-US" sz="1800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117" name="Rectangle 1117"/>
          <p:cNvSpPr/>
          <p:nvPr/>
        </p:nvSpPr>
        <p:spPr>
          <a:xfrm rot="0" flipH="0" flipV="0">
            <a:off x="1591189" y="3710859"/>
            <a:ext cx="1413456" cy="5849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/>
            <a:r>
              <a:rPr lang="en-US" sz="1800" baseline="0" b="0" i="0" dirty="0" spc="0">
                <a:latin typeface="Courier New" pitchFamily="0" charset="1"/>
              </a:rPr>
              <a:t>break</a:t>
            </a:r>
            <a:r>
              <a:rPr lang="en-US" sz="1800" baseline="0" b="0" i="0" dirty="0" spc="0">
                <a:latin typeface="宋体" pitchFamily="0" charset="1"/>
              </a:rPr>
              <a:t>；</a:t>
            </a:r>
          </a:p>
          <a:p>
            <a:pPr marL="0">
              <a:lnSpc>
                <a:spcPts val="2160"/>
              </a:lnSpc>
            </a:pPr>
            <a:r>
              <a:rPr lang="en-US" sz="1800" baseline="0" b="0" i="0" dirty="0" spc="0">
                <a:latin typeface="Courier New" pitchFamily="0" charset="1"/>
              </a:rPr>
              <a:t>case </a:t>
            </a:r>
            <a:r>
              <a:rPr lang="en-US" sz="1800" baseline="0" b="0" i="0" dirty="0" spc="0">
                <a:latin typeface="宋体" pitchFamily="0" charset="1"/>
              </a:rPr>
              <a:t>取值</a:t>
            </a:r>
            <a:r>
              <a:rPr lang="en-US" sz="1800" baseline="0" b="0" i="0" dirty="0" spc="0">
                <a:latin typeface="Courier New" pitchFamily="0" charset="1"/>
              </a:rPr>
              <a:t>2:</a:t>
            </a:r>
          </a:p>
        </p:txBody>
      </p:sp>
      <p:sp>
        <p:nvSpPr>
          <p:cNvPr id="1118" name="Rectangle 1118"/>
          <p:cNvSpPr/>
          <p:nvPr/>
        </p:nvSpPr>
        <p:spPr>
          <a:xfrm rot="0" flipH="0" flipV="0">
            <a:off x="1762639" y="4259499"/>
            <a:ext cx="1143000" cy="5856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执行语句；</a:t>
            </a:r>
          </a:p>
          <a:p>
            <a:pPr marL="0">
              <a:lnSpc>
                <a:spcPts val="2453"/>
              </a:lnSpc>
            </a:pPr>
            <a:r>
              <a:rPr lang="en-US" sz="1800" baseline="0" b="0" i="0" dirty="0" spc="0">
                <a:latin typeface="Courier New" pitchFamily="0" charset="1"/>
              </a:rPr>
              <a:t>break</a:t>
            </a:r>
            <a:r>
              <a:rPr lang="en-US" sz="1800" baseline="0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1119" name="Rectangle 1119"/>
          <p:cNvSpPr/>
          <p:nvPr/>
        </p:nvSpPr>
        <p:spPr>
          <a:xfrm rot="0" flipH="0" flipV="0">
            <a:off x="1591189" y="4808917"/>
            <a:ext cx="1093279" cy="5855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…...</a:t>
            </a:r>
          </a:p>
          <a:p>
            <a:pPr marL="0">
              <a:lnSpc>
                <a:spcPts val="2165"/>
              </a:lnSpc>
            </a:pPr>
            <a:r>
              <a:rPr lang="en-US" sz="1800" baseline="0" b="0" i="0" dirty="0" spc="0">
                <a:latin typeface="Courier New" pitchFamily="0" charset="1"/>
              </a:rPr>
              <a:t>default:</a:t>
            </a:r>
          </a:p>
        </p:txBody>
      </p:sp>
      <p:sp>
        <p:nvSpPr>
          <p:cNvPr id="1120" name="Rectangle 1120"/>
          <p:cNvSpPr/>
          <p:nvPr/>
        </p:nvSpPr>
        <p:spPr>
          <a:xfrm rot="0" flipH="0" flipV="0">
            <a:off x="1762639" y="5358151"/>
            <a:ext cx="1143000" cy="5856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执行语句；</a:t>
            </a:r>
          </a:p>
          <a:p>
            <a:pPr marL="0">
              <a:lnSpc>
                <a:spcPts val="2453"/>
              </a:lnSpc>
            </a:pPr>
            <a:r>
              <a:rPr lang="en-US" sz="1800" baseline="0" b="0" i="0" dirty="0" spc="0">
                <a:latin typeface="Courier New" pitchFamily="0" charset="1"/>
              </a:rPr>
              <a:t>break</a:t>
            </a:r>
            <a:r>
              <a:rPr lang="en-US" sz="1800" baseline="0" b="0" i="0" dirty="0" spc="0">
                <a:latin typeface="宋体" pitchFamily="0" charset="1"/>
              </a:rPr>
              <a:t>；</a:t>
            </a:r>
          </a:p>
        </p:txBody>
      </p:sp>
      <p:sp>
        <p:nvSpPr>
          <p:cNvPr id="1121" name="Rectangle 1121"/>
          <p:cNvSpPr/>
          <p:nvPr/>
        </p:nvSpPr>
        <p:spPr>
          <a:xfrm rot="0" flipH="0" flipV="0">
            <a:off x="1305439" y="5907568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122" name="Freeform 112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3" name="Freeform 112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4" name="Picture 104"/>
          <p:cNvPicPr>
            <a:picLocks noChangeAspect="0" noChangeArrowheads="1"/>
          </p:cNvPicPr>
          <p:nvPr/>
        </p:nvPicPr>
        <p:blipFill>
          <a:blip r:embed="rId1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125" name="Rectangle 112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126" name="Rectangle 112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2.6.2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选择结构</a:t>
            </a:r>
          </a:p>
        </p:txBody>
      </p:sp>
      <p:sp>
        <p:nvSpPr>
          <p:cNvPr id="1127" name="Freeform 112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8" name="Freeform 112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9" name="Freeform 112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0" name="Freeform 113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1" name="Freeform 113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" name="Freeform 113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3" name="Freeform 113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4" name="Freeform 113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5" name="Freeform 113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6" name="Freeform 113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7" name="Freeform 113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8" name="Freeform 113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" name="Freeform 113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0" name="Freeform 114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1" name="Rectangle 1141"/>
          <p:cNvSpPr/>
          <p:nvPr/>
        </p:nvSpPr>
        <p:spPr>
          <a:xfrm rot="0" flipH="0" flipV="0">
            <a:off x="848239" y="2086017"/>
            <a:ext cx="306417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switch</a:t>
            </a:r>
            <a:r>
              <a:rPr lang="en-US" sz="3102" baseline="0" b="0" i="0" dirty="0" spc="0">
                <a:latin typeface="宋体" pitchFamily="0" charset="1"/>
              </a:rPr>
              <a:t>语句特点：</a:t>
            </a:r>
          </a:p>
        </p:txBody>
      </p:sp>
      <p:sp>
        <p:nvSpPr>
          <p:cNvPr id="1142" name="Rectangle 1142"/>
          <p:cNvSpPr/>
          <p:nvPr/>
        </p:nvSpPr>
        <p:spPr>
          <a:xfrm rot="0" flipH="0" flipV="0">
            <a:off x="1165231" y="2837211"/>
            <a:ext cx="7982483" cy="1194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a,switch</a:t>
            </a:r>
            <a:r>
              <a:rPr lang="en-US" sz="1800" baseline="0" b="0" i="0" dirty="0" spc="0">
                <a:latin typeface="宋体" pitchFamily="0" charset="1"/>
              </a:rPr>
              <a:t>语句选择的类型只有四种：</a:t>
            </a:r>
            <a:r>
              <a:rPr lang="en-US" sz="1800" baseline="0" b="0" i="0" dirty="0" spc="0">
                <a:latin typeface="Arial" pitchFamily="0" charset="1"/>
              </a:rPr>
              <a:t>byte</a:t>
            </a:r>
            <a:r>
              <a:rPr lang="en-US" sz="1800" baseline="0" b="0" i="0" dirty="0" spc="0">
                <a:latin typeface="宋体" pitchFamily="0" charset="1"/>
              </a:rPr>
              <a:t>，</a:t>
            </a:r>
            <a:r>
              <a:rPr lang="en-US" sz="1800" baseline="0" b="0" i="0" dirty="0" spc="0">
                <a:latin typeface="Arial" pitchFamily="0" charset="1"/>
              </a:rPr>
              <a:t>short</a:t>
            </a:r>
            <a:r>
              <a:rPr lang="en-US" sz="1800" baseline="0" b="0" i="0" dirty="0" spc="0">
                <a:latin typeface="宋体" pitchFamily="0" charset="1"/>
              </a:rPr>
              <a:t>，</a:t>
            </a:r>
            <a:r>
              <a:rPr lang="en-US" sz="1800" baseline="0" b="0" i="0" dirty="0" spc="0">
                <a:latin typeface="Arial" pitchFamily="0" charset="1"/>
              </a:rPr>
              <a:t>int </a:t>
            </a:r>
            <a:r>
              <a:rPr lang="en-US" sz="1800" baseline="0" b="0" i="0" dirty="0" spc="498">
                <a:latin typeface="宋体" pitchFamily="0" charset="1"/>
              </a:rPr>
              <a:t>，</a:t>
            </a:r>
            <a:r>
              <a:rPr lang="en-US" sz="1800" baseline="0" b="0" i="0" dirty="0" spc="0">
                <a:latin typeface="Arial" pitchFamily="0" charset="1"/>
              </a:rPr>
              <a:t>char</a:t>
            </a:r>
            <a:r>
              <a:rPr lang="en-US" sz="1800" baseline="0" b="0" i="0" dirty="0" spc="0">
                <a:latin typeface="宋体" pitchFamily="0" charset="1"/>
              </a:rPr>
              <a:t>。</a:t>
            </a:r>
          </a:p>
          <a:p>
            <a:pPr marL="26060">
              <a:lnSpc>
                <a:spcPts val="4062"/>
              </a:lnSpc>
            </a:pPr>
            <a:r>
              <a:rPr lang="en-US" sz="1800" baseline="0" b="0" i="0" dirty="0" spc="0">
                <a:latin typeface="Arial" pitchFamily="0" charset="1"/>
              </a:rPr>
              <a:t>b,case</a:t>
            </a:r>
            <a:r>
              <a:rPr lang="en-US" sz="1800" baseline="0" b="0" i="0" dirty="0" spc="0">
                <a:latin typeface="宋体" pitchFamily="0" charset="1"/>
              </a:rPr>
              <a:t>之间与</a:t>
            </a:r>
            <a:r>
              <a:rPr lang="en-US" sz="1800" baseline="0" b="0" i="0" dirty="0" spc="0">
                <a:latin typeface="Arial" pitchFamily="0" charset="1"/>
              </a:rPr>
              <a:t>default</a:t>
            </a:r>
            <a:r>
              <a:rPr lang="en-US" sz="1800" baseline="0" b="0" i="0" dirty="0" spc="0">
                <a:latin typeface="宋体" pitchFamily="0" charset="1"/>
              </a:rPr>
              <a:t>没有顺序。先执行第一个</a:t>
            </a:r>
            <a:r>
              <a:rPr lang="en-US" sz="1800" baseline="0" b="0" i="0" dirty="0" spc="0">
                <a:latin typeface="Arial" pitchFamily="0" charset="1"/>
              </a:rPr>
              <a:t>case</a:t>
            </a:r>
            <a:r>
              <a:rPr lang="en-US" sz="1800" baseline="0" b="0" i="0" dirty="0" spc="0">
                <a:latin typeface="宋体" pitchFamily="0" charset="1"/>
              </a:rPr>
              <a:t>，没有匹配的</a:t>
            </a:r>
            <a:r>
              <a:rPr lang="en-US" sz="1800" baseline="0" b="0" i="0" dirty="0" spc="0">
                <a:latin typeface="Arial" pitchFamily="0" charset="1"/>
              </a:rPr>
              <a:t>case</a:t>
            </a:r>
            <a:r>
              <a:rPr lang="en-US" sz="1800" baseline="0" b="0" i="0" dirty="0" spc="0">
                <a:latin typeface="宋体" pitchFamily="0" charset="1"/>
              </a:rPr>
              <a:t>执</a:t>
            </a:r>
          </a:p>
          <a:p>
            <a:pPr marL="25831">
              <a:lnSpc>
                <a:spcPts val="2933"/>
              </a:lnSpc>
              <a:tabLst>
                <a:tab pos="7925332" algn="l"/>
              </a:tabLst>
            </a:pPr>
            <a:r>
              <a:rPr lang="en-US" sz="2727" baseline="-2899" b="0" i="0" dirty="0" spc="0">
                <a:latin typeface="宋体" pitchFamily="0" charset="1"/>
              </a:rPr>
              <a:t>行</a:t>
            </a:r>
            <a:r>
              <a:rPr lang="en-US" sz="2727" baseline="-2899" b="0" i="0" dirty="0" spc="0">
                <a:latin typeface="Arial" pitchFamily="0" charset="1"/>
              </a:rPr>
              <a:t>default</a:t>
            </a:r>
            <a:r>
              <a:rPr lang="en-US" sz="2727" baseline="-2899" b="0" i="0" dirty="0" spc="0">
                <a:latin typeface="宋体" pitchFamily="0" charset="1"/>
              </a:rPr>
              <a:t>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143" name="Rectangle 1143"/>
          <p:cNvSpPr/>
          <p:nvPr/>
        </p:nvSpPr>
        <p:spPr>
          <a:xfrm rot="0" flipH="0" flipV="0">
            <a:off x="1191063" y="4226413"/>
            <a:ext cx="7791374" cy="11947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c,</a:t>
            </a:r>
            <a:r>
              <a:rPr lang="en-US" sz="1800" baseline="0" b="0" i="0" dirty="0" spc="0">
                <a:latin typeface="宋体" pitchFamily="0" charset="1"/>
              </a:rPr>
              <a:t>结束</a:t>
            </a:r>
            <a:r>
              <a:rPr lang="en-US" sz="1800" baseline="0" b="0" i="0" dirty="0" spc="0">
                <a:latin typeface="Arial" pitchFamily="0" charset="1"/>
              </a:rPr>
              <a:t>switch</a:t>
            </a:r>
            <a:r>
              <a:rPr lang="en-US" sz="1800" baseline="0" b="0" i="0" dirty="0" spc="0">
                <a:latin typeface="宋体" pitchFamily="0" charset="1"/>
              </a:rPr>
              <a:t>语句的两种情况：遇到</a:t>
            </a:r>
            <a:r>
              <a:rPr lang="en-US" sz="1800" baseline="0" b="0" i="0" dirty="0" spc="0">
                <a:latin typeface="Arial" pitchFamily="0" charset="1"/>
              </a:rPr>
              <a:t>break</a:t>
            </a:r>
            <a:r>
              <a:rPr lang="en-US" sz="1800" baseline="0" b="0" i="0" dirty="0" spc="0">
                <a:latin typeface="宋体" pitchFamily="0" charset="1"/>
              </a:rPr>
              <a:t>，执行到</a:t>
            </a:r>
            <a:r>
              <a:rPr lang="en-US" sz="1800" baseline="0" b="0" i="0" dirty="0" spc="0">
                <a:latin typeface="Arial" pitchFamily="0" charset="1"/>
              </a:rPr>
              <a:t>switch</a:t>
            </a:r>
            <a:r>
              <a:rPr lang="en-US" sz="1800" baseline="0" b="0" i="0" dirty="0" spc="0">
                <a:latin typeface="宋体" pitchFamily="0" charset="1"/>
              </a:rPr>
              <a:t>语句结束。</a:t>
            </a:r>
          </a:p>
          <a:p>
            <a:pPr marL="228">
              <a:lnSpc>
                <a:spcPts val="4062"/>
              </a:lnSpc>
            </a:pPr>
            <a:r>
              <a:rPr lang="en-US" sz="1800" baseline="0" b="0" i="0" dirty="0" spc="0">
                <a:latin typeface="Arial" pitchFamily="0" charset="1"/>
              </a:rPr>
              <a:t>d,</a:t>
            </a:r>
            <a:r>
              <a:rPr lang="en-US" sz="1800" baseline="0" b="0" i="0" dirty="0" spc="0">
                <a:latin typeface="宋体" pitchFamily="0" charset="1"/>
              </a:rPr>
              <a:t>如果匹配的</a:t>
            </a:r>
            <a:r>
              <a:rPr lang="en-US" sz="1800" baseline="0" b="0" i="0" dirty="0" spc="0">
                <a:latin typeface="Arial" pitchFamily="0" charset="1"/>
              </a:rPr>
              <a:t>case</a:t>
            </a:r>
            <a:r>
              <a:rPr lang="en-US" sz="1800" baseline="0" b="0" i="0" dirty="0" spc="0">
                <a:latin typeface="宋体" pitchFamily="0" charset="1"/>
              </a:rPr>
              <a:t>或者</a:t>
            </a:r>
            <a:r>
              <a:rPr lang="en-US" sz="1800" baseline="0" b="0" i="0" dirty="0" spc="0">
                <a:latin typeface="Arial" pitchFamily="0" charset="1"/>
              </a:rPr>
              <a:t>default</a:t>
            </a:r>
            <a:r>
              <a:rPr lang="en-US" sz="1800" baseline="0" b="0" i="0" dirty="0" spc="0">
                <a:latin typeface="宋体" pitchFamily="0" charset="1"/>
              </a:rPr>
              <a:t>没有对应的</a:t>
            </a:r>
            <a:r>
              <a:rPr lang="en-US" sz="1800" baseline="0" b="0" i="0" dirty="0" spc="0">
                <a:latin typeface="Arial" pitchFamily="0" charset="1"/>
              </a:rPr>
              <a:t>break</a:t>
            </a:r>
            <a:r>
              <a:rPr lang="en-US" sz="1800" baseline="0" b="0" i="0" dirty="0" spc="0">
                <a:latin typeface="宋体" pitchFamily="0" charset="1"/>
              </a:rPr>
              <a:t>，那么程序会继续向下</a:t>
            </a:r>
          </a:p>
          <a:p>
            <a:pPr marL="228">
              <a:lnSpc>
                <a:spcPts val="2933"/>
              </a:lnSpc>
              <a:tabLst>
                <a:tab pos="7734223" algn="l"/>
              </a:tabLst>
            </a:pPr>
            <a:r>
              <a:rPr lang="en-US" sz="2727" baseline="-2900" b="0" i="0" dirty="0" spc="0">
                <a:latin typeface="宋体" pitchFamily="0" charset="1"/>
              </a:rPr>
              <a:t>执行，运行可以执行的语句，直到遇到</a:t>
            </a:r>
            <a:r>
              <a:rPr lang="en-US" sz="2727" baseline="-2900" b="0" i="0" dirty="0" spc="0">
                <a:latin typeface="Arial" pitchFamily="0" charset="1"/>
              </a:rPr>
              <a:t>break</a:t>
            </a:r>
            <a:r>
              <a:rPr lang="en-US" sz="2727" baseline="-2900" b="0" i="0" dirty="0" spc="0">
                <a:latin typeface="宋体" pitchFamily="0" charset="1"/>
              </a:rPr>
              <a:t>或者</a:t>
            </a:r>
            <a:r>
              <a:rPr lang="en-US" sz="2727" baseline="-2900" b="0" i="0" dirty="0" spc="0">
                <a:latin typeface="Arial" pitchFamily="0" charset="1"/>
              </a:rPr>
              <a:t>switch</a:t>
            </a:r>
            <a:r>
              <a:rPr lang="en-US" sz="2727" baseline="-2900" b="0" i="0" dirty="0" spc="0">
                <a:latin typeface="宋体" pitchFamily="0" charset="1"/>
              </a:rPr>
              <a:t>结尾结束。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144" name="Freeform 114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5" name="Freeform 114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6" name="Picture 104"/>
          <p:cNvPicPr>
            <a:picLocks noChangeAspect="0" noChangeArrowheads="1"/>
          </p:cNvPicPr>
          <p:nvPr/>
        </p:nvPicPr>
        <p:blipFill>
          <a:blip r:embed="rId11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147" name="Rectangle 114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148" name="Rectangle 114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循环结构</a:t>
            </a:r>
          </a:p>
        </p:txBody>
      </p:sp>
      <p:sp>
        <p:nvSpPr>
          <p:cNvPr id="1149" name="Freeform 114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0" name="Freeform 115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" name="Freeform 115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2" name="Freeform 115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3" name="Freeform 115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4" name="Freeform 115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5" name="Freeform 115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6" name="Freeform 115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7" name="Freeform 115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8" name="Freeform 115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9" name="Freeform 115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0" name="Freeform 116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1" name="Freeform 116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" name="Freeform 116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3" name="Rectangle 1163"/>
          <p:cNvSpPr/>
          <p:nvPr/>
        </p:nvSpPr>
        <p:spPr>
          <a:xfrm rot="0" flipH="0" flipV="0">
            <a:off x="848239" y="2412731"/>
            <a:ext cx="2385822" cy="7799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Courier New" pitchFamily="0" charset="1"/>
              </a:rPr>
              <a:t>while</a:t>
            </a:r>
            <a:r>
              <a:rPr lang="en-US" sz="2400" baseline="0" b="0" i="0" dirty="0" spc="0">
                <a:latin typeface="宋体" pitchFamily="0" charset="1"/>
              </a:rPr>
              <a:t>语句格式</a:t>
            </a:r>
            <a:r>
              <a:rPr lang="en-US" sz="1997" baseline="0" b="0" i="0" dirty="0" spc="0">
                <a:latin typeface="宋体" pitchFamily="0" charset="1"/>
              </a:rPr>
              <a:t>：</a:t>
            </a:r>
          </a:p>
          <a:p>
            <a:pPr marL="102">
              <a:lnSpc>
                <a:spcPts val="2880"/>
              </a:lnSpc>
            </a:pPr>
            <a:r>
              <a:rPr lang="en-US" sz="1997" baseline="0" b="0" i="0" dirty="0" spc="0">
                <a:latin typeface="Courier New" pitchFamily="0" charset="1"/>
              </a:rPr>
              <a:t>while(</a:t>
            </a:r>
            <a:r>
              <a:rPr lang="en-US" sz="1997" baseline="0" b="0" i="0" dirty="0" spc="0">
                <a:latin typeface="宋体" pitchFamily="0" charset="1"/>
              </a:rPr>
              <a:t>条件表达式</a:t>
            </a:r>
            <a:r>
              <a:rPr lang="en-US" sz="1997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164" name="Rectangle 1164"/>
          <p:cNvSpPr/>
          <p:nvPr/>
        </p:nvSpPr>
        <p:spPr>
          <a:xfrm rot="0" flipH="0" flipV="0">
            <a:off x="848341" y="3212902"/>
            <a:ext cx="152247" cy="3446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165" name="Rectangle 1165"/>
          <p:cNvSpPr/>
          <p:nvPr/>
        </p:nvSpPr>
        <p:spPr>
          <a:xfrm rot="0" flipH="0" flipV="0">
            <a:off x="1191152" y="3577687"/>
            <a:ext cx="1269338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166" name="Rectangle 1166"/>
          <p:cNvSpPr/>
          <p:nvPr/>
        </p:nvSpPr>
        <p:spPr>
          <a:xfrm rot="0" flipH="0" flipV="0">
            <a:off x="848341" y="3942675"/>
            <a:ext cx="152247" cy="3446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167" name="Rectangle 1167"/>
          <p:cNvSpPr/>
          <p:nvPr/>
        </p:nvSpPr>
        <p:spPr>
          <a:xfrm rot="0" flipH="0" flipV="0">
            <a:off x="4592707" y="2385299"/>
            <a:ext cx="2983992" cy="7478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Courier New" pitchFamily="0" charset="1"/>
              </a:rPr>
              <a:t>do while</a:t>
            </a:r>
            <a:r>
              <a:rPr lang="en-US" sz="2400" baseline="0" b="0" i="0" dirty="0" spc="0">
                <a:latin typeface="宋体" pitchFamily="0" charset="1"/>
              </a:rPr>
              <a:t>语句格式：</a:t>
            </a:r>
          </a:p>
          <a:p>
            <a:pPr marL="0">
              <a:lnSpc>
                <a:spcPts val="2627"/>
              </a:lnSpc>
            </a:pPr>
            <a:r>
              <a:rPr lang="en-US" sz="1997" baseline="0" b="0" i="0" dirty="0" spc="0">
                <a:latin typeface="Courier New" pitchFamily="0" charset="1"/>
              </a:rPr>
              <a:t>do</a:t>
            </a:r>
          </a:p>
        </p:txBody>
      </p:sp>
      <p:sp>
        <p:nvSpPr>
          <p:cNvPr id="1168" name="Rectangle 1168"/>
          <p:cNvSpPr/>
          <p:nvPr/>
        </p:nvSpPr>
        <p:spPr>
          <a:xfrm rot="0" flipH="0" flipV="0">
            <a:off x="4592707" y="3123651"/>
            <a:ext cx="152247" cy="3446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169" name="Rectangle 1169"/>
          <p:cNvSpPr/>
          <p:nvPr/>
        </p:nvSpPr>
        <p:spPr>
          <a:xfrm rot="0" flipH="0" flipV="0">
            <a:off x="4592707" y="3458748"/>
            <a:ext cx="2640860" cy="6792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810"/>
            <a:r>
              <a:rPr lang="en-US" sz="1997" baseline="0" b="0" i="0" dirty="0" spc="0">
                <a:latin typeface="宋体" pitchFamily="0" charset="1"/>
              </a:rPr>
              <a:t>执行语句；</a:t>
            </a:r>
          </a:p>
          <a:p>
            <a:pPr marL="0">
              <a:lnSpc>
                <a:spcPts val="2953"/>
              </a:lnSpc>
            </a:pPr>
            <a:r>
              <a:rPr lang="en-US" sz="1997" baseline="0" b="0" i="0" dirty="0" spc="0">
                <a:latin typeface="Courier New" pitchFamily="0" charset="1"/>
              </a:rPr>
              <a:t>}while(</a:t>
            </a:r>
            <a:r>
              <a:rPr lang="en-US" sz="1997" baseline="0" b="0" i="0" dirty="0" spc="0">
                <a:latin typeface="宋体" pitchFamily="0" charset="1"/>
              </a:rPr>
              <a:t>条件表达式</a:t>
            </a:r>
            <a:r>
              <a:rPr lang="en-US" sz="1997" baseline="0" b="0" i="0" dirty="0" spc="0">
                <a:latin typeface="Courier New" pitchFamily="0" charset="1"/>
              </a:rPr>
              <a:t>);</a:t>
            </a:r>
          </a:p>
        </p:txBody>
      </p:sp>
      <p:sp>
        <p:nvSpPr>
          <p:cNvPr id="1170" name="Rectangle 1170"/>
          <p:cNvSpPr/>
          <p:nvPr/>
        </p:nvSpPr>
        <p:spPr>
          <a:xfrm rot="0" flipH="0" flipV="0">
            <a:off x="3297307" y="4866371"/>
            <a:ext cx="5117592" cy="4141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Courier New" pitchFamily="0" charset="1"/>
              </a:rPr>
              <a:t>do while</a:t>
            </a:r>
            <a:r>
              <a:rPr lang="en-US" sz="2400" baseline="0" b="0" i="0" dirty="0" spc="0">
                <a:latin typeface="宋体" pitchFamily="0" charset="1"/>
              </a:rPr>
              <a:t>特点是条件无论是否满足，</a:t>
            </a:r>
          </a:p>
        </p:txBody>
      </p:sp>
      <p:sp>
        <p:nvSpPr>
          <p:cNvPr id="1171" name="Rectangle 1171"/>
          <p:cNvSpPr/>
          <p:nvPr/>
        </p:nvSpPr>
        <p:spPr>
          <a:xfrm rot="0" flipH="0" flipV="0">
            <a:off x="3297307" y="5357099"/>
            <a:ext cx="33528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循环体至少被执行一次。</a:t>
            </a:r>
          </a:p>
        </p:txBody>
      </p:sp>
      <p:sp>
        <p:nvSpPr>
          <p:cNvPr id="1172" name="Rectangle 1172"/>
          <p:cNvSpPr/>
          <p:nvPr/>
        </p:nvSpPr>
        <p:spPr>
          <a:xfrm rot="0" flipH="0" flipV="0">
            <a:off x="776611" y="1879941"/>
            <a:ext cx="5784250" cy="4141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代表语句：</a:t>
            </a:r>
            <a:r>
              <a:rPr lang="en-US" sz="2400" baseline="0" b="0" i="0" dirty="0" spc="0">
                <a:latin typeface="Courier New" pitchFamily="0" charset="1"/>
              </a:rPr>
              <a:t>while </a:t>
            </a:r>
            <a:r>
              <a:rPr lang="en-US" sz="2400" baseline="0" b="0" i="0" dirty="0" spc="1440">
                <a:latin typeface="宋体" pitchFamily="0" charset="1"/>
              </a:rPr>
              <a:t>，</a:t>
            </a:r>
            <a:r>
              <a:rPr lang="en-US" sz="2400" baseline="0" b="0" i="0" dirty="0" spc="0">
                <a:latin typeface="Courier New" pitchFamily="0" charset="1"/>
              </a:rPr>
              <a:t>do while </a:t>
            </a:r>
            <a:r>
              <a:rPr lang="en-US" sz="2400" baseline="0" b="0" i="0" dirty="0" spc="1440">
                <a:latin typeface="宋体" pitchFamily="0" charset="1"/>
              </a:rPr>
              <a:t>，</a:t>
            </a:r>
            <a:r>
              <a:rPr lang="en-US" sz="2400" baseline="0" b="0" i="0" dirty="0" spc="0">
                <a:latin typeface="Courier New" pitchFamily="0" charset="1"/>
              </a:rPr>
              <a:t>for</a:t>
            </a:r>
          </a:p>
        </p:txBody>
      </p:sp>
      <p:sp>
        <p:nvSpPr>
          <p:cNvPr id="1173" name="Rectangle 1173"/>
          <p:cNvSpPr/>
          <p:nvPr/>
        </p:nvSpPr>
        <p:spPr>
          <a:xfrm rot="0" flipH="0" flipV="0">
            <a:off x="4475054" y="2166148"/>
            <a:ext cx="2206142" cy="4806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129942" algn="l"/>
              </a:tabLst>
            </a:pPr>
            <a:r>
              <a:rPr lang="en-US" sz="2400" baseline="0" b="0" i="0" dirty="0" spc="0">
                <a:latin typeface="Times New Roman" pitchFamily="0" charset="1"/>
              </a:rPr>
              <a:t> 	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174" name="Freeform 117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5" name="Freeform 117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76" name="Picture 104"/>
          <p:cNvPicPr>
            <a:picLocks noChangeAspect="0" noChangeArrowheads="1"/>
          </p:cNvPicPr>
          <p:nvPr/>
        </p:nvPicPr>
        <p:blipFill>
          <a:blip r:embed="rId11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177" name="Rectangle 117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178" name="Rectangle 117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循环结构</a:t>
            </a:r>
          </a:p>
        </p:txBody>
      </p:sp>
      <p:sp>
        <p:nvSpPr>
          <p:cNvPr id="1179" name="Freeform 117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0" name="Freeform 118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1" name="Freeform 118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2" name="Freeform 118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3" name="Freeform 118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4" name="Freeform 118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" name="Freeform 118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6" name="Freeform 118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7" name="Freeform 118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8" name="Freeform 118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9" name="Freeform 118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0" name="Freeform 119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1" name="Freeform 119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2" name="Freeform 119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3" name="Rectangle 1193"/>
          <p:cNvSpPr/>
          <p:nvPr/>
        </p:nvSpPr>
        <p:spPr>
          <a:xfrm rot="0" flipH="0" flipV="0">
            <a:off x="848239" y="1979824"/>
            <a:ext cx="6169913" cy="5591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格式：</a:t>
            </a:r>
          </a:p>
          <a:p>
            <a:pPr marL="0">
              <a:lnSpc>
                <a:spcPts val="2244"/>
              </a:lnSpc>
            </a:pPr>
            <a:r>
              <a:rPr lang="en-US" sz="1800" baseline="0" b="0" i="0" dirty="0" spc="0">
                <a:latin typeface="Courier New" pitchFamily="0" charset="1"/>
              </a:rPr>
              <a:t>for(</a:t>
            </a:r>
            <a:r>
              <a:rPr lang="en-US" sz="1800" baseline="0" b="0" i="0" dirty="0" spc="0">
                <a:latin typeface="宋体" pitchFamily="0" charset="1"/>
              </a:rPr>
              <a:t>初始化表达式；循环条件表达式；循环后的操作表达式</a:t>
            </a:r>
            <a:r>
              <a:rPr lang="en-US" sz="1800" baseline="0" b="0" i="0" dirty="0" spc="0">
                <a:latin typeface="Courier New" pitchFamily="0" charset="1"/>
              </a:rPr>
              <a:t>)</a:t>
            </a:r>
          </a:p>
        </p:txBody>
      </p:sp>
      <p:sp>
        <p:nvSpPr>
          <p:cNvPr id="1194" name="Rectangle 1194"/>
          <p:cNvSpPr/>
          <p:nvPr/>
        </p:nvSpPr>
        <p:spPr>
          <a:xfrm rot="0" flipH="0" flipV="0">
            <a:off x="848239" y="2502723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1195" name="Rectangle 1195"/>
          <p:cNvSpPr/>
          <p:nvPr/>
        </p:nvSpPr>
        <p:spPr>
          <a:xfrm rot="0" flipH="0" flipV="0">
            <a:off x="1191139" y="2777638"/>
            <a:ext cx="1143000" cy="274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执行语句；</a:t>
            </a:r>
          </a:p>
        </p:txBody>
      </p:sp>
      <p:sp>
        <p:nvSpPr>
          <p:cNvPr id="1196" name="Rectangle 1196"/>
          <p:cNvSpPr/>
          <p:nvPr/>
        </p:nvSpPr>
        <p:spPr>
          <a:xfrm rot="0" flipH="0" flipV="0">
            <a:off x="848239" y="3052049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1197" name="Rectangle 1197"/>
          <p:cNvSpPr/>
          <p:nvPr/>
        </p:nvSpPr>
        <p:spPr>
          <a:xfrm rot="0" flipH="0" flipV="0">
            <a:off x="848239" y="3353665"/>
            <a:ext cx="406908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注：</a:t>
            </a:r>
          </a:p>
        </p:txBody>
      </p:sp>
      <p:sp>
        <p:nvSpPr>
          <p:cNvPr id="1198" name="Rectangle 1198"/>
          <p:cNvSpPr/>
          <p:nvPr/>
        </p:nvSpPr>
        <p:spPr>
          <a:xfrm rot="0" flipH="0" flipV="0">
            <a:off x="1190855" y="3723666"/>
            <a:ext cx="7907849" cy="6425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0901"/>
            <a:r>
              <a:rPr lang="en-US" sz="1602" baseline="0" b="0" i="0" dirty="0" spc="0">
                <a:latin typeface="Arial" pitchFamily="0" charset="1"/>
              </a:rPr>
              <a:t>a,for</a:t>
            </a:r>
            <a:r>
              <a:rPr lang="en-US" sz="1602" baseline="0" b="0" i="0" dirty="0" spc="0">
                <a:latin typeface="宋体" pitchFamily="0" charset="1"/>
              </a:rPr>
              <a:t>里面的连个表达式运行的顺序，初始化表达式只读一次，判断循环条件，</a:t>
            </a:r>
          </a:p>
          <a:p>
            <a:pPr marL="0">
              <a:lnSpc>
                <a:spcPts val="2914"/>
              </a:lnSpc>
              <a:tabLst>
                <a:tab pos="7856986" algn="l"/>
              </a:tabLst>
            </a:pPr>
            <a:r>
              <a:rPr lang="en-US" sz="2427" baseline="9400" b="0" i="0" dirty="0" spc="0">
                <a:latin typeface="宋体" pitchFamily="0" charset="1"/>
              </a:rPr>
              <a:t>为真就执行循环体，然后再执行循环后的操作表达式，接着继续判断循环条件，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199" name="Rectangle 1199"/>
          <p:cNvSpPr/>
          <p:nvPr/>
        </p:nvSpPr>
        <p:spPr>
          <a:xfrm rot="0" flipH="0" flipV="0">
            <a:off x="1190855" y="4376835"/>
            <a:ext cx="7938368" cy="320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87504" algn="l"/>
              </a:tabLst>
            </a:pPr>
            <a:r>
              <a:rPr lang="en-US" sz="2427" baseline="16200" b="0" i="0" dirty="0" spc="0">
                <a:latin typeface="宋体" pitchFamily="0" charset="1"/>
              </a:rPr>
              <a:t>重复找个过程，直到条件不满足为止。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00" name="Rectangle 1200"/>
          <p:cNvSpPr/>
          <p:nvPr/>
        </p:nvSpPr>
        <p:spPr>
          <a:xfrm rot="0" flipH="0" flipV="0">
            <a:off x="1190855" y="4774302"/>
            <a:ext cx="7829112" cy="6425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0697"/>
            <a:r>
              <a:rPr lang="en-US" sz="1602" baseline="0" b="0" i="0" dirty="0" spc="0">
                <a:latin typeface="Arial" pitchFamily="0" charset="1"/>
              </a:rPr>
              <a:t>b,while</a:t>
            </a:r>
            <a:r>
              <a:rPr lang="en-US" sz="1602" baseline="0" b="0" i="0" dirty="0" spc="0">
                <a:latin typeface="宋体" pitchFamily="0" charset="1"/>
              </a:rPr>
              <a:t>与</a:t>
            </a:r>
            <a:r>
              <a:rPr lang="en-US" sz="1602" baseline="0" b="0" i="0" dirty="0" spc="0">
                <a:latin typeface="Arial" pitchFamily="0" charset="1"/>
              </a:rPr>
              <a:t>for</a:t>
            </a:r>
            <a:r>
              <a:rPr lang="en-US" sz="1602" baseline="0" b="0" i="0" dirty="0" spc="0">
                <a:latin typeface="宋体" pitchFamily="0" charset="1"/>
              </a:rPr>
              <a:t>可以互换，区别在于</a:t>
            </a:r>
            <a:r>
              <a:rPr lang="en-US" sz="1602" baseline="0" b="0" i="0" dirty="0" spc="0">
                <a:latin typeface="Arial" pitchFamily="0" charset="1"/>
              </a:rPr>
              <a:t>for</a:t>
            </a:r>
            <a:r>
              <a:rPr lang="en-US" sz="1602" baseline="0" b="0" i="0" dirty="0" spc="0">
                <a:latin typeface="宋体" pitchFamily="0" charset="1"/>
              </a:rPr>
              <a:t>为了循环而定义的变量在</a:t>
            </a:r>
            <a:r>
              <a:rPr lang="en-US" sz="1602" baseline="0" b="0" i="0" dirty="0" spc="0">
                <a:latin typeface="Arial" pitchFamily="0" charset="1"/>
              </a:rPr>
              <a:t>for</a:t>
            </a:r>
            <a:r>
              <a:rPr lang="en-US" sz="1602" baseline="0" b="0" i="0" dirty="0" spc="0">
                <a:latin typeface="宋体" pitchFamily="0" charset="1"/>
              </a:rPr>
              <a:t>循环结束就是</a:t>
            </a:r>
          </a:p>
          <a:p>
            <a:pPr marL="0">
              <a:lnSpc>
                <a:spcPts val="2914"/>
              </a:lnSpc>
              <a:tabLst>
                <a:tab pos="7778250" algn="l"/>
              </a:tabLst>
            </a:pPr>
            <a:r>
              <a:rPr lang="en-US" sz="2427" baseline="16200" b="0" i="0" dirty="0" spc="0">
                <a:latin typeface="宋体" pitchFamily="0" charset="1"/>
              </a:rPr>
              <a:t>在内存中释放。而</a:t>
            </a:r>
            <a:r>
              <a:rPr lang="en-US" sz="2427" baseline="16200" b="0" i="0" dirty="0" spc="0">
                <a:latin typeface="Arial" pitchFamily="0" charset="1"/>
              </a:rPr>
              <a:t>while</a:t>
            </a:r>
            <a:r>
              <a:rPr lang="en-US" sz="2427" baseline="16200" b="0" i="0" dirty="0" spc="0">
                <a:latin typeface="宋体" pitchFamily="0" charset="1"/>
              </a:rPr>
              <a:t>循环使用的变量在循环结束后还可以继续使用。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01" name="Rectangle 1201"/>
          <p:cNvSpPr/>
          <p:nvPr/>
        </p:nvSpPr>
        <p:spPr>
          <a:xfrm rot="0" flipH="0" flipV="0">
            <a:off x="1190855" y="5507144"/>
            <a:ext cx="7902152" cy="6425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0697"/>
            <a:r>
              <a:rPr lang="en-US" sz="1602" baseline="0" b="0" i="0" dirty="0" spc="0">
                <a:latin typeface="Arial" pitchFamily="0" charset="1"/>
              </a:rPr>
              <a:t>c,</a:t>
            </a:r>
            <a:r>
              <a:rPr lang="en-US" sz="1602" baseline="0" b="0" i="0" dirty="0" spc="0">
                <a:latin typeface="宋体" pitchFamily="0" charset="1"/>
              </a:rPr>
              <a:t>最简单无限循环格式：</a:t>
            </a:r>
            <a:r>
              <a:rPr lang="en-US" sz="1602" baseline="0" b="0" i="0" dirty="0" spc="0">
                <a:latin typeface="Arial" pitchFamily="0" charset="1"/>
              </a:rPr>
              <a:t>while(true) , for(;;),</a:t>
            </a:r>
            <a:r>
              <a:rPr lang="en-US" sz="1602" baseline="0" b="0" i="0" dirty="0" spc="0">
                <a:latin typeface="宋体" pitchFamily="0" charset="1"/>
              </a:rPr>
              <a:t>无限循环存在的原因是并不知道循</a:t>
            </a:r>
          </a:p>
          <a:p>
            <a:pPr marL="0">
              <a:lnSpc>
                <a:spcPts val="2914"/>
              </a:lnSpc>
              <a:tabLst>
                <a:tab pos="7851289" algn="l"/>
              </a:tabLst>
            </a:pPr>
            <a:r>
              <a:rPr lang="en-US" sz="2427" baseline="8999" b="0" i="0" dirty="0" spc="0">
                <a:latin typeface="宋体" pitchFamily="0" charset="1"/>
              </a:rPr>
              <a:t>环多少次，而是根据某些条件，来控制循环。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202" name="Freeform 120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3" name="Freeform 120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4" name="Picture 104"/>
          <p:cNvPicPr>
            <a:picLocks noChangeAspect="0" noChangeArrowheads="1"/>
          </p:cNvPicPr>
          <p:nvPr/>
        </p:nvPicPr>
        <p:blipFill>
          <a:blip r:embed="rId1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205" name="Rectangle 120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06" name="Rectangle 120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2.6.4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其他流程控制语句</a:t>
            </a:r>
          </a:p>
        </p:txBody>
      </p:sp>
      <p:sp>
        <p:nvSpPr>
          <p:cNvPr id="1207" name="Freeform 120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8" name="Freeform 120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9" name="Freeform 120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0" name="Freeform 121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1" name="Freeform 121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2" name="Freeform 121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3" name="Freeform 121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4" name="Freeform 121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5" name="Freeform 121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6" name="Freeform 121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7" name="Freeform 121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" name="Freeform 121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9" name="Freeform 121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0" name="Freeform 122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1" name="Rectangle 1221"/>
          <p:cNvSpPr/>
          <p:nvPr/>
        </p:nvSpPr>
        <p:spPr>
          <a:xfrm rot="0" flipH="0" flipV="0">
            <a:off x="848239" y="1984670"/>
            <a:ext cx="4189781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1" i="0" dirty="0" spc="0">
                <a:latin typeface="Arial" pitchFamily="0" charset="1"/>
              </a:rPr>
              <a:t>break(</a:t>
            </a:r>
            <a:r>
              <a:rPr lang="en-US" sz="2400" baseline="0" b="0" i="0" dirty="0" spc="0">
                <a:ln w="6095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跳出</a:t>
            </a:r>
            <a:r>
              <a:rPr lang="en-US" sz="2400" baseline="0" b="1" i="0" dirty="0" spc="0">
                <a:latin typeface="Arial" pitchFamily="0" charset="1"/>
              </a:rPr>
              <a:t>)</a:t>
            </a:r>
            <a:r>
              <a:rPr lang="en-US" sz="2400" baseline="0" b="0" i="0" dirty="0" spc="1351">
                <a:ln w="6095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，</a:t>
            </a:r>
            <a:r>
              <a:rPr lang="en-US" sz="2400" baseline="0" b="1" i="0" dirty="0" spc="0">
                <a:latin typeface="Arial" pitchFamily="0" charset="1"/>
              </a:rPr>
              <a:t>continue(</a:t>
            </a:r>
            <a:r>
              <a:rPr lang="en-US" sz="2400" baseline="0" b="0" i="0" dirty="0" spc="0">
                <a:ln w="6095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继续</a:t>
            </a:r>
            <a:r>
              <a:rPr lang="en-US" sz="2400" baseline="0" b="1" i="0" dirty="0" spc="0">
                <a:latin typeface="Arial" pitchFamily="0" charset="1"/>
              </a:rPr>
              <a:t>)</a:t>
            </a:r>
          </a:p>
        </p:txBody>
      </p:sp>
      <p:sp>
        <p:nvSpPr>
          <p:cNvPr id="1222" name="Rectangle 1222"/>
          <p:cNvSpPr/>
          <p:nvPr/>
        </p:nvSpPr>
        <p:spPr>
          <a:xfrm rot="0" flipH="0" flipV="0">
            <a:off x="3563702" y="2292030"/>
            <a:ext cx="76200" cy="4806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n w="6095">
                  <a:solidFill>
                    <a:srgbClr val="000000"/>
                  </a:solidFill>
                  <a:prstDash val="solid"/>
                </a:ln>
                <a:latin typeface="Times New Roman" pitchFamily="0" charset="1"/>
              </a:rPr>
              <a:t> </a:t>
            </a:r>
          </a:p>
        </p:txBody>
      </p:sp>
      <p:sp>
        <p:nvSpPr>
          <p:cNvPr id="1223" name="Rectangle 1223"/>
          <p:cNvSpPr/>
          <p:nvPr/>
        </p:nvSpPr>
        <p:spPr>
          <a:xfrm rot="0" flipH="0" flipV="0">
            <a:off x="848544" y="2585126"/>
            <a:ext cx="6249923" cy="10284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Arial" pitchFamily="0" charset="1"/>
              </a:rPr>
              <a:t>break</a:t>
            </a:r>
            <a:r>
              <a:rPr lang="en-US" sz="2400" baseline="0" b="0" i="0" dirty="0" spc="0">
                <a:latin typeface="宋体" pitchFamily="0" charset="1"/>
              </a:rPr>
              <a:t>语句：应用范围：选择结构和循环结构。</a:t>
            </a:r>
          </a:p>
          <a:p>
            <a:pPr marL="0">
              <a:lnSpc>
                <a:spcPts val="4883"/>
              </a:lnSpc>
            </a:pPr>
            <a:r>
              <a:rPr lang="en-US" sz="2400" baseline="0" b="0" i="0" dirty="0" spc="0">
                <a:latin typeface="Arial" pitchFamily="0" charset="1"/>
              </a:rPr>
              <a:t>continue</a:t>
            </a:r>
            <a:r>
              <a:rPr lang="en-US" sz="2400" baseline="0" b="0" i="0" dirty="0" spc="0">
                <a:latin typeface="宋体" pitchFamily="0" charset="1"/>
              </a:rPr>
              <a:t>语句：应用于循环结构。</a:t>
            </a:r>
          </a:p>
        </p:txBody>
      </p:sp>
      <p:sp>
        <p:nvSpPr>
          <p:cNvPr id="1224" name="Rectangle 1224"/>
          <p:cNvSpPr/>
          <p:nvPr/>
        </p:nvSpPr>
        <p:spPr>
          <a:xfrm rot="0" flipH="0" flipV="0">
            <a:off x="848544" y="3871199"/>
            <a:ext cx="6096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注：</a:t>
            </a:r>
          </a:p>
        </p:txBody>
      </p:sp>
      <p:sp>
        <p:nvSpPr>
          <p:cNvPr id="1225" name="Rectangle 1225"/>
          <p:cNvSpPr/>
          <p:nvPr/>
        </p:nvSpPr>
        <p:spPr>
          <a:xfrm rot="0" flipH="0" flipV="0">
            <a:off x="1305439" y="4331317"/>
            <a:ext cx="6814348" cy="76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a,</a:t>
            </a:r>
            <a:r>
              <a:rPr lang="en-US" sz="1997" baseline="0" b="0" i="0" dirty="0" spc="0">
                <a:latin typeface="宋体" pitchFamily="0" charset="1"/>
              </a:rPr>
              <a:t>这两个语句离开应用范围，存在是没有意义的。</a:t>
            </a:r>
          </a:p>
          <a:p>
            <a:pPr marL="0">
              <a:lnSpc>
                <a:spcPts val="3348"/>
              </a:lnSpc>
            </a:pPr>
            <a:r>
              <a:rPr lang="en-US" sz="1997" baseline="0" b="0" i="0" dirty="0" spc="0">
                <a:latin typeface="Arial" pitchFamily="0" charset="1"/>
              </a:rPr>
              <a:t>b,</a:t>
            </a:r>
            <a:r>
              <a:rPr lang="en-US" sz="1997" baseline="0" b="0" i="0" dirty="0" spc="0">
                <a:latin typeface="宋体" pitchFamily="0" charset="1"/>
              </a:rPr>
              <a:t>这个两个语句单独存在下面都不可以有语句，因为执行不到</a:t>
            </a:r>
          </a:p>
        </p:txBody>
      </p:sp>
      <p:sp>
        <p:nvSpPr>
          <p:cNvPr id="1226" name="Rectangle 1226"/>
          <p:cNvSpPr/>
          <p:nvPr/>
        </p:nvSpPr>
        <p:spPr>
          <a:xfrm rot="0" flipH="0" flipV="0">
            <a:off x="1591411" y="5071342"/>
            <a:ext cx="7366753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03317" algn="l"/>
              </a:tabLst>
            </a:pPr>
            <a:r>
              <a:rPr lang="en-US" sz="3025" baseline="-12900" b="0" i="0" dirty="0" spc="0">
                <a:latin typeface="宋体" pitchFamily="0" charset="1"/>
              </a:rPr>
              <a:t>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27" name="Rectangle 1227"/>
          <p:cNvSpPr/>
          <p:nvPr/>
        </p:nvSpPr>
        <p:spPr>
          <a:xfrm rot="0" flipH="0" flipV="0">
            <a:off x="1305693" y="5547776"/>
            <a:ext cx="6052501" cy="76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c,continue</a:t>
            </a:r>
            <a:r>
              <a:rPr lang="en-US" sz="1997" baseline="0" b="0" i="0" dirty="0" spc="0">
                <a:latin typeface="宋体" pitchFamily="0" charset="1"/>
              </a:rPr>
              <a:t>语句是结束本次循环继续下次循环。</a:t>
            </a:r>
          </a:p>
          <a:p>
            <a:pPr marL="0">
              <a:lnSpc>
                <a:spcPts val="3348"/>
              </a:lnSpc>
            </a:pPr>
            <a:r>
              <a:rPr lang="en-US" sz="1997" baseline="0" b="0" i="0" dirty="0" spc="0">
                <a:latin typeface="Arial" pitchFamily="0" charset="1"/>
              </a:rPr>
              <a:t>d,</a:t>
            </a:r>
            <a:r>
              <a:rPr lang="en-US" sz="1997" baseline="0" b="0" i="0" dirty="0" spc="0">
                <a:latin typeface="宋体" pitchFamily="0" charset="1"/>
              </a:rPr>
              <a:t>标号的出现，可以让这两个语句作用于指定的范围。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228" name="Freeform 122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9" name="Freeform 122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0" name="Picture 104"/>
          <p:cNvPicPr>
            <a:picLocks noChangeAspect="0" noChangeArrowheads="1"/>
          </p:cNvPicPr>
          <p:nvPr/>
        </p:nvPicPr>
        <p:blipFill>
          <a:blip r:embed="rId1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231" name="Rectangle 123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32" name="Rectangle 123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233" name="Freeform 123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4" name="Freeform 123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5" name="Freeform 123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6" name="Freeform 123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7" name="Freeform 123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8" name="Freeform 123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9" name="Freeform 123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0" name="Freeform 124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1" name="Freeform 124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2" name="Freeform 124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3" name="Freeform 124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4" name="Freeform 124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5" name="Freeform 124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6" name="Freeform 124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7" name="Rectangle 1247"/>
          <p:cNvSpPr/>
          <p:nvPr/>
        </p:nvSpPr>
        <p:spPr>
          <a:xfrm rot="0" flipH="0" flipV="0">
            <a:off x="776611" y="1211956"/>
            <a:ext cx="3172205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语句练习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语句的嵌套应用</a:t>
            </a:r>
          </a:p>
        </p:txBody>
      </p:sp>
      <p:sp>
        <p:nvSpPr>
          <p:cNvPr id="1248" name="Rectangle 1248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49" name="Rectangle 1249"/>
          <p:cNvSpPr/>
          <p:nvPr/>
        </p:nvSpPr>
        <p:spPr>
          <a:xfrm rot="0" flipH="0" flipV="0">
            <a:off x="848239" y="2567509"/>
            <a:ext cx="360365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累</a:t>
            </a:r>
            <a:r>
              <a:rPr lang="en-US" sz="3102" baseline="0" b="0" i="0" dirty="0" spc="859">
                <a:latin typeface="宋体" pitchFamily="0" charset="1"/>
              </a:rPr>
              <a:t>加</a:t>
            </a:r>
            <a:r>
              <a:rPr lang="en-US" sz="3102" baseline="0" b="0" i="0" dirty="0" spc="0">
                <a:latin typeface="宋体" pitchFamily="0" charset="1"/>
              </a:rPr>
              <a:t>求和，计数器</a:t>
            </a:r>
          </a:p>
        </p:txBody>
      </p:sp>
      <p:sp>
        <p:nvSpPr>
          <p:cNvPr id="1250" name="Rectangle 1250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51" name="Rectangle 1251"/>
          <p:cNvSpPr/>
          <p:nvPr/>
        </p:nvSpPr>
        <p:spPr>
          <a:xfrm rot="0" flipH="0" flipV="0">
            <a:off x="848239" y="3158821"/>
            <a:ext cx="1918716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循环嵌套</a:t>
            </a:r>
          </a:p>
        </p:txBody>
      </p:sp>
      <p:sp>
        <p:nvSpPr>
          <p:cNvPr id="1252" name="Rectangle 1252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51" name="Freeform 25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3" name="Picture 104"/>
          <p:cNvPicPr>
            <a:picLocks noChangeAspect="0" noChangeArrowheads="1"/>
          </p:cNvPicPr>
          <p:nvPr/>
        </p:nvPicPr>
        <p:blipFill>
          <a:blip r:embed="rId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54" name="Freeform 254"/>
          <p:cNvSpPr/>
          <p:nvPr/>
        </p:nvSpPr>
        <p:spPr>
          <a:xfrm rot="5400000" flipH="0" flipV="0">
            <a:off x="4443742" y="-1844546"/>
            <a:ext cx="320802" cy="7696200"/>
          </a:xfrm>
          <a:custGeom>
            <a:pathLst>
              <a:path w="320802" h="7696200">
                <a:moveTo>
                  <a:pt x="0" y="7696200"/>
                </a:moveTo>
                <a:lnTo>
                  <a:pt x="320802" y="7696200"/>
                </a:lnTo>
                <a:lnTo>
                  <a:pt x="3208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5400000" flipH="0" flipV="0">
            <a:off x="4444123" y="-1203324"/>
            <a:ext cx="320040" cy="7696200"/>
          </a:xfrm>
          <a:custGeom>
            <a:pathLst>
              <a:path w="320040" h="7696200">
                <a:moveTo>
                  <a:pt x="0" y="7696200"/>
                </a:moveTo>
                <a:lnTo>
                  <a:pt x="320040" y="7696200"/>
                </a:lnTo>
                <a:lnTo>
                  <a:pt x="32004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5400000" flipH="0" flipV="0">
            <a:off x="4443742" y="-562100"/>
            <a:ext cx="320802" cy="7696200"/>
          </a:xfrm>
          <a:custGeom>
            <a:pathLst>
              <a:path w="320802" h="7696200">
                <a:moveTo>
                  <a:pt x="0" y="7696200"/>
                </a:moveTo>
                <a:lnTo>
                  <a:pt x="320802" y="7696200"/>
                </a:lnTo>
                <a:lnTo>
                  <a:pt x="3208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5400000" flipH="0" flipV="0">
            <a:off x="4443742" y="79503"/>
            <a:ext cx="320802" cy="7696200"/>
          </a:xfrm>
          <a:custGeom>
            <a:pathLst>
              <a:path w="320802" h="7696200">
                <a:moveTo>
                  <a:pt x="0" y="7696200"/>
                </a:moveTo>
                <a:lnTo>
                  <a:pt x="320802" y="7696200"/>
                </a:lnTo>
                <a:lnTo>
                  <a:pt x="3208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5400000" flipH="0" flipV="0">
            <a:off x="4444123" y="720727"/>
            <a:ext cx="320040" cy="7696200"/>
          </a:xfrm>
          <a:custGeom>
            <a:pathLst>
              <a:path w="320040" h="7696200">
                <a:moveTo>
                  <a:pt x="0" y="7696200"/>
                </a:moveTo>
                <a:lnTo>
                  <a:pt x="320040" y="7696200"/>
                </a:lnTo>
                <a:lnTo>
                  <a:pt x="32004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5400000" flipH="0" flipV="0">
            <a:off x="4443742" y="1361950"/>
            <a:ext cx="320802" cy="7696200"/>
          </a:xfrm>
          <a:custGeom>
            <a:pathLst>
              <a:path w="320802" h="7696200">
                <a:moveTo>
                  <a:pt x="0" y="7696200"/>
                </a:moveTo>
                <a:lnTo>
                  <a:pt x="320802" y="7696200"/>
                </a:lnTo>
                <a:lnTo>
                  <a:pt x="3208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5400000" flipH="0" flipV="0">
            <a:off x="4443742" y="2003553"/>
            <a:ext cx="320802" cy="7696200"/>
          </a:xfrm>
          <a:custGeom>
            <a:pathLst>
              <a:path w="320802" h="7696200">
                <a:moveTo>
                  <a:pt x="0" y="7696200"/>
                </a:moveTo>
                <a:lnTo>
                  <a:pt x="320802" y="7696200"/>
                </a:lnTo>
                <a:lnTo>
                  <a:pt x="32080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 flipH="0" flipV="0">
            <a:off x="4604143" y="-168414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5400000" flipH="0" flipV="0">
            <a:off x="1525664" y="1714374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5400000" flipH="0" flipV="0">
            <a:off x="4604143" y="-104330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 rot="5400000" flipH="0" flipV="0">
            <a:off x="1525664" y="2355979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5400000" flipH="0" flipV="0">
            <a:off x="4604143" y="-40170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5400000" flipH="0" flipV="0">
            <a:off x="1525664" y="2997583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5400000" flipH="0" flipV="0">
            <a:off x="4604143" y="23990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5400000" flipH="0" flipV="0">
            <a:off x="1525664" y="3638424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5400000" flipH="0" flipV="0">
            <a:off x="4604143" y="88074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5400000" flipH="0" flipV="0">
            <a:off x="1525664" y="4280029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Freeform 272"/>
          <p:cNvSpPr/>
          <p:nvPr/>
        </p:nvSpPr>
        <p:spPr>
          <a:xfrm rot="5400000" flipH="0" flipV="0">
            <a:off x="4604143" y="152235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Freeform 273"/>
          <p:cNvSpPr/>
          <p:nvPr/>
        </p:nvSpPr>
        <p:spPr>
          <a:xfrm rot="5400000" flipH="0" flipV="0">
            <a:off x="1525664" y="4921633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5400000" flipH="0" flipV="0">
            <a:off x="4604143" y="2163954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5400000" flipH="0" flipV="0">
            <a:off x="1525664" y="5562475"/>
            <a:ext cx="0" cy="1539239"/>
          </a:xfrm>
          <a:custGeom>
            <a:pathLst>
              <a:path w="0" h="1539239">
                <a:moveTo>
                  <a:pt x="0" y="1539239"/>
                </a:move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5400000" flipH="0" flipV="0">
            <a:off x="595642" y="2003553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5400000" flipH="0" flipV="0">
            <a:off x="2135263" y="23239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5400000" flipH="0" flipV="0">
            <a:off x="2134882" y="2965197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5400000" flipH="0" flipV="0">
            <a:off x="2134882" y="360680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5400000" flipH="0" flipV="0">
            <a:off x="2135263" y="424802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5400000" flipH="0" flipV="0">
            <a:off x="2134882" y="4889246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5400000" flipH="0" flipV="0">
            <a:off x="2134882" y="553085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5400000" flipH="0" flipV="0">
            <a:off x="2135263" y="61720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5400000" flipH="0" flipV="0">
            <a:off x="3856621" y="23239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5400000" flipH="0" flipV="0">
            <a:off x="3856240" y="2965197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5400000" flipH="0" flipV="0">
            <a:off x="3856240" y="360680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5400000" flipH="0" flipV="0">
            <a:off x="3856621" y="424802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5400000" flipH="0" flipV="0">
            <a:off x="3856240" y="4889246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5400000" flipH="0" flipV="0">
            <a:off x="3856240" y="553085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5400000" flipH="0" flipV="0">
            <a:off x="3856621" y="61720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5400000" flipH="0" flipV="0">
            <a:off x="5213743" y="23239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5400000" flipH="0" flipV="0">
            <a:off x="5213362" y="2965197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5400000" flipH="0" flipV="0">
            <a:off x="5213362" y="360680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5400000" flipH="0" flipV="0">
            <a:off x="5213743" y="424802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5400000" flipH="0" flipV="0">
            <a:off x="5213362" y="4889246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5400000" flipH="0" flipV="0">
            <a:off x="5213362" y="553085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5400000" flipH="0" flipV="0">
            <a:off x="5213743" y="61720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5400000" flipH="0" flipV="0">
            <a:off x="6752221" y="23239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Freeform 299"/>
          <p:cNvSpPr/>
          <p:nvPr/>
        </p:nvSpPr>
        <p:spPr>
          <a:xfrm rot="5400000" flipH="0" flipV="0">
            <a:off x="6751840" y="2965197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Freeform 300"/>
          <p:cNvSpPr/>
          <p:nvPr/>
        </p:nvSpPr>
        <p:spPr>
          <a:xfrm rot="5400000" flipH="0" flipV="0">
            <a:off x="6751840" y="360680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" name="Freeform 301"/>
          <p:cNvSpPr/>
          <p:nvPr/>
        </p:nvSpPr>
        <p:spPr>
          <a:xfrm rot="5400000" flipH="0" flipV="0">
            <a:off x="6752221" y="424802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2" name="Freeform 302"/>
          <p:cNvSpPr/>
          <p:nvPr/>
        </p:nvSpPr>
        <p:spPr>
          <a:xfrm rot="5400000" flipH="0" flipV="0">
            <a:off x="6751840" y="4889246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5400000" flipH="0" flipV="0">
            <a:off x="6751840" y="5530850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5400000" flipH="0" flipV="0">
            <a:off x="6752221" y="6172073"/>
            <a:ext cx="320040" cy="0"/>
          </a:xfrm>
          <a:custGeom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5400000" flipH="0" flipV="0">
            <a:off x="8291842" y="2003553"/>
            <a:ext cx="320802" cy="0"/>
          </a:xfrm>
          <a:custGeom>
            <a:pathLst>
              <a:path w="320802" h="0">
                <a:moveTo>
                  <a:pt x="0" y="0"/>
                </a:moveTo>
                <a:lnTo>
                  <a:pt x="320802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5400000" flipH="0" flipV="0">
            <a:off x="5373764" y="-594486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" name="Freeform 307"/>
          <p:cNvSpPr/>
          <p:nvPr/>
        </p:nvSpPr>
        <p:spPr>
          <a:xfrm rot="5400000" flipH="0" flipV="0">
            <a:off x="5373764" y="47119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" name="Freeform 308"/>
          <p:cNvSpPr/>
          <p:nvPr/>
        </p:nvSpPr>
        <p:spPr>
          <a:xfrm rot="5400000" flipH="0" flipV="0">
            <a:off x="5373764" y="688723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" name="Freeform 309"/>
          <p:cNvSpPr/>
          <p:nvPr/>
        </p:nvSpPr>
        <p:spPr>
          <a:xfrm rot="5400000" flipH="0" flipV="0">
            <a:off x="5373764" y="1329564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" name="Freeform 310"/>
          <p:cNvSpPr/>
          <p:nvPr/>
        </p:nvSpPr>
        <p:spPr>
          <a:xfrm rot="5400000" flipH="0" flipV="0">
            <a:off x="5373764" y="1971169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5400000" flipH="0" flipV="0">
            <a:off x="5373764" y="2612773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5400000" flipH="0" flipV="0">
            <a:off x="5373764" y="3253615"/>
            <a:ext cx="0" cy="6156959"/>
          </a:xfrm>
          <a:custGeom>
            <a:pathLst>
              <a:path w="0" h="6156959">
                <a:moveTo>
                  <a:pt x="0" y="6156959"/>
                </a:moveTo>
                <a:lnTo>
                  <a:pt x="0" y="4435602"/>
                </a:lnTo>
                <a:lnTo>
                  <a:pt x="0" y="3078480"/>
                </a:lnTo>
                <a:lnTo>
                  <a:pt x="0" y="1540001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5400000" flipH="0" flipV="0">
            <a:off x="-1328027" y="4248023"/>
            <a:ext cx="4168140" cy="0"/>
          </a:xfrm>
          <a:custGeom>
            <a:pathLst>
              <a:path w="4168140" h="0">
                <a:moveTo>
                  <a:pt x="0" y="0"/>
                </a:moveTo>
                <a:lnTo>
                  <a:pt x="320040" y="0"/>
                </a:lnTo>
                <a:lnTo>
                  <a:pt x="640841" y="0"/>
                </a:lnTo>
                <a:lnTo>
                  <a:pt x="961644" y="0"/>
                </a:lnTo>
                <a:lnTo>
                  <a:pt x="1282446" y="0"/>
                </a:lnTo>
                <a:lnTo>
                  <a:pt x="1603247" y="0"/>
                </a:lnTo>
                <a:lnTo>
                  <a:pt x="1924050" y="0"/>
                </a:lnTo>
                <a:lnTo>
                  <a:pt x="2244089" y="0"/>
                </a:lnTo>
                <a:lnTo>
                  <a:pt x="2564892" y="0"/>
                </a:lnTo>
                <a:lnTo>
                  <a:pt x="2885694" y="0"/>
                </a:lnTo>
                <a:lnTo>
                  <a:pt x="3206495" y="0"/>
                </a:lnTo>
                <a:lnTo>
                  <a:pt x="3527297" y="0"/>
                </a:lnTo>
                <a:lnTo>
                  <a:pt x="3848100" y="0"/>
                </a:lnTo>
                <a:lnTo>
                  <a:pt x="416814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5400000" flipH="0" flipV="0">
            <a:off x="6368173" y="4248023"/>
            <a:ext cx="4168140" cy="0"/>
          </a:xfrm>
          <a:custGeom>
            <a:pathLst>
              <a:path w="4168140" h="0">
                <a:moveTo>
                  <a:pt x="0" y="0"/>
                </a:moveTo>
                <a:lnTo>
                  <a:pt x="320040" y="0"/>
                </a:lnTo>
                <a:lnTo>
                  <a:pt x="640841" y="0"/>
                </a:lnTo>
                <a:lnTo>
                  <a:pt x="961644" y="0"/>
                </a:lnTo>
                <a:lnTo>
                  <a:pt x="1282446" y="0"/>
                </a:lnTo>
                <a:lnTo>
                  <a:pt x="1603247" y="0"/>
                </a:lnTo>
                <a:lnTo>
                  <a:pt x="1924050" y="0"/>
                </a:lnTo>
                <a:lnTo>
                  <a:pt x="2244089" y="0"/>
                </a:lnTo>
                <a:lnTo>
                  <a:pt x="2564892" y="0"/>
                </a:lnTo>
                <a:lnTo>
                  <a:pt x="2885694" y="0"/>
                </a:lnTo>
                <a:lnTo>
                  <a:pt x="3206495" y="0"/>
                </a:lnTo>
                <a:lnTo>
                  <a:pt x="3527297" y="0"/>
                </a:lnTo>
                <a:lnTo>
                  <a:pt x="3848100" y="0"/>
                </a:lnTo>
                <a:lnTo>
                  <a:pt x="4168140" y="0"/>
                </a:lnTo>
              </a:path>
            </a:pathLst>
          </a:custGeom>
          <a:noFill/>
          <a:ln w="12700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Rectangle 31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16" name="Rectangle 31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7" name="Freeform 31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Freeform 33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Rectangle 331"/>
          <p:cNvSpPr/>
          <p:nvPr/>
        </p:nvSpPr>
        <p:spPr>
          <a:xfrm rot="0" flipH="0" flipV="0">
            <a:off x="776611" y="1035439"/>
            <a:ext cx="2098517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2.1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332" name="Rectangle 332"/>
          <p:cNvSpPr/>
          <p:nvPr/>
        </p:nvSpPr>
        <p:spPr>
          <a:xfrm rot="0" flipH="0" flipV="0">
            <a:off x="848239" y="1883766"/>
            <a:ext cx="3759612" cy="552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用于定义访问权限修饰符的关键字</a:t>
            </a:r>
          </a:p>
          <a:p>
            <a:pPr marL="0">
              <a:lnSpc>
                <a:spcPts val="2548"/>
              </a:lnSpc>
              <a:tabLst>
                <a:tab pos="1539240" algn="l"/>
                <a:tab pos="3260597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private	protected	public</a:t>
            </a:r>
          </a:p>
        </p:txBody>
      </p:sp>
      <p:sp>
        <p:nvSpPr>
          <p:cNvPr id="333" name="Rectangle 333"/>
          <p:cNvSpPr/>
          <p:nvPr/>
        </p:nvSpPr>
        <p:spPr>
          <a:xfrm rot="0" flipH="0" flipV="0">
            <a:off x="848239" y="2525370"/>
            <a:ext cx="5742260" cy="552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用于定义类，函数，变量修饰符的关键字</a:t>
            </a:r>
          </a:p>
          <a:p>
            <a:pPr marL="0">
              <a:lnSpc>
                <a:spcPts val="2548"/>
              </a:lnSpc>
              <a:tabLst>
                <a:tab pos="1539240" algn="l"/>
                <a:tab pos="3260597" algn="l"/>
                <a:tab pos="4617720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abstract	final	static	synchronized</a:t>
            </a:r>
          </a:p>
        </p:txBody>
      </p:sp>
      <p:sp>
        <p:nvSpPr>
          <p:cNvPr id="334" name="Rectangle 334"/>
          <p:cNvSpPr/>
          <p:nvPr/>
        </p:nvSpPr>
        <p:spPr>
          <a:xfrm rot="0" flipH="0" flipV="0">
            <a:off x="848239" y="3166974"/>
            <a:ext cx="2857500" cy="5512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用于定义类与类之间关系的关键字</a:t>
            </a:r>
          </a:p>
          <a:p>
            <a:pPr marL="0">
              <a:lnSpc>
                <a:spcPts val="2542"/>
              </a:lnSpc>
              <a:tabLst>
                <a:tab pos="1539239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extends	implements</a:t>
            </a:r>
          </a:p>
        </p:txBody>
      </p:sp>
      <p:sp>
        <p:nvSpPr>
          <p:cNvPr id="335" name="Rectangle 335"/>
          <p:cNvSpPr/>
          <p:nvPr/>
        </p:nvSpPr>
        <p:spPr>
          <a:xfrm rot="0" flipH="0" flipV="0">
            <a:off x="848239" y="3807816"/>
            <a:ext cx="5487219" cy="552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用于定义建立实例及引用实例，判断实例的关键字</a:t>
            </a:r>
          </a:p>
          <a:p>
            <a:pPr marL="0">
              <a:lnSpc>
                <a:spcPts val="2548"/>
              </a:lnSpc>
              <a:tabLst>
                <a:tab pos="1539240" algn="l"/>
                <a:tab pos="3260597" algn="l"/>
                <a:tab pos="4617720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new	this	super	instanceof</a:t>
            </a:r>
          </a:p>
        </p:txBody>
      </p:sp>
      <p:sp>
        <p:nvSpPr>
          <p:cNvPr id="336" name="Rectangle 336"/>
          <p:cNvSpPr/>
          <p:nvPr/>
        </p:nvSpPr>
        <p:spPr>
          <a:xfrm rot="0" flipH="0" flipV="0">
            <a:off x="848239" y="4449420"/>
            <a:ext cx="6717772" cy="552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用于异常处理的关键字</a:t>
            </a:r>
          </a:p>
          <a:p>
            <a:pPr marL="0">
              <a:lnSpc>
                <a:spcPts val="2548"/>
              </a:lnSpc>
              <a:tabLst>
                <a:tab pos="1539239" algn="l"/>
                <a:tab pos="326059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try	catch	finally	throw	throws</a:t>
            </a:r>
          </a:p>
        </p:txBody>
      </p:sp>
      <p:sp>
        <p:nvSpPr>
          <p:cNvPr id="337" name="Rectangle 337"/>
          <p:cNvSpPr/>
          <p:nvPr/>
        </p:nvSpPr>
        <p:spPr>
          <a:xfrm rot="0" flipH="0" flipV="0">
            <a:off x="848239" y="5091024"/>
            <a:ext cx="2068829" cy="5512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用于包的关键字</a:t>
            </a:r>
          </a:p>
          <a:p>
            <a:pPr marL="0">
              <a:lnSpc>
                <a:spcPts val="2542"/>
              </a:lnSpc>
              <a:tabLst>
                <a:tab pos="1539239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package	import</a:t>
            </a:r>
          </a:p>
        </p:txBody>
      </p:sp>
      <p:sp>
        <p:nvSpPr>
          <p:cNvPr id="338" name="Rectangle 338"/>
          <p:cNvSpPr/>
          <p:nvPr/>
        </p:nvSpPr>
        <p:spPr>
          <a:xfrm rot="0" flipH="0" flipV="0">
            <a:off x="848239" y="5731865"/>
            <a:ext cx="6675215" cy="5520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宋体" pitchFamily="0" charset="1"/>
              </a:rPr>
              <a:t>其他修饰符关键字</a:t>
            </a:r>
          </a:p>
          <a:p>
            <a:pPr marL="0">
              <a:lnSpc>
                <a:spcPts val="2548"/>
              </a:lnSpc>
              <a:tabLst>
                <a:tab pos="1539239" algn="l"/>
                <a:tab pos="3260597" algn="l"/>
                <a:tab pos="4617720" algn="l"/>
                <a:tab pos="6156198" algn="l"/>
              </a:tabLst>
            </a:pPr>
            <a:r>
              <a:rPr lang="en-US" sz="1500" baseline="0" b="0" i="0" dirty="0" spc="0">
                <a:latin typeface="Arial" pitchFamily="0" charset="1"/>
              </a:rPr>
              <a:t>native	strictfp	transient	volatile	assert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39" name="Freeform 3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1" name="Picture 104"/>
          <p:cNvPicPr>
            <a:picLocks noChangeAspect="0" noChangeArrowheads="1"/>
          </p:cNvPicPr>
          <p:nvPr/>
        </p:nvPicPr>
        <p:blipFill>
          <a:blip r:embed="rId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42" name="Rectangle 3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44" name="Freeform 3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" name="Freeform 3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" name="Freeform 3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9" name="Freeform 3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Freeform 3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Rectangle 358"/>
          <p:cNvSpPr/>
          <p:nvPr/>
        </p:nvSpPr>
        <p:spPr>
          <a:xfrm rot="0" flipH="0" flipV="0">
            <a:off x="776611" y="1035439"/>
            <a:ext cx="2098517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2.2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标识符</a:t>
            </a:r>
          </a:p>
        </p:txBody>
      </p:sp>
      <p:sp>
        <p:nvSpPr>
          <p:cNvPr id="359" name="Rectangle 359"/>
          <p:cNvSpPr/>
          <p:nvPr/>
        </p:nvSpPr>
        <p:spPr>
          <a:xfrm rot="0" flipH="0" flipV="0">
            <a:off x="848239" y="2072879"/>
            <a:ext cx="4305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在程序中自定义的一些名称。</a:t>
            </a:r>
          </a:p>
        </p:txBody>
      </p:sp>
      <p:sp>
        <p:nvSpPr>
          <p:cNvPr id="360" name="Rectangle 360"/>
          <p:cNvSpPr/>
          <p:nvPr/>
        </p:nvSpPr>
        <p:spPr>
          <a:xfrm rot="0" flipH="0" flipV="0">
            <a:off x="848239" y="2402367"/>
            <a:ext cx="7203033" cy="5292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71" baseline="-56127" b="0" i="0" dirty="0" spc="1431">
                <a:latin typeface="Wingdings" pitchFamily="0" charset="1"/>
              </a:rPr>
              <a:t></a:t>
            </a:r>
            <a:r>
              <a:rPr lang="en-US" sz="3636" baseline="-39710" b="0" i="0" dirty="0" spc="0">
                <a:latin typeface="宋体" pitchFamily="0" charset="1"/>
              </a:rPr>
              <a:t>由</a:t>
            </a:r>
            <a:r>
              <a:rPr lang="en-US" sz="3636" baseline="-39710" b="0" i="0" dirty="0" spc="0">
                <a:latin typeface="Arial" pitchFamily="0" charset="1"/>
              </a:rPr>
              <a:t>2</a:t>
            </a:r>
            <a:r>
              <a:rPr lang="en-US" sz="3636" baseline="-39710" b="0" i="0" dirty="0" spc="-404">
                <a:latin typeface="Arial" pitchFamily="0" charset="1"/>
              </a:rPr>
              <a:t>6</a:t>
            </a:r>
            <a:r>
              <a:rPr lang="en-US" sz="1697" baseline="0" b="0" i="0" dirty="0" spc="-17">
                <a:latin typeface="Times New Roman" pitchFamily="0" charset="1"/>
              </a:rPr>
              <a:t> </a:t>
            </a:r>
            <a:r>
              <a:rPr lang="en-US" sz="3636" baseline="-39710" b="0" i="0" dirty="0" spc="0">
                <a:latin typeface="宋体" pitchFamily="0" charset="1"/>
              </a:rPr>
              <a:t>个英文字母大小写，数字：</a:t>
            </a:r>
            <a:r>
              <a:rPr lang="en-US" sz="3636" baseline="-39710" b="0" i="0" dirty="0" spc="0">
                <a:latin typeface="Arial" pitchFamily="0" charset="1"/>
              </a:rPr>
              <a:t>0-9 </a:t>
            </a:r>
            <a:r>
              <a:rPr lang="en-US" sz="3636" baseline="-39710" b="0" i="0" dirty="0" spc="0">
                <a:latin typeface="宋体" pitchFamily="0" charset="1"/>
              </a:rPr>
              <a:t>符号：</a:t>
            </a:r>
            <a:r>
              <a:rPr lang="en-US" sz="3636" baseline="-39710" b="0" i="0" dirty="0" spc="0">
                <a:latin typeface="Arial" pitchFamily="0" charset="1"/>
              </a:rPr>
              <a:t>_ $ </a:t>
            </a:r>
            <a:r>
              <a:rPr lang="en-US" sz="3636" baseline="-39710" b="0" i="0" dirty="0" spc="0">
                <a:latin typeface="宋体" pitchFamily="0" charset="1"/>
              </a:rPr>
              <a:t>组成</a:t>
            </a:r>
          </a:p>
        </p:txBody>
      </p:sp>
      <p:sp>
        <p:nvSpPr>
          <p:cNvPr id="361" name="Rectangle 361"/>
          <p:cNvSpPr/>
          <p:nvPr/>
        </p:nvSpPr>
        <p:spPr>
          <a:xfrm rot="0" flipH="0" flipV="0">
            <a:off x="1783927" y="2944093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2" name="Rectangle 362"/>
          <p:cNvSpPr/>
          <p:nvPr/>
        </p:nvSpPr>
        <p:spPr>
          <a:xfrm rot="0" flipH="0" flipV="0">
            <a:off x="848239" y="3060431"/>
            <a:ext cx="3462611" cy="797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定义合法标识符规则：</a:t>
            </a:r>
          </a:p>
          <a:p>
            <a:pPr marL="914400">
              <a:lnSpc>
                <a:spcPts val="3380"/>
              </a:lnSpc>
            </a:pPr>
            <a:r>
              <a:rPr lang="en-US" sz="3181" baseline="-25383" b="0" i="0" dirty="0" spc="0">
                <a:solidFill>
                  <a:srgbClr val="FF0000"/>
                </a:solidFill>
                <a:latin typeface="Arial" pitchFamily="0" charset="1"/>
              </a:rPr>
              <a:t>1</a:t>
            </a:r>
            <a:r>
              <a:rPr lang="en-US" sz="3181" baseline="-25383" b="0" i="0" dirty="0" spc="0">
                <a:solidFill>
                  <a:srgbClr val="FF0000"/>
                </a:solidFill>
                <a:latin typeface="宋体" pitchFamily="0" charset="1"/>
              </a:rPr>
              <a:t>，数字不可以开头。</a:t>
            </a:r>
          </a:p>
        </p:txBody>
      </p:sp>
      <p:sp>
        <p:nvSpPr>
          <p:cNvPr id="363" name="Rectangle 363"/>
          <p:cNvSpPr/>
          <p:nvPr/>
        </p:nvSpPr>
        <p:spPr>
          <a:xfrm rot="0" flipH="0" flipV="0">
            <a:off x="848239" y="3932654"/>
            <a:ext cx="3730752" cy="8498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14400"/>
            <a:r>
              <a:rPr lang="en-US" sz="2100" baseline="0" b="0" i="0" dirty="0" spc="0">
                <a:solidFill>
                  <a:srgbClr val="FF0000"/>
                </a:solidFill>
                <a:latin typeface="Arial" pitchFamily="0" charset="1"/>
              </a:rPr>
              <a:t>2</a:t>
            </a:r>
            <a:r>
              <a:rPr lang="en-US" sz="2100" baseline="0" b="0" i="0" dirty="0" spc="0">
                <a:solidFill>
                  <a:srgbClr val="FF0000"/>
                </a:solidFill>
                <a:latin typeface="宋体" pitchFamily="0" charset="1"/>
              </a:rPr>
              <a:t>，不可以使用关键字。</a:t>
            </a:r>
          </a:p>
          <a:p>
            <a:pPr marL="0">
              <a:lnSpc>
                <a:spcPts val="3879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中严格区分大小写。</a:t>
            </a:r>
          </a:p>
        </p:txBody>
      </p:sp>
      <p:sp>
        <p:nvSpPr>
          <p:cNvPr id="364" name="Rectangle 364"/>
          <p:cNvSpPr/>
          <p:nvPr/>
        </p:nvSpPr>
        <p:spPr>
          <a:xfrm rot="0" flipH="0" flipV="0">
            <a:off x="1783927" y="4794991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5" name="Rectangle 365"/>
          <p:cNvSpPr/>
          <p:nvPr/>
        </p:nvSpPr>
        <p:spPr>
          <a:xfrm rot="0" flipH="0" flipV="0">
            <a:off x="848239" y="4911329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注意：在起名字的时，为了提高阅读性，要尽量有意</a:t>
            </a:r>
          </a:p>
        </p:txBody>
      </p:sp>
      <p:sp>
        <p:nvSpPr>
          <p:cNvPr id="366" name="Rectangle 366"/>
          <p:cNvSpPr/>
          <p:nvPr/>
        </p:nvSpPr>
        <p:spPr>
          <a:xfrm rot="0" flipH="0" flipV="0">
            <a:off x="1191139" y="5197657"/>
            <a:ext cx="7861402" cy="4996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85202" algn="l"/>
              </a:tabLst>
            </a:pPr>
            <a:r>
              <a:rPr lang="en-US" sz="3636" baseline="-22960" b="0" i="0" dirty="0" spc="0">
                <a:latin typeface="宋体" pitchFamily="0" charset="1"/>
              </a:rPr>
              <a:t>义</a:t>
            </a:r>
            <a:r>
              <a:rPr lang="en-US" sz="3636" baseline="-22960" b="0" i="0" dirty="0" spc="-132">
                <a:latin typeface="宋体" pitchFamily="0" charset="1"/>
              </a:rPr>
              <a:t>。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67" name="Freeform 36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" name="Freeform 36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9" name="Picture 104"/>
          <p:cNvPicPr>
            <a:picLocks noChangeAspect="0" noChangeArrowheads="1"/>
          </p:cNvPicPr>
          <p:nvPr/>
        </p:nvPicPr>
        <p:blipFill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0" name="Rectangle 37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72" name="Freeform 37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" name="Freeform 37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" name="Freeform 37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Freeform 37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7" name="Freeform 37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Freeform 37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Rectangle 386"/>
          <p:cNvSpPr/>
          <p:nvPr/>
        </p:nvSpPr>
        <p:spPr>
          <a:xfrm rot="0" flipH="0" flipV="0">
            <a:off x="776611" y="1035439"/>
            <a:ext cx="2098517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2.2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标识符</a:t>
            </a:r>
          </a:p>
        </p:txBody>
      </p:sp>
      <p:sp>
        <p:nvSpPr>
          <p:cNvPr id="387" name="Rectangle 387"/>
          <p:cNvSpPr/>
          <p:nvPr/>
        </p:nvSpPr>
        <p:spPr>
          <a:xfrm rot="0" flipH="0" flipV="0">
            <a:off x="848239" y="1995025"/>
            <a:ext cx="4660236" cy="7030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中的名称规范：</a:t>
            </a:r>
          </a:p>
          <a:p>
            <a:pPr marL="0">
              <a:lnSpc>
                <a:spcPts val="2860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包名：多单词组成时所有字母都小写。</a:t>
            </a:r>
          </a:p>
        </p:txBody>
      </p:sp>
      <p:sp>
        <p:nvSpPr>
          <p:cNvPr id="388" name="Rectangle 388"/>
          <p:cNvSpPr/>
          <p:nvPr/>
        </p:nvSpPr>
        <p:spPr>
          <a:xfrm rot="0" flipH="0" flipV="0">
            <a:off x="1305439" y="2667555"/>
            <a:ext cx="494446" cy="3983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0060" algn="l"/>
              </a:tabLst>
            </a:pPr>
            <a:r>
              <a:rPr lang="en-US" sz="3636" baseline="1979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89" name="Rectangle 389"/>
          <p:cNvSpPr/>
          <p:nvPr/>
        </p:nvSpPr>
        <p:spPr>
          <a:xfrm rot="0" flipH="0" flipV="0">
            <a:off x="848239" y="2721563"/>
            <a:ext cx="6438056" cy="6356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602" baseline="0" b="0" i="0" dirty="0" spc="0">
                <a:latin typeface="Arial" pitchFamily="0" charset="1"/>
              </a:rPr>
              <a:t>xxxyyyzzz</a:t>
            </a:r>
          </a:p>
          <a:p>
            <a:pPr marL="0">
              <a:lnSpc>
                <a:spcPts val="2859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类名接口名：多单词组成时，所有单词的首字母大写。</a:t>
            </a:r>
          </a:p>
        </p:txBody>
      </p:sp>
      <p:sp>
        <p:nvSpPr>
          <p:cNvPr id="390" name="Rectangle 390"/>
          <p:cNvSpPr/>
          <p:nvPr/>
        </p:nvSpPr>
        <p:spPr>
          <a:xfrm rot="0" flipH="0" flipV="0">
            <a:off x="1305439" y="3326685"/>
            <a:ext cx="494446" cy="3983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0060" algn="l"/>
              </a:tabLst>
            </a:pPr>
            <a:r>
              <a:rPr lang="en-US" sz="3636" baseline="1979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1" name="Rectangle 391"/>
          <p:cNvSpPr/>
          <p:nvPr/>
        </p:nvSpPr>
        <p:spPr>
          <a:xfrm rot="0" flipH="0" flipV="0">
            <a:off x="848239" y="3380693"/>
            <a:ext cx="7454638" cy="6348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602" baseline="0" b="0" i="0" dirty="0" spc="0">
                <a:latin typeface="Arial" pitchFamily="0" charset="1"/>
              </a:rPr>
              <a:t>XxxYyyZzz</a:t>
            </a:r>
          </a:p>
          <a:p>
            <a:pPr marL="0">
              <a:lnSpc>
                <a:spcPts val="2853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变量名和函数名：多单词组成时，第一个单词首字母小写，第二</a:t>
            </a:r>
          </a:p>
        </p:txBody>
      </p:sp>
      <p:sp>
        <p:nvSpPr>
          <p:cNvPr id="392" name="Rectangle 392"/>
          <p:cNvSpPr/>
          <p:nvPr/>
        </p:nvSpPr>
        <p:spPr>
          <a:xfrm rot="0" flipH="0" flipV="0">
            <a:off x="1755499" y="4006722"/>
            <a:ext cx="7385755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22318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3" name="Rectangle 393"/>
          <p:cNvSpPr/>
          <p:nvPr/>
        </p:nvSpPr>
        <p:spPr>
          <a:xfrm rot="0" flipH="0" flipV="0">
            <a:off x="1191139" y="4014358"/>
            <a:ext cx="3809031" cy="6241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个单词开始每个单词首字母大写。</a:t>
            </a:r>
          </a:p>
          <a:p>
            <a:pPr marL="114300">
              <a:lnSpc>
                <a:spcPts val="2519"/>
              </a:lnSpc>
            </a:pPr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400" baseline="0" b="0" i="0" dirty="0" spc="742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Arial" pitchFamily="0" charset="1"/>
              </a:rPr>
              <a:t>xxxYyyZzz</a:t>
            </a:r>
          </a:p>
        </p:txBody>
      </p:sp>
      <p:sp>
        <p:nvSpPr>
          <p:cNvPr id="394" name="Rectangle 394"/>
          <p:cNvSpPr/>
          <p:nvPr/>
        </p:nvSpPr>
        <p:spPr>
          <a:xfrm rot="0" flipH="0" flipV="0">
            <a:off x="848239" y="4673539"/>
            <a:ext cx="7199979" cy="6738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常量名：所有字母都大写。多单词时每个单词用下划线连接。</a:t>
            </a:r>
          </a:p>
          <a:p>
            <a:pPr marL="457200">
              <a:lnSpc>
                <a:spcPts val="2896"/>
              </a:lnSpc>
              <a:tabLst>
                <a:tab pos="907260" algn="l"/>
              </a:tabLst>
            </a:pPr>
            <a:r>
              <a:rPr lang="en-US" sz="3636" baseline="1979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5" name="Rectangle 395"/>
          <p:cNvSpPr/>
          <p:nvPr/>
        </p:nvSpPr>
        <p:spPr>
          <a:xfrm rot="0" flipH="0" flipV="0">
            <a:off x="1591189" y="5002991"/>
            <a:ext cx="1407901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XXX_YYY_ZZZ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96" name="Freeform 39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7" name="Freeform 39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8" name="Picture 104"/>
          <p:cNvPicPr>
            <a:picLocks noChangeAspect="0" noChangeArrowheads="1"/>
          </p:cNvPicPr>
          <p:nvPr/>
        </p:nvPicPr>
        <p:blipFill>
          <a:blip r:embed="rId3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99" name="Rectangle 39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01" name="Freeform 40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" name="Freeform 40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" name="Freeform 40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" name="Freeform 40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6" name="Freeform 40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7" name="Freeform 40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Freeform 40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" name="Freeform 41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" name="Freeform 41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" name="Freeform 41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Rectangle 415"/>
          <p:cNvSpPr/>
          <p:nvPr/>
        </p:nvSpPr>
        <p:spPr>
          <a:xfrm rot="0" flipH="0" flipV="0">
            <a:off x="776611" y="1035439"/>
            <a:ext cx="167790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注释</a:t>
            </a:r>
          </a:p>
        </p:txBody>
      </p:sp>
      <p:sp>
        <p:nvSpPr>
          <p:cNvPr id="416" name="Rectangle 416"/>
          <p:cNvSpPr/>
          <p:nvPr/>
        </p:nvSpPr>
        <p:spPr>
          <a:xfrm rot="0" flipH="0" flipV="0">
            <a:off x="848239" y="2024873"/>
            <a:ext cx="5829300" cy="8061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用于注解说明解释程序的文字就是注释。</a:t>
            </a:r>
          </a:p>
          <a:p>
            <a:pPr marL="0">
              <a:lnSpc>
                <a:spcPts val="3450"/>
              </a:lnSpc>
              <a:tabLst>
                <a:tab pos="935688" algn="l"/>
              </a:tabLst>
            </a:pPr>
            <a:r>
              <a:rPr lang="en-US" sz="2571" baseline="-40580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17" name="Rectangle 417"/>
          <p:cNvSpPr/>
          <p:nvPr/>
        </p:nvSpPr>
        <p:spPr>
          <a:xfrm rot="0" flipH="0" flipV="0">
            <a:off x="1783927" y="2862559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18" name="Rectangle 418"/>
          <p:cNvSpPr/>
          <p:nvPr/>
        </p:nvSpPr>
        <p:spPr>
          <a:xfrm rot="0" flipH="0" flipV="0">
            <a:off x="848239" y="2463023"/>
            <a:ext cx="3390900" cy="806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提高了代码的阅读性。</a:t>
            </a:r>
          </a:p>
          <a:p>
            <a:pPr marL="0">
              <a:lnSpc>
                <a:spcPts val="3470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中的注释格式：</a:t>
            </a:r>
          </a:p>
        </p:txBody>
      </p:sp>
      <p:sp>
        <p:nvSpPr>
          <p:cNvPr id="419" name="Rectangle 419"/>
          <p:cNvSpPr/>
          <p:nvPr/>
        </p:nvSpPr>
        <p:spPr>
          <a:xfrm rot="0" flipH="0" flipV="0">
            <a:off x="1305439" y="3125642"/>
            <a:ext cx="532399" cy="5520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4545" baseline="-109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0" name="Rectangle 420"/>
          <p:cNvSpPr/>
          <p:nvPr/>
        </p:nvSpPr>
        <p:spPr>
          <a:xfrm rot="0" flipH="0" flipV="0">
            <a:off x="1591189" y="3328609"/>
            <a:ext cx="1015745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单行注释</a:t>
            </a:r>
          </a:p>
        </p:txBody>
      </p:sp>
      <p:sp>
        <p:nvSpPr>
          <p:cNvPr id="421" name="Rectangle 421"/>
          <p:cNvSpPr/>
          <p:nvPr/>
        </p:nvSpPr>
        <p:spPr>
          <a:xfrm rot="0" flipH="0" flipV="0">
            <a:off x="1762639" y="3529830"/>
            <a:ext cx="1920256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•</a:t>
            </a:r>
            <a:r>
              <a:rPr lang="en-US" sz="2597" baseline="0" b="0" i="0" dirty="0" spc="168"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宋体" pitchFamily="0" charset="1"/>
              </a:rPr>
              <a:t>格式</a:t>
            </a:r>
            <a:r>
              <a:rPr lang="en-US" sz="1697" baseline="0" b="0" i="0" dirty="0" spc="473">
                <a:latin typeface="宋体" pitchFamily="0" charset="1"/>
              </a:rPr>
              <a:t>：</a:t>
            </a:r>
            <a:r>
              <a:rPr lang="en-US" sz="1697" baseline="0" b="0" i="0" dirty="0" spc="0">
                <a:solidFill>
                  <a:srgbClr val="FF0000"/>
                </a:solidFill>
                <a:latin typeface="Arial" pitchFamily="0" charset="1"/>
              </a:rPr>
              <a:t>//</a:t>
            </a:r>
            <a:r>
              <a:rPr lang="en-US" sz="1697" baseline="0" b="0" i="0" dirty="0" spc="0">
                <a:latin typeface="宋体" pitchFamily="0" charset="1"/>
              </a:rPr>
              <a:t>注释文字</a:t>
            </a:r>
          </a:p>
        </p:txBody>
      </p:sp>
      <p:sp>
        <p:nvSpPr>
          <p:cNvPr id="422" name="Rectangle 422"/>
          <p:cNvSpPr/>
          <p:nvPr/>
        </p:nvSpPr>
        <p:spPr>
          <a:xfrm rot="0" flipH="0" flipV="0">
            <a:off x="1305439" y="3844087"/>
            <a:ext cx="1301495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多行注释</a:t>
            </a:r>
          </a:p>
        </p:txBody>
      </p:sp>
      <p:sp>
        <p:nvSpPr>
          <p:cNvPr id="423" name="Rectangle 423"/>
          <p:cNvSpPr/>
          <p:nvPr/>
        </p:nvSpPr>
        <p:spPr>
          <a:xfrm rot="0" flipH="0" flipV="0">
            <a:off x="1762639" y="4205724"/>
            <a:ext cx="2329229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•</a:t>
            </a:r>
            <a:r>
              <a:rPr lang="en-US" sz="2597" baseline="0" b="0" i="0" dirty="0" spc="168"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宋体" pitchFamily="0" charset="1"/>
              </a:rPr>
              <a:t>格式</a:t>
            </a:r>
            <a:r>
              <a:rPr lang="en-US" sz="1697" baseline="0" b="0" i="0" dirty="0" spc="473">
                <a:latin typeface="宋体" pitchFamily="0" charset="1"/>
              </a:rPr>
              <a:t>：</a:t>
            </a:r>
            <a:r>
              <a:rPr lang="en-US" sz="1697" baseline="0" b="0" i="0" dirty="0" spc="0">
                <a:solidFill>
                  <a:srgbClr val="FF0000"/>
                </a:solidFill>
                <a:latin typeface="Arial" pitchFamily="0" charset="1"/>
              </a:rPr>
              <a:t>/*</a:t>
            </a:r>
            <a:r>
              <a:rPr lang="en-US" sz="1697" baseline="0" b="0" i="0" dirty="0" spc="467">
                <a:solidFill>
                  <a:srgbClr val="FF0000"/>
                </a:solidFill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宋体" pitchFamily="0" charset="1"/>
              </a:rPr>
              <a:t>注释文</a:t>
            </a:r>
            <a:r>
              <a:rPr lang="en-US" sz="1697" baseline="0" b="0" i="0" dirty="0" spc="949">
                <a:latin typeface="宋体" pitchFamily="0" charset="1"/>
              </a:rPr>
              <a:t>字</a:t>
            </a:r>
            <a:r>
              <a:rPr lang="en-US" sz="1697" baseline="0" b="0" i="0" dirty="0" spc="0">
                <a:solidFill>
                  <a:srgbClr val="FF0000"/>
                </a:solidFill>
                <a:latin typeface="Arial" pitchFamily="0" charset="1"/>
              </a:rPr>
              <a:t>*/</a:t>
            </a:r>
          </a:p>
        </p:txBody>
      </p:sp>
      <p:sp>
        <p:nvSpPr>
          <p:cNvPr id="424" name="Rectangle 424"/>
          <p:cNvSpPr/>
          <p:nvPr/>
        </p:nvSpPr>
        <p:spPr>
          <a:xfrm rot="0" flipH="0" flipV="0">
            <a:off x="1305439" y="4498766"/>
            <a:ext cx="3350106" cy="8254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296194" algn="l"/>
              </a:tabLst>
            </a:pPr>
            <a:r>
              <a:rPr lang="en-US" sz="4545" baseline="-556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545" baseline="-5568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025" baseline="-8360" b="0" i="0" dirty="0" spc="0">
                <a:latin typeface="宋体" pitchFamily="0" charset="1"/>
              </a:rPr>
              <a:t>文档注释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  <a:p>
            <a:pPr marL="457200">
              <a:lnSpc>
                <a:spcPts val="2315"/>
              </a:lnSpc>
            </a:pPr>
            <a:r>
              <a:rPr lang="en-US" sz="2597" baseline="0" b="0" i="0" dirty="0" spc="0">
                <a:latin typeface="Arial" pitchFamily="0" charset="1"/>
              </a:rPr>
              <a:t>•</a:t>
            </a:r>
            <a:r>
              <a:rPr lang="en-US" sz="2597" baseline="0" b="0" i="0" dirty="0" spc="168"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宋体" pitchFamily="0" charset="1"/>
              </a:rPr>
              <a:t>格式：</a:t>
            </a:r>
            <a:r>
              <a:rPr lang="en-US" sz="1697" baseline="0" b="0" i="0" dirty="0" spc="0">
                <a:solidFill>
                  <a:srgbClr val="FF0000"/>
                </a:solidFill>
                <a:latin typeface="Arial" pitchFamily="0" charset="1"/>
              </a:rPr>
              <a:t>/** </a:t>
            </a:r>
            <a:r>
              <a:rPr lang="en-US" sz="1697" baseline="0" b="0" i="0" dirty="0" spc="0">
                <a:latin typeface="宋体" pitchFamily="0" charset="1"/>
              </a:rPr>
              <a:t>注释文</a:t>
            </a:r>
            <a:r>
              <a:rPr lang="en-US" sz="1697" baseline="0" b="0" i="0" dirty="0" spc="473">
                <a:latin typeface="宋体" pitchFamily="0" charset="1"/>
              </a:rPr>
              <a:t>字</a:t>
            </a:r>
            <a:r>
              <a:rPr lang="en-US" sz="1697" baseline="0" b="0" i="0" dirty="0" spc="0">
                <a:solidFill>
                  <a:srgbClr val="FF0000"/>
                </a:solidFill>
                <a:latin typeface="Arial" pitchFamily="0" charset="1"/>
              </a:rPr>
              <a:t>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25" name="Freeform 42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7" name="Picture 104"/>
          <p:cNvPicPr>
            <a:picLocks noChangeAspect="0" noChangeArrowheads="1"/>
          </p:cNvPicPr>
          <p:nvPr/>
        </p:nvPicPr>
        <p:blipFill>
          <a:blip r:embed="rId4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28" name="Rectangle 42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29" name="Rectangle 42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30" name="Freeform 43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Freeform 43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Freeform 43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Freeform 43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Freeform 43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Freeform 43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Freeform 44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444"/>
          <p:cNvSpPr/>
          <p:nvPr/>
        </p:nvSpPr>
        <p:spPr>
          <a:xfrm rot="0" flipH="0" flipV="0">
            <a:off x="776611" y="1035439"/>
            <a:ext cx="167790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注释</a:t>
            </a:r>
          </a:p>
        </p:txBody>
      </p:sp>
      <p:sp>
        <p:nvSpPr>
          <p:cNvPr id="445" name="Rectangle 445"/>
          <p:cNvSpPr/>
          <p:nvPr/>
        </p:nvSpPr>
        <p:spPr>
          <a:xfrm rot="0" flipH="0" flipV="0">
            <a:off x="848239" y="1925996"/>
            <a:ext cx="7353300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对于单行和多行注释，被注释的文字，不会被</a:t>
            </a:r>
            <a:r>
              <a:rPr lang="en-US" sz="2400" baseline="0" b="0" i="0" dirty="0" spc="0">
                <a:latin typeface="Arial" pitchFamily="0" charset="1"/>
              </a:rPr>
              <a:t>JVM</a:t>
            </a:r>
            <a:r>
              <a:rPr lang="en-US" sz="2400" baseline="0" b="0" i="0" dirty="0" spc="0">
                <a:latin typeface="宋体" pitchFamily="0" charset="1"/>
              </a:rPr>
              <a:t>（</a:t>
            </a:r>
          </a:p>
        </p:txBody>
      </p:sp>
      <p:sp>
        <p:nvSpPr>
          <p:cNvPr id="446" name="Rectangle 446"/>
          <p:cNvSpPr/>
          <p:nvPr/>
        </p:nvSpPr>
        <p:spPr>
          <a:xfrm rot="0" flipH="0" flipV="0">
            <a:off x="1191139" y="2233477"/>
            <a:ext cx="78614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85202" algn="l"/>
              </a:tabLst>
            </a:pPr>
            <a:r>
              <a:rPr lang="en-US" sz="3636" baseline="19039" b="0" i="0" dirty="0" spc="0">
                <a:latin typeface="Arial" pitchFamily="0" charset="1"/>
              </a:rPr>
              <a:t>jav</a:t>
            </a:r>
            <a:r>
              <a:rPr lang="en-US" sz="3636" baseline="19039" b="0" i="0" dirty="0" spc="263">
                <a:latin typeface="Arial" pitchFamily="0" charset="1"/>
              </a:rPr>
              <a:t>a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47" name="Rectangle 447"/>
          <p:cNvSpPr/>
          <p:nvPr/>
        </p:nvSpPr>
        <p:spPr>
          <a:xfrm rot="0" flipH="0" flipV="0">
            <a:off x="848239" y="2239757"/>
            <a:ext cx="7304531" cy="8107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02817"/>
            <a:r>
              <a:rPr lang="en-US" sz="2400" baseline="0" b="0" i="0" dirty="0" spc="0">
                <a:latin typeface="宋体" pitchFamily="0" charset="1"/>
              </a:rPr>
              <a:t>虚拟机）解释执行。</a:t>
            </a:r>
          </a:p>
          <a:p>
            <a:pPr marL="0">
              <a:lnSpc>
                <a:spcPts val="3506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对于文档注释，是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特有的注释，其中注释内容可</a:t>
            </a:r>
          </a:p>
        </p:txBody>
      </p:sp>
      <p:sp>
        <p:nvSpPr>
          <p:cNvPr id="448" name="Rectangle 448"/>
          <p:cNvSpPr/>
          <p:nvPr/>
        </p:nvSpPr>
        <p:spPr>
          <a:xfrm rot="0" flipH="0" flipV="0">
            <a:off x="1191139" y="2949757"/>
            <a:ext cx="7829398" cy="845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36433" algn="l"/>
              </a:tabLst>
            </a:pPr>
            <a:r>
              <a:rPr lang="en-US" sz="3636" baseline="-4660" b="0" i="0" dirty="0" spc="0">
                <a:latin typeface="宋体" pitchFamily="0" charset="1"/>
              </a:rPr>
              <a:t>以</a:t>
            </a:r>
            <a:r>
              <a:rPr lang="en-US" sz="3636" baseline="-4660" b="0" i="0" dirty="0" spc="-132">
                <a:latin typeface="宋体" pitchFamily="0" charset="1"/>
              </a:rPr>
              <a:t>被</a:t>
            </a:r>
            <a:r>
              <a:rPr lang="en-US" sz="1697" baseline="0" b="0" i="0" dirty="0" spc="-292">
                <a:latin typeface="Times New Roman" pitchFamily="0" charset="1"/>
              </a:rPr>
              <a:t> </a:t>
            </a:r>
            <a:r>
              <a:rPr lang="en-US" sz="3636" baseline="-4660" b="0" i="0" dirty="0" spc="0">
                <a:latin typeface="Arial" pitchFamily="0" charset="1"/>
              </a:rPr>
              <a:t>JDK</a:t>
            </a:r>
            <a:r>
              <a:rPr lang="en-US" sz="3636" baseline="-4660" b="0" i="0" dirty="0" spc="0">
                <a:latin typeface="宋体" pitchFamily="0" charset="1"/>
              </a:rPr>
              <a:t>提供的工</a:t>
            </a:r>
            <a:r>
              <a:rPr lang="en-US" sz="3636" baseline="-4660" b="0" i="0" dirty="0" spc="668">
                <a:latin typeface="宋体" pitchFamily="0" charset="1"/>
              </a:rPr>
              <a:t>具</a:t>
            </a:r>
            <a:r>
              <a:rPr lang="en-US" sz="3636" baseline="-4660" b="0" i="0" dirty="0" spc="0">
                <a:latin typeface="Arial" pitchFamily="0" charset="1"/>
              </a:rPr>
              <a:t>javadoc </a:t>
            </a:r>
            <a:r>
              <a:rPr lang="en-US" sz="3636" baseline="-4660" b="0" i="0" dirty="0" spc="0">
                <a:latin typeface="宋体" pitchFamily="0" charset="1"/>
              </a:rPr>
              <a:t>所解析，生成一套以网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872"/>
              </a:lnSpc>
              <a:tabLst>
                <a:tab pos="7753198" algn="l"/>
              </a:tabLst>
            </a:pPr>
            <a:r>
              <a:rPr lang="en-US" sz="3636" baseline="-11000" b="0" i="0" dirty="0" spc="0">
                <a:latin typeface="宋体" pitchFamily="0" charset="1"/>
              </a:rPr>
              <a:t>页文件形式体现的该程序的说明文档。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49" name="Rectangle 449"/>
          <p:cNvSpPr/>
          <p:nvPr/>
        </p:nvSpPr>
        <p:spPr>
          <a:xfrm rot="0" flipH="0" flipV="0">
            <a:off x="848239" y="4152377"/>
            <a:ext cx="6743700" cy="739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注释是一个程序员必须要具有的良好编程习惯。</a:t>
            </a:r>
          </a:p>
          <a:p>
            <a:pPr marL="0">
              <a:lnSpc>
                <a:spcPts val="2925"/>
              </a:lnSpc>
              <a:tabLst>
                <a:tab pos="935688" algn="l"/>
              </a:tabLst>
            </a:pPr>
            <a:r>
              <a:rPr lang="en-US" sz="2571" baseline="-6657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0" name="Rectangle 450"/>
          <p:cNvSpPr/>
          <p:nvPr/>
        </p:nvSpPr>
        <p:spPr>
          <a:xfrm rot="0" flipH="0" flipV="0">
            <a:off x="1783927" y="4916910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1" name="Rectangle 451"/>
          <p:cNvSpPr/>
          <p:nvPr/>
        </p:nvSpPr>
        <p:spPr>
          <a:xfrm rot="0" flipH="0" flipV="0">
            <a:off x="1191139" y="4517375"/>
            <a:ext cx="70104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solidFill>
                  <a:srgbClr val="FF0000"/>
                </a:solidFill>
                <a:latin typeface="宋体" pitchFamily="0" charset="1"/>
              </a:rPr>
              <a:t>初学者编写程序可以养成习惯：先写注释再写代码。</a:t>
            </a:r>
          </a:p>
        </p:txBody>
      </p:sp>
      <p:sp>
        <p:nvSpPr>
          <p:cNvPr id="452" name="Rectangle 452"/>
          <p:cNvSpPr/>
          <p:nvPr/>
        </p:nvSpPr>
        <p:spPr>
          <a:xfrm rot="0" flipH="0" flipV="0">
            <a:off x="848239" y="5248133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将自己的思想通过注释先整理出来，在用代码去体现</a:t>
            </a:r>
          </a:p>
        </p:txBody>
      </p:sp>
      <p:sp>
        <p:nvSpPr>
          <p:cNvPr id="453" name="Rectangle 453"/>
          <p:cNvSpPr/>
          <p:nvPr/>
        </p:nvSpPr>
        <p:spPr>
          <a:xfrm rot="0" flipH="0" flipV="0">
            <a:off x="1191139" y="5534461"/>
            <a:ext cx="78614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92788" algn="l"/>
                <a:tab pos="7785202" algn="l"/>
              </a:tabLst>
            </a:pPr>
            <a:r>
              <a:rPr lang="en-US" sz="3636" baseline="19339" b="0" i="0" dirty="0" spc="0">
                <a:latin typeface="宋体" pitchFamily="0" charset="1"/>
              </a:rPr>
              <a:t>。	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4" name="Rectangle 454"/>
          <p:cNvSpPr/>
          <p:nvPr/>
        </p:nvSpPr>
        <p:spPr>
          <a:xfrm rot="0" flipH="0" flipV="0">
            <a:off x="848239" y="5904977"/>
            <a:ext cx="61341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因为代码仅仅是思想的一种体现形式而已。</a:t>
            </a:r>
          </a:p>
        </p:txBody>
      </p:sp>
      <p:sp>
        <p:nvSpPr>
          <p:cNvPr id="455" name="Rectangle 455"/>
          <p:cNvSpPr/>
          <p:nvPr/>
        </p:nvSpPr>
        <p:spPr>
          <a:xfrm rot="0" flipH="0" flipV="0">
            <a:off x="1783927" y="6304513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56" name="Freeform 45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Freeform 45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8" name="Picture 104"/>
          <p:cNvPicPr>
            <a:picLocks noChangeAspect="0" noChangeArrowheads="1"/>
          </p:cNvPicPr>
          <p:nvPr/>
        </p:nvPicPr>
        <p:blipFill>
          <a:blip r:embed="rId4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59" name="Rectangle 45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60" name="Rectangle 46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61" name="Freeform 46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Freeform 46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Freeform 46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Freeform 46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Freeform 46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Freeform 47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Rectangle 475"/>
          <p:cNvSpPr/>
          <p:nvPr/>
        </p:nvSpPr>
        <p:spPr>
          <a:xfrm rot="0" flipH="0" flipV="0">
            <a:off x="776611" y="1035439"/>
            <a:ext cx="167790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2.3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注释</a:t>
            </a:r>
          </a:p>
        </p:txBody>
      </p:sp>
      <p:sp>
        <p:nvSpPr>
          <p:cNvPr id="476" name="Rectangle 476"/>
          <p:cNvSpPr/>
          <p:nvPr/>
        </p:nvSpPr>
        <p:spPr>
          <a:xfrm rot="0" flipH="0" flipV="0">
            <a:off x="848239" y="1983185"/>
            <a:ext cx="214766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/**</a:t>
            </a:r>
          </a:p>
        </p:txBody>
      </p:sp>
      <p:sp>
        <p:nvSpPr>
          <p:cNvPr id="477" name="Rectangle 477"/>
          <p:cNvSpPr/>
          <p:nvPr/>
        </p:nvSpPr>
        <p:spPr>
          <a:xfrm rot="0" flipH="0" flipV="0">
            <a:off x="848239" y="2253779"/>
            <a:ext cx="2471355" cy="542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这是我的</a:t>
            </a:r>
            <a:r>
              <a:rPr lang="en-US" sz="1602" baseline="0" b="0" i="0" dirty="0" spc="0">
                <a:latin typeface="Arial" pitchFamily="0" charset="1"/>
              </a:rPr>
              <a:t>Hello World</a:t>
            </a:r>
            <a:r>
              <a:rPr lang="en-US" sz="1602" baseline="0" b="0" i="0" dirty="0" spc="0">
                <a:latin typeface="宋体" pitchFamily="0" charset="1"/>
              </a:rPr>
              <a:t>程序。</a:t>
            </a:r>
          </a:p>
          <a:p>
            <a:pPr marL="203">
              <a:lnSpc>
                <a:spcPts val="2124"/>
              </a:lnSpc>
            </a:pPr>
            <a:r>
              <a:rPr lang="en-US" sz="1602" baseline="0" b="0" i="0" dirty="0" spc="0">
                <a:latin typeface="Arial" pitchFamily="0" charset="1"/>
              </a:rPr>
              <a:t>@author </a:t>
            </a:r>
            <a:r>
              <a:rPr lang="en-US" sz="1602" baseline="0" b="0" i="0" dirty="0" spc="0">
                <a:latin typeface="宋体" pitchFamily="0" charset="1"/>
              </a:rPr>
              <a:t>小强</a:t>
            </a:r>
          </a:p>
        </p:txBody>
      </p:sp>
      <p:sp>
        <p:nvSpPr>
          <p:cNvPr id="478" name="Rectangle 478"/>
          <p:cNvSpPr/>
          <p:nvPr/>
        </p:nvSpPr>
        <p:spPr>
          <a:xfrm rot="0" flipH="0" flipV="0">
            <a:off x="848442" y="2793339"/>
            <a:ext cx="135785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*/</a:t>
            </a:r>
          </a:p>
        </p:txBody>
      </p:sp>
      <p:sp>
        <p:nvSpPr>
          <p:cNvPr id="479" name="Rectangle 479"/>
          <p:cNvSpPr/>
          <p:nvPr/>
        </p:nvSpPr>
        <p:spPr>
          <a:xfrm rot="0" flipH="0" flipV="0">
            <a:off x="848442" y="3063118"/>
            <a:ext cx="1060300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class Demo</a:t>
            </a:r>
          </a:p>
        </p:txBody>
      </p:sp>
      <p:sp>
        <p:nvSpPr>
          <p:cNvPr id="480" name="Rectangle 480"/>
          <p:cNvSpPr/>
          <p:nvPr/>
        </p:nvSpPr>
        <p:spPr>
          <a:xfrm rot="0" flipH="0" flipV="0">
            <a:off x="848442" y="3332898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481" name="Rectangle 481"/>
          <p:cNvSpPr/>
          <p:nvPr/>
        </p:nvSpPr>
        <p:spPr>
          <a:xfrm rot="0" flipH="0" flipV="0">
            <a:off x="1191262" y="3602678"/>
            <a:ext cx="135561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/*</a:t>
            </a:r>
          </a:p>
        </p:txBody>
      </p:sp>
      <p:sp>
        <p:nvSpPr>
          <p:cNvPr id="482" name="Rectangle 482"/>
          <p:cNvSpPr/>
          <p:nvPr/>
        </p:nvSpPr>
        <p:spPr>
          <a:xfrm rot="0" flipH="0" flipV="0">
            <a:off x="1191262" y="3887392"/>
            <a:ext cx="3251601" cy="5136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这是主函数，是程序的入口</a:t>
            </a:r>
          </a:p>
          <a:p>
            <a:pPr marL="0">
              <a:lnSpc>
                <a:spcPts val="2124"/>
              </a:lnSpc>
            </a:pPr>
            <a:r>
              <a:rPr lang="en-US" sz="1602" baseline="0" b="0" i="0" dirty="0" spc="0">
                <a:latin typeface="宋体" pitchFamily="0" charset="1"/>
              </a:rPr>
              <a:t>它的出现可以保证程序的独立运行，</a:t>
            </a:r>
          </a:p>
        </p:txBody>
      </p:sp>
      <p:sp>
        <p:nvSpPr>
          <p:cNvPr id="483" name="Rectangle 483"/>
          <p:cNvSpPr/>
          <p:nvPr/>
        </p:nvSpPr>
        <p:spPr>
          <a:xfrm rot="0" flipH="0" flipV="0">
            <a:off x="1191262" y="4412832"/>
            <a:ext cx="135785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*/</a:t>
            </a:r>
          </a:p>
        </p:txBody>
      </p:sp>
      <p:sp>
        <p:nvSpPr>
          <p:cNvPr id="484" name="Rectangle 484"/>
          <p:cNvSpPr/>
          <p:nvPr/>
        </p:nvSpPr>
        <p:spPr>
          <a:xfrm rot="0" flipH="0" flipV="0">
            <a:off x="1191262" y="4682613"/>
            <a:ext cx="3220127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public static void main(String[] args)</a:t>
            </a:r>
          </a:p>
        </p:txBody>
      </p:sp>
      <p:sp>
        <p:nvSpPr>
          <p:cNvPr id="485" name="Rectangle 485"/>
          <p:cNvSpPr/>
          <p:nvPr/>
        </p:nvSpPr>
        <p:spPr>
          <a:xfrm rot="0" flipH="0" flipV="0">
            <a:off x="1191262" y="4952392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486" name="Rectangle 486"/>
          <p:cNvSpPr/>
          <p:nvPr/>
        </p:nvSpPr>
        <p:spPr>
          <a:xfrm rot="0" flipH="0" flipV="0">
            <a:off x="1762765" y="5222172"/>
            <a:ext cx="4584815" cy="5430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//</a:t>
            </a:r>
            <a:r>
              <a:rPr lang="en-US" sz="1602" baseline="0" b="0" i="0" dirty="0" spc="0">
                <a:latin typeface="宋体" pitchFamily="0" charset="1"/>
              </a:rPr>
              <a:t>这是输出语句用于将括号内的数据打印到控制台。</a:t>
            </a:r>
          </a:p>
          <a:p>
            <a:pPr marL="0">
              <a:lnSpc>
                <a:spcPts val="2130"/>
              </a:lnSpc>
            </a:pPr>
            <a:r>
              <a:rPr lang="en-US" sz="1602" baseline="0" b="0" i="0" dirty="0" spc="0">
                <a:latin typeface="Arial" pitchFamily="0" charset="1"/>
              </a:rPr>
              <a:t>System.out.println("Hello World");</a:t>
            </a:r>
          </a:p>
        </p:txBody>
      </p:sp>
      <p:sp>
        <p:nvSpPr>
          <p:cNvPr id="487" name="Rectangle 487"/>
          <p:cNvSpPr/>
          <p:nvPr/>
        </p:nvSpPr>
        <p:spPr>
          <a:xfrm rot="0" flipH="0" flipV="0">
            <a:off x="1191262" y="5762546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488" name="Rectangle 488"/>
          <p:cNvSpPr/>
          <p:nvPr/>
        </p:nvSpPr>
        <p:spPr>
          <a:xfrm rot="0" flipH="0" flipV="0">
            <a:off x="848442" y="6032326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35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