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06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40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72" Type="http://schemas.openxmlformats.org/officeDocument/2006/relationships/image" Target="../media/image104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98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35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66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37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62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92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24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56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99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29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70" Type="http://schemas.openxmlformats.org/officeDocument/2006/relationships/image" Target="../media/image104.png"/><Relationship Id="rId374" Type="http://schemas.openxmlformats.org/officeDocument/2006/relationships/image" Target="../media/image374.png"/><Relationship Id="rId376" Type="http://schemas.openxmlformats.org/officeDocument/2006/relationships/image" Target="../media/image376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536831" y="1912890"/>
            <a:ext cx="4069468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540946" y="2121510"/>
            <a:ext cx="202996" cy="491718"/>
          </a:xfrm>
          <a:custGeom>
            <a:pathLst>
              <a:path w="3759200" h="9105900">
                <a:moveTo>
                  <a:pt x="355600" y="7620000"/>
                </a:moveTo>
                <a:cubicBezTo>
                  <a:pt x="626533" y="7865534"/>
                  <a:pt x="927100" y="7988300"/>
                  <a:pt x="1257300" y="7988300"/>
                </a:cubicBezTo>
                <a:cubicBezTo>
                  <a:pt x="1790700" y="7988300"/>
                  <a:pt x="2152650" y="7715250"/>
                  <a:pt x="2343150" y="7169150"/>
                </a:cubicBezTo>
                <a:cubicBezTo>
                  <a:pt x="2533650" y="6623050"/>
                  <a:pt x="2628900" y="5668434"/>
                  <a:pt x="2628900" y="4305300"/>
                </a:cubicBezTo>
                <a:cubicBezTo>
                  <a:pt x="2628900" y="2188634"/>
                  <a:pt x="2484966" y="850900"/>
                  <a:pt x="2197100" y="292100"/>
                </a:cubicBezTo>
                <a:cubicBezTo>
                  <a:pt x="2578100" y="97367"/>
                  <a:pt x="2891366" y="0"/>
                  <a:pt x="3136900" y="0"/>
                </a:cubicBezTo>
                <a:cubicBezTo>
                  <a:pt x="3382433" y="0"/>
                  <a:pt x="3547533" y="74084"/>
                  <a:pt x="3632200" y="222250"/>
                </a:cubicBezTo>
                <a:cubicBezTo>
                  <a:pt x="3716866" y="370417"/>
                  <a:pt x="3759200" y="719667"/>
                  <a:pt x="3759200" y="1270000"/>
                </a:cubicBezTo>
                <a:cubicBezTo>
                  <a:pt x="3759200" y="4174067"/>
                  <a:pt x="3689350" y="6000750"/>
                  <a:pt x="3549650" y="6750050"/>
                </a:cubicBezTo>
                <a:cubicBezTo>
                  <a:pt x="3409950" y="7499350"/>
                  <a:pt x="3134783" y="8079317"/>
                  <a:pt x="2724150" y="8489950"/>
                </a:cubicBezTo>
                <a:cubicBezTo>
                  <a:pt x="2313516" y="8900584"/>
                  <a:pt x="1786466" y="9105900"/>
                  <a:pt x="1143000" y="9105900"/>
                </a:cubicBezTo>
                <a:cubicBezTo>
                  <a:pt x="795866" y="9105900"/>
                  <a:pt x="518583" y="9040283"/>
                  <a:pt x="311150" y="8909050"/>
                </a:cubicBezTo>
                <a:cubicBezTo>
                  <a:pt x="103716" y="8777817"/>
                  <a:pt x="0" y="8589434"/>
                  <a:pt x="0" y="8343900"/>
                </a:cubicBezTo>
                <a:cubicBezTo>
                  <a:pt x="0" y="8123767"/>
                  <a:pt x="118533" y="7882467"/>
                  <a:pt x="355600" y="7620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2835634" y="2262099"/>
            <a:ext cx="282549" cy="351129"/>
          </a:xfrm>
          <a:custGeom>
            <a:pathLst>
              <a:path w="5232400" h="6502400">
                <a:moveTo>
                  <a:pt x="5232400" y="6096000"/>
                </a:moveTo>
                <a:cubicBezTo>
                  <a:pt x="4885266" y="6307667"/>
                  <a:pt x="4614333" y="6413500"/>
                  <a:pt x="4419600" y="6413500"/>
                </a:cubicBezTo>
                <a:cubicBezTo>
                  <a:pt x="4114800" y="6413500"/>
                  <a:pt x="3945466" y="6180667"/>
                  <a:pt x="3911600" y="5715000"/>
                </a:cubicBezTo>
                <a:cubicBezTo>
                  <a:pt x="3318933" y="6239934"/>
                  <a:pt x="2705100" y="6502400"/>
                  <a:pt x="2070100" y="6502400"/>
                </a:cubicBezTo>
                <a:cubicBezTo>
                  <a:pt x="1452033" y="6502400"/>
                  <a:pt x="952500" y="6311900"/>
                  <a:pt x="571500" y="5930900"/>
                </a:cubicBezTo>
                <a:cubicBezTo>
                  <a:pt x="190500" y="5549900"/>
                  <a:pt x="0" y="5075767"/>
                  <a:pt x="0" y="4508500"/>
                </a:cubicBezTo>
                <a:cubicBezTo>
                  <a:pt x="0" y="3865034"/>
                  <a:pt x="264583" y="3348567"/>
                  <a:pt x="793750" y="2959100"/>
                </a:cubicBezTo>
                <a:cubicBezTo>
                  <a:pt x="1322916" y="2569634"/>
                  <a:pt x="2032000" y="2374900"/>
                  <a:pt x="2921000" y="2374900"/>
                </a:cubicBezTo>
                <a:cubicBezTo>
                  <a:pt x="3234266" y="2374900"/>
                  <a:pt x="3556000" y="2400300"/>
                  <a:pt x="3886200" y="2451100"/>
                </a:cubicBezTo>
                <a:cubicBezTo>
                  <a:pt x="3894666" y="2366434"/>
                  <a:pt x="3898900" y="2281767"/>
                  <a:pt x="3898900" y="2197100"/>
                </a:cubicBezTo>
                <a:cubicBezTo>
                  <a:pt x="3898900" y="1756834"/>
                  <a:pt x="3776133" y="1416050"/>
                  <a:pt x="3530600" y="1174750"/>
                </a:cubicBezTo>
                <a:cubicBezTo>
                  <a:pt x="3285066" y="933450"/>
                  <a:pt x="2937933" y="812800"/>
                  <a:pt x="2489200" y="812800"/>
                </a:cubicBezTo>
                <a:cubicBezTo>
                  <a:pt x="1752600" y="812800"/>
                  <a:pt x="1240366" y="1071034"/>
                  <a:pt x="952500" y="1587500"/>
                </a:cubicBezTo>
                <a:cubicBezTo>
                  <a:pt x="647700" y="1511300"/>
                  <a:pt x="495300" y="1329267"/>
                  <a:pt x="495300" y="1041400"/>
                </a:cubicBezTo>
                <a:cubicBezTo>
                  <a:pt x="495300" y="745067"/>
                  <a:pt x="681566" y="497417"/>
                  <a:pt x="1054100" y="298450"/>
                </a:cubicBezTo>
                <a:cubicBezTo>
                  <a:pt x="1426633" y="99484"/>
                  <a:pt x="1930400" y="0"/>
                  <a:pt x="2565400" y="0"/>
                </a:cubicBezTo>
                <a:cubicBezTo>
                  <a:pt x="3293533" y="0"/>
                  <a:pt x="3854450" y="186267"/>
                  <a:pt x="4248150" y="558800"/>
                </a:cubicBezTo>
                <a:cubicBezTo>
                  <a:pt x="4641850" y="931334"/>
                  <a:pt x="4838700" y="1456267"/>
                  <a:pt x="4838700" y="2133600"/>
                </a:cubicBezTo>
                <a:lnTo>
                  <a:pt x="4800600" y="3683000"/>
                </a:lnTo>
                <a:cubicBezTo>
                  <a:pt x="4800600" y="4953000"/>
                  <a:pt x="4944533" y="5757334"/>
                  <a:pt x="5232400" y="6096000"/>
                </a:cubicBezTo>
                <a:close/>
                <a:moveTo>
                  <a:pt x="3873500" y="3238500"/>
                </a:moveTo>
                <a:cubicBezTo>
                  <a:pt x="3517900" y="3179234"/>
                  <a:pt x="3191933" y="3149600"/>
                  <a:pt x="2895600" y="3149600"/>
                </a:cubicBezTo>
                <a:cubicBezTo>
                  <a:pt x="2286000" y="3149600"/>
                  <a:pt x="1822450" y="3261784"/>
                  <a:pt x="1504950" y="3486150"/>
                </a:cubicBezTo>
                <a:cubicBezTo>
                  <a:pt x="1187450" y="3710517"/>
                  <a:pt x="1028700" y="4042834"/>
                  <a:pt x="1028700" y="4483100"/>
                </a:cubicBezTo>
                <a:cubicBezTo>
                  <a:pt x="1028700" y="4838700"/>
                  <a:pt x="1143000" y="5115984"/>
                  <a:pt x="1371600" y="5314950"/>
                </a:cubicBezTo>
                <a:cubicBezTo>
                  <a:pt x="1600200" y="5513917"/>
                  <a:pt x="1917700" y="5613400"/>
                  <a:pt x="2324100" y="5613400"/>
                </a:cubicBezTo>
                <a:cubicBezTo>
                  <a:pt x="2959100" y="5613400"/>
                  <a:pt x="3479800" y="5384800"/>
                  <a:pt x="3886200" y="4927600"/>
                </a:cubicBezTo>
                <a:cubicBezTo>
                  <a:pt x="3860800" y="4402667"/>
                  <a:pt x="3856566" y="3839634"/>
                  <a:pt x="3873500" y="3238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3155697" y="2270329"/>
            <a:ext cx="338099" cy="338099"/>
          </a:xfrm>
          <a:custGeom>
            <a:pathLst>
              <a:path w="6261100" h="6261100">
                <a:moveTo>
                  <a:pt x="0" y="838200"/>
                </a:moveTo>
                <a:cubicBezTo>
                  <a:pt x="330200" y="279400"/>
                  <a:pt x="622300" y="0"/>
                  <a:pt x="876300" y="0"/>
                </a:cubicBezTo>
                <a:cubicBezTo>
                  <a:pt x="1079500" y="0"/>
                  <a:pt x="1261533" y="141817"/>
                  <a:pt x="1422400" y="425450"/>
                </a:cubicBezTo>
                <a:cubicBezTo>
                  <a:pt x="1583266" y="709084"/>
                  <a:pt x="1803400" y="1286934"/>
                  <a:pt x="2082800" y="2159000"/>
                </a:cubicBezTo>
                <a:cubicBezTo>
                  <a:pt x="2700866" y="4089400"/>
                  <a:pt x="3064933" y="5054600"/>
                  <a:pt x="3175000" y="5054600"/>
                </a:cubicBezTo>
                <a:cubicBezTo>
                  <a:pt x="3352800" y="5054600"/>
                  <a:pt x="3716866" y="4536017"/>
                  <a:pt x="4267200" y="3498850"/>
                </a:cubicBezTo>
                <a:cubicBezTo>
                  <a:pt x="4817533" y="2461684"/>
                  <a:pt x="5092700" y="1574800"/>
                  <a:pt x="5092700" y="838200"/>
                </a:cubicBezTo>
                <a:cubicBezTo>
                  <a:pt x="5092700" y="550334"/>
                  <a:pt x="5050366" y="296334"/>
                  <a:pt x="4965700" y="76200"/>
                </a:cubicBezTo>
                <a:cubicBezTo>
                  <a:pt x="5185833" y="25400"/>
                  <a:pt x="5376333" y="0"/>
                  <a:pt x="5537200" y="0"/>
                </a:cubicBezTo>
                <a:cubicBezTo>
                  <a:pt x="6019800" y="0"/>
                  <a:pt x="6261100" y="215900"/>
                  <a:pt x="6261100" y="647700"/>
                </a:cubicBezTo>
                <a:cubicBezTo>
                  <a:pt x="6261100" y="1003300"/>
                  <a:pt x="6155266" y="1464734"/>
                  <a:pt x="5943600" y="2032000"/>
                </a:cubicBezTo>
                <a:cubicBezTo>
                  <a:pt x="5731933" y="2599267"/>
                  <a:pt x="5403850" y="3257550"/>
                  <a:pt x="4959350" y="4006850"/>
                </a:cubicBezTo>
                <a:cubicBezTo>
                  <a:pt x="4514850" y="4756150"/>
                  <a:pt x="4131733" y="5319184"/>
                  <a:pt x="3810000" y="5695950"/>
                </a:cubicBezTo>
                <a:cubicBezTo>
                  <a:pt x="3488266" y="6072717"/>
                  <a:pt x="3187700" y="6261100"/>
                  <a:pt x="2908300" y="6261100"/>
                </a:cubicBezTo>
                <a:cubicBezTo>
                  <a:pt x="2688166" y="6261100"/>
                  <a:pt x="2478616" y="6072717"/>
                  <a:pt x="2279650" y="5695950"/>
                </a:cubicBezTo>
                <a:cubicBezTo>
                  <a:pt x="2080683" y="5319184"/>
                  <a:pt x="1807633" y="4588934"/>
                  <a:pt x="1460500" y="3505200"/>
                </a:cubicBezTo>
                <a:cubicBezTo>
                  <a:pt x="1020233" y="2125134"/>
                  <a:pt x="533400" y="1236134"/>
                  <a:pt x="0" y="838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3547768" y="2262099"/>
            <a:ext cx="282549" cy="351129"/>
          </a:xfrm>
          <a:custGeom>
            <a:pathLst>
              <a:path w="5232400" h="6502400">
                <a:moveTo>
                  <a:pt x="5232400" y="6096000"/>
                </a:moveTo>
                <a:cubicBezTo>
                  <a:pt x="4885266" y="6307667"/>
                  <a:pt x="4614333" y="6413500"/>
                  <a:pt x="4419600" y="6413500"/>
                </a:cubicBezTo>
                <a:cubicBezTo>
                  <a:pt x="4114800" y="6413500"/>
                  <a:pt x="3945466" y="6180667"/>
                  <a:pt x="3911600" y="5715000"/>
                </a:cubicBezTo>
                <a:cubicBezTo>
                  <a:pt x="3318933" y="6239934"/>
                  <a:pt x="2705100" y="6502400"/>
                  <a:pt x="2070100" y="6502400"/>
                </a:cubicBezTo>
                <a:cubicBezTo>
                  <a:pt x="1452033" y="6502400"/>
                  <a:pt x="952500" y="6311900"/>
                  <a:pt x="571500" y="5930900"/>
                </a:cubicBezTo>
                <a:cubicBezTo>
                  <a:pt x="190500" y="5549900"/>
                  <a:pt x="0" y="5075767"/>
                  <a:pt x="0" y="4508500"/>
                </a:cubicBezTo>
                <a:cubicBezTo>
                  <a:pt x="0" y="3865034"/>
                  <a:pt x="264583" y="3348567"/>
                  <a:pt x="793750" y="2959100"/>
                </a:cubicBezTo>
                <a:cubicBezTo>
                  <a:pt x="1322916" y="2569634"/>
                  <a:pt x="2032000" y="2374900"/>
                  <a:pt x="2921000" y="2374900"/>
                </a:cubicBezTo>
                <a:cubicBezTo>
                  <a:pt x="3234266" y="2374900"/>
                  <a:pt x="3556000" y="2400300"/>
                  <a:pt x="3886200" y="2451100"/>
                </a:cubicBezTo>
                <a:cubicBezTo>
                  <a:pt x="3894666" y="2366434"/>
                  <a:pt x="3898900" y="2281767"/>
                  <a:pt x="3898900" y="2197100"/>
                </a:cubicBezTo>
                <a:cubicBezTo>
                  <a:pt x="3898900" y="1756834"/>
                  <a:pt x="3776133" y="1416050"/>
                  <a:pt x="3530600" y="1174750"/>
                </a:cubicBezTo>
                <a:cubicBezTo>
                  <a:pt x="3285066" y="933450"/>
                  <a:pt x="2937933" y="812800"/>
                  <a:pt x="2489200" y="812800"/>
                </a:cubicBezTo>
                <a:cubicBezTo>
                  <a:pt x="1752600" y="812800"/>
                  <a:pt x="1240366" y="1071034"/>
                  <a:pt x="952500" y="1587500"/>
                </a:cubicBezTo>
                <a:cubicBezTo>
                  <a:pt x="647700" y="1511300"/>
                  <a:pt x="495300" y="1329267"/>
                  <a:pt x="495300" y="1041400"/>
                </a:cubicBezTo>
                <a:cubicBezTo>
                  <a:pt x="495300" y="745067"/>
                  <a:pt x="681566" y="497417"/>
                  <a:pt x="1054100" y="298450"/>
                </a:cubicBezTo>
                <a:cubicBezTo>
                  <a:pt x="1426633" y="99484"/>
                  <a:pt x="1930400" y="0"/>
                  <a:pt x="2565400" y="0"/>
                </a:cubicBezTo>
                <a:cubicBezTo>
                  <a:pt x="3293533" y="0"/>
                  <a:pt x="3854450" y="186267"/>
                  <a:pt x="4248150" y="558800"/>
                </a:cubicBezTo>
                <a:cubicBezTo>
                  <a:pt x="4641850" y="931334"/>
                  <a:pt x="4838700" y="1456267"/>
                  <a:pt x="4838700" y="2133600"/>
                </a:cubicBezTo>
                <a:lnTo>
                  <a:pt x="4800600" y="3683000"/>
                </a:lnTo>
                <a:cubicBezTo>
                  <a:pt x="4800600" y="4953000"/>
                  <a:pt x="4944533" y="5757334"/>
                  <a:pt x="5232400" y="6096000"/>
                </a:cubicBezTo>
                <a:close/>
                <a:moveTo>
                  <a:pt x="3873500" y="3238500"/>
                </a:moveTo>
                <a:cubicBezTo>
                  <a:pt x="3517900" y="3179234"/>
                  <a:pt x="3191933" y="3149600"/>
                  <a:pt x="2895600" y="3149600"/>
                </a:cubicBezTo>
                <a:cubicBezTo>
                  <a:pt x="2286000" y="3149600"/>
                  <a:pt x="1822450" y="3261784"/>
                  <a:pt x="1504950" y="3486150"/>
                </a:cubicBezTo>
                <a:cubicBezTo>
                  <a:pt x="1187450" y="3710517"/>
                  <a:pt x="1028700" y="4042834"/>
                  <a:pt x="1028700" y="4483100"/>
                </a:cubicBezTo>
                <a:cubicBezTo>
                  <a:pt x="1028700" y="4838700"/>
                  <a:pt x="1143000" y="5115984"/>
                  <a:pt x="1371600" y="5314950"/>
                </a:cubicBezTo>
                <a:cubicBezTo>
                  <a:pt x="1600200" y="5513917"/>
                  <a:pt x="1917700" y="5613400"/>
                  <a:pt x="2324100" y="5613400"/>
                </a:cubicBezTo>
                <a:cubicBezTo>
                  <a:pt x="2959100" y="5613400"/>
                  <a:pt x="3479800" y="5384800"/>
                  <a:pt x="3886200" y="4927600"/>
                </a:cubicBezTo>
                <a:cubicBezTo>
                  <a:pt x="3860800" y="4402667"/>
                  <a:pt x="3856566" y="3839634"/>
                  <a:pt x="3873500" y="3238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917895" y="2169516"/>
            <a:ext cx="546582" cy="482803"/>
          </a:xfrm>
          <a:custGeom>
            <a:pathLst>
              <a:path w="10121900" h="8940800">
                <a:moveTo>
                  <a:pt x="9410700" y="4241800"/>
                </a:moveTo>
                <a:cubicBezTo>
                  <a:pt x="9630833" y="4241800"/>
                  <a:pt x="9764183" y="4313767"/>
                  <a:pt x="9810750" y="4457700"/>
                </a:cubicBezTo>
                <a:cubicBezTo>
                  <a:pt x="9857316" y="4601634"/>
                  <a:pt x="9920816" y="4732867"/>
                  <a:pt x="10001250" y="4851400"/>
                </a:cubicBezTo>
                <a:cubicBezTo>
                  <a:pt x="10081683" y="4969934"/>
                  <a:pt x="10121900" y="5071534"/>
                  <a:pt x="10121900" y="5156200"/>
                </a:cubicBezTo>
                <a:cubicBezTo>
                  <a:pt x="10121900" y="5308600"/>
                  <a:pt x="10028766" y="5384800"/>
                  <a:pt x="9842500" y="5384800"/>
                </a:cubicBezTo>
                <a:cubicBezTo>
                  <a:pt x="9783233" y="5384800"/>
                  <a:pt x="9719733" y="5376334"/>
                  <a:pt x="9652000" y="5359400"/>
                </a:cubicBezTo>
                <a:cubicBezTo>
                  <a:pt x="9423400" y="5308600"/>
                  <a:pt x="9099550" y="5262034"/>
                  <a:pt x="8680450" y="5219700"/>
                </a:cubicBezTo>
                <a:cubicBezTo>
                  <a:pt x="8261350" y="5177367"/>
                  <a:pt x="7825316" y="5156200"/>
                  <a:pt x="7372350" y="5156200"/>
                </a:cubicBezTo>
                <a:cubicBezTo>
                  <a:pt x="6919383" y="5156200"/>
                  <a:pt x="6407150" y="5200650"/>
                  <a:pt x="5835650" y="5289550"/>
                </a:cubicBezTo>
                <a:cubicBezTo>
                  <a:pt x="5264150" y="5378450"/>
                  <a:pt x="4811183" y="5480050"/>
                  <a:pt x="4476750" y="5594350"/>
                </a:cubicBezTo>
                <a:cubicBezTo>
                  <a:pt x="4142316" y="5708650"/>
                  <a:pt x="3949700" y="5793317"/>
                  <a:pt x="3898900" y="5848350"/>
                </a:cubicBezTo>
                <a:cubicBezTo>
                  <a:pt x="3848100" y="5903384"/>
                  <a:pt x="3814233" y="5973234"/>
                  <a:pt x="3797300" y="6057900"/>
                </a:cubicBezTo>
                <a:cubicBezTo>
                  <a:pt x="3695700" y="6642100"/>
                  <a:pt x="3539066" y="7052734"/>
                  <a:pt x="3327400" y="7289800"/>
                </a:cubicBezTo>
                <a:cubicBezTo>
                  <a:pt x="3183466" y="7450667"/>
                  <a:pt x="3005666" y="7717367"/>
                  <a:pt x="2794000" y="8089900"/>
                </a:cubicBezTo>
                <a:cubicBezTo>
                  <a:pt x="2726266" y="8199966"/>
                  <a:pt x="2641600" y="8290983"/>
                  <a:pt x="2540000" y="8362950"/>
                </a:cubicBezTo>
                <a:cubicBezTo>
                  <a:pt x="2438400" y="8434916"/>
                  <a:pt x="2345266" y="8470900"/>
                  <a:pt x="2260600" y="8470900"/>
                </a:cubicBezTo>
                <a:cubicBezTo>
                  <a:pt x="2175933" y="8470900"/>
                  <a:pt x="2108200" y="8443383"/>
                  <a:pt x="2057400" y="8388350"/>
                </a:cubicBezTo>
                <a:cubicBezTo>
                  <a:pt x="2006600" y="8333316"/>
                  <a:pt x="1932516" y="8140700"/>
                  <a:pt x="1835150" y="7810500"/>
                </a:cubicBezTo>
                <a:cubicBezTo>
                  <a:pt x="1737783" y="7480300"/>
                  <a:pt x="1689100" y="7190317"/>
                  <a:pt x="1689100" y="6940550"/>
                </a:cubicBezTo>
                <a:cubicBezTo>
                  <a:pt x="1689100" y="6690784"/>
                  <a:pt x="1701800" y="6449484"/>
                  <a:pt x="1727200" y="6216650"/>
                </a:cubicBezTo>
                <a:cubicBezTo>
                  <a:pt x="1752600" y="5983817"/>
                  <a:pt x="1765300" y="5797550"/>
                  <a:pt x="1765300" y="5657850"/>
                </a:cubicBezTo>
                <a:cubicBezTo>
                  <a:pt x="1765300" y="5518150"/>
                  <a:pt x="1739900" y="5391150"/>
                  <a:pt x="1689100" y="5276850"/>
                </a:cubicBezTo>
                <a:cubicBezTo>
                  <a:pt x="1638300" y="5162550"/>
                  <a:pt x="1576916" y="5105400"/>
                  <a:pt x="1504950" y="5105400"/>
                </a:cubicBezTo>
                <a:cubicBezTo>
                  <a:pt x="1432983" y="5105400"/>
                  <a:pt x="1337733" y="5126567"/>
                  <a:pt x="1219200" y="5168900"/>
                </a:cubicBezTo>
                <a:cubicBezTo>
                  <a:pt x="1100666" y="5211234"/>
                  <a:pt x="1013883" y="5259917"/>
                  <a:pt x="958850" y="5314950"/>
                </a:cubicBezTo>
                <a:cubicBezTo>
                  <a:pt x="903816" y="5369984"/>
                  <a:pt x="850900" y="5397500"/>
                  <a:pt x="800100" y="5397500"/>
                </a:cubicBezTo>
                <a:cubicBezTo>
                  <a:pt x="690033" y="5397500"/>
                  <a:pt x="529166" y="5253567"/>
                  <a:pt x="317500" y="4965700"/>
                </a:cubicBezTo>
                <a:cubicBezTo>
                  <a:pt x="105833" y="4677834"/>
                  <a:pt x="0" y="4483100"/>
                  <a:pt x="0" y="4381500"/>
                </a:cubicBezTo>
                <a:cubicBezTo>
                  <a:pt x="0" y="4220634"/>
                  <a:pt x="131233" y="4127500"/>
                  <a:pt x="393700" y="4102100"/>
                </a:cubicBezTo>
                <a:cubicBezTo>
                  <a:pt x="749300" y="4068234"/>
                  <a:pt x="1151466" y="3956050"/>
                  <a:pt x="1600200" y="3765550"/>
                </a:cubicBezTo>
                <a:cubicBezTo>
                  <a:pt x="2048933" y="3575050"/>
                  <a:pt x="2307166" y="3433234"/>
                  <a:pt x="2374900" y="3340100"/>
                </a:cubicBezTo>
                <a:cubicBezTo>
                  <a:pt x="2417233" y="3289300"/>
                  <a:pt x="2457450" y="3263900"/>
                  <a:pt x="2495550" y="3263900"/>
                </a:cubicBezTo>
                <a:cubicBezTo>
                  <a:pt x="2533650" y="3263900"/>
                  <a:pt x="2584450" y="3314700"/>
                  <a:pt x="2647950" y="3416300"/>
                </a:cubicBezTo>
                <a:cubicBezTo>
                  <a:pt x="2711450" y="3517900"/>
                  <a:pt x="2817283" y="3649134"/>
                  <a:pt x="2965450" y="3810000"/>
                </a:cubicBezTo>
                <a:cubicBezTo>
                  <a:pt x="3113616" y="3970867"/>
                  <a:pt x="3187700" y="4131734"/>
                  <a:pt x="3187700" y="4292600"/>
                </a:cubicBezTo>
                <a:cubicBezTo>
                  <a:pt x="3187700" y="4495800"/>
                  <a:pt x="3098800" y="4610100"/>
                  <a:pt x="2921000" y="4635500"/>
                </a:cubicBezTo>
                <a:cubicBezTo>
                  <a:pt x="2785533" y="4652434"/>
                  <a:pt x="2683933" y="4737100"/>
                  <a:pt x="2616200" y="4889500"/>
                </a:cubicBezTo>
                <a:cubicBezTo>
                  <a:pt x="2548466" y="5041900"/>
                  <a:pt x="2463800" y="5367867"/>
                  <a:pt x="2362200" y="5867400"/>
                </a:cubicBezTo>
                <a:cubicBezTo>
                  <a:pt x="2260600" y="6366934"/>
                  <a:pt x="2209800" y="6667500"/>
                  <a:pt x="2209800" y="6769100"/>
                </a:cubicBezTo>
                <a:cubicBezTo>
                  <a:pt x="2209800" y="6955367"/>
                  <a:pt x="2273300" y="7048500"/>
                  <a:pt x="2400300" y="7048500"/>
                </a:cubicBezTo>
                <a:cubicBezTo>
                  <a:pt x="2544233" y="7048500"/>
                  <a:pt x="2762250" y="6906684"/>
                  <a:pt x="3054350" y="6623050"/>
                </a:cubicBezTo>
                <a:cubicBezTo>
                  <a:pt x="3346450" y="6339417"/>
                  <a:pt x="3492500" y="6053667"/>
                  <a:pt x="3492500" y="5765800"/>
                </a:cubicBezTo>
                <a:cubicBezTo>
                  <a:pt x="3492500" y="5638800"/>
                  <a:pt x="3464983" y="5543550"/>
                  <a:pt x="3409950" y="5480050"/>
                </a:cubicBezTo>
                <a:cubicBezTo>
                  <a:pt x="3354916" y="5416550"/>
                  <a:pt x="3327400" y="5359400"/>
                  <a:pt x="3327400" y="5308600"/>
                </a:cubicBezTo>
                <a:cubicBezTo>
                  <a:pt x="3327400" y="5232400"/>
                  <a:pt x="3373966" y="5194300"/>
                  <a:pt x="3467100" y="5194300"/>
                </a:cubicBezTo>
                <a:lnTo>
                  <a:pt x="3644900" y="5207000"/>
                </a:lnTo>
                <a:cubicBezTo>
                  <a:pt x="3738033" y="5207000"/>
                  <a:pt x="3810000" y="5185834"/>
                  <a:pt x="3860800" y="5143500"/>
                </a:cubicBezTo>
                <a:cubicBezTo>
                  <a:pt x="4021666" y="5008034"/>
                  <a:pt x="4226983" y="4906434"/>
                  <a:pt x="4476750" y="4838700"/>
                </a:cubicBezTo>
                <a:cubicBezTo>
                  <a:pt x="4726516" y="4770967"/>
                  <a:pt x="4870450" y="4718050"/>
                  <a:pt x="4908550" y="4679950"/>
                </a:cubicBezTo>
                <a:cubicBezTo>
                  <a:pt x="4946650" y="4641850"/>
                  <a:pt x="4984750" y="4557184"/>
                  <a:pt x="5022850" y="4425950"/>
                </a:cubicBezTo>
                <a:cubicBezTo>
                  <a:pt x="5060950" y="4294717"/>
                  <a:pt x="5132916" y="4135967"/>
                  <a:pt x="5238750" y="3949700"/>
                </a:cubicBezTo>
                <a:cubicBezTo>
                  <a:pt x="5344583" y="3763434"/>
                  <a:pt x="5397500" y="3649134"/>
                  <a:pt x="5397500" y="3606800"/>
                </a:cubicBezTo>
                <a:cubicBezTo>
                  <a:pt x="5397500" y="3564467"/>
                  <a:pt x="5363633" y="3543300"/>
                  <a:pt x="5295900" y="3543300"/>
                </a:cubicBezTo>
                <a:cubicBezTo>
                  <a:pt x="5058833" y="3543300"/>
                  <a:pt x="4826000" y="3581400"/>
                  <a:pt x="4597400" y="3657600"/>
                </a:cubicBezTo>
                <a:cubicBezTo>
                  <a:pt x="4529666" y="3683000"/>
                  <a:pt x="4474633" y="3695700"/>
                  <a:pt x="4432300" y="3695700"/>
                </a:cubicBezTo>
                <a:cubicBezTo>
                  <a:pt x="4288366" y="3695700"/>
                  <a:pt x="4216400" y="3526367"/>
                  <a:pt x="4216400" y="3187700"/>
                </a:cubicBezTo>
                <a:cubicBezTo>
                  <a:pt x="4216400" y="2992967"/>
                  <a:pt x="4292600" y="2891367"/>
                  <a:pt x="4445000" y="2882900"/>
                </a:cubicBezTo>
                <a:cubicBezTo>
                  <a:pt x="4597400" y="2874434"/>
                  <a:pt x="4792133" y="2840567"/>
                  <a:pt x="5029200" y="2781300"/>
                </a:cubicBezTo>
                <a:lnTo>
                  <a:pt x="5613400" y="2628900"/>
                </a:lnTo>
                <a:cubicBezTo>
                  <a:pt x="5774266" y="2586567"/>
                  <a:pt x="5873750" y="2542117"/>
                  <a:pt x="5911850" y="2495550"/>
                </a:cubicBezTo>
                <a:cubicBezTo>
                  <a:pt x="5949950" y="2448984"/>
                  <a:pt x="5992283" y="2336800"/>
                  <a:pt x="6038850" y="2159000"/>
                </a:cubicBezTo>
                <a:cubicBezTo>
                  <a:pt x="6085416" y="1981200"/>
                  <a:pt x="6108700" y="1847850"/>
                  <a:pt x="6108700" y="1758950"/>
                </a:cubicBezTo>
                <a:cubicBezTo>
                  <a:pt x="6108700" y="1670050"/>
                  <a:pt x="6070600" y="1625600"/>
                  <a:pt x="5994400" y="1625600"/>
                </a:cubicBezTo>
                <a:cubicBezTo>
                  <a:pt x="5825066" y="1625600"/>
                  <a:pt x="5634566" y="1680634"/>
                  <a:pt x="5422900" y="1790700"/>
                </a:cubicBezTo>
                <a:cubicBezTo>
                  <a:pt x="5338233" y="1841500"/>
                  <a:pt x="5270500" y="1866900"/>
                  <a:pt x="5219700" y="1866900"/>
                </a:cubicBezTo>
                <a:cubicBezTo>
                  <a:pt x="5101166" y="1866900"/>
                  <a:pt x="4986866" y="1735667"/>
                  <a:pt x="4876800" y="1473200"/>
                </a:cubicBezTo>
                <a:cubicBezTo>
                  <a:pt x="4766733" y="1210734"/>
                  <a:pt x="4711700" y="990600"/>
                  <a:pt x="4711700" y="812800"/>
                </a:cubicBezTo>
                <a:cubicBezTo>
                  <a:pt x="4711700" y="694267"/>
                  <a:pt x="4773083" y="609600"/>
                  <a:pt x="4895850" y="558800"/>
                </a:cubicBezTo>
                <a:cubicBezTo>
                  <a:pt x="5018616" y="508000"/>
                  <a:pt x="5253566" y="476250"/>
                  <a:pt x="5600700" y="463550"/>
                </a:cubicBezTo>
                <a:cubicBezTo>
                  <a:pt x="5947833" y="450850"/>
                  <a:pt x="6250516" y="400050"/>
                  <a:pt x="6508750" y="311150"/>
                </a:cubicBezTo>
                <a:cubicBezTo>
                  <a:pt x="6766983" y="222250"/>
                  <a:pt x="7065433" y="148167"/>
                  <a:pt x="7404100" y="88900"/>
                </a:cubicBezTo>
                <a:cubicBezTo>
                  <a:pt x="7742766" y="29634"/>
                  <a:pt x="7960783" y="0"/>
                  <a:pt x="8058150" y="0"/>
                </a:cubicBezTo>
                <a:cubicBezTo>
                  <a:pt x="8155516" y="0"/>
                  <a:pt x="8242300" y="84667"/>
                  <a:pt x="8318500" y="254000"/>
                </a:cubicBezTo>
                <a:cubicBezTo>
                  <a:pt x="8394700" y="423334"/>
                  <a:pt x="8432800" y="558800"/>
                  <a:pt x="8432800" y="660400"/>
                </a:cubicBezTo>
                <a:cubicBezTo>
                  <a:pt x="8432800" y="897467"/>
                  <a:pt x="8360833" y="1024467"/>
                  <a:pt x="8216900" y="1041400"/>
                </a:cubicBezTo>
                <a:cubicBezTo>
                  <a:pt x="7979833" y="1049867"/>
                  <a:pt x="7799916" y="1100667"/>
                  <a:pt x="7677150" y="1193800"/>
                </a:cubicBezTo>
                <a:cubicBezTo>
                  <a:pt x="7554383" y="1286934"/>
                  <a:pt x="7412566" y="1477434"/>
                  <a:pt x="7251700" y="1765300"/>
                </a:cubicBezTo>
                <a:cubicBezTo>
                  <a:pt x="7090833" y="2053167"/>
                  <a:pt x="7010400" y="2224617"/>
                  <a:pt x="7010400" y="2279650"/>
                </a:cubicBezTo>
                <a:cubicBezTo>
                  <a:pt x="7010400" y="2334684"/>
                  <a:pt x="7029450" y="2366434"/>
                  <a:pt x="7067550" y="2374900"/>
                </a:cubicBezTo>
                <a:cubicBezTo>
                  <a:pt x="7105650" y="2383367"/>
                  <a:pt x="7255933" y="2387600"/>
                  <a:pt x="7518400" y="2387600"/>
                </a:cubicBezTo>
                <a:cubicBezTo>
                  <a:pt x="7780866" y="2387600"/>
                  <a:pt x="8028516" y="2444750"/>
                  <a:pt x="8261350" y="2559050"/>
                </a:cubicBezTo>
                <a:cubicBezTo>
                  <a:pt x="8494183" y="2673350"/>
                  <a:pt x="8661400" y="2758017"/>
                  <a:pt x="8763000" y="2813050"/>
                </a:cubicBezTo>
                <a:cubicBezTo>
                  <a:pt x="8864600" y="2868084"/>
                  <a:pt x="8915400" y="2946400"/>
                  <a:pt x="8915400" y="3048000"/>
                </a:cubicBezTo>
                <a:cubicBezTo>
                  <a:pt x="8915400" y="3175000"/>
                  <a:pt x="8851900" y="3278717"/>
                  <a:pt x="8724900" y="3359150"/>
                </a:cubicBezTo>
                <a:cubicBezTo>
                  <a:pt x="8597900" y="3439584"/>
                  <a:pt x="8470900" y="3579284"/>
                  <a:pt x="8343900" y="3778250"/>
                </a:cubicBezTo>
                <a:cubicBezTo>
                  <a:pt x="8216900" y="3977217"/>
                  <a:pt x="8153400" y="4104217"/>
                  <a:pt x="8153400" y="4159250"/>
                </a:cubicBezTo>
                <a:cubicBezTo>
                  <a:pt x="8153400" y="4214284"/>
                  <a:pt x="8208433" y="4246034"/>
                  <a:pt x="8318500" y="4254500"/>
                </a:cubicBezTo>
                <a:cubicBezTo>
                  <a:pt x="8428566" y="4262967"/>
                  <a:pt x="8627533" y="4267200"/>
                  <a:pt x="8915400" y="4267200"/>
                </a:cubicBezTo>
                <a:close/>
                <a:moveTo>
                  <a:pt x="6057900" y="4445000"/>
                </a:moveTo>
                <a:cubicBezTo>
                  <a:pt x="6108700" y="4445000"/>
                  <a:pt x="6235700" y="4423834"/>
                  <a:pt x="6438900" y="4381500"/>
                </a:cubicBezTo>
                <a:cubicBezTo>
                  <a:pt x="6642100" y="4339167"/>
                  <a:pt x="6764866" y="4307417"/>
                  <a:pt x="6807200" y="4286250"/>
                </a:cubicBezTo>
                <a:cubicBezTo>
                  <a:pt x="6849533" y="4265084"/>
                  <a:pt x="6904566" y="4193117"/>
                  <a:pt x="6972300" y="4070350"/>
                </a:cubicBezTo>
                <a:cubicBezTo>
                  <a:pt x="7040033" y="3947584"/>
                  <a:pt x="7097183" y="3814234"/>
                  <a:pt x="7143750" y="3670300"/>
                </a:cubicBezTo>
                <a:cubicBezTo>
                  <a:pt x="7190316" y="3526367"/>
                  <a:pt x="7213600" y="3412067"/>
                  <a:pt x="7213600" y="3327400"/>
                </a:cubicBezTo>
                <a:cubicBezTo>
                  <a:pt x="7213600" y="3166534"/>
                  <a:pt x="7137400" y="3086100"/>
                  <a:pt x="6985000" y="3086100"/>
                </a:cubicBezTo>
                <a:cubicBezTo>
                  <a:pt x="6781800" y="3086100"/>
                  <a:pt x="6620933" y="3202517"/>
                  <a:pt x="6502400" y="3435350"/>
                </a:cubicBezTo>
                <a:cubicBezTo>
                  <a:pt x="6383866" y="3668184"/>
                  <a:pt x="6265333" y="3881967"/>
                  <a:pt x="6146800" y="4076700"/>
                </a:cubicBezTo>
                <a:cubicBezTo>
                  <a:pt x="6028266" y="4271434"/>
                  <a:pt x="5969000" y="4381500"/>
                  <a:pt x="5969000" y="4406900"/>
                </a:cubicBezTo>
                <a:cubicBezTo>
                  <a:pt x="5969000" y="4432300"/>
                  <a:pt x="5998633" y="4445000"/>
                  <a:pt x="6057900" y="4445000"/>
                </a:cubicBezTo>
                <a:close/>
                <a:moveTo>
                  <a:pt x="3695700" y="1816100"/>
                </a:moveTo>
                <a:cubicBezTo>
                  <a:pt x="3695700" y="2103967"/>
                  <a:pt x="3556000" y="2247900"/>
                  <a:pt x="3276600" y="2247900"/>
                </a:cubicBezTo>
                <a:cubicBezTo>
                  <a:pt x="3132666" y="2247900"/>
                  <a:pt x="2952750" y="2214034"/>
                  <a:pt x="2736850" y="2146300"/>
                </a:cubicBezTo>
                <a:cubicBezTo>
                  <a:pt x="2520950" y="2078567"/>
                  <a:pt x="2381250" y="2012950"/>
                  <a:pt x="2317750" y="1949450"/>
                </a:cubicBezTo>
                <a:cubicBezTo>
                  <a:pt x="2254250" y="1885950"/>
                  <a:pt x="2209800" y="1811867"/>
                  <a:pt x="2184400" y="1727200"/>
                </a:cubicBezTo>
                <a:cubicBezTo>
                  <a:pt x="2159000" y="1642534"/>
                  <a:pt x="2146300" y="1418167"/>
                  <a:pt x="2146300" y="1054100"/>
                </a:cubicBezTo>
                <a:cubicBezTo>
                  <a:pt x="2146300" y="690034"/>
                  <a:pt x="2199216" y="438150"/>
                  <a:pt x="2305050" y="298450"/>
                </a:cubicBezTo>
                <a:cubicBezTo>
                  <a:pt x="2410883" y="158750"/>
                  <a:pt x="2518833" y="88900"/>
                  <a:pt x="2628900" y="88900"/>
                </a:cubicBezTo>
                <a:cubicBezTo>
                  <a:pt x="2798233" y="88900"/>
                  <a:pt x="2908300" y="177800"/>
                  <a:pt x="2959100" y="355600"/>
                </a:cubicBezTo>
                <a:cubicBezTo>
                  <a:pt x="3009900" y="533400"/>
                  <a:pt x="3069166" y="679450"/>
                  <a:pt x="3136900" y="793750"/>
                </a:cubicBezTo>
                <a:cubicBezTo>
                  <a:pt x="3204633" y="908050"/>
                  <a:pt x="3314700" y="1071034"/>
                  <a:pt x="3467100" y="1282700"/>
                </a:cubicBezTo>
                <a:cubicBezTo>
                  <a:pt x="3619500" y="1494367"/>
                  <a:pt x="3695700" y="1672167"/>
                  <a:pt x="3695700" y="1816100"/>
                </a:cubicBezTo>
                <a:close/>
                <a:moveTo>
                  <a:pt x="7162800" y="5664200"/>
                </a:moveTo>
                <a:cubicBezTo>
                  <a:pt x="7679266" y="5664200"/>
                  <a:pt x="8138583" y="5803900"/>
                  <a:pt x="8540750" y="6083300"/>
                </a:cubicBezTo>
                <a:cubicBezTo>
                  <a:pt x="8942916" y="6362700"/>
                  <a:pt x="9144000" y="6561667"/>
                  <a:pt x="9144000" y="6680200"/>
                </a:cubicBezTo>
                <a:cubicBezTo>
                  <a:pt x="9144000" y="6747934"/>
                  <a:pt x="9072033" y="6836834"/>
                  <a:pt x="8928100" y="6946900"/>
                </a:cubicBezTo>
                <a:cubicBezTo>
                  <a:pt x="8487833" y="7277100"/>
                  <a:pt x="8267700" y="7649634"/>
                  <a:pt x="8267700" y="8064500"/>
                </a:cubicBezTo>
                <a:cubicBezTo>
                  <a:pt x="8267700" y="8242300"/>
                  <a:pt x="8240183" y="8388350"/>
                  <a:pt x="8185150" y="8502650"/>
                </a:cubicBezTo>
                <a:cubicBezTo>
                  <a:pt x="8130116" y="8616950"/>
                  <a:pt x="8087783" y="8688916"/>
                  <a:pt x="8058150" y="8718550"/>
                </a:cubicBezTo>
                <a:cubicBezTo>
                  <a:pt x="8028516" y="8748183"/>
                  <a:pt x="7937500" y="8754533"/>
                  <a:pt x="7785100" y="8737600"/>
                </a:cubicBezTo>
                <a:cubicBezTo>
                  <a:pt x="7632700" y="8720666"/>
                  <a:pt x="7471833" y="8712200"/>
                  <a:pt x="7302500" y="8712200"/>
                </a:cubicBezTo>
                <a:cubicBezTo>
                  <a:pt x="7133166" y="8712200"/>
                  <a:pt x="6917266" y="8724900"/>
                  <a:pt x="6654800" y="8750300"/>
                </a:cubicBezTo>
                <a:cubicBezTo>
                  <a:pt x="6392333" y="8775700"/>
                  <a:pt x="6212416" y="8813800"/>
                  <a:pt x="6115050" y="8864600"/>
                </a:cubicBezTo>
                <a:cubicBezTo>
                  <a:pt x="6017683" y="8915400"/>
                  <a:pt x="5935133" y="8940800"/>
                  <a:pt x="5867400" y="8940800"/>
                </a:cubicBezTo>
                <a:cubicBezTo>
                  <a:pt x="5799666" y="8940800"/>
                  <a:pt x="5717116" y="8873066"/>
                  <a:pt x="5619750" y="8737600"/>
                </a:cubicBezTo>
                <a:cubicBezTo>
                  <a:pt x="5522383" y="8602133"/>
                  <a:pt x="5367866" y="8447616"/>
                  <a:pt x="5156200" y="8274050"/>
                </a:cubicBezTo>
                <a:cubicBezTo>
                  <a:pt x="4944533" y="8100483"/>
                  <a:pt x="4760383" y="7825317"/>
                  <a:pt x="4603750" y="7448550"/>
                </a:cubicBezTo>
                <a:cubicBezTo>
                  <a:pt x="4447116" y="7071784"/>
                  <a:pt x="4368800" y="6764867"/>
                  <a:pt x="4368800" y="6527800"/>
                </a:cubicBezTo>
                <a:cubicBezTo>
                  <a:pt x="4368800" y="6366934"/>
                  <a:pt x="4430183" y="6278034"/>
                  <a:pt x="4552950" y="6261100"/>
                </a:cubicBezTo>
                <a:cubicBezTo>
                  <a:pt x="4675716" y="6244167"/>
                  <a:pt x="4855633" y="6189134"/>
                  <a:pt x="5092700" y="6096000"/>
                </a:cubicBezTo>
                <a:cubicBezTo>
                  <a:pt x="5329766" y="6002867"/>
                  <a:pt x="5676900" y="5907617"/>
                  <a:pt x="6134100" y="5810250"/>
                </a:cubicBezTo>
                <a:cubicBezTo>
                  <a:pt x="6591300" y="5712884"/>
                  <a:pt x="6934200" y="5664200"/>
                  <a:pt x="7162800" y="5664200"/>
                </a:cubicBezTo>
                <a:close/>
                <a:moveTo>
                  <a:pt x="6299200" y="7734300"/>
                </a:moveTo>
                <a:cubicBezTo>
                  <a:pt x="6604000" y="7734300"/>
                  <a:pt x="6864350" y="7641167"/>
                  <a:pt x="7080250" y="7454900"/>
                </a:cubicBezTo>
                <a:cubicBezTo>
                  <a:pt x="7296150" y="7268634"/>
                  <a:pt x="7404100" y="7065434"/>
                  <a:pt x="7404100" y="6845300"/>
                </a:cubicBezTo>
                <a:cubicBezTo>
                  <a:pt x="7404100" y="6726767"/>
                  <a:pt x="7349066" y="6629400"/>
                  <a:pt x="7239000" y="6553200"/>
                </a:cubicBezTo>
                <a:cubicBezTo>
                  <a:pt x="7128933" y="6477000"/>
                  <a:pt x="6989233" y="6438900"/>
                  <a:pt x="6819900" y="6438900"/>
                </a:cubicBezTo>
                <a:cubicBezTo>
                  <a:pt x="6650566" y="6438900"/>
                  <a:pt x="6443133" y="6481234"/>
                  <a:pt x="6197600" y="6565900"/>
                </a:cubicBezTo>
                <a:cubicBezTo>
                  <a:pt x="5952066" y="6650567"/>
                  <a:pt x="5814483" y="6769100"/>
                  <a:pt x="5784850" y="6921500"/>
                </a:cubicBezTo>
                <a:cubicBezTo>
                  <a:pt x="5755216" y="7073900"/>
                  <a:pt x="5740400" y="7203017"/>
                  <a:pt x="5740400" y="7308850"/>
                </a:cubicBezTo>
                <a:cubicBezTo>
                  <a:pt x="5740400" y="7414684"/>
                  <a:pt x="5791200" y="7512050"/>
                  <a:pt x="5892800" y="7600950"/>
                </a:cubicBezTo>
                <a:cubicBezTo>
                  <a:pt x="5994400" y="7689850"/>
                  <a:pt x="6129866" y="7734300"/>
                  <a:pt x="6299200" y="77343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4644637" y="2116709"/>
            <a:ext cx="494461" cy="552754"/>
          </a:xfrm>
          <a:custGeom>
            <a:pathLst>
              <a:path w="9156700" h="10236200">
                <a:moveTo>
                  <a:pt x="4343400" y="0"/>
                </a:moveTo>
                <a:cubicBezTo>
                  <a:pt x="4453466" y="0"/>
                  <a:pt x="4527550" y="61384"/>
                  <a:pt x="4565650" y="184150"/>
                </a:cubicBezTo>
                <a:cubicBezTo>
                  <a:pt x="4603750" y="306917"/>
                  <a:pt x="4688416" y="486834"/>
                  <a:pt x="4819650" y="723900"/>
                </a:cubicBezTo>
                <a:cubicBezTo>
                  <a:pt x="4950883" y="960967"/>
                  <a:pt x="5065183" y="1153584"/>
                  <a:pt x="5162550" y="1301750"/>
                </a:cubicBezTo>
                <a:cubicBezTo>
                  <a:pt x="5259916" y="1449917"/>
                  <a:pt x="5308600" y="1608667"/>
                  <a:pt x="5308600" y="1778000"/>
                </a:cubicBezTo>
                <a:cubicBezTo>
                  <a:pt x="5308600" y="2015067"/>
                  <a:pt x="5198533" y="2133600"/>
                  <a:pt x="4978400" y="2133600"/>
                </a:cubicBezTo>
                <a:cubicBezTo>
                  <a:pt x="4775200" y="2133600"/>
                  <a:pt x="4506383" y="2046817"/>
                  <a:pt x="4171950" y="1873250"/>
                </a:cubicBezTo>
                <a:cubicBezTo>
                  <a:pt x="3837516" y="1699684"/>
                  <a:pt x="3670300" y="1481667"/>
                  <a:pt x="3670300" y="1219200"/>
                </a:cubicBezTo>
                <a:cubicBezTo>
                  <a:pt x="3670300" y="1126067"/>
                  <a:pt x="3697816" y="969434"/>
                  <a:pt x="3752850" y="749300"/>
                </a:cubicBezTo>
                <a:cubicBezTo>
                  <a:pt x="3807883" y="529167"/>
                  <a:pt x="3894666" y="349250"/>
                  <a:pt x="4013200" y="209550"/>
                </a:cubicBezTo>
                <a:cubicBezTo>
                  <a:pt x="4131733" y="69850"/>
                  <a:pt x="4241800" y="0"/>
                  <a:pt x="4343400" y="0"/>
                </a:cubicBezTo>
                <a:close/>
                <a:moveTo>
                  <a:pt x="8407400" y="2476500"/>
                </a:moveTo>
                <a:cubicBezTo>
                  <a:pt x="8568266" y="2476500"/>
                  <a:pt x="8733366" y="2605617"/>
                  <a:pt x="8902700" y="2863850"/>
                </a:cubicBezTo>
                <a:cubicBezTo>
                  <a:pt x="9072033" y="3122084"/>
                  <a:pt x="9156700" y="3327400"/>
                  <a:pt x="9156700" y="3479800"/>
                </a:cubicBezTo>
                <a:cubicBezTo>
                  <a:pt x="9156700" y="3683000"/>
                  <a:pt x="9063566" y="3784600"/>
                  <a:pt x="8877300" y="3784600"/>
                </a:cubicBezTo>
                <a:cubicBezTo>
                  <a:pt x="8801100" y="3784600"/>
                  <a:pt x="8716433" y="3767667"/>
                  <a:pt x="8623300" y="3733800"/>
                </a:cubicBezTo>
                <a:cubicBezTo>
                  <a:pt x="8360833" y="3649134"/>
                  <a:pt x="7965016" y="3579284"/>
                  <a:pt x="7435850" y="3524250"/>
                </a:cubicBezTo>
                <a:cubicBezTo>
                  <a:pt x="6906683" y="3469217"/>
                  <a:pt x="6388100" y="3441700"/>
                  <a:pt x="5880100" y="3441700"/>
                </a:cubicBezTo>
                <a:cubicBezTo>
                  <a:pt x="5490633" y="3441700"/>
                  <a:pt x="5118100" y="3473450"/>
                  <a:pt x="4762500" y="3536950"/>
                </a:cubicBezTo>
                <a:cubicBezTo>
                  <a:pt x="4406900" y="3600450"/>
                  <a:pt x="4025900" y="3632200"/>
                  <a:pt x="3619500" y="3632200"/>
                </a:cubicBezTo>
                <a:cubicBezTo>
                  <a:pt x="3213100" y="3632200"/>
                  <a:pt x="2673350" y="3704167"/>
                  <a:pt x="2000250" y="3848100"/>
                </a:cubicBezTo>
                <a:cubicBezTo>
                  <a:pt x="1327150" y="3992034"/>
                  <a:pt x="880533" y="4123267"/>
                  <a:pt x="660400" y="4241800"/>
                </a:cubicBezTo>
                <a:cubicBezTo>
                  <a:pt x="575733" y="4284134"/>
                  <a:pt x="501650" y="4305300"/>
                  <a:pt x="438150" y="4305300"/>
                </a:cubicBezTo>
                <a:cubicBezTo>
                  <a:pt x="374650" y="4305300"/>
                  <a:pt x="285750" y="4201584"/>
                  <a:pt x="171450" y="3994150"/>
                </a:cubicBezTo>
                <a:cubicBezTo>
                  <a:pt x="57150" y="3786717"/>
                  <a:pt x="0" y="3644900"/>
                  <a:pt x="0" y="3568700"/>
                </a:cubicBezTo>
                <a:cubicBezTo>
                  <a:pt x="0" y="3390900"/>
                  <a:pt x="232833" y="3297767"/>
                  <a:pt x="698500" y="3289300"/>
                </a:cubicBezTo>
                <a:cubicBezTo>
                  <a:pt x="1341966" y="3280834"/>
                  <a:pt x="2036233" y="3196167"/>
                  <a:pt x="2781300" y="3035300"/>
                </a:cubicBezTo>
                <a:cubicBezTo>
                  <a:pt x="3221566" y="2942167"/>
                  <a:pt x="3778250" y="2861734"/>
                  <a:pt x="4451350" y="2794000"/>
                </a:cubicBezTo>
                <a:cubicBezTo>
                  <a:pt x="5124450" y="2726267"/>
                  <a:pt x="5621866" y="2692400"/>
                  <a:pt x="5943600" y="2692400"/>
                </a:cubicBezTo>
                <a:lnTo>
                  <a:pt x="6718300" y="2692400"/>
                </a:lnTo>
                <a:cubicBezTo>
                  <a:pt x="7090833" y="2692400"/>
                  <a:pt x="7450666" y="2656417"/>
                  <a:pt x="7797800" y="2584450"/>
                </a:cubicBezTo>
                <a:cubicBezTo>
                  <a:pt x="8144933" y="2512484"/>
                  <a:pt x="8348133" y="2476500"/>
                  <a:pt x="8407400" y="2476500"/>
                </a:cubicBezTo>
                <a:close/>
                <a:moveTo>
                  <a:pt x="5753100" y="4064000"/>
                </a:moveTo>
                <a:cubicBezTo>
                  <a:pt x="5913966" y="4064000"/>
                  <a:pt x="6043083" y="4178300"/>
                  <a:pt x="6140450" y="4406900"/>
                </a:cubicBezTo>
                <a:cubicBezTo>
                  <a:pt x="6237816" y="4635500"/>
                  <a:pt x="6286500" y="4783667"/>
                  <a:pt x="6286500" y="4851400"/>
                </a:cubicBezTo>
                <a:cubicBezTo>
                  <a:pt x="6286500" y="5003800"/>
                  <a:pt x="6197600" y="5080000"/>
                  <a:pt x="6019800" y="5080000"/>
                </a:cubicBezTo>
                <a:cubicBezTo>
                  <a:pt x="5977466" y="5080000"/>
                  <a:pt x="5924550" y="5073650"/>
                  <a:pt x="5861050" y="5060950"/>
                </a:cubicBezTo>
                <a:cubicBezTo>
                  <a:pt x="5797550" y="5048250"/>
                  <a:pt x="5638800" y="5041900"/>
                  <a:pt x="5384800" y="5041900"/>
                </a:cubicBezTo>
                <a:cubicBezTo>
                  <a:pt x="5130800" y="5041900"/>
                  <a:pt x="4881033" y="5071534"/>
                  <a:pt x="4635500" y="5130800"/>
                </a:cubicBezTo>
                <a:cubicBezTo>
                  <a:pt x="4389966" y="5190067"/>
                  <a:pt x="4171950" y="5217584"/>
                  <a:pt x="3981450" y="5213350"/>
                </a:cubicBezTo>
                <a:cubicBezTo>
                  <a:pt x="3790950" y="5209117"/>
                  <a:pt x="3678766" y="5207000"/>
                  <a:pt x="3644900" y="5207000"/>
                </a:cubicBezTo>
                <a:cubicBezTo>
                  <a:pt x="3314700" y="5207000"/>
                  <a:pt x="3117850" y="5221817"/>
                  <a:pt x="3054350" y="5251450"/>
                </a:cubicBezTo>
                <a:cubicBezTo>
                  <a:pt x="2990850" y="5281084"/>
                  <a:pt x="2942166" y="5295900"/>
                  <a:pt x="2908300" y="5295900"/>
                </a:cubicBezTo>
                <a:cubicBezTo>
                  <a:pt x="2806700" y="5295900"/>
                  <a:pt x="2736850" y="5245100"/>
                  <a:pt x="2698750" y="5143500"/>
                </a:cubicBezTo>
                <a:cubicBezTo>
                  <a:pt x="2660650" y="5041900"/>
                  <a:pt x="2620433" y="4953000"/>
                  <a:pt x="2578100" y="4876800"/>
                </a:cubicBezTo>
                <a:cubicBezTo>
                  <a:pt x="2535766" y="4800600"/>
                  <a:pt x="2514600" y="4737100"/>
                  <a:pt x="2514600" y="4686300"/>
                </a:cubicBezTo>
                <a:cubicBezTo>
                  <a:pt x="2514600" y="4559300"/>
                  <a:pt x="2595033" y="4491567"/>
                  <a:pt x="2755900" y="4483100"/>
                </a:cubicBezTo>
                <a:cubicBezTo>
                  <a:pt x="3128433" y="4466167"/>
                  <a:pt x="3496733" y="4411134"/>
                  <a:pt x="3860800" y="4318000"/>
                </a:cubicBezTo>
                <a:cubicBezTo>
                  <a:pt x="4224866" y="4224867"/>
                  <a:pt x="4474633" y="4163484"/>
                  <a:pt x="4610100" y="4133850"/>
                </a:cubicBezTo>
                <a:cubicBezTo>
                  <a:pt x="4745566" y="4104217"/>
                  <a:pt x="4868333" y="4089400"/>
                  <a:pt x="4978400" y="4089400"/>
                </a:cubicBezTo>
                <a:lnTo>
                  <a:pt x="5308600" y="4102100"/>
                </a:lnTo>
                <a:close/>
                <a:moveTo>
                  <a:pt x="6375400" y="5969000"/>
                </a:moveTo>
                <a:cubicBezTo>
                  <a:pt x="6375400" y="6214534"/>
                  <a:pt x="6299200" y="6337300"/>
                  <a:pt x="6146800" y="6337300"/>
                </a:cubicBezTo>
                <a:cubicBezTo>
                  <a:pt x="6112933" y="6337300"/>
                  <a:pt x="6049433" y="6330950"/>
                  <a:pt x="5956300" y="6318250"/>
                </a:cubicBezTo>
                <a:cubicBezTo>
                  <a:pt x="5863166" y="6305550"/>
                  <a:pt x="5736166" y="6299200"/>
                  <a:pt x="5575300" y="6299200"/>
                </a:cubicBezTo>
                <a:cubicBezTo>
                  <a:pt x="5177366" y="6299200"/>
                  <a:pt x="4849283" y="6335184"/>
                  <a:pt x="4591050" y="6407150"/>
                </a:cubicBezTo>
                <a:cubicBezTo>
                  <a:pt x="4332816" y="6479117"/>
                  <a:pt x="4135966" y="6521450"/>
                  <a:pt x="4000500" y="6534150"/>
                </a:cubicBezTo>
                <a:cubicBezTo>
                  <a:pt x="3865033" y="6546850"/>
                  <a:pt x="3699933" y="6553200"/>
                  <a:pt x="3505200" y="6553200"/>
                </a:cubicBezTo>
                <a:cubicBezTo>
                  <a:pt x="3310466" y="6553200"/>
                  <a:pt x="3175000" y="6570134"/>
                  <a:pt x="3098800" y="6604000"/>
                </a:cubicBezTo>
                <a:cubicBezTo>
                  <a:pt x="3022600" y="6637867"/>
                  <a:pt x="2963333" y="6654800"/>
                  <a:pt x="2921000" y="6654800"/>
                </a:cubicBezTo>
                <a:cubicBezTo>
                  <a:pt x="2802466" y="6654800"/>
                  <a:pt x="2707216" y="6574367"/>
                  <a:pt x="2635250" y="6413500"/>
                </a:cubicBezTo>
                <a:cubicBezTo>
                  <a:pt x="2563283" y="6252634"/>
                  <a:pt x="2527300" y="6131984"/>
                  <a:pt x="2527300" y="6051550"/>
                </a:cubicBezTo>
                <a:cubicBezTo>
                  <a:pt x="2527300" y="5971117"/>
                  <a:pt x="2544233" y="5920317"/>
                  <a:pt x="2578100" y="5899150"/>
                </a:cubicBezTo>
                <a:cubicBezTo>
                  <a:pt x="2611966" y="5877984"/>
                  <a:pt x="2688166" y="5867400"/>
                  <a:pt x="2806700" y="5867400"/>
                </a:cubicBezTo>
                <a:cubicBezTo>
                  <a:pt x="3136900" y="5867400"/>
                  <a:pt x="3469216" y="5803900"/>
                  <a:pt x="3803650" y="5676900"/>
                </a:cubicBezTo>
                <a:cubicBezTo>
                  <a:pt x="4138083" y="5549900"/>
                  <a:pt x="4749800" y="5486400"/>
                  <a:pt x="5638800" y="5486400"/>
                </a:cubicBezTo>
                <a:cubicBezTo>
                  <a:pt x="5884333" y="5486400"/>
                  <a:pt x="6036733" y="5494867"/>
                  <a:pt x="6096000" y="5511800"/>
                </a:cubicBezTo>
                <a:cubicBezTo>
                  <a:pt x="6155266" y="5528734"/>
                  <a:pt x="6216650" y="5577417"/>
                  <a:pt x="6280150" y="5657850"/>
                </a:cubicBezTo>
                <a:cubicBezTo>
                  <a:pt x="6343650" y="5738284"/>
                  <a:pt x="6375400" y="5842000"/>
                  <a:pt x="6375400" y="5969000"/>
                </a:cubicBezTo>
                <a:close/>
                <a:moveTo>
                  <a:pt x="7353300" y="7645400"/>
                </a:moveTo>
                <a:cubicBezTo>
                  <a:pt x="7353300" y="7713134"/>
                  <a:pt x="7321550" y="7785100"/>
                  <a:pt x="7258050" y="7861300"/>
                </a:cubicBezTo>
                <a:cubicBezTo>
                  <a:pt x="7194550" y="7937500"/>
                  <a:pt x="7141633" y="8034867"/>
                  <a:pt x="7099300" y="8153400"/>
                </a:cubicBezTo>
                <a:cubicBezTo>
                  <a:pt x="6980766" y="8525934"/>
                  <a:pt x="6841066" y="8775700"/>
                  <a:pt x="6680200" y="8902700"/>
                </a:cubicBezTo>
                <a:cubicBezTo>
                  <a:pt x="6604000" y="8970434"/>
                  <a:pt x="6551083" y="9063566"/>
                  <a:pt x="6521450" y="9182100"/>
                </a:cubicBezTo>
                <a:cubicBezTo>
                  <a:pt x="6491816" y="9300633"/>
                  <a:pt x="6472766" y="9467850"/>
                  <a:pt x="6464300" y="9683750"/>
                </a:cubicBezTo>
                <a:cubicBezTo>
                  <a:pt x="6455833" y="9899650"/>
                  <a:pt x="6375400" y="10007600"/>
                  <a:pt x="6223000" y="10007600"/>
                </a:cubicBezTo>
                <a:cubicBezTo>
                  <a:pt x="6197600" y="10007600"/>
                  <a:pt x="6163733" y="10003366"/>
                  <a:pt x="6121400" y="9994900"/>
                </a:cubicBezTo>
                <a:cubicBezTo>
                  <a:pt x="6036733" y="9977966"/>
                  <a:pt x="5858933" y="9969500"/>
                  <a:pt x="5588000" y="9969500"/>
                </a:cubicBezTo>
                <a:cubicBezTo>
                  <a:pt x="5317066" y="9969500"/>
                  <a:pt x="4974166" y="9992783"/>
                  <a:pt x="4559300" y="10039350"/>
                </a:cubicBezTo>
                <a:cubicBezTo>
                  <a:pt x="4144433" y="10085916"/>
                  <a:pt x="3905250" y="10130366"/>
                  <a:pt x="3841750" y="10172700"/>
                </a:cubicBezTo>
                <a:cubicBezTo>
                  <a:pt x="3778250" y="10215033"/>
                  <a:pt x="3718983" y="10236200"/>
                  <a:pt x="3663950" y="10236200"/>
                </a:cubicBezTo>
                <a:cubicBezTo>
                  <a:pt x="3608916" y="10236200"/>
                  <a:pt x="3564466" y="10215033"/>
                  <a:pt x="3530600" y="10172700"/>
                </a:cubicBezTo>
                <a:cubicBezTo>
                  <a:pt x="3276600" y="9867900"/>
                  <a:pt x="3035300" y="9611783"/>
                  <a:pt x="2806700" y="9404350"/>
                </a:cubicBezTo>
                <a:cubicBezTo>
                  <a:pt x="2578100" y="9196916"/>
                  <a:pt x="2374900" y="8919634"/>
                  <a:pt x="2197100" y="8572500"/>
                </a:cubicBezTo>
                <a:cubicBezTo>
                  <a:pt x="2019300" y="8225367"/>
                  <a:pt x="1930400" y="7956550"/>
                  <a:pt x="1930400" y="7766050"/>
                </a:cubicBezTo>
                <a:cubicBezTo>
                  <a:pt x="1930400" y="7575550"/>
                  <a:pt x="2015066" y="7480300"/>
                  <a:pt x="2184400" y="7480300"/>
                </a:cubicBezTo>
                <a:cubicBezTo>
                  <a:pt x="2269066" y="7480300"/>
                  <a:pt x="2370666" y="7459134"/>
                  <a:pt x="2489200" y="7416800"/>
                </a:cubicBezTo>
                <a:cubicBezTo>
                  <a:pt x="2777066" y="7315200"/>
                  <a:pt x="3200400" y="7211484"/>
                  <a:pt x="3759200" y="7105650"/>
                </a:cubicBezTo>
                <a:cubicBezTo>
                  <a:pt x="4318000" y="6999817"/>
                  <a:pt x="4792133" y="6946900"/>
                  <a:pt x="5181600" y="6946900"/>
                </a:cubicBezTo>
                <a:cubicBezTo>
                  <a:pt x="5816600" y="6946900"/>
                  <a:pt x="6337300" y="7023100"/>
                  <a:pt x="6743700" y="7175500"/>
                </a:cubicBezTo>
                <a:cubicBezTo>
                  <a:pt x="7150100" y="7327900"/>
                  <a:pt x="7353300" y="7484534"/>
                  <a:pt x="7353300" y="7645400"/>
                </a:cubicBezTo>
                <a:close/>
                <a:moveTo>
                  <a:pt x="4038600" y="9067800"/>
                </a:moveTo>
                <a:cubicBezTo>
                  <a:pt x="4199466" y="9067800"/>
                  <a:pt x="4409016" y="9031816"/>
                  <a:pt x="4667250" y="8959850"/>
                </a:cubicBezTo>
                <a:cubicBezTo>
                  <a:pt x="4925483" y="8887884"/>
                  <a:pt x="5118100" y="8779934"/>
                  <a:pt x="5245100" y="8636000"/>
                </a:cubicBezTo>
                <a:cubicBezTo>
                  <a:pt x="5372100" y="8492067"/>
                  <a:pt x="5435600" y="8358717"/>
                  <a:pt x="5435600" y="8235950"/>
                </a:cubicBezTo>
                <a:cubicBezTo>
                  <a:pt x="5435600" y="8113184"/>
                  <a:pt x="5391150" y="8009467"/>
                  <a:pt x="5302250" y="7924800"/>
                </a:cubicBezTo>
                <a:cubicBezTo>
                  <a:pt x="5213350" y="7840134"/>
                  <a:pt x="5105400" y="7797800"/>
                  <a:pt x="4978400" y="7797800"/>
                </a:cubicBezTo>
                <a:cubicBezTo>
                  <a:pt x="4851400" y="7797800"/>
                  <a:pt x="4646083" y="7825317"/>
                  <a:pt x="4362450" y="7880350"/>
                </a:cubicBezTo>
                <a:cubicBezTo>
                  <a:pt x="4078816" y="7935384"/>
                  <a:pt x="3884083" y="7979834"/>
                  <a:pt x="3778250" y="8013700"/>
                </a:cubicBezTo>
                <a:cubicBezTo>
                  <a:pt x="3672416" y="8047567"/>
                  <a:pt x="3589866" y="8111067"/>
                  <a:pt x="3530600" y="8204200"/>
                </a:cubicBezTo>
                <a:cubicBezTo>
                  <a:pt x="3471333" y="8297334"/>
                  <a:pt x="3441700" y="8407400"/>
                  <a:pt x="3441700" y="8534400"/>
                </a:cubicBezTo>
                <a:cubicBezTo>
                  <a:pt x="3441700" y="8890000"/>
                  <a:pt x="3640666" y="9067800"/>
                  <a:pt x="4038600" y="9067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5319258" y="2089277"/>
            <a:ext cx="578815" cy="578815"/>
          </a:xfrm>
          <a:custGeom>
            <a:pathLst>
              <a:path w="10718800" h="10718800">
                <a:moveTo>
                  <a:pt x="10718800" y="9499600"/>
                </a:moveTo>
                <a:cubicBezTo>
                  <a:pt x="10718800" y="9643533"/>
                  <a:pt x="10414000" y="9715500"/>
                  <a:pt x="9804400" y="9715500"/>
                </a:cubicBezTo>
                <a:cubicBezTo>
                  <a:pt x="9635066" y="9715500"/>
                  <a:pt x="9446683" y="9702800"/>
                  <a:pt x="9239250" y="9677400"/>
                </a:cubicBezTo>
                <a:cubicBezTo>
                  <a:pt x="9031816" y="9652000"/>
                  <a:pt x="8820150" y="9632950"/>
                  <a:pt x="8604250" y="9620250"/>
                </a:cubicBezTo>
                <a:cubicBezTo>
                  <a:pt x="8388350" y="9607550"/>
                  <a:pt x="8244416" y="9577916"/>
                  <a:pt x="8172450" y="9531350"/>
                </a:cubicBezTo>
                <a:cubicBezTo>
                  <a:pt x="8100483" y="9484784"/>
                  <a:pt x="8043333" y="9406467"/>
                  <a:pt x="8001000" y="9296400"/>
                </a:cubicBezTo>
                <a:cubicBezTo>
                  <a:pt x="7789333" y="8763000"/>
                  <a:pt x="7600950" y="8394700"/>
                  <a:pt x="7435850" y="8191500"/>
                </a:cubicBezTo>
                <a:cubicBezTo>
                  <a:pt x="7270750" y="7988300"/>
                  <a:pt x="7086600" y="7835900"/>
                  <a:pt x="6883400" y="7734300"/>
                </a:cubicBezTo>
                <a:cubicBezTo>
                  <a:pt x="6680200" y="7632700"/>
                  <a:pt x="6428316" y="7452784"/>
                  <a:pt x="6127750" y="7194550"/>
                </a:cubicBezTo>
                <a:cubicBezTo>
                  <a:pt x="5827183" y="6936317"/>
                  <a:pt x="5554133" y="6756400"/>
                  <a:pt x="5308600" y="6654800"/>
                </a:cubicBezTo>
                <a:cubicBezTo>
                  <a:pt x="5063066" y="6553200"/>
                  <a:pt x="4859866" y="6502400"/>
                  <a:pt x="4699000" y="6502400"/>
                </a:cubicBezTo>
                <a:cubicBezTo>
                  <a:pt x="4453466" y="6502400"/>
                  <a:pt x="4279900" y="6521450"/>
                  <a:pt x="4178300" y="6559550"/>
                </a:cubicBezTo>
                <a:cubicBezTo>
                  <a:pt x="4076700" y="6597650"/>
                  <a:pt x="3924300" y="6724650"/>
                  <a:pt x="3721100" y="6940550"/>
                </a:cubicBezTo>
                <a:cubicBezTo>
                  <a:pt x="3517900" y="7156450"/>
                  <a:pt x="3357033" y="7370234"/>
                  <a:pt x="3238500" y="7581900"/>
                </a:cubicBezTo>
                <a:cubicBezTo>
                  <a:pt x="3119966" y="7793567"/>
                  <a:pt x="3060700" y="7929034"/>
                  <a:pt x="3060700" y="7988300"/>
                </a:cubicBezTo>
                <a:cubicBezTo>
                  <a:pt x="3060700" y="8047567"/>
                  <a:pt x="3158066" y="8077200"/>
                  <a:pt x="3352800" y="8077200"/>
                </a:cubicBezTo>
                <a:cubicBezTo>
                  <a:pt x="3547533" y="8077200"/>
                  <a:pt x="3731683" y="8064500"/>
                  <a:pt x="3905250" y="8039100"/>
                </a:cubicBezTo>
                <a:cubicBezTo>
                  <a:pt x="4078816" y="8013700"/>
                  <a:pt x="4182533" y="7975600"/>
                  <a:pt x="4216400" y="7924800"/>
                </a:cubicBezTo>
                <a:cubicBezTo>
                  <a:pt x="4250266" y="7874000"/>
                  <a:pt x="4267200" y="7755467"/>
                  <a:pt x="4267200" y="7569200"/>
                </a:cubicBezTo>
                <a:lnTo>
                  <a:pt x="4254500" y="7277100"/>
                </a:lnTo>
                <a:cubicBezTo>
                  <a:pt x="4254500" y="7167034"/>
                  <a:pt x="4277783" y="7092950"/>
                  <a:pt x="4324350" y="7054850"/>
                </a:cubicBezTo>
                <a:cubicBezTo>
                  <a:pt x="4370916" y="7016750"/>
                  <a:pt x="4459816" y="6997700"/>
                  <a:pt x="4591050" y="6997700"/>
                </a:cubicBezTo>
                <a:cubicBezTo>
                  <a:pt x="4722283" y="6997700"/>
                  <a:pt x="4819650" y="7001934"/>
                  <a:pt x="4883150" y="7010400"/>
                </a:cubicBezTo>
                <a:cubicBezTo>
                  <a:pt x="4946650" y="7018867"/>
                  <a:pt x="4991100" y="7040034"/>
                  <a:pt x="5016500" y="7073900"/>
                </a:cubicBezTo>
                <a:cubicBezTo>
                  <a:pt x="5041900" y="7107767"/>
                  <a:pt x="5054600" y="7154334"/>
                  <a:pt x="5054600" y="7213600"/>
                </a:cubicBezTo>
                <a:lnTo>
                  <a:pt x="5054600" y="7366000"/>
                </a:lnTo>
                <a:cubicBezTo>
                  <a:pt x="5054600" y="7425267"/>
                  <a:pt x="5063066" y="7495117"/>
                  <a:pt x="5080000" y="7575550"/>
                </a:cubicBezTo>
                <a:cubicBezTo>
                  <a:pt x="5096933" y="7655984"/>
                  <a:pt x="5111750" y="7704667"/>
                  <a:pt x="5124450" y="7721600"/>
                </a:cubicBezTo>
                <a:cubicBezTo>
                  <a:pt x="5137150" y="7738534"/>
                  <a:pt x="5162550" y="7747000"/>
                  <a:pt x="5200650" y="7747000"/>
                </a:cubicBezTo>
                <a:cubicBezTo>
                  <a:pt x="5238750" y="7747000"/>
                  <a:pt x="5336116" y="7730067"/>
                  <a:pt x="5492750" y="7696200"/>
                </a:cubicBezTo>
                <a:cubicBezTo>
                  <a:pt x="5649383" y="7662334"/>
                  <a:pt x="5784850" y="7645400"/>
                  <a:pt x="5899150" y="7645400"/>
                </a:cubicBezTo>
                <a:cubicBezTo>
                  <a:pt x="6013450" y="7645400"/>
                  <a:pt x="6117166" y="7713134"/>
                  <a:pt x="6210300" y="7848600"/>
                </a:cubicBezTo>
                <a:cubicBezTo>
                  <a:pt x="6303433" y="7984067"/>
                  <a:pt x="6350000" y="8096250"/>
                  <a:pt x="6350000" y="8185150"/>
                </a:cubicBezTo>
                <a:cubicBezTo>
                  <a:pt x="6350000" y="8274050"/>
                  <a:pt x="6311900" y="8339667"/>
                  <a:pt x="6235700" y="8382000"/>
                </a:cubicBezTo>
                <a:cubicBezTo>
                  <a:pt x="6159500" y="8424334"/>
                  <a:pt x="6002866" y="8460317"/>
                  <a:pt x="5765800" y="8489950"/>
                </a:cubicBezTo>
                <a:cubicBezTo>
                  <a:pt x="5528733" y="8519584"/>
                  <a:pt x="5367866" y="8549217"/>
                  <a:pt x="5283200" y="8578850"/>
                </a:cubicBezTo>
                <a:cubicBezTo>
                  <a:pt x="5198533" y="8608484"/>
                  <a:pt x="5139266" y="8693150"/>
                  <a:pt x="5105400" y="8832850"/>
                </a:cubicBezTo>
                <a:cubicBezTo>
                  <a:pt x="5071533" y="8972550"/>
                  <a:pt x="5054600" y="9084734"/>
                  <a:pt x="5054600" y="9169400"/>
                </a:cubicBezTo>
                <a:cubicBezTo>
                  <a:pt x="5054600" y="9372600"/>
                  <a:pt x="5164666" y="9461500"/>
                  <a:pt x="5384800" y="9436100"/>
                </a:cubicBezTo>
                <a:cubicBezTo>
                  <a:pt x="5477933" y="9427634"/>
                  <a:pt x="5583766" y="9423400"/>
                  <a:pt x="5702300" y="9423400"/>
                </a:cubicBezTo>
                <a:lnTo>
                  <a:pt x="6286500" y="9436100"/>
                </a:lnTo>
                <a:cubicBezTo>
                  <a:pt x="6379633" y="9436100"/>
                  <a:pt x="6460066" y="9427634"/>
                  <a:pt x="6527800" y="9410700"/>
                </a:cubicBezTo>
                <a:cubicBezTo>
                  <a:pt x="6595533" y="9393767"/>
                  <a:pt x="6633633" y="9385300"/>
                  <a:pt x="6642100" y="9385300"/>
                </a:cubicBezTo>
                <a:cubicBezTo>
                  <a:pt x="6709833" y="9385300"/>
                  <a:pt x="6813550" y="9499600"/>
                  <a:pt x="6953250" y="9728200"/>
                </a:cubicBezTo>
                <a:cubicBezTo>
                  <a:pt x="7092950" y="9956800"/>
                  <a:pt x="7162800" y="10128250"/>
                  <a:pt x="7162800" y="10242550"/>
                </a:cubicBezTo>
                <a:cubicBezTo>
                  <a:pt x="7162800" y="10356850"/>
                  <a:pt x="7082366" y="10414000"/>
                  <a:pt x="6921500" y="10414000"/>
                </a:cubicBezTo>
                <a:cubicBezTo>
                  <a:pt x="6870700" y="10414000"/>
                  <a:pt x="6777566" y="10403416"/>
                  <a:pt x="6642100" y="10382250"/>
                </a:cubicBezTo>
                <a:cubicBezTo>
                  <a:pt x="6506633" y="10361083"/>
                  <a:pt x="6301316" y="10350500"/>
                  <a:pt x="6026150" y="10350500"/>
                </a:cubicBezTo>
                <a:cubicBezTo>
                  <a:pt x="5750983" y="10350500"/>
                  <a:pt x="5338233" y="10367433"/>
                  <a:pt x="4787900" y="10401300"/>
                </a:cubicBezTo>
                <a:cubicBezTo>
                  <a:pt x="4237566" y="10435166"/>
                  <a:pt x="3877733" y="10477500"/>
                  <a:pt x="3708400" y="10528300"/>
                </a:cubicBezTo>
                <a:cubicBezTo>
                  <a:pt x="3259666" y="10655300"/>
                  <a:pt x="2904066" y="10718800"/>
                  <a:pt x="2641600" y="10718800"/>
                </a:cubicBezTo>
                <a:cubicBezTo>
                  <a:pt x="2514600" y="10718800"/>
                  <a:pt x="2421466" y="10668000"/>
                  <a:pt x="2362200" y="10566400"/>
                </a:cubicBezTo>
                <a:cubicBezTo>
                  <a:pt x="2302933" y="10464800"/>
                  <a:pt x="2273300" y="10388600"/>
                  <a:pt x="2273300" y="10337800"/>
                </a:cubicBezTo>
                <a:cubicBezTo>
                  <a:pt x="2273300" y="10236200"/>
                  <a:pt x="2328333" y="10179050"/>
                  <a:pt x="2438400" y="10166350"/>
                </a:cubicBezTo>
                <a:cubicBezTo>
                  <a:pt x="2548466" y="10153650"/>
                  <a:pt x="2747433" y="10090150"/>
                  <a:pt x="3035300" y="9975850"/>
                </a:cubicBezTo>
                <a:cubicBezTo>
                  <a:pt x="3323166" y="9861550"/>
                  <a:pt x="3572933" y="9774766"/>
                  <a:pt x="3784600" y="9715500"/>
                </a:cubicBezTo>
                <a:cubicBezTo>
                  <a:pt x="3996266" y="9656233"/>
                  <a:pt x="4114800" y="9611783"/>
                  <a:pt x="4140200" y="9582150"/>
                </a:cubicBezTo>
                <a:cubicBezTo>
                  <a:pt x="4165600" y="9552516"/>
                  <a:pt x="4178300" y="9463617"/>
                  <a:pt x="4178300" y="9315450"/>
                </a:cubicBezTo>
                <a:cubicBezTo>
                  <a:pt x="4178300" y="9167284"/>
                  <a:pt x="4167716" y="9055100"/>
                  <a:pt x="4146550" y="8978900"/>
                </a:cubicBezTo>
                <a:cubicBezTo>
                  <a:pt x="4125383" y="8902700"/>
                  <a:pt x="4089400" y="8864600"/>
                  <a:pt x="4038600" y="8864600"/>
                </a:cubicBezTo>
                <a:cubicBezTo>
                  <a:pt x="3987800" y="8864600"/>
                  <a:pt x="3881966" y="8890000"/>
                  <a:pt x="3721100" y="8940800"/>
                </a:cubicBezTo>
                <a:lnTo>
                  <a:pt x="3365500" y="9042400"/>
                </a:lnTo>
                <a:cubicBezTo>
                  <a:pt x="3297766" y="9042400"/>
                  <a:pt x="3244850" y="8983134"/>
                  <a:pt x="3206750" y="8864600"/>
                </a:cubicBezTo>
                <a:cubicBezTo>
                  <a:pt x="3168650" y="8746067"/>
                  <a:pt x="3109383" y="8612717"/>
                  <a:pt x="3028950" y="8464550"/>
                </a:cubicBezTo>
                <a:cubicBezTo>
                  <a:pt x="2948516" y="8316384"/>
                  <a:pt x="2887133" y="8242300"/>
                  <a:pt x="2844800" y="8242300"/>
                </a:cubicBezTo>
                <a:cubicBezTo>
                  <a:pt x="2802466" y="8242300"/>
                  <a:pt x="2711450" y="8303684"/>
                  <a:pt x="2571750" y="8426450"/>
                </a:cubicBezTo>
                <a:cubicBezTo>
                  <a:pt x="2432050" y="8549217"/>
                  <a:pt x="2300816" y="8661400"/>
                  <a:pt x="2178050" y="8763000"/>
                </a:cubicBezTo>
                <a:cubicBezTo>
                  <a:pt x="2055283" y="8864600"/>
                  <a:pt x="1934633" y="8989484"/>
                  <a:pt x="1816100" y="9137650"/>
                </a:cubicBezTo>
                <a:cubicBezTo>
                  <a:pt x="1697566" y="9285817"/>
                  <a:pt x="1619250" y="9427634"/>
                  <a:pt x="1581150" y="9563100"/>
                </a:cubicBezTo>
                <a:cubicBezTo>
                  <a:pt x="1543050" y="9698566"/>
                  <a:pt x="1479550" y="9791700"/>
                  <a:pt x="1390650" y="9842500"/>
                </a:cubicBezTo>
                <a:cubicBezTo>
                  <a:pt x="1301750" y="9893300"/>
                  <a:pt x="1149350" y="9918700"/>
                  <a:pt x="933450" y="9918700"/>
                </a:cubicBezTo>
                <a:cubicBezTo>
                  <a:pt x="717550" y="9918700"/>
                  <a:pt x="508000" y="9897533"/>
                  <a:pt x="304800" y="9855200"/>
                </a:cubicBezTo>
                <a:cubicBezTo>
                  <a:pt x="101600" y="9812866"/>
                  <a:pt x="0" y="9762066"/>
                  <a:pt x="0" y="9702800"/>
                </a:cubicBezTo>
                <a:cubicBezTo>
                  <a:pt x="0" y="9609666"/>
                  <a:pt x="160866" y="9495367"/>
                  <a:pt x="482600" y="9359900"/>
                </a:cubicBezTo>
                <a:cubicBezTo>
                  <a:pt x="956733" y="9165167"/>
                  <a:pt x="1272116" y="8989484"/>
                  <a:pt x="1428750" y="8832850"/>
                </a:cubicBezTo>
                <a:cubicBezTo>
                  <a:pt x="1585383" y="8676217"/>
                  <a:pt x="1835150" y="8405284"/>
                  <a:pt x="2178050" y="8020050"/>
                </a:cubicBezTo>
                <a:cubicBezTo>
                  <a:pt x="2520950" y="7634817"/>
                  <a:pt x="2722033" y="7372350"/>
                  <a:pt x="2781300" y="7232650"/>
                </a:cubicBezTo>
                <a:cubicBezTo>
                  <a:pt x="2840566" y="7092950"/>
                  <a:pt x="2870200" y="6976534"/>
                  <a:pt x="2870200" y="6883400"/>
                </a:cubicBezTo>
                <a:cubicBezTo>
                  <a:pt x="2870200" y="6790267"/>
                  <a:pt x="2836333" y="6743700"/>
                  <a:pt x="2768600" y="6743700"/>
                </a:cubicBezTo>
                <a:cubicBezTo>
                  <a:pt x="2700866" y="6743700"/>
                  <a:pt x="2482850" y="6769100"/>
                  <a:pt x="2114550" y="6819900"/>
                </a:cubicBezTo>
                <a:cubicBezTo>
                  <a:pt x="1746250" y="6870700"/>
                  <a:pt x="1509183" y="6938434"/>
                  <a:pt x="1403350" y="7023100"/>
                </a:cubicBezTo>
                <a:cubicBezTo>
                  <a:pt x="1297516" y="7107767"/>
                  <a:pt x="1214966" y="7150100"/>
                  <a:pt x="1155700" y="7150100"/>
                </a:cubicBezTo>
                <a:cubicBezTo>
                  <a:pt x="1096433" y="7150100"/>
                  <a:pt x="1028700" y="7084484"/>
                  <a:pt x="952500" y="6953250"/>
                </a:cubicBezTo>
                <a:cubicBezTo>
                  <a:pt x="876300" y="6822017"/>
                  <a:pt x="838200" y="6722534"/>
                  <a:pt x="838200" y="6654800"/>
                </a:cubicBezTo>
                <a:cubicBezTo>
                  <a:pt x="838200" y="6587067"/>
                  <a:pt x="891116" y="6548967"/>
                  <a:pt x="996950" y="6540500"/>
                </a:cubicBezTo>
                <a:cubicBezTo>
                  <a:pt x="1102783" y="6532034"/>
                  <a:pt x="1219200" y="6506634"/>
                  <a:pt x="1346200" y="6464300"/>
                </a:cubicBezTo>
                <a:cubicBezTo>
                  <a:pt x="1693333" y="6328834"/>
                  <a:pt x="2048933" y="6239934"/>
                  <a:pt x="2413000" y="6197600"/>
                </a:cubicBezTo>
                <a:cubicBezTo>
                  <a:pt x="2497666" y="6189134"/>
                  <a:pt x="2605616" y="6159500"/>
                  <a:pt x="2736850" y="6108700"/>
                </a:cubicBezTo>
                <a:cubicBezTo>
                  <a:pt x="2868083" y="6057900"/>
                  <a:pt x="2992966" y="6013450"/>
                  <a:pt x="3111500" y="5975350"/>
                </a:cubicBezTo>
                <a:cubicBezTo>
                  <a:pt x="3230033" y="5937250"/>
                  <a:pt x="3302000" y="5894917"/>
                  <a:pt x="3327400" y="5848350"/>
                </a:cubicBezTo>
                <a:cubicBezTo>
                  <a:pt x="3352800" y="5801784"/>
                  <a:pt x="3365500" y="5731934"/>
                  <a:pt x="3365500" y="5638800"/>
                </a:cubicBezTo>
                <a:lnTo>
                  <a:pt x="3302000" y="4521200"/>
                </a:lnTo>
                <a:cubicBezTo>
                  <a:pt x="3285066" y="4055534"/>
                  <a:pt x="3276600" y="3581400"/>
                  <a:pt x="3276600" y="3098800"/>
                </a:cubicBezTo>
                <a:cubicBezTo>
                  <a:pt x="3276600" y="2921000"/>
                  <a:pt x="3238500" y="2832100"/>
                  <a:pt x="3162300" y="2832100"/>
                </a:cubicBezTo>
                <a:cubicBezTo>
                  <a:pt x="3086100" y="2832100"/>
                  <a:pt x="3003550" y="2851150"/>
                  <a:pt x="2914650" y="2889250"/>
                </a:cubicBezTo>
                <a:cubicBezTo>
                  <a:pt x="2825750" y="2927350"/>
                  <a:pt x="2747433" y="2946400"/>
                  <a:pt x="2679700" y="2946400"/>
                </a:cubicBezTo>
                <a:cubicBezTo>
                  <a:pt x="2611966" y="2946400"/>
                  <a:pt x="2561166" y="2891367"/>
                  <a:pt x="2527300" y="2781300"/>
                </a:cubicBezTo>
                <a:cubicBezTo>
                  <a:pt x="2493433" y="2671234"/>
                  <a:pt x="2453216" y="2573867"/>
                  <a:pt x="2406650" y="2489200"/>
                </a:cubicBezTo>
                <a:cubicBezTo>
                  <a:pt x="2360083" y="2404534"/>
                  <a:pt x="2336800" y="2334684"/>
                  <a:pt x="2336800" y="2279650"/>
                </a:cubicBezTo>
                <a:cubicBezTo>
                  <a:pt x="2336800" y="2224617"/>
                  <a:pt x="2404533" y="2190750"/>
                  <a:pt x="2540000" y="2178050"/>
                </a:cubicBezTo>
                <a:cubicBezTo>
                  <a:pt x="2675466" y="2165350"/>
                  <a:pt x="2823633" y="2139950"/>
                  <a:pt x="2984500" y="2101850"/>
                </a:cubicBezTo>
                <a:cubicBezTo>
                  <a:pt x="3145366" y="2063750"/>
                  <a:pt x="3240616" y="2017184"/>
                  <a:pt x="3270250" y="1962150"/>
                </a:cubicBezTo>
                <a:cubicBezTo>
                  <a:pt x="3299883" y="1907117"/>
                  <a:pt x="3323166" y="1780117"/>
                  <a:pt x="3340100" y="1581150"/>
                </a:cubicBezTo>
                <a:cubicBezTo>
                  <a:pt x="3357033" y="1382184"/>
                  <a:pt x="3365500" y="1212850"/>
                  <a:pt x="3365500" y="1073150"/>
                </a:cubicBezTo>
                <a:cubicBezTo>
                  <a:pt x="3365500" y="933450"/>
                  <a:pt x="3397250" y="842434"/>
                  <a:pt x="3460750" y="800100"/>
                </a:cubicBezTo>
                <a:cubicBezTo>
                  <a:pt x="3524250" y="757767"/>
                  <a:pt x="3657600" y="736600"/>
                  <a:pt x="3860800" y="736600"/>
                </a:cubicBezTo>
                <a:cubicBezTo>
                  <a:pt x="4064000" y="736600"/>
                  <a:pt x="4165600" y="787400"/>
                  <a:pt x="4165600" y="889000"/>
                </a:cubicBezTo>
                <a:lnTo>
                  <a:pt x="4140200" y="1130300"/>
                </a:lnTo>
                <a:cubicBezTo>
                  <a:pt x="4140200" y="1265767"/>
                  <a:pt x="4150783" y="1399117"/>
                  <a:pt x="4171950" y="1530350"/>
                </a:cubicBezTo>
                <a:cubicBezTo>
                  <a:pt x="4193116" y="1661584"/>
                  <a:pt x="4218516" y="1744134"/>
                  <a:pt x="4248150" y="1778000"/>
                </a:cubicBezTo>
                <a:cubicBezTo>
                  <a:pt x="4277783" y="1811867"/>
                  <a:pt x="4353983" y="1828800"/>
                  <a:pt x="4476750" y="1828800"/>
                </a:cubicBezTo>
                <a:cubicBezTo>
                  <a:pt x="4599516" y="1828800"/>
                  <a:pt x="4754033" y="1803400"/>
                  <a:pt x="4940300" y="1752600"/>
                </a:cubicBezTo>
                <a:cubicBezTo>
                  <a:pt x="5126566" y="1701800"/>
                  <a:pt x="5274733" y="1672167"/>
                  <a:pt x="5384800" y="1663700"/>
                </a:cubicBezTo>
                <a:cubicBezTo>
                  <a:pt x="5494866" y="1655234"/>
                  <a:pt x="5566833" y="1629834"/>
                  <a:pt x="5600700" y="1587500"/>
                </a:cubicBezTo>
                <a:cubicBezTo>
                  <a:pt x="5634566" y="1545167"/>
                  <a:pt x="5655733" y="1439334"/>
                  <a:pt x="5664200" y="1270000"/>
                </a:cubicBezTo>
                <a:cubicBezTo>
                  <a:pt x="5672666" y="1100667"/>
                  <a:pt x="5691716" y="876300"/>
                  <a:pt x="5721350" y="596900"/>
                </a:cubicBezTo>
                <a:cubicBezTo>
                  <a:pt x="5750983" y="317500"/>
                  <a:pt x="5776383" y="156634"/>
                  <a:pt x="5797550" y="114300"/>
                </a:cubicBezTo>
                <a:cubicBezTo>
                  <a:pt x="5818716" y="71967"/>
                  <a:pt x="5858933" y="42334"/>
                  <a:pt x="5918200" y="25400"/>
                </a:cubicBezTo>
                <a:cubicBezTo>
                  <a:pt x="5977466" y="8467"/>
                  <a:pt x="6074833" y="0"/>
                  <a:pt x="6210300" y="0"/>
                </a:cubicBezTo>
                <a:cubicBezTo>
                  <a:pt x="6345766" y="0"/>
                  <a:pt x="6445250" y="12700"/>
                  <a:pt x="6508750" y="38100"/>
                </a:cubicBezTo>
                <a:cubicBezTo>
                  <a:pt x="6572250" y="63500"/>
                  <a:pt x="6604000" y="101600"/>
                  <a:pt x="6604000" y="152400"/>
                </a:cubicBezTo>
                <a:cubicBezTo>
                  <a:pt x="6604000" y="203200"/>
                  <a:pt x="6593416" y="264584"/>
                  <a:pt x="6572250" y="336550"/>
                </a:cubicBezTo>
                <a:cubicBezTo>
                  <a:pt x="6551083" y="408517"/>
                  <a:pt x="6540500" y="599017"/>
                  <a:pt x="6540500" y="908050"/>
                </a:cubicBezTo>
                <a:cubicBezTo>
                  <a:pt x="6540500" y="1217084"/>
                  <a:pt x="6557433" y="1394884"/>
                  <a:pt x="6591300" y="1441450"/>
                </a:cubicBezTo>
                <a:cubicBezTo>
                  <a:pt x="6625166" y="1488017"/>
                  <a:pt x="6707716" y="1511300"/>
                  <a:pt x="6838950" y="1511300"/>
                </a:cubicBezTo>
                <a:cubicBezTo>
                  <a:pt x="6970183" y="1511300"/>
                  <a:pt x="7050616" y="1504950"/>
                  <a:pt x="7080250" y="1492250"/>
                </a:cubicBezTo>
                <a:cubicBezTo>
                  <a:pt x="7109883" y="1479550"/>
                  <a:pt x="7133166" y="1473200"/>
                  <a:pt x="7150100" y="1473200"/>
                </a:cubicBezTo>
                <a:cubicBezTo>
                  <a:pt x="7234766" y="1473200"/>
                  <a:pt x="7315200" y="1564217"/>
                  <a:pt x="7391400" y="1746250"/>
                </a:cubicBezTo>
                <a:cubicBezTo>
                  <a:pt x="7467600" y="1928284"/>
                  <a:pt x="7505700" y="2070100"/>
                  <a:pt x="7505700" y="2171700"/>
                </a:cubicBezTo>
                <a:cubicBezTo>
                  <a:pt x="7505700" y="2273300"/>
                  <a:pt x="7437966" y="2324100"/>
                  <a:pt x="7302500" y="2324100"/>
                </a:cubicBezTo>
                <a:lnTo>
                  <a:pt x="7048500" y="2298700"/>
                </a:lnTo>
                <a:cubicBezTo>
                  <a:pt x="6853766" y="2298700"/>
                  <a:pt x="6720416" y="2309284"/>
                  <a:pt x="6648450" y="2330450"/>
                </a:cubicBezTo>
                <a:cubicBezTo>
                  <a:pt x="6576483" y="2351617"/>
                  <a:pt x="6529916" y="2387600"/>
                  <a:pt x="6508750" y="2438400"/>
                </a:cubicBezTo>
                <a:cubicBezTo>
                  <a:pt x="6487583" y="2489200"/>
                  <a:pt x="6466416" y="2635250"/>
                  <a:pt x="6445250" y="2876550"/>
                </a:cubicBezTo>
                <a:cubicBezTo>
                  <a:pt x="6424083" y="3117850"/>
                  <a:pt x="6413500" y="3378200"/>
                  <a:pt x="6413500" y="3657600"/>
                </a:cubicBezTo>
                <a:cubicBezTo>
                  <a:pt x="6413500" y="3937000"/>
                  <a:pt x="6419850" y="4235450"/>
                  <a:pt x="6432550" y="4552950"/>
                </a:cubicBezTo>
                <a:cubicBezTo>
                  <a:pt x="6445250" y="4870450"/>
                  <a:pt x="6462183" y="5060950"/>
                  <a:pt x="6483350" y="5124450"/>
                </a:cubicBezTo>
                <a:cubicBezTo>
                  <a:pt x="6504516" y="5187950"/>
                  <a:pt x="6553200" y="5219700"/>
                  <a:pt x="6629400" y="5219700"/>
                </a:cubicBezTo>
                <a:cubicBezTo>
                  <a:pt x="6705600" y="5219700"/>
                  <a:pt x="6790266" y="5211234"/>
                  <a:pt x="6883400" y="5194300"/>
                </a:cubicBezTo>
                <a:cubicBezTo>
                  <a:pt x="7171266" y="5135034"/>
                  <a:pt x="7505700" y="5105400"/>
                  <a:pt x="7886700" y="5105400"/>
                </a:cubicBezTo>
                <a:cubicBezTo>
                  <a:pt x="7962900" y="5105400"/>
                  <a:pt x="8020050" y="5122334"/>
                  <a:pt x="8058150" y="5156200"/>
                </a:cubicBezTo>
                <a:cubicBezTo>
                  <a:pt x="8096250" y="5190067"/>
                  <a:pt x="8157633" y="5287434"/>
                  <a:pt x="8242300" y="5448300"/>
                </a:cubicBezTo>
                <a:cubicBezTo>
                  <a:pt x="8326966" y="5609167"/>
                  <a:pt x="8369300" y="5734050"/>
                  <a:pt x="8369300" y="5822950"/>
                </a:cubicBezTo>
                <a:cubicBezTo>
                  <a:pt x="8369300" y="5911850"/>
                  <a:pt x="8310033" y="5956300"/>
                  <a:pt x="8191500" y="5956300"/>
                </a:cubicBezTo>
                <a:cubicBezTo>
                  <a:pt x="8157633" y="5956300"/>
                  <a:pt x="8098366" y="5947834"/>
                  <a:pt x="8013700" y="5930900"/>
                </a:cubicBezTo>
                <a:cubicBezTo>
                  <a:pt x="7929033" y="5913967"/>
                  <a:pt x="7791450" y="5905500"/>
                  <a:pt x="7600950" y="5905500"/>
                </a:cubicBezTo>
                <a:cubicBezTo>
                  <a:pt x="7410450" y="5905500"/>
                  <a:pt x="7215716" y="5918200"/>
                  <a:pt x="7016750" y="5943600"/>
                </a:cubicBezTo>
                <a:cubicBezTo>
                  <a:pt x="6817783" y="5969000"/>
                  <a:pt x="6667500" y="5996517"/>
                  <a:pt x="6565900" y="6026150"/>
                </a:cubicBezTo>
                <a:cubicBezTo>
                  <a:pt x="6464300" y="6055784"/>
                  <a:pt x="6413500" y="6112934"/>
                  <a:pt x="6413500" y="6197600"/>
                </a:cubicBezTo>
                <a:cubicBezTo>
                  <a:pt x="6413500" y="6282267"/>
                  <a:pt x="6491816" y="6443134"/>
                  <a:pt x="6648450" y="6680200"/>
                </a:cubicBezTo>
                <a:cubicBezTo>
                  <a:pt x="6805083" y="6917267"/>
                  <a:pt x="7027333" y="7128934"/>
                  <a:pt x="7315200" y="7315200"/>
                </a:cubicBezTo>
                <a:cubicBezTo>
                  <a:pt x="7603066" y="7501467"/>
                  <a:pt x="7962900" y="7757584"/>
                  <a:pt x="8394700" y="8083550"/>
                </a:cubicBezTo>
                <a:cubicBezTo>
                  <a:pt x="8826500" y="8409517"/>
                  <a:pt x="9116483" y="8612717"/>
                  <a:pt x="9264650" y="8693150"/>
                </a:cubicBezTo>
                <a:cubicBezTo>
                  <a:pt x="9412816" y="8773584"/>
                  <a:pt x="9692216" y="8894234"/>
                  <a:pt x="10102850" y="9055100"/>
                </a:cubicBezTo>
                <a:cubicBezTo>
                  <a:pt x="10513483" y="9215967"/>
                  <a:pt x="10718800" y="9364134"/>
                  <a:pt x="10718800" y="9499600"/>
                </a:cubicBezTo>
                <a:close/>
                <a:moveTo>
                  <a:pt x="5626100" y="2781300"/>
                </a:moveTo>
                <a:cubicBezTo>
                  <a:pt x="5617633" y="2595034"/>
                  <a:pt x="5588000" y="2501900"/>
                  <a:pt x="5537200" y="2501900"/>
                </a:cubicBezTo>
                <a:cubicBezTo>
                  <a:pt x="5486400" y="2501900"/>
                  <a:pt x="5435600" y="2510367"/>
                  <a:pt x="5384800" y="2527300"/>
                </a:cubicBezTo>
                <a:cubicBezTo>
                  <a:pt x="5088466" y="2603500"/>
                  <a:pt x="4732866" y="2658534"/>
                  <a:pt x="4318000" y="2692400"/>
                </a:cubicBezTo>
                <a:cubicBezTo>
                  <a:pt x="4224866" y="2700867"/>
                  <a:pt x="4163483" y="2726267"/>
                  <a:pt x="4133850" y="2768600"/>
                </a:cubicBezTo>
                <a:cubicBezTo>
                  <a:pt x="4104216" y="2810934"/>
                  <a:pt x="4089400" y="2891367"/>
                  <a:pt x="4089400" y="3009900"/>
                </a:cubicBezTo>
                <a:cubicBezTo>
                  <a:pt x="4089400" y="3128434"/>
                  <a:pt x="4114800" y="3187700"/>
                  <a:pt x="4165600" y="3187700"/>
                </a:cubicBezTo>
                <a:cubicBezTo>
                  <a:pt x="4216400" y="3187700"/>
                  <a:pt x="4298950" y="3179234"/>
                  <a:pt x="4413250" y="3162300"/>
                </a:cubicBezTo>
                <a:cubicBezTo>
                  <a:pt x="4527550" y="3145367"/>
                  <a:pt x="4650316" y="3136900"/>
                  <a:pt x="4781550" y="3136900"/>
                </a:cubicBezTo>
                <a:cubicBezTo>
                  <a:pt x="4912783" y="3136900"/>
                  <a:pt x="4999566" y="3143250"/>
                  <a:pt x="5041900" y="3155950"/>
                </a:cubicBezTo>
                <a:cubicBezTo>
                  <a:pt x="5084233" y="3168650"/>
                  <a:pt x="5105400" y="3236384"/>
                  <a:pt x="5105400" y="3359150"/>
                </a:cubicBezTo>
                <a:cubicBezTo>
                  <a:pt x="5105400" y="3481917"/>
                  <a:pt x="5090583" y="3564467"/>
                  <a:pt x="5060950" y="3606800"/>
                </a:cubicBezTo>
                <a:cubicBezTo>
                  <a:pt x="5031316" y="3649134"/>
                  <a:pt x="4948766" y="3683000"/>
                  <a:pt x="4813300" y="3708400"/>
                </a:cubicBezTo>
                <a:cubicBezTo>
                  <a:pt x="4677833" y="3733800"/>
                  <a:pt x="4536016" y="3793067"/>
                  <a:pt x="4387850" y="3886200"/>
                </a:cubicBezTo>
                <a:cubicBezTo>
                  <a:pt x="4239683" y="3979334"/>
                  <a:pt x="4148666" y="4049184"/>
                  <a:pt x="4114800" y="4095750"/>
                </a:cubicBezTo>
                <a:cubicBezTo>
                  <a:pt x="4080933" y="4142317"/>
                  <a:pt x="4064000" y="4207934"/>
                  <a:pt x="4064000" y="4292600"/>
                </a:cubicBezTo>
                <a:cubicBezTo>
                  <a:pt x="4064000" y="4377267"/>
                  <a:pt x="4131733" y="4406900"/>
                  <a:pt x="4267200" y="4381500"/>
                </a:cubicBezTo>
                <a:cubicBezTo>
                  <a:pt x="4572000" y="4322234"/>
                  <a:pt x="4796366" y="4292600"/>
                  <a:pt x="4940300" y="4292600"/>
                </a:cubicBezTo>
                <a:cubicBezTo>
                  <a:pt x="5067300" y="4292600"/>
                  <a:pt x="5130800" y="4364567"/>
                  <a:pt x="5130800" y="4508500"/>
                </a:cubicBezTo>
                <a:cubicBezTo>
                  <a:pt x="5130800" y="4652434"/>
                  <a:pt x="5037666" y="4766734"/>
                  <a:pt x="4851400" y="4851400"/>
                </a:cubicBezTo>
                <a:cubicBezTo>
                  <a:pt x="4461933" y="5020734"/>
                  <a:pt x="4239683" y="5128684"/>
                  <a:pt x="4184650" y="5175250"/>
                </a:cubicBezTo>
                <a:cubicBezTo>
                  <a:pt x="4129616" y="5221817"/>
                  <a:pt x="4102100" y="5312834"/>
                  <a:pt x="4102100" y="5448300"/>
                </a:cubicBezTo>
                <a:cubicBezTo>
                  <a:pt x="4102100" y="5583767"/>
                  <a:pt x="4148666" y="5651500"/>
                  <a:pt x="4241800" y="5651500"/>
                </a:cubicBezTo>
                <a:cubicBezTo>
                  <a:pt x="4292600" y="5651500"/>
                  <a:pt x="4440766" y="5615517"/>
                  <a:pt x="4686300" y="5543550"/>
                </a:cubicBezTo>
                <a:cubicBezTo>
                  <a:pt x="4931833" y="5471584"/>
                  <a:pt x="5198533" y="5418667"/>
                  <a:pt x="5486400" y="5384800"/>
                </a:cubicBezTo>
                <a:cubicBezTo>
                  <a:pt x="5579533" y="5367867"/>
                  <a:pt x="5640916" y="5325534"/>
                  <a:pt x="5670550" y="5257800"/>
                </a:cubicBezTo>
                <a:cubicBezTo>
                  <a:pt x="5700183" y="5190067"/>
                  <a:pt x="5715000" y="5050367"/>
                  <a:pt x="5715000" y="4838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949989" y="2157857"/>
            <a:ext cx="585673" cy="475259"/>
          </a:xfrm>
          <a:custGeom>
            <a:pathLst>
              <a:path w="10845800" h="8801100">
                <a:moveTo>
                  <a:pt x="7404100" y="3175000"/>
                </a:moveTo>
                <a:cubicBezTo>
                  <a:pt x="7429500" y="2497667"/>
                  <a:pt x="7442200" y="1955800"/>
                  <a:pt x="7442200" y="1549400"/>
                </a:cubicBezTo>
                <a:cubicBezTo>
                  <a:pt x="7442200" y="1143000"/>
                  <a:pt x="7429500" y="867834"/>
                  <a:pt x="7404100" y="723900"/>
                </a:cubicBezTo>
                <a:cubicBezTo>
                  <a:pt x="7378700" y="579967"/>
                  <a:pt x="7366000" y="474134"/>
                  <a:pt x="7366000" y="406400"/>
                </a:cubicBezTo>
                <a:cubicBezTo>
                  <a:pt x="7366000" y="135467"/>
                  <a:pt x="7509933" y="0"/>
                  <a:pt x="7797800" y="0"/>
                </a:cubicBezTo>
                <a:cubicBezTo>
                  <a:pt x="8331200" y="0"/>
                  <a:pt x="8597900" y="80434"/>
                  <a:pt x="8597900" y="241300"/>
                </a:cubicBezTo>
                <a:cubicBezTo>
                  <a:pt x="8597900" y="300567"/>
                  <a:pt x="8559800" y="368300"/>
                  <a:pt x="8483600" y="444500"/>
                </a:cubicBezTo>
                <a:cubicBezTo>
                  <a:pt x="8390466" y="520700"/>
                  <a:pt x="8343900" y="762000"/>
                  <a:pt x="8343900" y="1168400"/>
                </a:cubicBezTo>
                <a:lnTo>
                  <a:pt x="8356600" y="1917700"/>
                </a:lnTo>
                <a:cubicBezTo>
                  <a:pt x="8356600" y="2332567"/>
                  <a:pt x="8333316" y="2654300"/>
                  <a:pt x="8286750" y="2882900"/>
                </a:cubicBezTo>
                <a:cubicBezTo>
                  <a:pt x="8240183" y="3111500"/>
                  <a:pt x="8216900" y="3412067"/>
                  <a:pt x="8216900" y="3784600"/>
                </a:cubicBezTo>
                <a:cubicBezTo>
                  <a:pt x="8216900" y="3869267"/>
                  <a:pt x="8244416" y="3939117"/>
                  <a:pt x="8299450" y="3994150"/>
                </a:cubicBezTo>
                <a:cubicBezTo>
                  <a:pt x="8354483" y="4049184"/>
                  <a:pt x="8449733" y="4070350"/>
                  <a:pt x="8585200" y="4057650"/>
                </a:cubicBezTo>
                <a:cubicBezTo>
                  <a:pt x="8720666" y="4044950"/>
                  <a:pt x="8837083" y="4038600"/>
                  <a:pt x="8934450" y="4038600"/>
                </a:cubicBezTo>
                <a:cubicBezTo>
                  <a:pt x="9031816" y="4038600"/>
                  <a:pt x="9108016" y="4015317"/>
                  <a:pt x="9163050" y="3968750"/>
                </a:cubicBezTo>
                <a:cubicBezTo>
                  <a:pt x="9218083" y="3922184"/>
                  <a:pt x="9277350" y="3750734"/>
                  <a:pt x="9340850" y="3454400"/>
                </a:cubicBezTo>
                <a:cubicBezTo>
                  <a:pt x="9404350" y="3158067"/>
                  <a:pt x="9448800" y="2870200"/>
                  <a:pt x="9474200" y="2590800"/>
                </a:cubicBezTo>
                <a:cubicBezTo>
                  <a:pt x="9491133" y="2438400"/>
                  <a:pt x="9548283" y="2362200"/>
                  <a:pt x="9645650" y="2362200"/>
                </a:cubicBezTo>
                <a:cubicBezTo>
                  <a:pt x="9743016" y="2362200"/>
                  <a:pt x="9910233" y="2406650"/>
                  <a:pt x="10147300" y="2495550"/>
                </a:cubicBezTo>
                <a:cubicBezTo>
                  <a:pt x="10384366" y="2584450"/>
                  <a:pt x="10502900" y="2667000"/>
                  <a:pt x="10502900" y="2743200"/>
                </a:cubicBezTo>
                <a:cubicBezTo>
                  <a:pt x="10502900" y="2819400"/>
                  <a:pt x="10481733" y="2899834"/>
                  <a:pt x="10439400" y="2984500"/>
                </a:cubicBezTo>
                <a:cubicBezTo>
                  <a:pt x="10168466" y="3602567"/>
                  <a:pt x="9977966" y="4203700"/>
                  <a:pt x="9867900" y="4787900"/>
                </a:cubicBezTo>
                <a:cubicBezTo>
                  <a:pt x="9842500" y="4906434"/>
                  <a:pt x="9787466" y="4965700"/>
                  <a:pt x="9702800" y="4965700"/>
                </a:cubicBezTo>
                <a:cubicBezTo>
                  <a:pt x="9618133" y="4965700"/>
                  <a:pt x="9531350" y="4959350"/>
                  <a:pt x="9442450" y="4946650"/>
                </a:cubicBezTo>
                <a:cubicBezTo>
                  <a:pt x="9353550" y="4933950"/>
                  <a:pt x="9241366" y="4927600"/>
                  <a:pt x="9105900" y="4927600"/>
                </a:cubicBezTo>
                <a:cubicBezTo>
                  <a:pt x="8699500" y="4927600"/>
                  <a:pt x="8451850" y="4944534"/>
                  <a:pt x="8362950" y="4978400"/>
                </a:cubicBezTo>
                <a:cubicBezTo>
                  <a:pt x="8274050" y="5012267"/>
                  <a:pt x="8229600" y="5075767"/>
                  <a:pt x="8229600" y="5168900"/>
                </a:cubicBezTo>
                <a:cubicBezTo>
                  <a:pt x="8229600" y="5346700"/>
                  <a:pt x="8255000" y="5850467"/>
                  <a:pt x="8305800" y="6680200"/>
                </a:cubicBezTo>
                <a:cubicBezTo>
                  <a:pt x="8331200" y="7044267"/>
                  <a:pt x="8354483" y="7247467"/>
                  <a:pt x="8375650" y="7289800"/>
                </a:cubicBezTo>
                <a:cubicBezTo>
                  <a:pt x="8396816" y="7332134"/>
                  <a:pt x="8432800" y="7366000"/>
                  <a:pt x="8483600" y="7391400"/>
                </a:cubicBezTo>
                <a:cubicBezTo>
                  <a:pt x="8517466" y="7408334"/>
                  <a:pt x="8623300" y="7416800"/>
                  <a:pt x="8801100" y="7416800"/>
                </a:cubicBezTo>
                <a:lnTo>
                  <a:pt x="9232900" y="7429500"/>
                </a:lnTo>
                <a:cubicBezTo>
                  <a:pt x="9300633" y="7429500"/>
                  <a:pt x="9359900" y="7408334"/>
                  <a:pt x="9410700" y="7366000"/>
                </a:cubicBezTo>
                <a:cubicBezTo>
                  <a:pt x="9461500" y="7323667"/>
                  <a:pt x="9525000" y="7152217"/>
                  <a:pt x="9601200" y="6851650"/>
                </a:cubicBezTo>
                <a:cubicBezTo>
                  <a:pt x="9677400" y="6551084"/>
                  <a:pt x="9719733" y="6337300"/>
                  <a:pt x="9728200" y="6210300"/>
                </a:cubicBezTo>
                <a:cubicBezTo>
                  <a:pt x="9762066" y="5939367"/>
                  <a:pt x="9838266" y="5803900"/>
                  <a:pt x="9956800" y="5803900"/>
                </a:cubicBezTo>
                <a:cubicBezTo>
                  <a:pt x="10075333" y="5803900"/>
                  <a:pt x="10253133" y="5852584"/>
                  <a:pt x="10490200" y="5949950"/>
                </a:cubicBezTo>
                <a:cubicBezTo>
                  <a:pt x="10727266" y="6047317"/>
                  <a:pt x="10845800" y="6131984"/>
                  <a:pt x="10845800" y="6203950"/>
                </a:cubicBezTo>
                <a:cubicBezTo>
                  <a:pt x="10845800" y="6275917"/>
                  <a:pt x="10816166" y="6352117"/>
                  <a:pt x="10756900" y="6432550"/>
                </a:cubicBezTo>
                <a:cubicBezTo>
                  <a:pt x="10697633" y="6512984"/>
                  <a:pt x="10608733" y="6756400"/>
                  <a:pt x="10490200" y="7162800"/>
                </a:cubicBezTo>
                <a:cubicBezTo>
                  <a:pt x="10371666" y="7569200"/>
                  <a:pt x="10301816" y="7857067"/>
                  <a:pt x="10280650" y="8026400"/>
                </a:cubicBezTo>
                <a:cubicBezTo>
                  <a:pt x="10259483" y="8195734"/>
                  <a:pt x="10229850" y="8305800"/>
                  <a:pt x="10191750" y="8356600"/>
                </a:cubicBezTo>
                <a:cubicBezTo>
                  <a:pt x="10153650" y="8407400"/>
                  <a:pt x="10100733" y="8432800"/>
                  <a:pt x="10033000" y="8432800"/>
                </a:cubicBezTo>
                <a:cubicBezTo>
                  <a:pt x="9965266" y="8432800"/>
                  <a:pt x="9874250" y="8415866"/>
                  <a:pt x="9759950" y="8382000"/>
                </a:cubicBezTo>
                <a:cubicBezTo>
                  <a:pt x="9645650" y="8348133"/>
                  <a:pt x="9338733" y="8331200"/>
                  <a:pt x="8839200" y="8331200"/>
                </a:cubicBezTo>
                <a:cubicBezTo>
                  <a:pt x="8339666" y="8331200"/>
                  <a:pt x="7888816" y="8382000"/>
                  <a:pt x="7486650" y="8483600"/>
                </a:cubicBezTo>
                <a:cubicBezTo>
                  <a:pt x="7084483" y="8585200"/>
                  <a:pt x="6811433" y="8663516"/>
                  <a:pt x="6667500" y="8718550"/>
                </a:cubicBezTo>
                <a:cubicBezTo>
                  <a:pt x="6523566" y="8773583"/>
                  <a:pt x="6409266" y="8801100"/>
                  <a:pt x="6324600" y="8801100"/>
                </a:cubicBezTo>
                <a:cubicBezTo>
                  <a:pt x="6239933" y="8801100"/>
                  <a:pt x="6138333" y="8746066"/>
                  <a:pt x="6019800" y="8636000"/>
                </a:cubicBezTo>
                <a:cubicBezTo>
                  <a:pt x="5901266" y="8525933"/>
                  <a:pt x="5789083" y="8398933"/>
                  <a:pt x="5683250" y="8255000"/>
                </a:cubicBezTo>
                <a:cubicBezTo>
                  <a:pt x="5577416" y="8111067"/>
                  <a:pt x="5490633" y="7950200"/>
                  <a:pt x="5422900" y="7772400"/>
                </a:cubicBezTo>
                <a:cubicBezTo>
                  <a:pt x="5355166" y="7594600"/>
                  <a:pt x="5321300" y="7351184"/>
                  <a:pt x="5321300" y="7042150"/>
                </a:cubicBezTo>
                <a:cubicBezTo>
                  <a:pt x="5321300" y="6733117"/>
                  <a:pt x="5365750" y="6521450"/>
                  <a:pt x="5454650" y="6407150"/>
                </a:cubicBezTo>
                <a:cubicBezTo>
                  <a:pt x="5543550" y="6292850"/>
                  <a:pt x="5638800" y="6235700"/>
                  <a:pt x="5740400" y="6235700"/>
                </a:cubicBezTo>
                <a:cubicBezTo>
                  <a:pt x="5842000" y="6235700"/>
                  <a:pt x="5979583" y="6267450"/>
                  <a:pt x="6153150" y="6330950"/>
                </a:cubicBezTo>
                <a:cubicBezTo>
                  <a:pt x="6326716" y="6394450"/>
                  <a:pt x="6413500" y="6464300"/>
                  <a:pt x="6413500" y="6540500"/>
                </a:cubicBezTo>
                <a:cubicBezTo>
                  <a:pt x="6413500" y="6599767"/>
                  <a:pt x="6324600" y="6731000"/>
                  <a:pt x="6146800" y="6934200"/>
                </a:cubicBezTo>
                <a:cubicBezTo>
                  <a:pt x="5969000" y="7137400"/>
                  <a:pt x="5880100" y="7294034"/>
                  <a:pt x="5880100" y="7404100"/>
                </a:cubicBezTo>
                <a:cubicBezTo>
                  <a:pt x="5880100" y="7641167"/>
                  <a:pt x="5998633" y="7759700"/>
                  <a:pt x="6235700" y="7759700"/>
                </a:cubicBezTo>
                <a:cubicBezTo>
                  <a:pt x="6337300" y="7759700"/>
                  <a:pt x="6512983" y="7730067"/>
                  <a:pt x="6762750" y="7670800"/>
                </a:cubicBezTo>
                <a:cubicBezTo>
                  <a:pt x="7012516" y="7611534"/>
                  <a:pt x="7152216" y="7573434"/>
                  <a:pt x="7181850" y="7556500"/>
                </a:cubicBezTo>
                <a:cubicBezTo>
                  <a:pt x="7211483" y="7539567"/>
                  <a:pt x="7230533" y="7493000"/>
                  <a:pt x="7239000" y="7416800"/>
                </a:cubicBezTo>
                <a:cubicBezTo>
                  <a:pt x="7272866" y="7120467"/>
                  <a:pt x="7285566" y="6815667"/>
                  <a:pt x="7277100" y="6502400"/>
                </a:cubicBezTo>
                <a:lnTo>
                  <a:pt x="7277100" y="5321300"/>
                </a:lnTo>
                <a:cubicBezTo>
                  <a:pt x="7277100" y="5202767"/>
                  <a:pt x="7213600" y="5143500"/>
                  <a:pt x="7086600" y="5143500"/>
                </a:cubicBezTo>
                <a:cubicBezTo>
                  <a:pt x="7052733" y="5143500"/>
                  <a:pt x="6921500" y="5160434"/>
                  <a:pt x="6692900" y="5194300"/>
                </a:cubicBezTo>
                <a:cubicBezTo>
                  <a:pt x="6464300" y="5228167"/>
                  <a:pt x="6333066" y="5257800"/>
                  <a:pt x="6299200" y="5283200"/>
                </a:cubicBezTo>
                <a:cubicBezTo>
                  <a:pt x="6265333" y="5308600"/>
                  <a:pt x="6227233" y="5321300"/>
                  <a:pt x="6184900" y="5321300"/>
                </a:cubicBezTo>
                <a:cubicBezTo>
                  <a:pt x="6142566" y="5321300"/>
                  <a:pt x="6087533" y="5253567"/>
                  <a:pt x="6019800" y="5118100"/>
                </a:cubicBezTo>
                <a:cubicBezTo>
                  <a:pt x="5935133" y="4931834"/>
                  <a:pt x="5854700" y="4792134"/>
                  <a:pt x="5778500" y="4699000"/>
                </a:cubicBezTo>
                <a:cubicBezTo>
                  <a:pt x="5583766" y="4461934"/>
                  <a:pt x="5486400" y="4127500"/>
                  <a:pt x="5486400" y="3695700"/>
                </a:cubicBezTo>
                <a:cubicBezTo>
                  <a:pt x="5486400" y="3407834"/>
                  <a:pt x="5535083" y="3153834"/>
                  <a:pt x="5632450" y="2933700"/>
                </a:cubicBezTo>
                <a:cubicBezTo>
                  <a:pt x="5729816" y="2713567"/>
                  <a:pt x="5827183" y="2603500"/>
                  <a:pt x="5924550" y="2603500"/>
                </a:cubicBezTo>
                <a:cubicBezTo>
                  <a:pt x="6021916" y="2603500"/>
                  <a:pt x="6155266" y="2641600"/>
                  <a:pt x="6324600" y="2717800"/>
                </a:cubicBezTo>
                <a:cubicBezTo>
                  <a:pt x="6493933" y="2794000"/>
                  <a:pt x="6578600" y="2876550"/>
                  <a:pt x="6578600" y="2965450"/>
                </a:cubicBezTo>
                <a:cubicBezTo>
                  <a:pt x="6578600" y="3054350"/>
                  <a:pt x="6532033" y="3136900"/>
                  <a:pt x="6438900" y="3213100"/>
                </a:cubicBezTo>
                <a:cubicBezTo>
                  <a:pt x="6261100" y="3373967"/>
                  <a:pt x="6172200" y="3608917"/>
                  <a:pt x="6172200" y="3917950"/>
                </a:cubicBezTo>
                <a:cubicBezTo>
                  <a:pt x="6172200" y="4226984"/>
                  <a:pt x="6328833" y="4381500"/>
                  <a:pt x="6642100" y="4381500"/>
                </a:cubicBezTo>
                <a:cubicBezTo>
                  <a:pt x="6743700" y="4381500"/>
                  <a:pt x="6874933" y="4362450"/>
                  <a:pt x="7035800" y="4324350"/>
                </a:cubicBezTo>
                <a:cubicBezTo>
                  <a:pt x="7196666" y="4286250"/>
                  <a:pt x="7291916" y="4252384"/>
                  <a:pt x="7321550" y="4222750"/>
                </a:cubicBezTo>
                <a:cubicBezTo>
                  <a:pt x="7351183" y="4193117"/>
                  <a:pt x="7366000" y="4135967"/>
                  <a:pt x="7366000" y="4051300"/>
                </a:cubicBezTo>
                <a:close/>
                <a:moveTo>
                  <a:pt x="5168900" y="5308600"/>
                </a:moveTo>
                <a:cubicBezTo>
                  <a:pt x="5168900" y="5367867"/>
                  <a:pt x="5124450" y="5486400"/>
                  <a:pt x="5035550" y="5664200"/>
                </a:cubicBezTo>
                <a:cubicBezTo>
                  <a:pt x="4946650" y="5842000"/>
                  <a:pt x="4851400" y="6002867"/>
                  <a:pt x="4749800" y="6146800"/>
                </a:cubicBezTo>
                <a:cubicBezTo>
                  <a:pt x="4648200" y="6316134"/>
                  <a:pt x="4582583" y="6510867"/>
                  <a:pt x="4552950" y="6731000"/>
                </a:cubicBezTo>
                <a:cubicBezTo>
                  <a:pt x="4523316" y="6951134"/>
                  <a:pt x="4480983" y="7086600"/>
                  <a:pt x="4425950" y="7137400"/>
                </a:cubicBezTo>
                <a:cubicBezTo>
                  <a:pt x="4370916" y="7188200"/>
                  <a:pt x="4279900" y="7226300"/>
                  <a:pt x="4152900" y="7251700"/>
                </a:cubicBezTo>
                <a:cubicBezTo>
                  <a:pt x="3297766" y="7454900"/>
                  <a:pt x="2849033" y="7581900"/>
                  <a:pt x="2806700" y="7632700"/>
                </a:cubicBezTo>
                <a:cubicBezTo>
                  <a:pt x="2722033" y="7751234"/>
                  <a:pt x="2645833" y="7810500"/>
                  <a:pt x="2578100" y="7810500"/>
                </a:cubicBezTo>
                <a:cubicBezTo>
                  <a:pt x="2510366" y="7810500"/>
                  <a:pt x="2451100" y="7782984"/>
                  <a:pt x="2400300" y="7727950"/>
                </a:cubicBezTo>
                <a:cubicBezTo>
                  <a:pt x="2349500" y="7672917"/>
                  <a:pt x="2281766" y="7526867"/>
                  <a:pt x="2197100" y="7289800"/>
                </a:cubicBezTo>
                <a:cubicBezTo>
                  <a:pt x="2112433" y="7052734"/>
                  <a:pt x="2059516" y="6860117"/>
                  <a:pt x="2038350" y="6711950"/>
                </a:cubicBezTo>
                <a:cubicBezTo>
                  <a:pt x="2017183" y="6563784"/>
                  <a:pt x="1981200" y="6441017"/>
                  <a:pt x="1930400" y="6343650"/>
                </a:cubicBezTo>
                <a:cubicBezTo>
                  <a:pt x="1879600" y="6246284"/>
                  <a:pt x="1822450" y="6197600"/>
                  <a:pt x="1758950" y="6197600"/>
                </a:cubicBezTo>
                <a:cubicBezTo>
                  <a:pt x="1695450" y="6197600"/>
                  <a:pt x="1648883" y="6210300"/>
                  <a:pt x="1619250" y="6235700"/>
                </a:cubicBezTo>
                <a:cubicBezTo>
                  <a:pt x="1589616" y="6261100"/>
                  <a:pt x="1532466" y="6341534"/>
                  <a:pt x="1447800" y="6477000"/>
                </a:cubicBezTo>
                <a:cubicBezTo>
                  <a:pt x="1193800" y="6866467"/>
                  <a:pt x="933450" y="7141634"/>
                  <a:pt x="666750" y="7302500"/>
                </a:cubicBezTo>
                <a:cubicBezTo>
                  <a:pt x="400050" y="7463367"/>
                  <a:pt x="207433" y="7543800"/>
                  <a:pt x="88900" y="7543800"/>
                </a:cubicBezTo>
                <a:cubicBezTo>
                  <a:pt x="29633" y="7543800"/>
                  <a:pt x="0" y="7509934"/>
                  <a:pt x="0" y="7442200"/>
                </a:cubicBezTo>
                <a:cubicBezTo>
                  <a:pt x="0" y="7374467"/>
                  <a:pt x="71966" y="7251700"/>
                  <a:pt x="215900" y="7073900"/>
                </a:cubicBezTo>
                <a:cubicBezTo>
                  <a:pt x="1011766" y="6134100"/>
                  <a:pt x="1553633" y="5412317"/>
                  <a:pt x="1841500" y="4908550"/>
                </a:cubicBezTo>
                <a:cubicBezTo>
                  <a:pt x="2129366" y="4404784"/>
                  <a:pt x="2273300" y="4102100"/>
                  <a:pt x="2273300" y="4000500"/>
                </a:cubicBezTo>
                <a:cubicBezTo>
                  <a:pt x="2273300" y="3898900"/>
                  <a:pt x="2218266" y="3818467"/>
                  <a:pt x="2108200" y="3759200"/>
                </a:cubicBezTo>
                <a:cubicBezTo>
                  <a:pt x="1998133" y="3699934"/>
                  <a:pt x="1885950" y="3558117"/>
                  <a:pt x="1771650" y="3333750"/>
                </a:cubicBezTo>
                <a:cubicBezTo>
                  <a:pt x="1657350" y="3109384"/>
                  <a:pt x="1600200" y="2944284"/>
                  <a:pt x="1600200" y="2838450"/>
                </a:cubicBezTo>
                <a:cubicBezTo>
                  <a:pt x="1600200" y="2732617"/>
                  <a:pt x="1693333" y="2671234"/>
                  <a:pt x="1879600" y="2654300"/>
                </a:cubicBezTo>
                <a:cubicBezTo>
                  <a:pt x="2252133" y="2628900"/>
                  <a:pt x="2658533" y="2544234"/>
                  <a:pt x="3098800" y="2400300"/>
                </a:cubicBezTo>
                <a:cubicBezTo>
                  <a:pt x="3852333" y="2146300"/>
                  <a:pt x="4334933" y="2019300"/>
                  <a:pt x="4546600" y="2019300"/>
                </a:cubicBezTo>
                <a:cubicBezTo>
                  <a:pt x="4614333" y="2019300"/>
                  <a:pt x="4660900" y="2032000"/>
                  <a:pt x="4686300" y="2057400"/>
                </a:cubicBezTo>
                <a:cubicBezTo>
                  <a:pt x="4711700" y="2082800"/>
                  <a:pt x="4745566" y="2152650"/>
                  <a:pt x="4787900" y="2266950"/>
                </a:cubicBezTo>
                <a:cubicBezTo>
                  <a:pt x="4830233" y="2381250"/>
                  <a:pt x="4851400" y="2480734"/>
                  <a:pt x="4851400" y="2565400"/>
                </a:cubicBezTo>
                <a:cubicBezTo>
                  <a:pt x="4851400" y="2650067"/>
                  <a:pt x="4800600" y="2732617"/>
                  <a:pt x="4699000" y="2813050"/>
                </a:cubicBezTo>
                <a:cubicBezTo>
                  <a:pt x="4597400" y="2893484"/>
                  <a:pt x="4267200" y="3119967"/>
                  <a:pt x="3708400" y="3492500"/>
                </a:cubicBezTo>
                <a:cubicBezTo>
                  <a:pt x="3606800" y="3568700"/>
                  <a:pt x="3539066" y="3623734"/>
                  <a:pt x="3505200" y="3657600"/>
                </a:cubicBezTo>
                <a:cubicBezTo>
                  <a:pt x="3471333" y="3691467"/>
                  <a:pt x="3354916" y="3850217"/>
                  <a:pt x="3155950" y="4133850"/>
                </a:cubicBezTo>
                <a:cubicBezTo>
                  <a:pt x="2956983" y="4417484"/>
                  <a:pt x="2849033" y="4576234"/>
                  <a:pt x="2832100" y="4610100"/>
                </a:cubicBezTo>
                <a:cubicBezTo>
                  <a:pt x="2815166" y="4643967"/>
                  <a:pt x="2806700" y="4677834"/>
                  <a:pt x="2806700" y="4711700"/>
                </a:cubicBezTo>
                <a:cubicBezTo>
                  <a:pt x="2806700" y="4821767"/>
                  <a:pt x="2836333" y="4876800"/>
                  <a:pt x="2895600" y="4876800"/>
                </a:cubicBezTo>
                <a:cubicBezTo>
                  <a:pt x="3048000" y="4876800"/>
                  <a:pt x="3217333" y="4845050"/>
                  <a:pt x="3403600" y="4781550"/>
                </a:cubicBezTo>
                <a:cubicBezTo>
                  <a:pt x="3589866" y="4718050"/>
                  <a:pt x="3810000" y="4686300"/>
                  <a:pt x="4064000" y="4686300"/>
                </a:cubicBezTo>
                <a:cubicBezTo>
                  <a:pt x="4318000" y="4686300"/>
                  <a:pt x="4565650" y="4754034"/>
                  <a:pt x="4806950" y="4889500"/>
                </a:cubicBezTo>
                <a:cubicBezTo>
                  <a:pt x="5048250" y="5024967"/>
                  <a:pt x="5168900" y="5164667"/>
                  <a:pt x="5168900" y="5308600"/>
                </a:cubicBezTo>
                <a:close/>
                <a:moveTo>
                  <a:pt x="3086100" y="6692900"/>
                </a:moveTo>
                <a:cubicBezTo>
                  <a:pt x="3170766" y="6692900"/>
                  <a:pt x="3329516" y="6637867"/>
                  <a:pt x="3562350" y="6527800"/>
                </a:cubicBezTo>
                <a:cubicBezTo>
                  <a:pt x="3795183" y="6417734"/>
                  <a:pt x="3911600" y="6197600"/>
                  <a:pt x="3911600" y="5867400"/>
                </a:cubicBezTo>
                <a:cubicBezTo>
                  <a:pt x="3911600" y="5537200"/>
                  <a:pt x="3810000" y="5372100"/>
                  <a:pt x="3606800" y="5372100"/>
                </a:cubicBezTo>
                <a:cubicBezTo>
                  <a:pt x="3479800" y="5372100"/>
                  <a:pt x="3310466" y="5454650"/>
                  <a:pt x="3098800" y="5619750"/>
                </a:cubicBezTo>
                <a:cubicBezTo>
                  <a:pt x="2887133" y="5784850"/>
                  <a:pt x="2781300" y="5969000"/>
                  <a:pt x="2781300" y="6172200"/>
                </a:cubicBezTo>
                <a:cubicBezTo>
                  <a:pt x="2781300" y="6519334"/>
                  <a:pt x="2882900" y="6692900"/>
                  <a:pt x="3086100" y="6692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1"/>
          <p:cNvSpPr/>
          <p:nvPr/>
        </p:nvSpPr>
        <p:spPr>
          <a:xfrm rot="0" flipH="0" flipV="0">
            <a:off x="3801751" y="4337055"/>
            <a:ext cx="1828800" cy="798087"/>
          </a:xfrm>
          <a:prstGeom prst="rect">
            <a:avLst/>
          </a:prstGeom>
        </p:spPr>
      </p:sp>
      <p:sp>
        <p:nvSpPr>
          <p:cNvPr id="132" name="Freeform 132"/>
          <p:cNvSpPr/>
          <p:nvPr/>
        </p:nvSpPr>
        <p:spPr>
          <a:xfrm rot="0" flipH="0" flipV="0">
            <a:off x="3848080" y="4481043"/>
            <a:ext cx="491337" cy="587654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0" flipH="0" flipV="0">
            <a:off x="4484503" y="4528592"/>
            <a:ext cx="459028" cy="471830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5108733" y="4506646"/>
            <a:ext cx="405384" cy="531571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04" name="Freeform 40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" name="Freeform 40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6" name="Picture 104"/>
          <p:cNvPicPr>
            <a:picLocks noChangeAspect="0" noChangeArrowheads="1"/>
          </p:cNvPicPr>
          <p:nvPr/>
        </p:nvPicPr>
        <p:blipFill>
          <a:blip r:embed="rId4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07" name="Freeform 407"/>
          <p:cNvSpPr/>
          <p:nvPr/>
        </p:nvSpPr>
        <p:spPr>
          <a:xfrm rot="5400000" flipH="0" flipV="0">
            <a:off x="4402214" y="-611251"/>
            <a:ext cx="403860" cy="7696200"/>
          </a:xfrm>
          <a:custGeom>
            <a:pathLst>
              <a:path w="403860" h="7696200">
                <a:moveTo>
                  <a:pt x="0" y="7696200"/>
                </a:moveTo>
                <a:lnTo>
                  <a:pt x="403860" y="7696200"/>
                </a:lnTo>
                <a:lnTo>
                  <a:pt x="40386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" name="Freeform 408"/>
          <p:cNvSpPr/>
          <p:nvPr/>
        </p:nvSpPr>
        <p:spPr>
          <a:xfrm rot="5400000" flipH="0" flipV="0">
            <a:off x="4405642" y="286005"/>
            <a:ext cx="397002" cy="7696200"/>
          </a:xfrm>
          <a:custGeom>
            <a:pathLst>
              <a:path w="397002" h="7696200">
                <a:moveTo>
                  <a:pt x="0" y="7696200"/>
                </a:moveTo>
                <a:lnTo>
                  <a:pt x="397002" y="7696200"/>
                </a:lnTo>
                <a:lnTo>
                  <a:pt x="39700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" name="Freeform 409"/>
          <p:cNvSpPr/>
          <p:nvPr/>
        </p:nvSpPr>
        <p:spPr>
          <a:xfrm rot="5400000" flipH="0" flipV="0">
            <a:off x="4356494" y="2087753"/>
            <a:ext cx="495300" cy="7696200"/>
          </a:xfrm>
          <a:custGeom>
            <a:pathLst>
              <a:path w="495300" h="7696200">
                <a:moveTo>
                  <a:pt x="0" y="7696200"/>
                </a:moveTo>
                <a:lnTo>
                  <a:pt x="495300" y="7696200"/>
                </a:lnTo>
                <a:lnTo>
                  <a:pt x="49530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" name="Freeform 410"/>
          <p:cNvSpPr/>
          <p:nvPr/>
        </p:nvSpPr>
        <p:spPr>
          <a:xfrm rot="5400000" flipH="0" flipV="0">
            <a:off x="4604143" y="-185940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" name="Freeform 411"/>
          <p:cNvSpPr/>
          <p:nvPr/>
        </p:nvSpPr>
        <p:spPr>
          <a:xfrm rot="5400000" flipH="0" flipV="0">
            <a:off x="4604143" y="-81318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" name="Freeform 412"/>
          <p:cNvSpPr/>
          <p:nvPr/>
        </p:nvSpPr>
        <p:spPr>
          <a:xfrm rot="5400000" flipH="0" flipV="0">
            <a:off x="4604143" y="-409319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" name="Freeform 413"/>
          <p:cNvSpPr/>
          <p:nvPr/>
        </p:nvSpPr>
        <p:spPr>
          <a:xfrm rot="5400000" flipH="0" flipV="0">
            <a:off x="4604143" y="87504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" name="Freeform 414"/>
          <p:cNvSpPr/>
          <p:nvPr/>
        </p:nvSpPr>
        <p:spPr>
          <a:xfrm rot="5400000" flipH="0" flipV="0">
            <a:off x="4604143" y="483744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Freeform 415"/>
          <p:cNvSpPr/>
          <p:nvPr/>
        </p:nvSpPr>
        <p:spPr>
          <a:xfrm rot="5400000" flipH="0" flipV="0">
            <a:off x="4604143" y="1840104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5400000" flipH="0" flipV="0">
            <a:off x="4604143" y="2335404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5400000" flipH="0" flipV="0">
            <a:off x="-1341361" y="4086097"/>
            <a:ext cx="4194809" cy="0"/>
          </a:xfrm>
          <a:custGeom>
            <a:pathLst>
              <a:path w="4194809" h="0">
                <a:moveTo>
                  <a:pt x="0" y="0"/>
                </a:moveTo>
                <a:lnTo>
                  <a:pt x="1046225" y="0"/>
                </a:lnTo>
                <a:lnTo>
                  <a:pt x="1450086" y="0"/>
                </a:lnTo>
                <a:lnTo>
                  <a:pt x="1946910" y="0"/>
                </a:lnTo>
                <a:lnTo>
                  <a:pt x="2343150" y="0"/>
                </a:lnTo>
                <a:lnTo>
                  <a:pt x="3699509" y="0"/>
                </a:lnTo>
                <a:lnTo>
                  <a:pt x="4194809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5400000" flipH="0" flipV="0">
            <a:off x="6354839" y="4086097"/>
            <a:ext cx="4194809" cy="0"/>
          </a:xfrm>
          <a:custGeom>
            <a:pathLst>
              <a:path w="4194809" h="0">
                <a:moveTo>
                  <a:pt x="0" y="0"/>
                </a:moveTo>
                <a:lnTo>
                  <a:pt x="1046225" y="0"/>
                </a:lnTo>
                <a:lnTo>
                  <a:pt x="1450086" y="0"/>
                </a:lnTo>
                <a:lnTo>
                  <a:pt x="1946910" y="0"/>
                </a:lnTo>
                <a:lnTo>
                  <a:pt x="2343150" y="0"/>
                </a:lnTo>
                <a:lnTo>
                  <a:pt x="3699509" y="0"/>
                </a:lnTo>
                <a:lnTo>
                  <a:pt x="4194809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Rectangle 41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20" name="Rectangle 42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21" name="Freeform 42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Freeform 42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Freeform 42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Freeform 42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Freeform 42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Freeform 42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Freeform 42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Freeform 42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Freeform 43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Freeform 43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Freeform 43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Freeform 43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435"/>
          <p:cNvSpPr/>
          <p:nvPr/>
        </p:nvSpPr>
        <p:spPr>
          <a:xfrm rot="0" flipH="0" flipV="0">
            <a:off x="776611" y="1120464"/>
            <a:ext cx="25830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2.8.2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内存结构</a:t>
            </a:r>
          </a:p>
        </p:txBody>
      </p:sp>
      <p:sp>
        <p:nvSpPr>
          <p:cNvPr id="436" name="Rectangle 436"/>
          <p:cNvSpPr/>
          <p:nvPr/>
        </p:nvSpPr>
        <p:spPr>
          <a:xfrm rot="0" flipH="0" flipV="0">
            <a:off x="848239" y="2072788"/>
            <a:ext cx="8313952" cy="95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alibri" pitchFamily="0" charset="1"/>
              </a:rPr>
              <a:t>Java</a:t>
            </a:r>
            <a:r>
              <a:rPr lang="en-US" sz="1800" baseline="0" b="0" i="0" dirty="0" spc="0">
                <a:latin typeface="宋体" pitchFamily="0" charset="1"/>
              </a:rPr>
              <a:t>程序在运行时，需要在内存中的分配空间。为了提高运算效率，有对空</a:t>
            </a:r>
          </a:p>
          <a:p>
            <a:pPr marL="0">
              <a:lnSpc>
                <a:spcPts val="2863"/>
              </a:lnSpc>
              <a:tabLst>
                <a:tab pos="8256802" algn="l"/>
              </a:tabLst>
            </a:pPr>
            <a:r>
              <a:rPr lang="en-US" sz="2727" baseline="23700" b="0" i="0" dirty="0" spc="0">
                <a:latin typeface="宋体" pitchFamily="0" charset="1"/>
              </a:rPr>
              <a:t>间进行了不同区域的划分，因为每一片区域都有特定的处理数据方式和内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334"/>
              </a:lnSpc>
              <a:tabLst>
                <a:tab pos="8089924" algn="l"/>
              </a:tabLst>
            </a:pPr>
            <a:r>
              <a:rPr lang="en-US" sz="2727" baseline="33100" b="0" i="0" dirty="0" spc="0">
                <a:latin typeface="宋体" pitchFamily="0" charset="1"/>
              </a:rPr>
              <a:t>存管理方式。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7" name="Rectangle 437"/>
          <p:cNvSpPr/>
          <p:nvPr/>
        </p:nvSpPr>
        <p:spPr>
          <a:xfrm rot="0" flipH="0" flipV="0">
            <a:off x="848239" y="3077911"/>
            <a:ext cx="6120193" cy="29882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栈内存</a:t>
            </a:r>
          </a:p>
          <a:p>
            <a:pPr marL="0">
              <a:lnSpc>
                <a:spcPts val="3281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用于存储局部变量，当数据使用完，所占空间会自动释放。</a:t>
            </a:r>
          </a:p>
          <a:p>
            <a:pPr marL="0">
              <a:lnSpc>
                <a:spcPts val="3780"/>
              </a:lnSpc>
            </a:pPr>
            <a:r>
              <a:rPr lang="en-US" sz="1997" baseline="0" b="0" i="0" dirty="0" spc="0">
                <a:latin typeface="宋体" pitchFamily="0" charset="1"/>
              </a:rPr>
              <a:t>堆内存</a:t>
            </a:r>
          </a:p>
          <a:p>
            <a:pPr marL="0">
              <a:lnSpc>
                <a:spcPts val="2918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数组和对象，通过</a:t>
            </a:r>
            <a:r>
              <a:rPr lang="en-US" sz="1800" baseline="0" b="0" i="0" dirty="0" spc="0">
                <a:latin typeface="Calibri" pitchFamily="0" charset="1"/>
              </a:rPr>
              <a:t>new</a:t>
            </a:r>
            <a:r>
              <a:rPr lang="en-US" sz="1800" baseline="0" b="0" i="0" dirty="0" spc="0">
                <a:latin typeface="宋体" pitchFamily="0" charset="1"/>
              </a:rPr>
              <a:t>建立的实例都存放在堆内存中。</a:t>
            </a:r>
          </a:p>
          <a:p>
            <a:pPr marL="0">
              <a:lnSpc>
                <a:spcPts val="2427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每一个实体都有内存地址值</a:t>
            </a:r>
          </a:p>
          <a:p>
            <a:pPr marL="0">
              <a:lnSpc>
                <a:spcPts val="2597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实体中的变量都有默认初始化值</a:t>
            </a:r>
          </a:p>
          <a:p>
            <a:pPr marL="0">
              <a:lnSpc>
                <a:spcPts val="2598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实体不在被使用，会在不确定的时间内被垃圾回收器回收</a:t>
            </a:r>
          </a:p>
          <a:p>
            <a:pPr marL="0">
              <a:lnSpc>
                <a:spcPts val="3530"/>
              </a:lnSpc>
            </a:pPr>
            <a:r>
              <a:rPr lang="en-US" sz="1800" baseline="0" b="0" i="0" dirty="0" spc="0">
                <a:latin typeface="宋体" pitchFamily="0" charset="1"/>
              </a:rPr>
              <a:t>方法区，本地方法区，寄存器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38" name="Freeform 43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0" name="Picture 104"/>
          <p:cNvPicPr>
            <a:picLocks noChangeAspect="0" noChangeArrowheads="1"/>
          </p:cNvPicPr>
          <p:nvPr/>
        </p:nvPicPr>
        <p:blipFill>
          <a:blip r:embed="rId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41" name="Freeform 441"/>
          <p:cNvSpPr/>
          <p:nvPr/>
        </p:nvSpPr>
        <p:spPr>
          <a:xfrm rot="5400000" flipH="0" flipV="0">
            <a:off x="4303535" y="-1631187"/>
            <a:ext cx="680466" cy="7775448"/>
          </a:xfrm>
          <a:custGeom>
            <a:pathLst>
              <a:path w="680466" h="7775448">
                <a:moveTo>
                  <a:pt x="0" y="7775448"/>
                </a:moveTo>
                <a:lnTo>
                  <a:pt x="680466" y="7775448"/>
                </a:lnTo>
                <a:lnTo>
                  <a:pt x="680466" y="0"/>
                </a:lnTo>
                <a:lnTo>
                  <a:pt x="0" y="0"/>
                </a:lnTo>
                <a:lnTo>
                  <a:pt x="0" y="777544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5400000" flipH="0" flipV="0">
            <a:off x="4313441" y="368302"/>
            <a:ext cx="660654" cy="7775448"/>
          </a:xfrm>
          <a:custGeom>
            <a:pathLst>
              <a:path w="660654" h="7775448">
                <a:moveTo>
                  <a:pt x="0" y="7775448"/>
                </a:moveTo>
                <a:lnTo>
                  <a:pt x="660654" y="7775448"/>
                </a:lnTo>
                <a:lnTo>
                  <a:pt x="660654" y="0"/>
                </a:lnTo>
                <a:lnTo>
                  <a:pt x="0" y="0"/>
                </a:lnTo>
                <a:lnTo>
                  <a:pt x="0" y="777544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533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Freeform 443"/>
          <p:cNvSpPr/>
          <p:nvPr/>
        </p:nvSpPr>
        <p:spPr>
          <a:xfrm rot="5400000" flipH="0" flipV="0">
            <a:off x="4643768" y="-1971420"/>
            <a:ext cx="0" cy="7775447"/>
          </a:xfrm>
          <a:custGeom>
            <a:pathLst>
              <a:path w="0" h="7775447">
                <a:moveTo>
                  <a:pt x="0" y="777544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Freeform 444"/>
          <p:cNvSpPr/>
          <p:nvPr/>
        </p:nvSpPr>
        <p:spPr>
          <a:xfrm rot="5400000" flipH="0" flipV="0">
            <a:off x="4643768" y="-1290953"/>
            <a:ext cx="0" cy="7775447"/>
          </a:xfrm>
          <a:custGeom>
            <a:pathLst>
              <a:path w="0" h="7775447">
                <a:moveTo>
                  <a:pt x="0" y="777544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5400000" flipH="0" flipV="0">
            <a:off x="4643768" y="37975"/>
            <a:ext cx="0" cy="7775447"/>
          </a:xfrm>
          <a:custGeom>
            <a:pathLst>
              <a:path w="0" h="7775447">
                <a:moveTo>
                  <a:pt x="0" y="777544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5400000" flipH="0" flipV="0">
            <a:off x="4643768" y="698629"/>
            <a:ext cx="0" cy="7775447"/>
          </a:xfrm>
          <a:custGeom>
            <a:pathLst>
              <a:path w="0" h="7775447">
                <a:moveTo>
                  <a:pt x="0" y="777544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5400000" flipH="0" flipV="0">
            <a:off x="4643768" y="2025270"/>
            <a:ext cx="0" cy="7775447"/>
          </a:xfrm>
          <a:custGeom>
            <a:pathLst>
              <a:path w="0" h="7775447">
                <a:moveTo>
                  <a:pt x="0" y="777544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5400000" flipH="0" flipV="0">
            <a:off x="-1242302" y="3914648"/>
            <a:ext cx="3996690" cy="0"/>
          </a:xfrm>
          <a:custGeom>
            <a:pathLst>
              <a:path w="3996690" h="0">
                <a:moveTo>
                  <a:pt x="0" y="0"/>
                </a:moveTo>
                <a:lnTo>
                  <a:pt x="680466" y="0"/>
                </a:lnTo>
                <a:lnTo>
                  <a:pt x="2009394" y="0"/>
                </a:lnTo>
                <a:lnTo>
                  <a:pt x="2670048" y="0"/>
                </a:lnTo>
                <a:lnTo>
                  <a:pt x="399669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5400000" flipH="0" flipV="0">
            <a:off x="6533146" y="3914648"/>
            <a:ext cx="3996690" cy="0"/>
          </a:xfrm>
          <a:custGeom>
            <a:pathLst>
              <a:path w="3996690" h="0">
                <a:moveTo>
                  <a:pt x="0" y="0"/>
                </a:moveTo>
                <a:lnTo>
                  <a:pt x="680466" y="0"/>
                </a:lnTo>
                <a:lnTo>
                  <a:pt x="2009394" y="0"/>
                </a:lnTo>
                <a:lnTo>
                  <a:pt x="2670048" y="0"/>
                </a:lnTo>
                <a:lnTo>
                  <a:pt x="399669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45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51" name="Rectangle 451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2.8.3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数组操作常见问题</a:t>
            </a:r>
          </a:p>
        </p:txBody>
      </p:sp>
      <p:sp>
        <p:nvSpPr>
          <p:cNvPr id="452" name="Freeform 45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Freeform 45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Freeform 45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Freeform 45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Freeform 45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Freeform 45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Freeform 45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Freeform 45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Freeform 46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Freeform 46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Freeform 46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Freeform 46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Rectangle 466"/>
          <p:cNvSpPr/>
          <p:nvPr/>
        </p:nvSpPr>
        <p:spPr>
          <a:xfrm rot="0" flipH="0" flipV="0">
            <a:off x="848239" y="2024470"/>
            <a:ext cx="7467600" cy="3994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数组脚标越界异常</a:t>
            </a:r>
            <a:r>
              <a:rPr lang="en-US" sz="2202" baseline="0" b="0" i="0" dirty="0" spc="0">
                <a:latin typeface="Arial" pitchFamily="0" charset="1"/>
              </a:rPr>
              <a:t>(</a:t>
            </a:r>
            <a:r>
              <a:rPr lang="en-US" sz="2202" baseline="0" b="0" i="0" dirty="0" spc="0">
                <a:latin typeface="Courier New" pitchFamily="0" charset="1"/>
              </a:rPr>
              <a:t>ArrayIndexOutOfBoundsException</a:t>
            </a:r>
            <a:r>
              <a:rPr lang="en-US" sz="2202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467" name="Rectangle 467"/>
          <p:cNvSpPr/>
          <p:nvPr/>
        </p:nvSpPr>
        <p:spPr>
          <a:xfrm rot="0" flipH="0" flipV="0">
            <a:off x="848239" y="2684826"/>
            <a:ext cx="4329554" cy="7303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latin typeface="Courier New" pitchFamily="0" charset="1"/>
              </a:rPr>
              <a:t>int[] arr = new int[2];</a:t>
            </a:r>
          </a:p>
          <a:p>
            <a:pPr marL="0">
              <a:lnSpc>
                <a:spcPts val="2898"/>
              </a:lnSpc>
            </a:pPr>
            <a:r>
              <a:rPr lang="en-US" sz="2100" baseline="0" b="0" i="0" dirty="0" spc="0">
                <a:latin typeface="Courier New" pitchFamily="0" charset="1"/>
              </a:rPr>
              <a:t>System.out.println(arr[</a:t>
            </a:r>
            <a:r>
              <a:rPr lang="en-US" sz="2100" baseline="0" b="0" i="0" dirty="0" spc="0">
                <a:solidFill>
                  <a:srgbClr val="FF0000"/>
                </a:solidFill>
                <a:latin typeface="Courier New" pitchFamily="0" charset="1"/>
              </a:rPr>
              <a:t>3</a:t>
            </a:r>
            <a:r>
              <a:rPr lang="en-US" sz="2100" baseline="0" b="0" i="0" dirty="0" spc="0">
                <a:latin typeface="Courier New" pitchFamily="0" charset="1"/>
              </a:rPr>
              <a:t>]);</a:t>
            </a:r>
          </a:p>
        </p:txBody>
      </p:sp>
      <p:sp>
        <p:nvSpPr>
          <p:cNvPr id="468" name="Rectangle 468"/>
          <p:cNvSpPr/>
          <p:nvPr/>
        </p:nvSpPr>
        <p:spPr>
          <a:xfrm rot="0" flipH="0" flipV="0">
            <a:off x="848239" y="3455216"/>
            <a:ext cx="5095939" cy="9612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ln w="533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访问到了数组中的不存在的脚标时发生。</a:t>
            </a:r>
          </a:p>
          <a:p>
            <a:pPr marL="0">
              <a:lnSpc>
                <a:spcPts val="5051"/>
              </a:lnSpc>
            </a:pPr>
            <a:r>
              <a:rPr lang="en-US" sz="2202" baseline="0" b="0" i="0" dirty="0" spc="0">
                <a:latin typeface="宋体" pitchFamily="0" charset="1"/>
              </a:rPr>
              <a:t>空指针异常</a:t>
            </a:r>
            <a:r>
              <a:rPr lang="en-US" sz="2202" baseline="0" b="0" i="0" dirty="0" spc="0">
                <a:latin typeface="Courier New" pitchFamily="0" charset="1"/>
              </a:rPr>
              <a:t>(NullPointerException)</a:t>
            </a:r>
          </a:p>
        </p:txBody>
      </p:sp>
      <p:sp>
        <p:nvSpPr>
          <p:cNvPr id="469" name="Rectangle 469"/>
          <p:cNvSpPr/>
          <p:nvPr/>
        </p:nvSpPr>
        <p:spPr>
          <a:xfrm rot="0" flipH="0" flipV="0">
            <a:off x="848239" y="4673646"/>
            <a:ext cx="6111964" cy="10991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latin typeface="Courier New" pitchFamily="0" charset="1"/>
              </a:rPr>
              <a:t>int[] arr = </a:t>
            </a:r>
            <a:r>
              <a:rPr lang="en-US" sz="2100" baseline="0" b="0" i="0" dirty="0" spc="0">
                <a:solidFill>
                  <a:srgbClr val="FF0000"/>
                </a:solidFill>
                <a:latin typeface="Courier New" pitchFamily="0" charset="1"/>
              </a:rPr>
              <a:t>null</a:t>
            </a:r>
            <a:r>
              <a:rPr lang="en-US" sz="2100" baseline="0" b="0" i="0" dirty="0" spc="0">
                <a:latin typeface="Courier New" pitchFamily="0" charset="1"/>
              </a:rPr>
              <a:t>;</a:t>
            </a:r>
          </a:p>
          <a:p>
            <a:pPr marL="0">
              <a:lnSpc>
                <a:spcPts val="2904"/>
              </a:lnSpc>
            </a:pPr>
            <a:r>
              <a:rPr lang="en-US" sz="2100" baseline="0" b="0" i="0" dirty="0" spc="0">
                <a:latin typeface="Courier New" pitchFamily="0" charset="1"/>
              </a:rPr>
              <a:t>System.out.println(arr[0])</a:t>
            </a:r>
            <a:r>
              <a:rPr lang="en-US" sz="2100" baseline="0" b="1" i="0" dirty="0" spc="0">
                <a:latin typeface="Courier New" pitchFamily="0" charset="1"/>
              </a:rPr>
              <a:t>;</a:t>
            </a:r>
          </a:p>
          <a:p>
            <a:pPr marL="0">
              <a:lnSpc>
                <a:spcPts val="2898"/>
              </a:lnSpc>
            </a:pPr>
            <a:r>
              <a:rPr lang="en-US" sz="2100" baseline="0" b="1" i="0" dirty="0" spc="0">
                <a:latin typeface="Courier New" pitchFamily="0" charset="1"/>
              </a:rPr>
              <a:t>arr</a:t>
            </a:r>
            <a:r>
              <a:rPr lang="en-US" sz="2100" baseline="0" b="0" i="0" dirty="0" spc="0">
                <a:ln w="533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引用没有指向实体，却在操作实体中的元素时。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70" name="Freeform 47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Freeform 47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2" name="Picture 104"/>
          <p:cNvPicPr>
            <a:picLocks noChangeAspect="0" noChangeArrowheads="1"/>
          </p:cNvPicPr>
          <p:nvPr/>
        </p:nvPicPr>
        <p:blipFill>
          <a:blip r:embed="rId4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73" name="Rectangle 47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74" name="Rectangle 47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75" name="Freeform 47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Freeform 47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Freeform 47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Freeform 47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Freeform 47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Freeform 48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Freeform 48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Freeform 48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Freeform 48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Freeform 48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Freeform 48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Freeform 48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Freeform 48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Rectangle 489"/>
          <p:cNvSpPr/>
          <p:nvPr/>
        </p:nvSpPr>
        <p:spPr>
          <a:xfrm rot="0" flipH="0" flipV="0">
            <a:off x="776611" y="1120464"/>
            <a:ext cx="331572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2.8.4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数组常见操作</a:t>
            </a:r>
          </a:p>
        </p:txBody>
      </p:sp>
      <p:sp>
        <p:nvSpPr>
          <p:cNvPr id="490" name="Rectangle 490"/>
          <p:cNvSpPr/>
          <p:nvPr/>
        </p:nvSpPr>
        <p:spPr>
          <a:xfrm rot="0" flipH="0" flipV="0">
            <a:off x="848239" y="1970154"/>
            <a:ext cx="5080593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97" baseline="0" b="0" i="0" dirty="0" spc="0">
                <a:latin typeface="宋体" pitchFamily="0" charset="1"/>
              </a:rPr>
              <a:t>获取最值</a:t>
            </a:r>
            <a:r>
              <a:rPr lang="en-US" sz="3197" baseline="0" b="0" i="0" dirty="0" spc="0">
                <a:latin typeface="Arial" pitchFamily="0" charset="1"/>
              </a:rPr>
              <a:t>(</a:t>
            </a:r>
            <a:r>
              <a:rPr lang="en-US" sz="3197" baseline="0" b="0" i="0" dirty="0" spc="0">
                <a:latin typeface="宋体" pitchFamily="0" charset="1"/>
              </a:rPr>
              <a:t>最大值，最小值</a:t>
            </a:r>
            <a:r>
              <a:rPr lang="en-US" sz="3197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491" name="Rectangle 491"/>
          <p:cNvSpPr/>
          <p:nvPr/>
        </p:nvSpPr>
        <p:spPr>
          <a:xfrm rot="0" flipH="0" flipV="0">
            <a:off x="1831782" y="242394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92" name="Rectangle 492"/>
          <p:cNvSpPr/>
          <p:nvPr/>
        </p:nvSpPr>
        <p:spPr>
          <a:xfrm rot="0" flipH="0" flipV="0">
            <a:off x="848239" y="2606416"/>
            <a:ext cx="5622797" cy="4887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97" baseline="0" b="0" i="0" dirty="0" spc="0">
                <a:latin typeface="宋体" pitchFamily="0" charset="1"/>
              </a:rPr>
              <a:t>排序（选择排序，冒泡排序）</a:t>
            </a:r>
          </a:p>
        </p:txBody>
      </p:sp>
      <p:sp>
        <p:nvSpPr>
          <p:cNvPr id="493" name="Rectangle 493"/>
          <p:cNvSpPr/>
          <p:nvPr/>
        </p:nvSpPr>
        <p:spPr>
          <a:xfrm rot="0" flipH="0" flipV="0">
            <a:off x="1831782" y="30320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94" name="Rectangle 494"/>
          <p:cNvSpPr/>
          <p:nvPr/>
        </p:nvSpPr>
        <p:spPr>
          <a:xfrm rot="0" flipH="0" flipV="0">
            <a:off x="848239" y="3139061"/>
            <a:ext cx="3862155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97" baseline="0" b="0" i="0" dirty="0" spc="0">
                <a:latin typeface="宋体" pitchFamily="0" charset="1"/>
              </a:rPr>
              <a:t>折半查找</a:t>
            </a:r>
            <a:r>
              <a:rPr lang="en-US" sz="3197" baseline="0" b="0" i="0" dirty="0" spc="0">
                <a:latin typeface="Arial" pitchFamily="0" charset="1"/>
              </a:rPr>
              <a:t>(</a:t>
            </a:r>
            <a:r>
              <a:rPr lang="en-US" sz="3197" baseline="0" b="0" i="0" dirty="0" spc="0">
                <a:latin typeface="宋体" pitchFamily="0" charset="1"/>
              </a:rPr>
              <a:t>二分查找</a:t>
            </a:r>
            <a:r>
              <a:rPr lang="en-US" sz="3197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495" name="Rectangle 495"/>
          <p:cNvSpPr/>
          <p:nvPr/>
        </p:nvSpPr>
        <p:spPr>
          <a:xfrm rot="0" flipH="0" flipV="0">
            <a:off x="1831782" y="35928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96" name="Freeform 49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8" name="Picture 104"/>
          <p:cNvPicPr>
            <a:picLocks noChangeAspect="0" noChangeArrowheads="1"/>
          </p:cNvPicPr>
          <p:nvPr/>
        </p:nvPicPr>
        <p:blipFill>
          <a:blip r:embed="rId4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99" name="Freeform 499"/>
          <p:cNvSpPr/>
          <p:nvPr/>
        </p:nvSpPr>
        <p:spPr>
          <a:xfrm rot="5400000" flipH="0" flipV="0">
            <a:off x="4420121" y="-1303528"/>
            <a:ext cx="368046" cy="7696200"/>
          </a:xfrm>
          <a:custGeom>
            <a:pathLst>
              <a:path w="368046" h="7696200">
                <a:moveTo>
                  <a:pt x="0" y="7696200"/>
                </a:moveTo>
                <a:lnTo>
                  <a:pt x="368046" y="7696200"/>
                </a:lnTo>
                <a:lnTo>
                  <a:pt x="368046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Freeform 500"/>
          <p:cNvSpPr/>
          <p:nvPr/>
        </p:nvSpPr>
        <p:spPr>
          <a:xfrm rot="5400000" flipH="0" flipV="0">
            <a:off x="4420882" y="574042"/>
            <a:ext cx="366522" cy="7696200"/>
          </a:xfrm>
          <a:custGeom>
            <a:pathLst>
              <a:path w="366522" h="7696200">
                <a:moveTo>
                  <a:pt x="0" y="7696200"/>
                </a:moveTo>
                <a:lnTo>
                  <a:pt x="366522" y="7696200"/>
                </a:lnTo>
                <a:lnTo>
                  <a:pt x="36652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Freeform 50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Freeform 502"/>
          <p:cNvSpPr/>
          <p:nvPr/>
        </p:nvSpPr>
        <p:spPr>
          <a:xfrm rot="5400000" flipH="0" flipV="0">
            <a:off x="4604143" y="-148755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Freeform 503"/>
          <p:cNvSpPr/>
          <p:nvPr/>
        </p:nvSpPr>
        <p:spPr>
          <a:xfrm rot="5400000" flipH="0" flipV="0">
            <a:off x="4604143" y="-1119503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Freeform 504"/>
          <p:cNvSpPr/>
          <p:nvPr/>
        </p:nvSpPr>
        <p:spPr>
          <a:xfrm rot="5400000" flipH="0" flipV="0">
            <a:off x="4604143" y="390781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5400000" flipH="0" flipV="0">
            <a:off x="4604143" y="757303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Freeform 506"/>
          <p:cNvSpPr/>
          <p:nvPr/>
        </p:nvSpPr>
        <p:spPr>
          <a:xfrm rot="5400000" flipH="0" flipV="0">
            <a:off x="4604143" y="241770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Freeform 507"/>
          <p:cNvSpPr/>
          <p:nvPr/>
        </p:nvSpPr>
        <p:spPr>
          <a:xfrm rot="5400000" flipH="0" flipV="0">
            <a:off x="-1455280" y="4054475"/>
            <a:ext cx="4422647" cy="0"/>
          </a:xfrm>
          <a:custGeom>
            <a:pathLst>
              <a:path w="4422647" h="0">
                <a:moveTo>
                  <a:pt x="0" y="0"/>
                </a:moveTo>
                <a:lnTo>
                  <a:pt x="517398" y="0"/>
                </a:lnTo>
                <a:lnTo>
                  <a:pt x="885444" y="0"/>
                </a:lnTo>
                <a:lnTo>
                  <a:pt x="2395727" y="0"/>
                </a:lnTo>
                <a:lnTo>
                  <a:pt x="2762250" y="0"/>
                </a:lnTo>
                <a:lnTo>
                  <a:pt x="4422647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5400000" flipH="0" flipV="0">
            <a:off x="6240920" y="4054475"/>
            <a:ext cx="4422647" cy="0"/>
          </a:xfrm>
          <a:custGeom>
            <a:pathLst>
              <a:path w="4422647" h="0">
                <a:moveTo>
                  <a:pt x="0" y="0"/>
                </a:moveTo>
                <a:lnTo>
                  <a:pt x="517398" y="0"/>
                </a:lnTo>
                <a:lnTo>
                  <a:pt x="885444" y="0"/>
                </a:lnTo>
                <a:lnTo>
                  <a:pt x="2395727" y="0"/>
                </a:lnTo>
                <a:lnTo>
                  <a:pt x="2762250" y="0"/>
                </a:lnTo>
                <a:lnTo>
                  <a:pt x="4422647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Rectangle 50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10" name="Rectangle 51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11" name="Freeform 51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Freeform 51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Freeform 51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Freeform 51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Freeform 51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Freeform 51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Freeform 51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Freeform 51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Freeform 51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Freeform 52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Rectangle 525"/>
          <p:cNvSpPr/>
          <p:nvPr/>
        </p:nvSpPr>
        <p:spPr>
          <a:xfrm rot="0" flipH="0" flipV="0">
            <a:off x="776611" y="1120464"/>
            <a:ext cx="331572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2.8.5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数组中的数组</a:t>
            </a:r>
          </a:p>
        </p:txBody>
      </p:sp>
      <p:sp>
        <p:nvSpPr>
          <p:cNvPr id="526" name="Rectangle 526"/>
          <p:cNvSpPr/>
          <p:nvPr/>
        </p:nvSpPr>
        <p:spPr>
          <a:xfrm rot="0" flipH="0" flipV="0">
            <a:off x="3674497" y="1845849"/>
            <a:ext cx="1860262" cy="4657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二维数组</a:t>
            </a:r>
            <a:r>
              <a:rPr lang="en-US" sz="2802" baseline="0" b="0" i="0" dirty="0" spc="0">
                <a:latin typeface="Calibri" pitchFamily="0" charset="1"/>
              </a:rPr>
              <a:t>[][]</a:t>
            </a:r>
          </a:p>
        </p:txBody>
      </p:sp>
      <p:sp>
        <p:nvSpPr>
          <p:cNvPr id="527" name="Rectangle 527"/>
          <p:cNvSpPr/>
          <p:nvPr/>
        </p:nvSpPr>
        <p:spPr>
          <a:xfrm rot="0" flipH="0" flipV="0">
            <a:off x="848239" y="2379112"/>
            <a:ext cx="3143936" cy="2991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格式</a:t>
            </a:r>
            <a:r>
              <a:rPr lang="en-US" sz="1800" baseline="0" b="0" i="0" dirty="0" spc="0">
                <a:latin typeface="Calibri" pitchFamily="0" charset="1"/>
              </a:rPr>
              <a:t>1</a:t>
            </a:r>
            <a:r>
              <a:rPr lang="en-US" sz="1800" baseline="0" b="0" i="0" dirty="0" spc="0">
                <a:latin typeface="宋体" pitchFamily="0" charset="1"/>
              </a:rPr>
              <a:t>：</a:t>
            </a:r>
            <a:r>
              <a:rPr lang="en-US" sz="1800" baseline="0" b="0" i="0" dirty="0" spc="0">
                <a:latin typeface="Calibri" pitchFamily="0" charset="1"/>
              </a:rPr>
              <a:t>int[][]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arr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=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new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int[</a:t>
            </a:r>
            <a:r>
              <a:rPr lang="en-US" sz="1800" baseline="0" b="1" i="0" dirty="0" spc="0">
                <a:solidFill>
                  <a:srgbClr val="FF0000"/>
                </a:solidFill>
                <a:latin typeface="Calibri" pitchFamily="0" charset="1"/>
              </a:rPr>
              <a:t>3</a:t>
            </a:r>
            <a:r>
              <a:rPr lang="en-US" sz="1800" baseline="0" b="0" i="0" dirty="0" spc="0">
                <a:latin typeface="Calibri" pitchFamily="0" charset="1"/>
              </a:rPr>
              <a:t>][</a:t>
            </a:r>
            <a:r>
              <a:rPr lang="en-US" sz="1800" baseline="0" b="1" i="0" dirty="0" spc="0">
                <a:solidFill>
                  <a:srgbClr val="336565"/>
                </a:solidFill>
                <a:latin typeface="Calibri" pitchFamily="0" charset="1"/>
              </a:rPr>
              <a:t>2</a:t>
            </a:r>
            <a:r>
              <a:rPr lang="en-US" sz="1800" baseline="0" b="0" i="0" dirty="0" spc="0">
                <a:latin typeface="Calibri" pitchFamily="0" charset="1"/>
              </a:rPr>
              <a:t>];</a:t>
            </a:r>
          </a:p>
        </p:txBody>
      </p:sp>
      <p:sp>
        <p:nvSpPr>
          <p:cNvPr id="528" name="Rectangle 528"/>
          <p:cNvSpPr/>
          <p:nvPr/>
        </p:nvSpPr>
        <p:spPr>
          <a:xfrm rot="0" flipH="0" flipV="0">
            <a:off x="848239" y="2750160"/>
            <a:ext cx="2626504" cy="2662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定义了名称为</a:t>
            </a:r>
            <a:r>
              <a:rPr lang="en-US" sz="1602" baseline="0" b="0" i="0" dirty="0" spc="0">
                <a:latin typeface="Calibri" pitchFamily="0" charset="1"/>
              </a:rPr>
              <a:t>arr</a:t>
            </a:r>
            <a:r>
              <a:rPr lang="en-US" sz="1602" baseline="0" b="0" i="0" dirty="0" spc="0">
                <a:latin typeface="宋体" pitchFamily="0" charset="1"/>
              </a:rPr>
              <a:t>的二维数组</a:t>
            </a:r>
          </a:p>
        </p:txBody>
      </p:sp>
      <p:sp>
        <p:nvSpPr>
          <p:cNvPr id="529" name="Rectangle 529"/>
          <p:cNvSpPr/>
          <p:nvPr/>
        </p:nvSpPr>
        <p:spPr>
          <a:xfrm rot="0" flipH="0" flipV="0">
            <a:off x="848239" y="3043530"/>
            <a:ext cx="2489620" cy="2662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二维数组中有</a:t>
            </a:r>
            <a:r>
              <a:rPr lang="en-US" sz="1602" baseline="0" b="1" i="0" dirty="0" spc="0">
                <a:solidFill>
                  <a:srgbClr val="FF0000"/>
                </a:solidFill>
                <a:latin typeface="Calibri" pitchFamily="0" charset="1"/>
              </a:rPr>
              <a:t>3</a:t>
            </a:r>
            <a:r>
              <a:rPr lang="en-US" sz="1602" baseline="0" b="0" i="0" dirty="0" spc="0">
                <a:latin typeface="宋体" pitchFamily="0" charset="1"/>
              </a:rPr>
              <a:t>个一维数组</a:t>
            </a:r>
          </a:p>
        </p:txBody>
      </p:sp>
      <p:sp>
        <p:nvSpPr>
          <p:cNvPr id="530" name="Rectangle 530"/>
          <p:cNvSpPr/>
          <p:nvPr/>
        </p:nvSpPr>
        <p:spPr>
          <a:xfrm rot="0" flipH="0" flipV="0">
            <a:off x="848239" y="3336901"/>
            <a:ext cx="5265180" cy="20544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每一个一维数组中有</a:t>
            </a:r>
            <a:r>
              <a:rPr lang="en-US" sz="1602" baseline="0" b="1" i="0" dirty="0" spc="0">
                <a:solidFill>
                  <a:srgbClr val="336565"/>
                </a:solidFill>
                <a:latin typeface="Calibri" pitchFamily="0" charset="1"/>
              </a:rPr>
              <a:t>2</a:t>
            </a:r>
            <a:r>
              <a:rPr lang="en-US" sz="1602" baseline="0" b="0" i="0" dirty="0" spc="0">
                <a:latin typeface="宋体" pitchFamily="0" charset="1"/>
              </a:rPr>
              <a:t>个元素</a:t>
            </a:r>
          </a:p>
          <a:p>
            <a:pPr marL="0">
              <a:lnSpc>
                <a:spcPts val="2316"/>
              </a:lnSpc>
            </a:pPr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一维数组的名称分别为</a:t>
            </a:r>
            <a:r>
              <a:rPr lang="en-US" sz="1602" baseline="0" b="0" i="0" dirty="0" spc="0">
                <a:latin typeface="Calibri" pitchFamily="0" charset="1"/>
              </a:rPr>
              <a:t>arr[0],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arr[1],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arr[2]</a:t>
            </a:r>
          </a:p>
          <a:p>
            <a:pPr marL="0">
              <a:lnSpc>
                <a:spcPts val="2309"/>
              </a:lnSpc>
            </a:pPr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给第一个一维数组</a:t>
            </a:r>
            <a:r>
              <a:rPr lang="en-US" sz="1602" baseline="0" b="0" i="0" dirty="0" spc="0">
                <a:latin typeface="Calibri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脚标位赋值为</a:t>
            </a:r>
            <a:r>
              <a:rPr lang="en-US" sz="1602" baseline="0" b="0" i="0" dirty="0" spc="0">
                <a:latin typeface="Calibri" pitchFamily="0" charset="1"/>
              </a:rPr>
              <a:t>78</a:t>
            </a:r>
            <a:r>
              <a:rPr lang="en-US" sz="1602" baseline="0" b="0" i="0" dirty="0" spc="0">
                <a:latin typeface="宋体" pitchFamily="0" charset="1"/>
              </a:rPr>
              <a:t>写法是：</a:t>
            </a:r>
            <a:r>
              <a:rPr lang="en-US" sz="1602" baseline="0" b="0" i="0" dirty="0" spc="0">
                <a:latin typeface="Calibri" pitchFamily="0" charset="1"/>
              </a:rPr>
              <a:t>arr[0][1]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=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78;</a:t>
            </a:r>
          </a:p>
          <a:p>
            <a:pPr marL="0">
              <a:lnSpc>
                <a:spcPts val="2875"/>
              </a:lnSpc>
            </a:pPr>
            <a:r>
              <a:rPr lang="en-US" sz="1800" baseline="0" b="0" i="0" dirty="0" spc="0">
                <a:latin typeface="宋体" pitchFamily="0" charset="1"/>
              </a:rPr>
              <a:t>格式</a:t>
            </a:r>
            <a:r>
              <a:rPr lang="en-US" sz="1800" baseline="0" b="0" i="0" dirty="0" spc="0">
                <a:latin typeface="Calibri" pitchFamily="0" charset="1"/>
              </a:rPr>
              <a:t>2</a:t>
            </a:r>
            <a:r>
              <a:rPr lang="en-US" sz="1800" baseline="0" b="0" i="0" dirty="0" spc="0">
                <a:latin typeface="宋体" pitchFamily="0" charset="1"/>
              </a:rPr>
              <a:t>：</a:t>
            </a:r>
            <a:r>
              <a:rPr lang="en-US" sz="1800" baseline="0" b="0" i="0" dirty="0" spc="0">
                <a:latin typeface="Calibri" pitchFamily="0" charset="1"/>
              </a:rPr>
              <a:t>int[][]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arr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=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new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int[3][];</a:t>
            </a:r>
          </a:p>
          <a:p>
            <a:pPr marL="0">
              <a:lnSpc>
                <a:spcPts val="2500"/>
              </a:lnSpc>
            </a:pPr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二维数组中有</a:t>
            </a:r>
            <a:r>
              <a:rPr lang="en-US" sz="1602" baseline="0" b="1" i="0" dirty="0" spc="0">
                <a:solidFill>
                  <a:srgbClr val="FF0000"/>
                </a:solidFill>
                <a:latin typeface="Calibri" pitchFamily="0" charset="1"/>
              </a:rPr>
              <a:t>3</a:t>
            </a:r>
            <a:r>
              <a:rPr lang="en-US" sz="1602" baseline="0" b="0" i="0" dirty="0" spc="0">
                <a:latin typeface="宋体" pitchFamily="0" charset="1"/>
              </a:rPr>
              <a:t>个一维数组</a:t>
            </a:r>
          </a:p>
          <a:p>
            <a:pPr marL="0">
              <a:lnSpc>
                <a:spcPts val="2123"/>
              </a:lnSpc>
            </a:pPr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每个一维数组都是默认初始化值</a:t>
            </a:r>
            <a:r>
              <a:rPr lang="en-US" sz="1602" baseline="0" b="0" i="0" dirty="0" spc="0">
                <a:latin typeface="Calibri" pitchFamily="0" charset="1"/>
              </a:rPr>
              <a:t>null</a:t>
            </a:r>
          </a:p>
          <a:p>
            <a:pPr marL="0">
              <a:lnSpc>
                <a:spcPts val="1954"/>
              </a:lnSpc>
            </a:pPr>
            <a:r>
              <a:rPr lang="en-US" sz="1097" baseline="0" b="0" i="0" dirty="0" spc="367">
                <a:latin typeface="Wingdings" pitchFamily="0" charset="1"/>
              </a:rPr>
              <a:t></a:t>
            </a:r>
            <a:r>
              <a:rPr lang="en-US" sz="1602" baseline="0" b="0" i="0" dirty="0" spc="0">
                <a:latin typeface="宋体" pitchFamily="0" charset="1"/>
              </a:rPr>
              <a:t>可以对这个三个一维数组分别进行初始化</a:t>
            </a:r>
          </a:p>
        </p:txBody>
      </p:sp>
      <p:sp>
        <p:nvSpPr>
          <p:cNvPr id="531" name="Rectangle 531"/>
          <p:cNvSpPr/>
          <p:nvPr/>
        </p:nvSpPr>
        <p:spPr>
          <a:xfrm rot="0" flipH="0" flipV="0">
            <a:off x="939706" y="5411832"/>
            <a:ext cx="2597558" cy="5439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arr[0] = new int[3];</a:t>
            </a:r>
          </a:p>
          <a:p>
            <a:pPr marL="152387">
              <a:lnSpc>
                <a:spcPts val="2106"/>
              </a:lnSpc>
            </a:pPr>
            <a:r>
              <a:rPr lang="en-US" sz="1602" baseline="0" b="0" i="0" dirty="0" spc="0">
                <a:latin typeface="Courier New" pitchFamily="0" charset="1"/>
              </a:rPr>
              <a:t>arr[1] = new int[1];</a:t>
            </a:r>
          </a:p>
        </p:txBody>
      </p:sp>
      <p:sp>
        <p:nvSpPr>
          <p:cNvPr id="532" name="Rectangle 532"/>
          <p:cNvSpPr/>
          <p:nvPr/>
        </p:nvSpPr>
        <p:spPr>
          <a:xfrm rot="0" flipH="0" flipV="0">
            <a:off x="1092093" y="5949154"/>
            <a:ext cx="2445171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arr[2] = new int[2];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33" name="Freeform 53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Freeform 53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5" name="Picture 104"/>
          <p:cNvPicPr>
            <a:picLocks noChangeAspect="0" noChangeArrowheads="1"/>
          </p:cNvPicPr>
          <p:nvPr/>
        </p:nvPicPr>
        <p:blipFill>
          <a:blip r:embed="rId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36" name="Freeform 536"/>
          <p:cNvSpPr/>
          <p:nvPr/>
        </p:nvSpPr>
        <p:spPr>
          <a:xfrm rot="5400000" flipH="0" flipV="0">
            <a:off x="4401451" y="-1658237"/>
            <a:ext cx="405384" cy="7696200"/>
          </a:xfrm>
          <a:custGeom>
            <a:pathLst>
              <a:path w="405384" h="7696200">
                <a:moveTo>
                  <a:pt x="0" y="7696200"/>
                </a:moveTo>
                <a:lnTo>
                  <a:pt x="405384" y="7696200"/>
                </a:lnTo>
                <a:lnTo>
                  <a:pt x="405384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Freeform 537"/>
          <p:cNvSpPr/>
          <p:nvPr/>
        </p:nvSpPr>
        <p:spPr>
          <a:xfrm rot="5400000" flipH="0" flipV="0">
            <a:off x="4604143" y="-1860929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Freeform 538"/>
          <p:cNvSpPr/>
          <p:nvPr/>
        </p:nvSpPr>
        <p:spPr>
          <a:xfrm rot="5400000" flipH="0" flipV="0">
            <a:off x="4604143" y="-145554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Freeform 539"/>
          <p:cNvSpPr/>
          <p:nvPr/>
        </p:nvSpPr>
        <p:spPr>
          <a:xfrm rot="5400000" flipH="0" flipV="0">
            <a:off x="4604143" y="890653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Freeform 540"/>
          <p:cNvSpPr/>
          <p:nvPr/>
        </p:nvSpPr>
        <p:spPr>
          <a:xfrm rot="5400000" flipH="0" flipV="0">
            <a:off x="4604143" y="1371475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Freeform 541"/>
          <p:cNvSpPr/>
          <p:nvPr/>
        </p:nvSpPr>
        <p:spPr>
          <a:xfrm rot="5400000" flipH="0" flipV="0">
            <a:off x="4604143" y="187134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Freeform 542"/>
          <p:cNvSpPr/>
          <p:nvPr/>
        </p:nvSpPr>
        <p:spPr>
          <a:xfrm rot="5400000" flipH="0" flipV="0">
            <a:off x="-1110095" y="3853308"/>
            <a:ext cx="3732276" cy="0"/>
          </a:xfrm>
          <a:custGeom>
            <a:pathLst>
              <a:path w="3732276" h="0">
                <a:moveTo>
                  <a:pt x="0" y="0"/>
                </a:moveTo>
                <a:lnTo>
                  <a:pt x="405384" y="0"/>
                </a:lnTo>
                <a:lnTo>
                  <a:pt x="2751582" y="0"/>
                </a:lnTo>
                <a:lnTo>
                  <a:pt x="3232404" y="0"/>
                </a:lnTo>
                <a:lnTo>
                  <a:pt x="3732276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Freeform 543"/>
          <p:cNvSpPr/>
          <p:nvPr/>
        </p:nvSpPr>
        <p:spPr>
          <a:xfrm rot="5400000" flipH="0" flipV="0">
            <a:off x="6586105" y="3853308"/>
            <a:ext cx="3732276" cy="0"/>
          </a:xfrm>
          <a:custGeom>
            <a:pathLst>
              <a:path w="3732276" h="0">
                <a:moveTo>
                  <a:pt x="0" y="0"/>
                </a:moveTo>
                <a:lnTo>
                  <a:pt x="405384" y="0"/>
                </a:lnTo>
                <a:lnTo>
                  <a:pt x="2751582" y="0"/>
                </a:lnTo>
                <a:lnTo>
                  <a:pt x="3232404" y="0"/>
                </a:lnTo>
                <a:lnTo>
                  <a:pt x="3732276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54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5" name="Rectangle 54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46" name="Freeform 54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Freeform 55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Freeform 55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Freeform 55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Freeform 55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Freeform 55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560"/>
          <p:cNvSpPr/>
          <p:nvPr/>
        </p:nvSpPr>
        <p:spPr>
          <a:xfrm rot="0" flipH="0" flipV="0">
            <a:off x="776611" y="1120464"/>
            <a:ext cx="331572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2.8.5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数组中的数组</a:t>
            </a:r>
          </a:p>
        </p:txBody>
      </p:sp>
      <p:sp>
        <p:nvSpPr>
          <p:cNvPr id="561" name="Rectangle 561"/>
          <p:cNvSpPr/>
          <p:nvPr/>
        </p:nvSpPr>
        <p:spPr>
          <a:xfrm rot="0" flipH="0" flipV="0">
            <a:off x="848239" y="2024782"/>
            <a:ext cx="4291599" cy="16761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格式</a:t>
            </a:r>
            <a:r>
              <a:rPr lang="en-US" sz="1800" baseline="0" b="0" i="0" dirty="0" spc="0">
                <a:latin typeface="Calibri" pitchFamily="0" charset="1"/>
              </a:rPr>
              <a:t>3</a:t>
            </a:r>
            <a:r>
              <a:rPr lang="en-US" sz="1800" baseline="0" b="0" i="0" dirty="0" spc="0">
                <a:latin typeface="宋体" pitchFamily="0" charset="1"/>
              </a:rPr>
              <a:t>：</a:t>
            </a:r>
            <a:r>
              <a:rPr lang="en-US" sz="1800" baseline="0" b="0" i="0" dirty="0" spc="0">
                <a:latin typeface="Calibri" pitchFamily="0" charset="1"/>
              </a:rPr>
              <a:t>int[][]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arr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=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{{3,8,2},{2,7},{9,0,1,6}};</a:t>
            </a:r>
          </a:p>
          <a:p>
            <a:pPr marL="0">
              <a:lnSpc>
                <a:spcPts val="3041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定义一个名称为</a:t>
            </a:r>
            <a:r>
              <a:rPr lang="en-US" sz="1800" baseline="0" b="0" i="0" dirty="0" spc="0">
                <a:latin typeface="Calibri" pitchFamily="0" charset="1"/>
              </a:rPr>
              <a:t>arr</a:t>
            </a:r>
            <a:r>
              <a:rPr lang="en-US" sz="1800" baseline="0" b="0" i="0" dirty="0" spc="0">
                <a:latin typeface="宋体" pitchFamily="0" charset="1"/>
              </a:rPr>
              <a:t>的二维数组</a:t>
            </a:r>
          </a:p>
          <a:p>
            <a:pPr marL="0">
              <a:lnSpc>
                <a:spcPts val="2421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二维数组中的有三个一维数组</a:t>
            </a:r>
          </a:p>
          <a:p>
            <a:pPr marL="0">
              <a:lnSpc>
                <a:spcPts val="2598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每一个一维数组中具体元素也都已初始化</a:t>
            </a:r>
          </a:p>
          <a:p>
            <a:pPr marL="0">
              <a:lnSpc>
                <a:spcPts val="2780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第一个一维数</a:t>
            </a:r>
            <a:r>
              <a:rPr lang="en-US" sz="1800" baseline="0" b="0" i="0" dirty="0" spc="408">
                <a:latin typeface="宋体" pitchFamily="0" charset="1"/>
              </a:rPr>
              <a:t>组</a:t>
            </a:r>
            <a:r>
              <a:rPr lang="en-US" sz="1800" baseline="0" b="0" i="0" dirty="0" spc="0">
                <a:latin typeface="Calibri" pitchFamily="0" charset="1"/>
              </a:rPr>
              <a:t>arr[0]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=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{3,8,2};</a:t>
            </a:r>
          </a:p>
        </p:txBody>
      </p:sp>
      <p:sp>
        <p:nvSpPr>
          <p:cNvPr id="562" name="Rectangle 562"/>
          <p:cNvSpPr/>
          <p:nvPr/>
        </p:nvSpPr>
        <p:spPr>
          <a:xfrm rot="0" flipH="0" flipV="0">
            <a:off x="848239" y="3731662"/>
            <a:ext cx="3066440" cy="2991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第二个一维数</a:t>
            </a:r>
            <a:r>
              <a:rPr lang="en-US" sz="1800" baseline="0" b="0" i="0" dirty="0" spc="408">
                <a:latin typeface="宋体" pitchFamily="0" charset="1"/>
              </a:rPr>
              <a:t>组</a:t>
            </a:r>
            <a:r>
              <a:rPr lang="en-US" sz="1800" baseline="0" b="0" i="0" dirty="0" spc="0">
                <a:latin typeface="Calibri" pitchFamily="0" charset="1"/>
              </a:rPr>
              <a:t>arr[1]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=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{2,7};</a:t>
            </a:r>
          </a:p>
        </p:txBody>
      </p:sp>
      <p:sp>
        <p:nvSpPr>
          <p:cNvPr id="563" name="Rectangle 563"/>
          <p:cNvSpPr/>
          <p:nvPr/>
        </p:nvSpPr>
        <p:spPr>
          <a:xfrm rot="0" flipH="0" flipV="0">
            <a:off x="848010" y="4061608"/>
            <a:ext cx="6253809" cy="15420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"/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第三个一维数</a:t>
            </a:r>
            <a:r>
              <a:rPr lang="en-US" sz="1800" baseline="0" b="0" i="0" dirty="0" spc="408">
                <a:latin typeface="宋体" pitchFamily="0" charset="1"/>
              </a:rPr>
              <a:t>组</a:t>
            </a:r>
            <a:r>
              <a:rPr lang="en-US" sz="1800" baseline="0" b="0" i="0" dirty="0" spc="0">
                <a:latin typeface="Calibri" pitchFamily="0" charset="1"/>
              </a:rPr>
              <a:t>arr[2]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=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{9,0,1,6};</a:t>
            </a:r>
          </a:p>
          <a:p>
            <a:pPr marL="228">
              <a:lnSpc>
                <a:spcPts val="2603"/>
              </a:lnSpc>
            </a:pPr>
            <a:r>
              <a:rPr lang="en-US" sz="1302" baseline="0" b="0" i="0" dirty="0" spc="413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第三个一维数组的长度表示方式：</a:t>
            </a:r>
            <a:r>
              <a:rPr lang="en-US" sz="1800" baseline="0" b="0" i="0" dirty="0" spc="0">
                <a:latin typeface="Calibri" pitchFamily="0" charset="1"/>
              </a:rPr>
              <a:t>arr[2].length;</a:t>
            </a:r>
          </a:p>
          <a:p>
            <a:pPr marL="228">
              <a:lnSpc>
                <a:spcPts val="3324"/>
              </a:lnSpc>
            </a:pPr>
            <a:r>
              <a:rPr lang="en-US" sz="1800" baseline="0" b="0" i="0" dirty="0" spc="0">
                <a:latin typeface="宋体" pitchFamily="0" charset="1"/>
              </a:rPr>
              <a:t>练习：获取</a:t>
            </a:r>
            <a:r>
              <a:rPr lang="en-US" sz="1800" baseline="0" b="0" i="0" dirty="0" spc="0">
                <a:latin typeface="Calibri" pitchFamily="0" charset="1"/>
              </a:rPr>
              <a:t>arr</a:t>
            </a:r>
            <a:r>
              <a:rPr lang="en-US" sz="1800" baseline="0" b="0" i="0" dirty="0" spc="0">
                <a:latin typeface="宋体" pitchFamily="0" charset="1"/>
              </a:rPr>
              <a:t>数组中所有元素的和。使用</a:t>
            </a:r>
            <a:r>
              <a:rPr lang="en-US" sz="1800" baseline="0" b="0" i="0" dirty="0" spc="0">
                <a:latin typeface="Calibri" pitchFamily="0" charset="1"/>
              </a:rPr>
              <a:t>for</a:t>
            </a:r>
            <a:r>
              <a:rPr lang="en-US" sz="1800" baseline="0" b="0" i="0" dirty="0" spc="0">
                <a:latin typeface="宋体" pitchFamily="0" charset="1"/>
              </a:rPr>
              <a:t>的嵌套循环即可。</a:t>
            </a:r>
          </a:p>
          <a:p>
            <a:pPr marL="0">
              <a:lnSpc>
                <a:spcPts val="3857"/>
              </a:lnSpc>
            </a:pPr>
            <a:r>
              <a:rPr lang="en-US" sz="1800" baseline="0" b="0" i="0" dirty="0" spc="0">
                <a:latin typeface="宋体" pitchFamily="0" charset="1"/>
              </a:rPr>
              <a:t>注意特殊写法情况：</a:t>
            </a:r>
            <a:r>
              <a:rPr lang="en-US" sz="1800" baseline="0" b="0" i="0" dirty="0" spc="0">
                <a:latin typeface="Calibri" pitchFamily="0" charset="1"/>
              </a:rPr>
              <a:t>int[]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x,y[];</a:t>
            </a:r>
            <a:r>
              <a:rPr lang="en-US" sz="1800" baseline="0" b="0" i="0" dirty="0" spc="0">
                <a:latin typeface="Calibri" pitchFamily="0" charset="1"/>
              </a:rPr>
              <a:t> </a:t>
            </a:r>
            <a:r>
              <a:rPr lang="en-US" sz="1800" baseline="0" b="0" i="0" dirty="0" spc="0">
                <a:latin typeface="Calibri" pitchFamily="0" charset="1"/>
              </a:rPr>
              <a:t>x</a:t>
            </a:r>
            <a:r>
              <a:rPr lang="en-US" sz="1800" baseline="0" b="0" i="0" dirty="0" spc="0">
                <a:latin typeface="宋体" pitchFamily="0" charset="1"/>
              </a:rPr>
              <a:t>是一维数组，</a:t>
            </a:r>
            <a:r>
              <a:rPr lang="en-US" sz="1800" baseline="0" b="0" i="0" dirty="0" spc="0">
                <a:latin typeface="Calibri" pitchFamily="0" charset="1"/>
              </a:rPr>
              <a:t>y</a:t>
            </a:r>
            <a:r>
              <a:rPr lang="en-US" sz="1800" baseline="0" b="0" i="0" dirty="0" spc="0">
                <a:latin typeface="宋体" pitchFamily="0" charset="1"/>
              </a:rPr>
              <a:t>是二维数组。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4" name="Freeform 56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Freeform 56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6" name="Picture 104"/>
          <p:cNvPicPr>
            <a:picLocks noChangeAspect="0" noChangeArrowheads="1"/>
          </p:cNvPicPr>
          <p:nvPr/>
        </p:nvPicPr>
        <p:blipFill>
          <a:blip r:embed="rId5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67" name="Rectangle 56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68" name="Rectangle 56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69" name="Freeform 56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Freeform 57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Freeform 57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Freeform 57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Freeform 57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Freeform 58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Freeform 58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Rectangle 583"/>
          <p:cNvSpPr/>
          <p:nvPr/>
        </p:nvSpPr>
        <p:spPr>
          <a:xfrm rot="0" flipH="0" flipV="0">
            <a:off x="776611" y="1211956"/>
            <a:ext cx="2384298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练习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基础练习题</a:t>
            </a:r>
          </a:p>
        </p:txBody>
      </p:sp>
      <p:sp>
        <p:nvSpPr>
          <p:cNvPr id="584" name="Rectangle 584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5" name="Rectangle 585"/>
          <p:cNvSpPr/>
          <p:nvPr/>
        </p:nvSpPr>
        <p:spPr>
          <a:xfrm rot="0" flipH="0" flipV="0">
            <a:off x="848239" y="2591131"/>
            <a:ext cx="191871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进制转换</a:t>
            </a:r>
          </a:p>
        </p:txBody>
      </p:sp>
      <p:sp>
        <p:nvSpPr>
          <p:cNvPr id="586" name="Rectangle 586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7" name="Rectangle 587"/>
          <p:cNvSpPr/>
          <p:nvPr/>
        </p:nvSpPr>
        <p:spPr>
          <a:xfrm rot="0" flipH="0" flipV="0">
            <a:off x="848239" y="3158821"/>
            <a:ext cx="152476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幸运儿</a:t>
            </a:r>
          </a:p>
        </p:txBody>
      </p:sp>
      <p:sp>
        <p:nvSpPr>
          <p:cNvPr id="588" name="Rectangle 588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5" name="Freeform 13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04"/>
          <p:cNvPicPr>
            <a:picLocks noChangeAspect="0" noChangeArrowheads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38" name="Rectangle 13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39" name="Rectangle 13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40" name="Freeform 14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154"/>
          <p:cNvSpPr/>
          <p:nvPr/>
        </p:nvSpPr>
        <p:spPr>
          <a:xfrm rot="0" flipH="0" flipV="0">
            <a:off x="776611" y="1035439"/>
            <a:ext cx="1677908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2.7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函数</a:t>
            </a:r>
          </a:p>
        </p:txBody>
      </p:sp>
      <p:sp>
        <p:nvSpPr>
          <p:cNvPr id="155" name="Rectangle 155"/>
          <p:cNvSpPr/>
          <p:nvPr/>
        </p:nvSpPr>
        <p:spPr>
          <a:xfrm rot="0" flipH="0" flipV="0">
            <a:off x="775087" y="1855892"/>
            <a:ext cx="2628900" cy="1100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宋体" pitchFamily="0" charset="1"/>
              </a:rPr>
              <a:t>函数的定义</a:t>
            </a:r>
          </a:p>
          <a:p>
            <a:pPr marL="0">
              <a:lnSpc>
                <a:spcPts val="4325"/>
              </a:lnSpc>
              <a:tabLst>
                <a:tab pos="1012046" algn="l"/>
              </a:tabLst>
            </a:pPr>
            <a:r>
              <a:rPr lang="en-US" sz="3790" baseline="-62501" b="0" i="0" dirty="0" spc="0">
                <a:latin typeface="Wingdings" pitchFamily="0" charset="1"/>
              </a:rPr>
              <a:t>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6" name="Rectangle 156"/>
          <p:cNvSpPr/>
          <p:nvPr/>
        </p:nvSpPr>
        <p:spPr>
          <a:xfrm rot="0" flipH="0" flipV="0">
            <a:off x="1787133" y="2836694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7" name="Rectangle 157"/>
          <p:cNvSpPr/>
          <p:nvPr/>
        </p:nvSpPr>
        <p:spPr>
          <a:xfrm rot="0" flipH="0" flipV="0">
            <a:off x="775087" y="2405294"/>
            <a:ext cx="2628900" cy="16496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600" baseline="0" b="0" i="0" dirty="0" spc="0">
                <a:latin typeface="宋体" pitchFamily="0" charset="1"/>
              </a:rPr>
              <a:t>函数的特点</a:t>
            </a:r>
          </a:p>
          <a:p>
            <a:pPr marL="0">
              <a:lnSpc>
                <a:spcPts val="4347"/>
              </a:lnSpc>
            </a:pPr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宋体" pitchFamily="0" charset="1"/>
              </a:rPr>
              <a:t>函数的应用</a:t>
            </a:r>
          </a:p>
          <a:p>
            <a:pPr marL="0">
              <a:lnSpc>
                <a:spcPts val="4326"/>
              </a:lnSpc>
              <a:tabLst>
                <a:tab pos="1012046" algn="l"/>
              </a:tabLst>
            </a:pPr>
            <a:r>
              <a:rPr lang="en-US" sz="3790" baseline="-62501" b="0" i="0" dirty="0" spc="0">
                <a:latin typeface="Wingdings" pitchFamily="0" charset="1"/>
              </a:rPr>
              <a:t>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8" name="Rectangle 158"/>
          <p:cNvSpPr/>
          <p:nvPr/>
        </p:nvSpPr>
        <p:spPr>
          <a:xfrm rot="0" flipH="0" flipV="0">
            <a:off x="1787133" y="3935498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1117987" y="3504098"/>
            <a:ext cx="2286000" cy="5480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aseline="0" b="0" i="0" dirty="0" spc="0">
                <a:latin typeface="宋体" pitchFamily="0" charset="1"/>
              </a:rPr>
              <a:t>函数的重载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60" name="Freeform 16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2" name="Picture 104"/>
          <p:cNvPicPr>
            <a:picLocks noChangeAspect="0" noChangeArrowheads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63" name="Rectangle 16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65" name="Freeform 16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Rectangle 179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2.7.1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函数的定义</a:t>
            </a:r>
          </a:p>
        </p:txBody>
      </p:sp>
      <p:sp>
        <p:nvSpPr>
          <p:cNvPr id="180" name="Rectangle 180"/>
          <p:cNvSpPr/>
          <p:nvPr/>
        </p:nvSpPr>
        <p:spPr>
          <a:xfrm rot="0" flipH="0" flipV="0">
            <a:off x="848239" y="1974535"/>
            <a:ext cx="1866010" cy="673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什么是函数？</a:t>
            </a:r>
          </a:p>
          <a:p>
            <a:pPr marL="457200">
              <a:lnSpc>
                <a:spcPts val="2896"/>
              </a:lnSpc>
              <a:tabLst>
                <a:tab pos="907260" algn="l"/>
              </a:tabLst>
            </a:pPr>
            <a:r>
              <a:rPr lang="en-US" sz="4545" baseline="12034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81" name="Rectangle 181"/>
          <p:cNvSpPr/>
          <p:nvPr/>
        </p:nvSpPr>
        <p:spPr>
          <a:xfrm rot="0" flipH="0" flipV="0">
            <a:off x="1305439" y="2279335"/>
            <a:ext cx="6635489" cy="6538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函数就是定义在类中的具有特定功能的一段独立小程序。</a:t>
            </a:r>
          </a:p>
          <a:p>
            <a:pPr marL="0">
              <a:lnSpc>
                <a:spcPts val="2753"/>
              </a:lnSpc>
            </a:pPr>
            <a:r>
              <a:rPr lang="en-US" sz="3000" baseline="0" b="0" i="0" dirty="0" spc="120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函数也称为方法。</a:t>
            </a:r>
          </a:p>
        </p:txBody>
      </p:sp>
      <p:sp>
        <p:nvSpPr>
          <p:cNvPr id="182" name="Rectangle 182"/>
          <p:cNvSpPr/>
          <p:nvPr/>
        </p:nvSpPr>
        <p:spPr>
          <a:xfrm rot="0" flipH="0" flipV="0">
            <a:off x="848239" y="2888935"/>
            <a:ext cx="1866010" cy="6738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函数的格式：</a:t>
            </a:r>
          </a:p>
          <a:p>
            <a:pPr marL="457200">
              <a:lnSpc>
                <a:spcPts val="2896"/>
              </a:lnSpc>
              <a:tabLst>
                <a:tab pos="907260" algn="l"/>
              </a:tabLst>
            </a:pPr>
            <a:r>
              <a:rPr lang="en-US" sz="3636" baseline="35293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83" name="Rectangle 183"/>
          <p:cNvSpPr/>
          <p:nvPr/>
        </p:nvSpPr>
        <p:spPr>
          <a:xfrm rot="0" flipH="0" flipV="0">
            <a:off x="1591189" y="3171143"/>
            <a:ext cx="6483875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修饰</a:t>
            </a:r>
            <a:r>
              <a:rPr lang="en-US" sz="1602" baseline="0" b="0" i="0" dirty="0" spc="443">
                <a:latin typeface="宋体" pitchFamily="0" charset="1"/>
              </a:rPr>
              <a:t>符</a:t>
            </a:r>
            <a:r>
              <a:rPr lang="en-US" sz="1602" baseline="0" b="0" i="0" dirty="0" spc="0">
                <a:latin typeface="宋体" pitchFamily="0" charset="1"/>
              </a:rPr>
              <a:t>返回值类</a:t>
            </a:r>
            <a:r>
              <a:rPr lang="en-US" sz="1602" baseline="0" b="0" i="0" dirty="0" spc="443">
                <a:latin typeface="宋体" pitchFamily="0" charset="1"/>
              </a:rPr>
              <a:t>型</a:t>
            </a:r>
            <a:r>
              <a:rPr lang="en-US" sz="1602" baseline="0" b="0" i="0" dirty="0" spc="0">
                <a:latin typeface="宋体" pitchFamily="0" charset="1"/>
              </a:rPr>
              <a:t>函数名</a:t>
            </a:r>
            <a:r>
              <a:rPr lang="en-US" sz="1602" baseline="0" b="0" i="0" dirty="0" spc="0">
                <a:latin typeface="Arial" pitchFamily="0" charset="1"/>
              </a:rPr>
              <a:t>(</a:t>
            </a:r>
            <a:r>
              <a:rPr lang="en-US" sz="1602" baseline="0" b="0" i="0" dirty="0" spc="0">
                <a:latin typeface="宋体" pitchFamily="0" charset="1"/>
              </a:rPr>
              <a:t>参数类</a:t>
            </a:r>
            <a:r>
              <a:rPr lang="en-US" sz="1602" baseline="0" b="0" i="0" dirty="0" spc="444">
                <a:latin typeface="宋体" pitchFamily="0" charset="1"/>
              </a:rPr>
              <a:t>型</a:t>
            </a:r>
            <a:r>
              <a:rPr lang="en-US" sz="1602" baseline="0" b="0" i="0" dirty="0" spc="0">
                <a:latin typeface="宋体" pitchFamily="0" charset="1"/>
              </a:rPr>
              <a:t>形式参数</a:t>
            </a:r>
            <a:r>
              <a:rPr lang="en-US" sz="1602" baseline="0" b="0" i="0" dirty="0" spc="0">
                <a:latin typeface="Arial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，参数类</a:t>
            </a:r>
            <a:r>
              <a:rPr lang="en-US" sz="1602" baseline="0" b="0" i="0" dirty="0" spc="443">
                <a:latin typeface="宋体" pitchFamily="0" charset="1"/>
              </a:rPr>
              <a:t>型</a:t>
            </a:r>
            <a:r>
              <a:rPr lang="en-US" sz="1602" baseline="0" b="0" i="0" dirty="0" spc="0">
                <a:latin typeface="宋体" pitchFamily="0" charset="1"/>
              </a:rPr>
              <a:t>形式参数</a:t>
            </a:r>
            <a:r>
              <a:rPr lang="en-US" sz="1602" baseline="0" b="0" i="0" dirty="0" spc="0">
                <a:latin typeface="Arial" pitchFamily="0" charset="1"/>
              </a:rPr>
              <a:t>2</a:t>
            </a:r>
            <a:r>
              <a:rPr lang="en-US" sz="1602" baseline="0" b="0" i="0" dirty="0" spc="0">
                <a:latin typeface="宋体" pitchFamily="0" charset="1"/>
              </a:rPr>
              <a:t>，</a:t>
            </a:r>
            <a:r>
              <a:rPr lang="en-US" sz="1602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184" name="Rectangle 184"/>
          <p:cNvSpPr/>
          <p:nvPr/>
        </p:nvSpPr>
        <p:spPr>
          <a:xfrm rot="0" flipH="0" flipV="0">
            <a:off x="1591189" y="3414881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185" name="Rectangle 185"/>
          <p:cNvSpPr/>
          <p:nvPr/>
        </p:nvSpPr>
        <p:spPr>
          <a:xfrm rot="0" flipH="0" flipV="0">
            <a:off x="2677023" y="3659432"/>
            <a:ext cx="1255921" cy="5170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</a:t>
            </a:r>
            <a:r>
              <a:rPr lang="en-US" sz="1602" baseline="0" b="0" i="0" dirty="0" spc="0">
                <a:latin typeface="Arial" pitchFamily="0" charset="1"/>
              </a:rPr>
              <a:t>;</a:t>
            </a:r>
          </a:p>
          <a:p>
            <a:pPr marL="0">
              <a:lnSpc>
                <a:spcPts val="1925"/>
              </a:lnSpc>
            </a:pPr>
            <a:r>
              <a:rPr lang="en-US" sz="1602" baseline="0" b="0" i="0" dirty="0" spc="0">
                <a:latin typeface="Arial" pitchFamily="0" charset="1"/>
              </a:rPr>
              <a:t>return </a:t>
            </a:r>
            <a:r>
              <a:rPr lang="en-US" sz="1602" baseline="0" b="0" i="0" dirty="0" spc="0">
                <a:latin typeface="宋体" pitchFamily="0" charset="1"/>
              </a:rPr>
              <a:t>返回值</a:t>
            </a:r>
            <a:r>
              <a:rPr lang="en-US" sz="1602" baseline="0" b="0" i="0" dirty="0" spc="0">
                <a:latin typeface="Arial" pitchFamily="0" charset="1"/>
              </a:rPr>
              <a:t>;</a:t>
            </a:r>
          </a:p>
        </p:txBody>
      </p:sp>
      <p:sp>
        <p:nvSpPr>
          <p:cNvPr id="186" name="Rectangle 186"/>
          <p:cNvSpPr/>
          <p:nvPr/>
        </p:nvSpPr>
        <p:spPr>
          <a:xfrm rot="0" flipH="0" flipV="0">
            <a:off x="1591189" y="4148536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187" name="Rectangle 187"/>
          <p:cNvSpPr/>
          <p:nvPr/>
        </p:nvSpPr>
        <p:spPr>
          <a:xfrm rot="0" flipH="0" flipV="0">
            <a:off x="1591189" y="4407207"/>
            <a:ext cx="6299465" cy="9767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返回值类型：函数运行后的结果的数据类型。</a:t>
            </a:r>
          </a:p>
          <a:p>
            <a:pPr marL="0">
              <a:lnSpc>
                <a:spcPts val="1925"/>
              </a:lnSpc>
            </a:pPr>
            <a:r>
              <a:rPr lang="en-US" sz="1602" baseline="0" b="0" i="0" dirty="0" spc="0">
                <a:latin typeface="宋体" pitchFamily="0" charset="1"/>
              </a:rPr>
              <a:t>参数类型：是形式参数的数据类型。</a:t>
            </a:r>
          </a:p>
          <a:p>
            <a:pPr marL="0">
              <a:lnSpc>
                <a:spcPts val="1919"/>
              </a:lnSpc>
            </a:pPr>
            <a:r>
              <a:rPr lang="en-US" sz="1602" baseline="0" b="0" i="0" dirty="0" spc="0">
                <a:latin typeface="宋体" pitchFamily="0" charset="1"/>
              </a:rPr>
              <a:t>形式参数：是一个变量，用于存储调用函数时传递给函数的实际参数。</a:t>
            </a:r>
          </a:p>
          <a:p>
            <a:pPr marL="0">
              <a:lnSpc>
                <a:spcPts val="1925"/>
              </a:lnSpc>
            </a:pPr>
            <a:r>
              <a:rPr lang="en-US" sz="1602" baseline="0" b="0" i="0" dirty="0" spc="0">
                <a:latin typeface="宋体" pitchFamily="0" charset="1"/>
              </a:rPr>
              <a:t>实际参数：传递给形式参数的具体数值。</a:t>
            </a:r>
          </a:p>
        </p:txBody>
      </p:sp>
      <p:sp>
        <p:nvSpPr>
          <p:cNvPr id="188" name="Rectangle 188"/>
          <p:cNvSpPr/>
          <p:nvPr/>
        </p:nvSpPr>
        <p:spPr>
          <a:xfrm rot="0" flipH="0" flipV="0">
            <a:off x="1591189" y="5370481"/>
            <a:ext cx="2158138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return</a:t>
            </a:r>
            <a:r>
              <a:rPr lang="en-US" sz="1602" baseline="0" b="0" i="0" dirty="0" spc="0">
                <a:latin typeface="宋体" pitchFamily="0" charset="1"/>
              </a:rPr>
              <a:t>：用于结束函数。</a:t>
            </a:r>
          </a:p>
        </p:txBody>
      </p:sp>
      <p:sp>
        <p:nvSpPr>
          <p:cNvPr id="189" name="Rectangle 189"/>
          <p:cNvSpPr/>
          <p:nvPr/>
        </p:nvSpPr>
        <p:spPr>
          <a:xfrm rot="0" flipH="0" flipV="0">
            <a:off x="1591189" y="5629152"/>
            <a:ext cx="2845446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返回值：该值会返回给调用者。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90" name="Freeform 19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2" name="Picture 104"/>
          <p:cNvPicPr>
            <a:picLocks noChangeAspect="0" noChangeArrowheads="1"/>
          </p:cNvPicPr>
          <p:nvPr/>
        </p:nvPicPr>
        <p:blipFill>
          <a:blip r:embed="rId1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93" name="Rectangle 19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94" name="Rectangle 19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95" name="Freeform 19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Freeform 20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20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Rectangle 209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2.7.2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函数的特点</a:t>
            </a:r>
          </a:p>
        </p:txBody>
      </p:sp>
      <p:sp>
        <p:nvSpPr>
          <p:cNvPr id="210" name="Rectangle 210"/>
          <p:cNvSpPr/>
          <p:nvPr/>
        </p:nvSpPr>
        <p:spPr>
          <a:xfrm rot="0" flipH="0" flipV="0">
            <a:off x="848239" y="1993631"/>
            <a:ext cx="4914900" cy="7695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定义函数可以将功能代码进行封装</a:t>
            </a:r>
          </a:p>
          <a:p>
            <a:pPr marL="0">
              <a:lnSpc>
                <a:spcPts val="3161"/>
              </a:lnSpc>
              <a:tabLst>
                <a:tab pos="935688" algn="l"/>
              </a:tabLst>
            </a:pPr>
            <a:r>
              <a:rPr lang="en-US" sz="2571" baseline="-23619" b="0" i="0" dirty="0" spc="0"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1" name="Rectangle 211"/>
          <p:cNvSpPr/>
          <p:nvPr/>
        </p:nvSpPr>
        <p:spPr>
          <a:xfrm rot="0" flipH="0" flipV="0">
            <a:off x="1783927" y="2794741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2" name="Rectangle 212"/>
          <p:cNvSpPr/>
          <p:nvPr/>
        </p:nvSpPr>
        <p:spPr>
          <a:xfrm rot="0" flipH="0" flipV="0">
            <a:off x="848239" y="2395205"/>
            <a:ext cx="4000500" cy="7695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便于对该功能进行复用</a:t>
            </a:r>
          </a:p>
          <a:p>
            <a:pPr marL="0">
              <a:lnSpc>
                <a:spcPts val="3182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函数只有被调用才会被执行</a:t>
            </a:r>
          </a:p>
        </p:txBody>
      </p:sp>
      <p:sp>
        <p:nvSpPr>
          <p:cNvPr id="213" name="Rectangle 213"/>
          <p:cNvSpPr/>
          <p:nvPr/>
        </p:nvSpPr>
        <p:spPr>
          <a:xfrm rot="0" flipH="0" flipV="0">
            <a:off x="848239" y="3196315"/>
            <a:ext cx="989599" cy="370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35688" algn="l"/>
              </a:tabLst>
            </a:pPr>
            <a:r>
              <a:rPr lang="en-US" sz="2571" baseline="-23618" b="0" i="0" dirty="0" spc="0"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4" name="Rectangle 214"/>
          <p:cNvSpPr/>
          <p:nvPr/>
        </p:nvSpPr>
        <p:spPr>
          <a:xfrm rot="0" flipH="0" flipV="0">
            <a:off x="1783927" y="3597889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5" name="Rectangle 215"/>
          <p:cNvSpPr/>
          <p:nvPr/>
        </p:nvSpPr>
        <p:spPr>
          <a:xfrm rot="0" flipH="0" flipV="0">
            <a:off x="848239" y="3198353"/>
            <a:ext cx="7353300" cy="7695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函数的出现提高了代码的复用性</a:t>
            </a:r>
          </a:p>
          <a:p>
            <a:pPr marL="0">
              <a:lnSpc>
                <a:spcPts val="3182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对于函数没有具体返回值的情况，返回值类型用关键</a:t>
            </a:r>
          </a:p>
        </p:txBody>
      </p:sp>
      <p:sp>
        <p:nvSpPr>
          <p:cNvPr id="216" name="Rectangle 216"/>
          <p:cNvSpPr/>
          <p:nvPr/>
        </p:nvSpPr>
        <p:spPr>
          <a:xfrm rot="0" flipH="0" flipV="0">
            <a:off x="1191139" y="3886255"/>
            <a:ext cx="7861402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92788" algn="l"/>
                <a:tab pos="7785202" algn="l"/>
              </a:tabLst>
            </a:pPr>
            <a:r>
              <a:rPr lang="en-US" sz="3636" baseline="12839" b="0" i="0" dirty="0" spc="0">
                <a:latin typeface="宋体" pitchFamily="0" charset="1"/>
              </a:rPr>
              <a:t>字	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7" name="Rectangle 217"/>
          <p:cNvSpPr/>
          <p:nvPr/>
        </p:nvSpPr>
        <p:spPr>
          <a:xfrm rot="0" flipH="0" flipV="0">
            <a:off x="1190834" y="3890280"/>
            <a:ext cx="8000085" cy="7879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05104"/>
            <a:r>
              <a:rPr lang="en-US" sz="2400" baseline="0" b="0" i="0" dirty="0" spc="0">
                <a:latin typeface="Arial" pitchFamily="0" charset="1"/>
              </a:rPr>
              <a:t>void</a:t>
            </a:r>
            <a:r>
              <a:rPr lang="en-US" sz="2400" baseline="0" b="0" i="0" dirty="0" spc="0">
                <a:latin typeface="宋体" pitchFamily="0" charset="1"/>
              </a:rPr>
              <a:t>表示，那么该函数中的</a:t>
            </a:r>
            <a:r>
              <a:rPr lang="en-US" sz="2400" baseline="0" b="0" i="0" dirty="0" spc="0">
                <a:latin typeface="Arial" pitchFamily="0" charset="1"/>
              </a:rPr>
              <a:t>return</a:t>
            </a:r>
            <a:r>
              <a:rPr lang="en-US" sz="2400" baseline="0" b="0" i="0" dirty="0" spc="0">
                <a:latin typeface="宋体" pitchFamily="0" charset="1"/>
              </a:rPr>
              <a:t>语句如果在最后一</a:t>
            </a:r>
          </a:p>
          <a:p>
            <a:pPr marL="0">
              <a:lnSpc>
                <a:spcPts val="2990"/>
              </a:lnSpc>
              <a:tabLst>
                <a:tab pos="7923886" algn="l"/>
              </a:tabLst>
            </a:pPr>
            <a:r>
              <a:rPr lang="en-US" sz="3636" baseline="1500" b="0" i="0" dirty="0" spc="0">
                <a:latin typeface="宋体" pitchFamily="0" charset="1"/>
              </a:rPr>
              <a:t>行可以省略不写。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8" name="Rectangle 218"/>
          <p:cNvSpPr/>
          <p:nvPr/>
        </p:nvSpPr>
        <p:spPr>
          <a:xfrm rot="0" flipH="0" flipV="0">
            <a:off x="848239" y="4659107"/>
            <a:ext cx="1257300" cy="7460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注意：</a:t>
            </a:r>
          </a:p>
          <a:p>
            <a:pPr marL="457200">
              <a:lnSpc>
                <a:spcPts val="2976"/>
              </a:lnSpc>
              <a:tabLst>
                <a:tab pos="935688" algn="l"/>
              </a:tabLst>
            </a:pPr>
            <a:r>
              <a:rPr lang="en-US" sz="4545" baseline="2031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9" name="Rectangle 219"/>
          <p:cNvSpPr/>
          <p:nvPr/>
        </p:nvSpPr>
        <p:spPr>
          <a:xfrm rot="0" flipH="0" flipV="0">
            <a:off x="1591189" y="5056063"/>
            <a:ext cx="5841182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函数中只能调用函数，不可以在函数内部定义函数。</a:t>
            </a:r>
          </a:p>
        </p:txBody>
      </p:sp>
      <p:sp>
        <p:nvSpPr>
          <p:cNvPr id="220" name="Rectangle 220"/>
          <p:cNvSpPr/>
          <p:nvPr/>
        </p:nvSpPr>
        <p:spPr>
          <a:xfrm rot="0" flipH="0" flipV="0">
            <a:off x="1305439" y="5229403"/>
            <a:ext cx="6888854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定义函数时，函数的结果应该返回给调用者，交由调用者处</a:t>
            </a:r>
          </a:p>
        </p:txBody>
      </p:sp>
      <p:sp>
        <p:nvSpPr>
          <p:cNvPr id="221" name="Rectangle 221"/>
          <p:cNvSpPr/>
          <p:nvPr/>
        </p:nvSpPr>
        <p:spPr>
          <a:xfrm rot="0" flipH="0" flipV="0">
            <a:off x="1591189" y="5687718"/>
            <a:ext cx="7441355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77918" algn="l"/>
              </a:tabLst>
            </a:pPr>
            <a:r>
              <a:rPr lang="en-US" sz="3025" baseline="29800" b="0" i="0" dirty="0" spc="0">
                <a:latin typeface="宋体" pitchFamily="0" charset="1"/>
              </a:rPr>
              <a:t>理。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22" name="Freeform 22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4" name="Picture 104"/>
          <p:cNvPicPr>
            <a:picLocks noChangeAspect="0" noChangeArrowheads="1"/>
          </p:cNvPicPr>
          <p:nvPr/>
        </p:nvPicPr>
        <p:blipFill>
          <a:blip r:embed="rId2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25" name="Rectangle 22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6" name="Rectangle 22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27" name="Freeform 22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Freeform 23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Rectangle 241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2.7.3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函数的应用</a:t>
            </a:r>
          </a:p>
        </p:txBody>
      </p:sp>
      <p:sp>
        <p:nvSpPr>
          <p:cNvPr id="242" name="Rectangle 242"/>
          <p:cNvSpPr/>
          <p:nvPr/>
        </p:nvSpPr>
        <p:spPr>
          <a:xfrm rot="0" flipH="0" flipV="0">
            <a:off x="857383" y="2027068"/>
            <a:ext cx="1308318" cy="6572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两个明确</a:t>
            </a:r>
          </a:p>
          <a:p>
            <a:pPr marL="457200">
              <a:lnSpc>
                <a:spcPts val="2887"/>
              </a:lnSpc>
              <a:tabLst>
                <a:tab pos="898202" algn="l"/>
              </a:tabLst>
            </a:pPr>
            <a:r>
              <a:rPr lang="en-US" sz="3636" baseline="1731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3" name="Rectangle 243"/>
          <p:cNvSpPr/>
          <p:nvPr/>
        </p:nvSpPr>
        <p:spPr>
          <a:xfrm rot="0" flipH="0" flipV="0">
            <a:off x="1600333" y="2365351"/>
            <a:ext cx="3455137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明确要定义的功能最后的结果是什么？</a:t>
            </a:r>
          </a:p>
        </p:txBody>
      </p:sp>
      <p:sp>
        <p:nvSpPr>
          <p:cNvPr id="244" name="Rectangle 244"/>
          <p:cNvSpPr/>
          <p:nvPr/>
        </p:nvSpPr>
        <p:spPr>
          <a:xfrm rot="0" flipH="0" flipV="0">
            <a:off x="1314583" y="2531024"/>
            <a:ext cx="5366241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400" baseline="0" b="0" i="0" dirty="0" spc="742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宋体" pitchFamily="0" charset="1"/>
              </a:rPr>
              <a:t>明确在定义该功能的过程中，是否需要未知内容参与运算</a:t>
            </a:r>
          </a:p>
        </p:txBody>
      </p:sp>
      <p:sp>
        <p:nvSpPr>
          <p:cNvPr id="245" name="Rectangle 245"/>
          <p:cNvSpPr/>
          <p:nvPr/>
        </p:nvSpPr>
        <p:spPr>
          <a:xfrm rot="0" flipH="0" flipV="0">
            <a:off x="857383" y="2960518"/>
            <a:ext cx="1067561" cy="6572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示例：</a:t>
            </a:r>
          </a:p>
          <a:p>
            <a:pPr marL="457200">
              <a:lnSpc>
                <a:spcPts val="2887"/>
              </a:lnSpc>
              <a:tabLst>
                <a:tab pos="898202" algn="l"/>
              </a:tabLst>
            </a:pPr>
            <a:r>
              <a:rPr lang="en-US" sz="3636" baseline="1731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6" name="Rectangle 246"/>
          <p:cNvSpPr/>
          <p:nvPr/>
        </p:nvSpPr>
        <p:spPr>
          <a:xfrm rot="0" flipH="0" flipV="0">
            <a:off x="1314583" y="3298801"/>
            <a:ext cx="5163498" cy="5738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602" baseline="0" b="0" i="0" dirty="0" spc="0">
                <a:latin typeface="宋体" pitchFamily="0" charset="1"/>
              </a:rPr>
              <a:t>需求：定义一个功能，可以实现两个整数的加法运算。</a:t>
            </a:r>
          </a:p>
          <a:p>
            <a:pPr marL="0">
              <a:lnSpc>
                <a:spcPts val="2598"/>
              </a:lnSpc>
            </a:pPr>
            <a:r>
              <a:rPr lang="en-US" sz="24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400" baseline="0" b="0" i="0" dirty="0" spc="742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宋体" pitchFamily="0" charset="1"/>
              </a:rPr>
              <a:t>分析：</a:t>
            </a:r>
          </a:p>
        </p:txBody>
      </p:sp>
      <p:sp>
        <p:nvSpPr>
          <p:cNvPr id="247" name="Rectangle 247"/>
          <p:cNvSpPr/>
          <p:nvPr/>
        </p:nvSpPr>
        <p:spPr>
          <a:xfrm rot="0" flipH="0" flipV="0">
            <a:off x="1771783" y="3747176"/>
            <a:ext cx="5455862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•</a:t>
            </a:r>
            <a:r>
              <a:rPr lang="en-US" sz="2400" baseline="0" b="0" i="0" dirty="0" spc="292"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宋体" pitchFamily="0" charset="1"/>
              </a:rPr>
              <a:t>该功能的运算结果是什么？两个数的和，也是一个整数</a:t>
            </a:r>
            <a:r>
              <a:rPr lang="en-US" sz="1602" baseline="0" b="0" i="0" dirty="0" spc="0">
                <a:latin typeface="Arial" pitchFamily="0" charset="1"/>
              </a:rPr>
              <a:t>(int)</a:t>
            </a:r>
          </a:p>
        </p:txBody>
      </p:sp>
      <p:sp>
        <p:nvSpPr>
          <p:cNvPr id="248" name="Rectangle 248"/>
          <p:cNvSpPr/>
          <p:nvPr/>
        </p:nvSpPr>
        <p:spPr>
          <a:xfrm rot="0" flipH="0" flipV="0">
            <a:off x="1771783" y="4051976"/>
            <a:ext cx="6528065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•</a:t>
            </a:r>
            <a:r>
              <a:rPr lang="en-US" sz="2400" baseline="0" b="0" i="0" dirty="0" spc="292"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宋体" pitchFamily="0" charset="1"/>
              </a:rPr>
              <a:t>在实现该功能的过程中是否有未知内容参与运算？加数和被加数是不确</a:t>
            </a:r>
          </a:p>
        </p:txBody>
      </p:sp>
      <p:sp>
        <p:nvSpPr>
          <p:cNvPr id="249" name="Rectangle 249"/>
          <p:cNvSpPr/>
          <p:nvPr/>
        </p:nvSpPr>
        <p:spPr>
          <a:xfrm rot="0" flipH="0" flipV="0">
            <a:off x="1771783" y="4488057"/>
            <a:ext cx="7353354" cy="5100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396">
              <a:tabLst>
                <a:tab pos="7302491" algn="l"/>
              </a:tabLst>
            </a:pPr>
            <a:r>
              <a:rPr lang="en-US" sz="2427" baseline="57400" b="0" i="0" dirty="0" spc="0">
                <a:latin typeface="宋体" pitchFamily="0" charset="1"/>
              </a:rPr>
              <a:t>定的。</a:t>
            </a:r>
            <a:r>
              <a:rPr lang="en-US" sz="2427" baseline="57400" b="0" i="0" dirty="0" spc="0">
                <a:latin typeface="Arial" pitchFamily="0" charset="1"/>
              </a:rPr>
              <a:t>(</a:t>
            </a:r>
            <a:r>
              <a:rPr lang="en-US" sz="2427" baseline="57400" b="0" i="0" dirty="0" spc="0">
                <a:latin typeface="宋体" pitchFamily="0" charset="1"/>
              </a:rPr>
              <a:t>两个参数</a:t>
            </a:r>
            <a:r>
              <a:rPr lang="en-US" sz="2427" baseline="57400" b="0" i="0" dirty="0" spc="0">
                <a:latin typeface="Arial" pitchFamily="0" charset="1"/>
              </a:rPr>
              <a:t>int</a:t>
            </a:r>
            <a:r>
              <a:rPr lang="en-US" sz="2427" baseline="57400" b="0" i="0" dirty="0" spc="0">
                <a:latin typeface="宋体" pitchFamily="0" charset="1"/>
              </a:rPr>
              <a:t>，</a:t>
            </a:r>
            <a:r>
              <a:rPr lang="en-US" sz="2427" baseline="57400" b="0" i="0" dirty="0" spc="0">
                <a:latin typeface="Arial" pitchFamily="0" charset="1"/>
              </a:rPr>
              <a:t>int)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1490"/>
              </a:lnSpc>
            </a:pPr>
            <a:r>
              <a:rPr lang="en-US" sz="2400" baseline="0" b="0" i="0" dirty="0" spc="0">
                <a:latin typeface="Arial" pitchFamily="0" charset="1"/>
              </a:rPr>
              <a:t>•</a:t>
            </a:r>
            <a:r>
              <a:rPr lang="en-US" sz="2400" baseline="0" b="0" i="0" dirty="0" spc="292"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宋体" pitchFamily="0" charset="1"/>
              </a:rPr>
              <a:t>代码：</a:t>
            </a:r>
          </a:p>
        </p:txBody>
      </p:sp>
      <p:sp>
        <p:nvSpPr>
          <p:cNvPr id="250" name="Rectangle 250"/>
          <p:cNvSpPr/>
          <p:nvPr/>
        </p:nvSpPr>
        <p:spPr>
          <a:xfrm rot="0" flipH="0" flipV="0">
            <a:off x="1771700" y="4986884"/>
            <a:ext cx="1967949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int  getSum(int x,int y)</a:t>
            </a:r>
          </a:p>
        </p:txBody>
      </p:sp>
      <p:sp>
        <p:nvSpPr>
          <p:cNvPr id="251" name="Rectangle 251"/>
          <p:cNvSpPr/>
          <p:nvPr/>
        </p:nvSpPr>
        <p:spPr>
          <a:xfrm rot="0" flipH="0" flipV="0">
            <a:off x="1771700" y="5281079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252" name="Rectangle 252"/>
          <p:cNvSpPr/>
          <p:nvPr/>
        </p:nvSpPr>
        <p:spPr>
          <a:xfrm rot="0" flipH="0" flipV="0">
            <a:off x="2686023" y="5574460"/>
            <a:ext cx="967952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return x+y;</a:t>
            </a:r>
          </a:p>
        </p:txBody>
      </p:sp>
      <p:sp>
        <p:nvSpPr>
          <p:cNvPr id="253" name="Rectangle 253"/>
          <p:cNvSpPr/>
          <p:nvPr/>
        </p:nvSpPr>
        <p:spPr>
          <a:xfrm rot="0" flipH="0" flipV="0">
            <a:off x="1771700" y="5868654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54" name="Freeform 25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6" name="Picture 104"/>
          <p:cNvPicPr>
            <a:picLocks noChangeAspect="0" noChangeArrowheads="1"/>
          </p:cNvPicPr>
          <p:nvPr/>
        </p:nvPicPr>
        <p:blipFill>
          <a:blip r:embed="rId2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57" name="Freeform 257"/>
          <p:cNvSpPr/>
          <p:nvPr/>
        </p:nvSpPr>
        <p:spPr>
          <a:xfrm rot="5400000" flipH="0" flipV="0">
            <a:off x="4426217" y="-1753869"/>
            <a:ext cx="364997" cy="7705344"/>
          </a:xfrm>
          <a:custGeom>
            <a:pathLst>
              <a:path w="364997" h="7705344">
                <a:moveTo>
                  <a:pt x="0" y="7705344"/>
                </a:moveTo>
                <a:lnTo>
                  <a:pt x="364997" y="7705344"/>
                </a:lnTo>
                <a:lnTo>
                  <a:pt x="364997" y="0"/>
                </a:lnTo>
                <a:lnTo>
                  <a:pt x="0" y="0"/>
                </a:lnTo>
                <a:lnTo>
                  <a:pt x="0" y="7705344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5400000" flipH="0" flipV="0">
            <a:off x="4424693" y="-780795"/>
            <a:ext cx="368045" cy="7705344"/>
          </a:xfrm>
          <a:custGeom>
            <a:pathLst>
              <a:path w="368045" h="7705344">
                <a:moveTo>
                  <a:pt x="0" y="7705344"/>
                </a:moveTo>
                <a:lnTo>
                  <a:pt x="368045" y="7705344"/>
                </a:lnTo>
                <a:lnTo>
                  <a:pt x="368045" y="0"/>
                </a:lnTo>
                <a:lnTo>
                  <a:pt x="0" y="0"/>
                </a:lnTo>
                <a:lnTo>
                  <a:pt x="0" y="7705344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5400000" flipH="0" flipV="0">
            <a:off x="4425455" y="-78230"/>
            <a:ext cx="366522" cy="7705344"/>
          </a:xfrm>
          <a:custGeom>
            <a:pathLst>
              <a:path w="366522" h="7705344">
                <a:moveTo>
                  <a:pt x="0" y="7705344"/>
                </a:moveTo>
                <a:lnTo>
                  <a:pt x="366522" y="7705344"/>
                </a:lnTo>
                <a:lnTo>
                  <a:pt x="366522" y="0"/>
                </a:lnTo>
                <a:lnTo>
                  <a:pt x="0" y="0"/>
                </a:lnTo>
                <a:lnTo>
                  <a:pt x="0" y="7705344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5400000" flipH="0" flipV="0">
            <a:off x="4402595" y="647956"/>
            <a:ext cx="412242" cy="7705344"/>
          </a:xfrm>
          <a:custGeom>
            <a:pathLst>
              <a:path w="412242" h="7705344">
                <a:moveTo>
                  <a:pt x="0" y="7705344"/>
                </a:moveTo>
                <a:lnTo>
                  <a:pt x="412242" y="7705344"/>
                </a:lnTo>
                <a:lnTo>
                  <a:pt x="412242" y="0"/>
                </a:lnTo>
                <a:lnTo>
                  <a:pt x="0" y="0"/>
                </a:lnTo>
                <a:lnTo>
                  <a:pt x="0" y="7705344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5400000" flipH="0" flipV="0">
            <a:off x="4608716" y="-1936368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5400000" flipH="0" flipV="0">
            <a:off x="4608716" y="-1571369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5400000" flipH="0" flipV="0">
            <a:off x="4608716" y="-964818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 rot="5400000" flipH="0" flipV="0">
            <a:off x="4608716" y="-596772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Freeform 265"/>
          <p:cNvSpPr/>
          <p:nvPr/>
        </p:nvSpPr>
        <p:spPr>
          <a:xfrm rot="5400000" flipH="0" flipV="0">
            <a:off x="4608716" y="-261491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 rot="5400000" flipH="0" flipV="0">
            <a:off x="4608716" y="105031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 rot="5400000" flipH="0" flipV="0">
            <a:off x="4608716" y="441072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5400000" flipH="0" flipV="0">
            <a:off x="4608716" y="854077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5400000" flipH="0" flipV="0">
            <a:off x="4608716" y="2387982"/>
            <a:ext cx="0" cy="7705343"/>
          </a:xfrm>
          <a:custGeom>
            <a:pathLst>
              <a:path w="0" h="7705343">
                <a:moveTo>
                  <a:pt x="0" y="770534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5400000" flipH="0" flipV="0">
            <a:off x="-1406132" y="4078477"/>
            <a:ext cx="4324350" cy="0"/>
          </a:xfrm>
          <a:custGeom>
            <a:pathLst>
              <a:path w="4324350" h="0">
                <a:moveTo>
                  <a:pt x="0" y="0"/>
                </a:moveTo>
                <a:lnTo>
                  <a:pt x="364997" y="0"/>
                </a:lnTo>
                <a:lnTo>
                  <a:pt x="971550" y="0"/>
                </a:lnTo>
                <a:lnTo>
                  <a:pt x="1339596" y="0"/>
                </a:lnTo>
                <a:lnTo>
                  <a:pt x="1674876" y="0"/>
                </a:lnTo>
                <a:lnTo>
                  <a:pt x="2041398" y="0"/>
                </a:lnTo>
                <a:lnTo>
                  <a:pt x="2377439" y="0"/>
                </a:lnTo>
                <a:lnTo>
                  <a:pt x="2790444" y="0"/>
                </a:lnTo>
                <a:lnTo>
                  <a:pt x="432435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Freeform 271"/>
          <p:cNvSpPr/>
          <p:nvPr/>
        </p:nvSpPr>
        <p:spPr>
          <a:xfrm rot="5400000" flipH="0" flipV="0">
            <a:off x="6299213" y="4078477"/>
            <a:ext cx="4324350" cy="0"/>
          </a:xfrm>
          <a:custGeom>
            <a:pathLst>
              <a:path w="4324350" h="0">
                <a:moveTo>
                  <a:pt x="0" y="0"/>
                </a:moveTo>
                <a:lnTo>
                  <a:pt x="364997" y="0"/>
                </a:lnTo>
                <a:lnTo>
                  <a:pt x="971550" y="0"/>
                </a:lnTo>
                <a:lnTo>
                  <a:pt x="1339596" y="0"/>
                </a:lnTo>
                <a:lnTo>
                  <a:pt x="1674876" y="0"/>
                </a:lnTo>
                <a:lnTo>
                  <a:pt x="2041398" y="0"/>
                </a:lnTo>
                <a:lnTo>
                  <a:pt x="2377439" y="0"/>
                </a:lnTo>
                <a:lnTo>
                  <a:pt x="2790444" y="0"/>
                </a:lnTo>
                <a:lnTo>
                  <a:pt x="432435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Rectangle 27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73" name="Rectangle 27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74" name="Freeform 27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Freeform 27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Freeform 27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28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Freeform 28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Freeform 28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Freeform 28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Rectangle 288"/>
          <p:cNvSpPr/>
          <p:nvPr/>
        </p:nvSpPr>
        <p:spPr>
          <a:xfrm rot="0" flipH="0" flipV="0">
            <a:off x="776611" y="1120464"/>
            <a:ext cx="498198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2.7.4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函数的重载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(overload)</a:t>
            </a:r>
          </a:p>
        </p:txBody>
      </p:sp>
      <p:sp>
        <p:nvSpPr>
          <p:cNvPr id="289" name="Rectangle 289"/>
          <p:cNvSpPr/>
          <p:nvPr/>
        </p:nvSpPr>
        <p:spPr>
          <a:xfrm rot="0" flipH="0" flipV="0">
            <a:off x="848239" y="1956964"/>
            <a:ext cx="1143000" cy="274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重载的概念</a:t>
            </a:r>
          </a:p>
        </p:txBody>
      </p:sp>
      <p:sp>
        <p:nvSpPr>
          <p:cNvPr id="290" name="Rectangle 290"/>
          <p:cNvSpPr/>
          <p:nvPr/>
        </p:nvSpPr>
        <p:spPr>
          <a:xfrm rot="0" flipH="0" flipV="0">
            <a:off x="848239" y="2334108"/>
            <a:ext cx="7518846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在同一个类中，允许存在一个以上的同名函数，只要它们的参数个数或者参数类型不</a:t>
            </a:r>
          </a:p>
        </p:txBody>
      </p:sp>
      <p:sp>
        <p:nvSpPr>
          <p:cNvPr id="291" name="Rectangle 291"/>
          <p:cNvSpPr/>
          <p:nvPr/>
        </p:nvSpPr>
        <p:spPr>
          <a:xfrm rot="0" flipH="0" flipV="0">
            <a:off x="848239" y="2641731"/>
            <a:ext cx="8344055" cy="5608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293191" algn="l"/>
              </a:tabLst>
            </a:pPr>
            <a:r>
              <a:rPr lang="en-US" sz="2427" baseline="52100" b="0" i="0" dirty="0" spc="0">
                <a:latin typeface="宋体" pitchFamily="0" charset="1"/>
              </a:rPr>
              <a:t>同即可。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1889"/>
              </a:lnSpc>
            </a:pPr>
            <a:r>
              <a:rPr lang="en-US" sz="1800" baseline="0" b="0" i="0" dirty="0" spc="0">
                <a:latin typeface="宋体" pitchFamily="0" charset="1"/>
              </a:rPr>
              <a:t>重载的特点：</a:t>
            </a:r>
          </a:p>
        </p:txBody>
      </p:sp>
      <p:sp>
        <p:nvSpPr>
          <p:cNvPr id="292" name="Rectangle 292"/>
          <p:cNvSpPr/>
          <p:nvPr/>
        </p:nvSpPr>
        <p:spPr>
          <a:xfrm rot="0" flipH="0" flipV="0">
            <a:off x="848239" y="3295752"/>
            <a:ext cx="3251601" cy="609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与返回值类型无关，只看参数列表。</a:t>
            </a:r>
          </a:p>
          <a:p>
            <a:pPr marL="0">
              <a:lnSpc>
                <a:spcPts val="2877"/>
              </a:lnSpc>
            </a:pPr>
            <a:r>
              <a:rPr lang="en-US" sz="1800" baseline="0" b="0" i="0" dirty="0" spc="0">
                <a:latin typeface="宋体" pitchFamily="0" charset="1"/>
              </a:rPr>
              <a:t>重载的好处：</a:t>
            </a:r>
          </a:p>
        </p:txBody>
      </p:sp>
      <p:sp>
        <p:nvSpPr>
          <p:cNvPr id="293" name="Rectangle 293"/>
          <p:cNvSpPr/>
          <p:nvPr/>
        </p:nvSpPr>
        <p:spPr>
          <a:xfrm rot="0" flipH="0" flipV="0">
            <a:off x="848239" y="3997554"/>
            <a:ext cx="2845446" cy="9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方便于阅读，优化了程序设计。</a:t>
            </a:r>
          </a:p>
          <a:p>
            <a:pPr marL="0">
              <a:lnSpc>
                <a:spcPts val="3069"/>
              </a:lnSpc>
            </a:pPr>
            <a:r>
              <a:rPr lang="en-US" sz="1800" baseline="0" b="0" i="0" dirty="0" spc="0">
                <a:latin typeface="宋体" pitchFamily="0" charset="1"/>
              </a:rPr>
              <a:t>重载示例：</a:t>
            </a:r>
          </a:p>
          <a:p>
            <a:pPr marL="0">
              <a:lnSpc>
                <a:spcPts val="2644"/>
              </a:lnSpc>
            </a:pPr>
            <a:r>
              <a:rPr lang="en-US" sz="1602" baseline="0" b="0" i="0" dirty="0" spc="0">
                <a:latin typeface="Calibri" pitchFamily="0" charset="1"/>
              </a:rPr>
              <a:t>//</a:t>
            </a:r>
            <a:r>
              <a:rPr lang="en-US" sz="1602" baseline="0" b="0" i="0" dirty="0" spc="0">
                <a:latin typeface="宋体" pitchFamily="0" charset="1"/>
              </a:rPr>
              <a:t>返回两个整数的和</a:t>
            </a:r>
          </a:p>
        </p:txBody>
      </p:sp>
      <p:sp>
        <p:nvSpPr>
          <p:cNvPr id="294" name="Rectangle 294"/>
          <p:cNvSpPr/>
          <p:nvPr/>
        </p:nvSpPr>
        <p:spPr>
          <a:xfrm rot="0" flipH="0" flipV="0">
            <a:off x="848442" y="4967568"/>
            <a:ext cx="2590049" cy="4886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1350"/>
            <a:r>
              <a:rPr lang="en-US" sz="1602" baseline="0" b="0" i="0" dirty="0" spc="0">
                <a:latin typeface="Calibri" pitchFamily="0" charset="1"/>
              </a:rPr>
              <a:t>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solidFill>
                  <a:srgbClr val="FF0000"/>
                </a:solidFill>
                <a:latin typeface="Calibri" pitchFamily="0" charset="1"/>
              </a:rPr>
              <a:t>add</a:t>
            </a:r>
            <a:r>
              <a:rPr lang="en-US" sz="1602" baseline="0" b="0" i="0" dirty="0" spc="0">
                <a:latin typeface="Calibri" pitchFamily="0" charset="1"/>
              </a:rPr>
              <a:t>(int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x,int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y){return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x+y;}</a:t>
            </a:r>
          </a:p>
          <a:p>
            <a:pPr marL="0">
              <a:lnSpc>
                <a:spcPts val="1925"/>
              </a:lnSpc>
            </a:pPr>
            <a:r>
              <a:rPr lang="en-US" sz="1602" baseline="0" b="0" i="0" dirty="0" spc="0">
                <a:latin typeface="Calibri" pitchFamily="0" charset="1"/>
              </a:rPr>
              <a:t>//</a:t>
            </a:r>
            <a:r>
              <a:rPr lang="en-US" sz="1602" baseline="0" b="0" i="0" dirty="0" spc="0">
                <a:latin typeface="宋体" pitchFamily="0" charset="1"/>
              </a:rPr>
              <a:t>返回三个整数的和</a:t>
            </a:r>
          </a:p>
        </p:txBody>
      </p:sp>
      <p:sp>
        <p:nvSpPr>
          <p:cNvPr id="295" name="Rectangle 295"/>
          <p:cNvSpPr/>
          <p:nvPr/>
        </p:nvSpPr>
        <p:spPr>
          <a:xfrm rot="0" flipH="0" flipV="0">
            <a:off x="848442" y="5456671"/>
            <a:ext cx="3169975" cy="4886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1554"/>
            <a:r>
              <a:rPr lang="en-US" sz="1602" baseline="0" b="0" i="0" dirty="0" spc="0">
                <a:latin typeface="Calibri" pitchFamily="0" charset="1"/>
              </a:rPr>
              <a:t>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solidFill>
                  <a:srgbClr val="FF0000"/>
                </a:solidFill>
                <a:latin typeface="Calibri" pitchFamily="0" charset="1"/>
              </a:rPr>
              <a:t>add</a:t>
            </a:r>
            <a:r>
              <a:rPr lang="en-US" sz="1602" baseline="0" b="0" i="0" dirty="0" spc="0">
                <a:latin typeface="Calibri" pitchFamily="0" charset="1"/>
              </a:rPr>
              <a:t>(int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x,int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y,int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z){return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x+y+z;}</a:t>
            </a:r>
          </a:p>
          <a:p>
            <a:pPr marL="0">
              <a:lnSpc>
                <a:spcPts val="1925"/>
              </a:lnSpc>
            </a:pPr>
            <a:r>
              <a:rPr lang="en-US" sz="1602" baseline="0" b="0" i="0" dirty="0" spc="0">
                <a:latin typeface="Calibri" pitchFamily="0" charset="1"/>
              </a:rPr>
              <a:t>//</a:t>
            </a:r>
            <a:r>
              <a:rPr lang="en-US" sz="1602" baseline="0" b="0" i="0" dirty="0" spc="0">
                <a:latin typeface="宋体" pitchFamily="0" charset="1"/>
              </a:rPr>
              <a:t>返回两个小数的和</a:t>
            </a:r>
          </a:p>
        </p:txBody>
      </p:sp>
      <p:sp>
        <p:nvSpPr>
          <p:cNvPr id="296" name="Rectangle 296"/>
          <p:cNvSpPr/>
          <p:nvPr/>
        </p:nvSpPr>
        <p:spPr>
          <a:xfrm rot="0" flipH="0" flipV="0">
            <a:off x="939997" y="5945775"/>
            <a:ext cx="3560119" cy="2441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alibri" pitchFamily="0" charset="1"/>
              </a:rPr>
              <a:t>double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solidFill>
                  <a:srgbClr val="FF0000"/>
                </a:solidFill>
                <a:latin typeface="Calibri" pitchFamily="0" charset="1"/>
              </a:rPr>
              <a:t>add</a:t>
            </a:r>
            <a:r>
              <a:rPr lang="en-US" sz="1602" baseline="0" b="0" i="0" dirty="0" spc="0">
                <a:latin typeface="Calibri" pitchFamily="0" charset="1"/>
              </a:rPr>
              <a:t>(double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x,double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y){return</a:t>
            </a:r>
            <a:r>
              <a:rPr lang="en-US" sz="1602" baseline="0" b="0" i="0" dirty="0" spc="0">
                <a:latin typeface="Calibri" pitchFamily="0" charset="1"/>
              </a:rPr>
              <a:t> </a:t>
            </a:r>
            <a:r>
              <a:rPr lang="en-US" sz="1602" baseline="0" b="0" i="0" dirty="0" spc="0">
                <a:latin typeface="Calibri" pitchFamily="0" charset="1"/>
              </a:rPr>
              <a:t>x+y;}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97" name="Freeform 29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9" name="Picture 104"/>
          <p:cNvPicPr>
            <a:picLocks noChangeAspect="0" noChangeArrowheads="1"/>
          </p:cNvPicPr>
          <p:nvPr/>
        </p:nvPicPr>
        <p:blipFill>
          <a:blip r:embed="rId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00" name="Rectangle 30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01" name="Rectangle 30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02" name="Freeform 30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Freeform 30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Freeform 30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Freeform 30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" name="Freeform 30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" name="Freeform 30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" name="Freeform 30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" name="Freeform 31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" name="Freeform 31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Freeform 31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Rectangle 316"/>
          <p:cNvSpPr/>
          <p:nvPr/>
        </p:nvSpPr>
        <p:spPr>
          <a:xfrm rot="0" flipH="0" flipV="0">
            <a:off x="776611" y="1035439"/>
            <a:ext cx="1677908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2.8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数组</a:t>
            </a:r>
          </a:p>
        </p:txBody>
      </p:sp>
      <p:sp>
        <p:nvSpPr>
          <p:cNvPr id="317" name="Rectangle 317"/>
          <p:cNvSpPr/>
          <p:nvPr/>
        </p:nvSpPr>
        <p:spPr>
          <a:xfrm rot="0" flipH="0" flipV="0">
            <a:off x="848239" y="2022679"/>
            <a:ext cx="231267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数组的定义</a:t>
            </a:r>
          </a:p>
        </p:txBody>
      </p:sp>
      <p:sp>
        <p:nvSpPr>
          <p:cNvPr id="318" name="Rectangle 318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9" name="Rectangle 319"/>
          <p:cNvSpPr/>
          <p:nvPr/>
        </p:nvSpPr>
        <p:spPr>
          <a:xfrm rot="0" flipH="0" flipV="0">
            <a:off x="848239" y="2591131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数组的内存分配及特点</a:t>
            </a:r>
          </a:p>
        </p:txBody>
      </p:sp>
      <p:sp>
        <p:nvSpPr>
          <p:cNvPr id="320" name="Rectangle 320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1" name="Rectangle 321"/>
          <p:cNvSpPr/>
          <p:nvPr/>
        </p:nvSpPr>
        <p:spPr>
          <a:xfrm rot="0" flipH="0" flipV="0">
            <a:off x="848239" y="3158821"/>
            <a:ext cx="349453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数组操作常见问题</a:t>
            </a:r>
          </a:p>
        </p:txBody>
      </p:sp>
      <p:sp>
        <p:nvSpPr>
          <p:cNvPr id="322" name="Rectangle 322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3" name="Rectangle 323"/>
          <p:cNvSpPr/>
          <p:nvPr/>
        </p:nvSpPr>
        <p:spPr>
          <a:xfrm rot="0" flipH="0" flipV="0">
            <a:off x="848239" y="3727273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数组常见操作</a:t>
            </a:r>
          </a:p>
        </p:txBody>
      </p:sp>
      <p:sp>
        <p:nvSpPr>
          <p:cNvPr id="324" name="Rectangle 324"/>
          <p:cNvSpPr/>
          <p:nvPr/>
        </p:nvSpPr>
        <p:spPr>
          <a:xfrm rot="0" flipH="0" flipV="0">
            <a:off x="1831782" y="41399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5" name="Rectangle 325"/>
          <p:cNvSpPr/>
          <p:nvPr/>
        </p:nvSpPr>
        <p:spPr>
          <a:xfrm rot="0" flipH="0" flipV="0">
            <a:off x="848239" y="4295725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数组中的数组</a:t>
            </a:r>
          </a:p>
        </p:txBody>
      </p:sp>
      <p:sp>
        <p:nvSpPr>
          <p:cNvPr id="326" name="Rectangle 326"/>
          <p:cNvSpPr/>
          <p:nvPr/>
        </p:nvSpPr>
        <p:spPr>
          <a:xfrm rot="0" flipH="0" flipV="0">
            <a:off x="1831782" y="47084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27" name="Freeform 32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9" name="Picture 104"/>
          <p:cNvPicPr>
            <a:picLocks noChangeAspect="0" noChangeArrowheads="1"/>
          </p:cNvPicPr>
          <p:nvPr/>
        </p:nvPicPr>
        <p:blipFill>
          <a:blip r:embed="rId3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30" name="Freeform 330"/>
          <p:cNvSpPr/>
          <p:nvPr/>
        </p:nvSpPr>
        <p:spPr>
          <a:xfrm rot="5400000" flipH="0" flipV="0">
            <a:off x="4596143" y="-1992374"/>
            <a:ext cx="457200" cy="8137398"/>
          </a:xfrm>
          <a:custGeom>
            <a:pathLst>
              <a:path w="457200" h="8137398">
                <a:moveTo>
                  <a:pt x="0" y="8137398"/>
                </a:moveTo>
                <a:lnTo>
                  <a:pt x="457200" y="8137398"/>
                </a:lnTo>
                <a:lnTo>
                  <a:pt x="457200" y="0"/>
                </a:lnTo>
                <a:lnTo>
                  <a:pt x="0" y="0"/>
                </a:lnTo>
                <a:lnTo>
                  <a:pt x="0" y="813739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" name="Freeform 331"/>
          <p:cNvSpPr/>
          <p:nvPr/>
        </p:nvSpPr>
        <p:spPr>
          <a:xfrm rot="5400000" flipH="0" flipV="0">
            <a:off x="4596143" y="-1138172"/>
            <a:ext cx="457200" cy="8137398"/>
          </a:xfrm>
          <a:custGeom>
            <a:pathLst>
              <a:path w="457200" h="8137398">
                <a:moveTo>
                  <a:pt x="0" y="8137398"/>
                </a:moveTo>
                <a:lnTo>
                  <a:pt x="457200" y="8137398"/>
                </a:lnTo>
                <a:lnTo>
                  <a:pt x="457200" y="0"/>
                </a:lnTo>
                <a:lnTo>
                  <a:pt x="0" y="0"/>
                </a:lnTo>
                <a:lnTo>
                  <a:pt x="0" y="813739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" name="Freeform 332"/>
          <p:cNvSpPr/>
          <p:nvPr/>
        </p:nvSpPr>
        <p:spPr>
          <a:xfrm rot="5400000" flipH="0" flipV="0">
            <a:off x="4596143" y="-283971"/>
            <a:ext cx="457200" cy="8137398"/>
          </a:xfrm>
          <a:custGeom>
            <a:pathLst>
              <a:path w="457200" h="8137398">
                <a:moveTo>
                  <a:pt x="0" y="8137398"/>
                </a:moveTo>
                <a:lnTo>
                  <a:pt x="457200" y="8137398"/>
                </a:lnTo>
                <a:lnTo>
                  <a:pt x="457200" y="0"/>
                </a:lnTo>
                <a:lnTo>
                  <a:pt x="0" y="0"/>
                </a:lnTo>
                <a:lnTo>
                  <a:pt x="0" y="813739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" name="Freeform 333"/>
          <p:cNvSpPr/>
          <p:nvPr/>
        </p:nvSpPr>
        <p:spPr>
          <a:xfrm rot="5400000" flipH="0" flipV="0">
            <a:off x="4595381" y="935991"/>
            <a:ext cx="458724" cy="8137398"/>
          </a:xfrm>
          <a:custGeom>
            <a:pathLst>
              <a:path w="458724" h="8137398">
                <a:moveTo>
                  <a:pt x="0" y="8137398"/>
                </a:moveTo>
                <a:lnTo>
                  <a:pt x="458724" y="8137398"/>
                </a:lnTo>
                <a:lnTo>
                  <a:pt x="458724" y="0"/>
                </a:lnTo>
                <a:lnTo>
                  <a:pt x="0" y="0"/>
                </a:lnTo>
                <a:lnTo>
                  <a:pt x="0" y="813739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4" name="Freeform 334"/>
          <p:cNvSpPr/>
          <p:nvPr/>
        </p:nvSpPr>
        <p:spPr>
          <a:xfrm rot="5400000" flipH="0" flipV="0">
            <a:off x="4824743" y="-2220974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Freeform 335"/>
          <p:cNvSpPr/>
          <p:nvPr/>
        </p:nvSpPr>
        <p:spPr>
          <a:xfrm rot="5400000" flipH="0" flipV="0">
            <a:off x="4824743" y="-1763774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Freeform 336"/>
          <p:cNvSpPr/>
          <p:nvPr/>
        </p:nvSpPr>
        <p:spPr>
          <a:xfrm rot="5400000" flipH="0" flipV="0">
            <a:off x="4824743" y="-1366772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Freeform 337"/>
          <p:cNvSpPr/>
          <p:nvPr/>
        </p:nvSpPr>
        <p:spPr>
          <a:xfrm rot="5400000" flipH="0" flipV="0">
            <a:off x="4824743" y="-909573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Freeform 338"/>
          <p:cNvSpPr/>
          <p:nvPr/>
        </p:nvSpPr>
        <p:spPr>
          <a:xfrm rot="5400000" flipH="0" flipV="0">
            <a:off x="4824743" y="-512571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Freeform 339"/>
          <p:cNvSpPr/>
          <p:nvPr/>
        </p:nvSpPr>
        <p:spPr>
          <a:xfrm rot="5400000" flipH="0" flipV="0">
            <a:off x="4824743" y="-55371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" name="Freeform 340"/>
          <p:cNvSpPr/>
          <p:nvPr/>
        </p:nvSpPr>
        <p:spPr>
          <a:xfrm rot="5400000" flipH="0" flipV="0">
            <a:off x="4824743" y="706629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1" name="Freeform 341"/>
          <p:cNvSpPr/>
          <p:nvPr/>
        </p:nvSpPr>
        <p:spPr>
          <a:xfrm rot="5400000" flipH="0" flipV="0">
            <a:off x="4824743" y="1165354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" name="Freeform 342"/>
          <p:cNvSpPr/>
          <p:nvPr/>
        </p:nvSpPr>
        <p:spPr>
          <a:xfrm rot="5400000" flipH="0" flipV="0">
            <a:off x="4824743" y="2292351"/>
            <a:ext cx="0" cy="8137397"/>
          </a:xfrm>
          <a:custGeom>
            <a:pathLst>
              <a:path w="0" h="8137397">
                <a:moveTo>
                  <a:pt x="0" y="813739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3" name="Freeform 343"/>
          <p:cNvSpPr/>
          <p:nvPr/>
        </p:nvSpPr>
        <p:spPr>
          <a:xfrm rot="5400000" flipH="0" flipV="0">
            <a:off x="-1500620" y="4104387"/>
            <a:ext cx="4513326" cy="0"/>
          </a:xfrm>
          <a:custGeom>
            <a:pathLst>
              <a:path w="4513326" h="0">
                <a:moveTo>
                  <a:pt x="0" y="0"/>
                </a:moveTo>
                <a:lnTo>
                  <a:pt x="457200" y="0"/>
                </a:lnTo>
                <a:lnTo>
                  <a:pt x="854202" y="0"/>
                </a:lnTo>
                <a:lnTo>
                  <a:pt x="1311402" y="0"/>
                </a:lnTo>
                <a:lnTo>
                  <a:pt x="1708404" y="0"/>
                </a:lnTo>
                <a:lnTo>
                  <a:pt x="2165604" y="0"/>
                </a:lnTo>
                <a:lnTo>
                  <a:pt x="2927604" y="0"/>
                </a:lnTo>
                <a:lnTo>
                  <a:pt x="3386328" y="0"/>
                </a:lnTo>
                <a:lnTo>
                  <a:pt x="4513326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4" name="Freeform 344"/>
          <p:cNvSpPr/>
          <p:nvPr/>
        </p:nvSpPr>
        <p:spPr>
          <a:xfrm rot="5400000" flipH="0" flipV="0">
            <a:off x="6636778" y="4104387"/>
            <a:ext cx="4513326" cy="0"/>
          </a:xfrm>
          <a:custGeom>
            <a:pathLst>
              <a:path w="4513326" h="0">
                <a:moveTo>
                  <a:pt x="0" y="0"/>
                </a:moveTo>
                <a:lnTo>
                  <a:pt x="457200" y="0"/>
                </a:lnTo>
                <a:lnTo>
                  <a:pt x="854202" y="0"/>
                </a:lnTo>
                <a:lnTo>
                  <a:pt x="1311402" y="0"/>
                </a:lnTo>
                <a:lnTo>
                  <a:pt x="1708404" y="0"/>
                </a:lnTo>
                <a:lnTo>
                  <a:pt x="2165604" y="0"/>
                </a:lnTo>
                <a:lnTo>
                  <a:pt x="2927604" y="0"/>
                </a:lnTo>
                <a:lnTo>
                  <a:pt x="3386328" y="0"/>
                </a:lnTo>
                <a:lnTo>
                  <a:pt x="4513326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5" name="Rectangle 34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46" name="Rectangle 34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47" name="Freeform 34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Freeform 34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9" name="Freeform 34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" name="Freeform 35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" name="Freeform 36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1" name="Rectangle 361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2.8.1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数组的定义</a:t>
            </a:r>
          </a:p>
        </p:txBody>
      </p:sp>
      <p:sp>
        <p:nvSpPr>
          <p:cNvPr id="362" name="Rectangle 362"/>
          <p:cNvSpPr/>
          <p:nvPr/>
        </p:nvSpPr>
        <p:spPr>
          <a:xfrm rot="0" flipH="0" flipV="0">
            <a:off x="848239" y="1885427"/>
            <a:ext cx="6096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概念</a:t>
            </a:r>
          </a:p>
        </p:txBody>
      </p:sp>
      <p:sp>
        <p:nvSpPr>
          <p:cNvPr id="363" name="Rectangle 363"/>
          <p:cNvSpPr/>
          <p:nvPr/>
        </p:nvSpPr>
        <p:spPr>
          <a:xfrm rot="0" flipH="0" flipV="0">
            <a:off x="848239" y="2344867"/>
            <a:ext cx="6744492" cy="16161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同一种类型数据的集合。其实数组就是一个容器。</a:t>
            </a:r>
          </a:p>
          <a:p>
            <a:pPr marL="0">
              <a:lnSpc>
                <a:spcPts val="3590"/>
              </a:lnSpc>
            </a:pPr>
            <a:r>
              <a:rPr lang="en-US" sz="2400" baseline="0" b="0" i="0" dirty="0" spc="0">
                <a:latin typeface="宋体" pitchFamily="0" charset="1"/>
              </a:rPr>
              <a:t>数组的好处</a:t>
            </a:r>
          </a:p>
          <a:p>
            <a:pPr marL="0">
              <a:lnSpc>
                <a:spcPts val="3157"/>
              </a:lnSpc>
            </a:pPr>
            <a:r>
              <a:rPr lang="en-US" sz="1997" baseline="0" b="0" i="0" dirty="0" spc="0">
                <a:latin typeface="宋体" pitchFamily="0" charset="1"/>
              </a:rPr>
              <a:t>可以自动给数组中的元素从</a:t>
            </a:r>
            <a:r>
              <a:rPr lang="en-US" sz="1997" baseline="0" b="0" i="0" dirty="0" spc="0">
                <a:latin typeface="Arial" pitchFamily="0" charset="1"/>
              </a:rPr>
              <a:t>0</a:t>
            </a:r>
            <a:r>
              <a:rPr lang="en-US" sz="1997" baseline="0" b="0" i="0" dirty="0" spc="0">
                <a:latin typeface="宋体" pitchFamily="0" charset="1"/>
              </a:rPr>
              <a:t>开始编号，方便操作这些元素。</a:t>
            </a:r>
          </a:p>
          <a:p>
            <a:pPr marL="0">
              <a:lnSpc>
                <a:spcPts val="3582"/>
              </a:lnSpc>
            </a:pPr>
            <a:r>
              <a:rPr lang="en-US" sz="2400" baseline="0" b="0" i="0" dirty="0" spc="0">
                <a:latin typeface="宋体" pitchFamily="0" charset="1"/>
              </a:rPr>
              <a:t>格式</a:t>
            </a:r>
            <a:r>
              <a:rPr lang="en-US" sz="2400" baseline="0" b="0" i="0" dirty="0" spc="0">
                <a:latin typeface="Arial" pitchFamily="0" charset="1"/>
              </a:rPr>
              <a:t>1</a:t>
            </a:r>
            <a:r>
              <a:rPr lang="en-US" sz="2400" baseline="0" b="0" i="0" dirty="0" spc="0">
                <a:latin typeface="宋体" pitchFamily="0" charset="1"/>
              </a:rPr>
              <a:t>：</a:t>
            </a:r>
          </a:p>
        </p:txBody>
      </p:sp>
      <p:sp>
        <p:nvSpPr>
          <p:cNvPr id="364" name="Rectangle 364"/>
          <p:cNvSpPr/>
          <p:nvPr/>
        </p:nvSpPr>
        <p:spPr>
          <a:xfrm rot="0" flipH="0" flipV="0">
            <a:off x="848239" y="4015933"/>
            <a:ext cx="7060862" cy="7096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元素类型</a:t>
            </a:r>
            <a:r>
              <a:rPr lang="en-US" sz="1997" baseline="0" b="0" i="0" dirty="0" spc="0">
                <a:latin typeface="Courier New" pitchFamily="0" charset="1"/>
              </a:rPr>
              <a:t>[] </a:t>
            </a:r>
            <a:r>
              <a:rPr lang="en-US" sz="1997" baseline="0" b="0" i="0" dirty="0" spc="0">
                <a:latin typeface="宋体" pitchFamily="0" charset="1"/>
              </a:rPr>
              <a:t>数组</a:t>
            </a:r>
            <a:r>
              <a:rPr lang="en-US" sz="1997" baseline="0" b="0" i="0" dirty="0" spc="1207">
                <a:latin typeface="宋体" pitchFamily="0" charset="1"/>
              </a:rPr>
              <a:t>名</a:t>
            </a:r>
            <a:r>
              <a:rPr lang="en-US" sz="1997" baseline="0" b="0" i="0" dirty="0" spc="0">
                <a:latin typeface="Courier New" pitchFamily="0" charset="1"/>
              </a:rPr>
              <a:t>= </a:t>
            </a:r>
            <a:r>
              <a:rPr lang="en-US" sz="1997" baseline="0" b="0" i="0" dirty="0" spc="0">
                <a:solidFill>
                  <a:srgbClr val="FF0000"/>
                </a:solidFill>
                <a:latin typeface="Courier New" pitchFamily="0" charset="1"/>
              </a:rPr>
              <a:t>new </a:t>
            </a:r>
            <a:r>
              <a:rPr lang="en-US" sz="1997" baseline="0" b="0" i="0" dirty="0" spc="0">
                <a:latin typeface="宋体" pitchFamily="0" charset="1"/>
              </a:rPr>
              <a:t>元素类型</a:t>
            </a:r>
            <a:r>
              <a:rPr lang="en-US" sz="1997" baseline="0" b="0" i="0" dirty="0" spc="0">
                <a:latin typeface="Courier New" pitchFamily="0" charset="1"/>
              </a:rPr>
              <a:t>[</a:t>
            </a:r>
            <a:r>
              <a:rPr lang="en-US" sz="1997" baseline="0" b="0" i="0" dirty="0" spc="0">
                <a:latin typeface="宋体" pitchFamily="0" charset="1"/>
              </a:rPr>
              <a:t>元素个数或数组长度</a:t>
            </a:r>
            <a:r>
              <a:rPr lang="en-US" sz="1997" baseline="0" b="0" i="0" dirty="0" spc="0">
                <a:latin typeface="Courier New" pitchFamily="0" charset="1"/>
              </a:rPr>
              <a:t>];</a:t>
            </a:r>
          </a:p>
          <a:p>
            <a:pPr marL="253">
              <a:lnSpc>
                <a:spcPts val="2873"/>
              </a:lnSpc>
            </a:pPr>
            <a:r>
              <a:rPr lang="en-US" sz="3025" baseline="-5600" b="0" i="0" dirty="0" spc="0">
                <a:latin typeface="宋体" pitchFamily="0" charset="1"/>
              </a:rPr>
              <a:t>示例：</a:t>
            </a:r>
            <a:r>
              <a:rPr lang="en-US" sz="3025" baseline="-5600" b="0" i="0" dirty="0" spc="0">
                <a:latin typeface="Courier New" pitchFamily="0" charset="1"/>
              </a:rPr>
              <a:t>int[] arr = ne</a:t>
            </a:r>
            <a:r>
              <a:rPr lang="en-US" sz="3025" baseline="-5600" b="0" i="0" dirty="0" spc="-305">
                <a:latin typeface="Courier New" pitchFamily="0" charset="1"/>
              </a:rPr>
              <a:t>w</a:t>
            </a:r>
            <a:r>
              <a:rPr lang="en-US" sz="1997" baseline="0" b="0" i="0" dirty="0" spc="-192">
                <a:latin typeface="Times New Roman" pitchFamily="0" charset="1"/>
              </a:rPr>
              <a:t> </a:t>
            </a:r>
            <a:r>
              <a:rPr lang="en-US" sz="3025" baseline="-5600" b="0" i="0" dirty="0" spc="0">
                <a:latin typeface="Courier New" pitchFamily="0" charset="1"/>
              </a:rPr>
              <a:t> int[5];</a:t>
            </a:r>
          </a:p>
        </p:txBody>
      </p:sp>
      <p:sp>
        <p:nvSpPr>
          <p:cNvPr id="365" name="Rectangle 365"/>
          <p:cNvSpPr/>
          <p:nvPr/>
        </p:nvSpPr>
        <p:spPr>
          <a:xfrm rot="0" flipH="0" flipV="0">
            <a:off x="848239" y="4768073"/>
            <a:ext cx="1097280" cy="4141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格式</a:t>
            </a:r>
            <a:r>
              <a:rPr lang="en-US" sz="2400" baseline="0" b="0" i="0" dirty="0" spc="0">
                <a:latin typeface="Courier New" pitchFamily="0" charset="1"/>
              </a:rPr>
              <a:t>2</a:t>
            </a:r>
            <a:r>
              <a:rPr lang="en-US" sz="2400" baseline="0" b="0" i="0" dirty="0" spc="0">
                <a:latin typeface="宋体" pitchFamily="0" charset="1"/>
              </a:rPr>
              <a:t>：</a:t>
            </a:r>
          </a:p>
        </p:txBody>
      </p:sp>
      <p:sp>
        <p:nvSpPr>
          <p:cNvPr id="366" name="Rectangle 366"/>
          <p:cNvSpPr/>
          <p:nvPr/>
        </p:nvSpPr>
        <p:spPr>
          <a:xfrm rot="0" flipH="0" flipV="0">
            <a:off x="848239" y="5236657"/>
            <a:ext cx="6908082" cy="7096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元素类型</a:t>
            </a:r>
            <a:r>
              <a:rPr lang="en-US" sz="1997" baseline="0" b="0" i="0" dirty="0" spc="0">
                <a:latin typeface="Courier New" pitchFamily="0" charset="1"/>
              </a:rPr>
              <a:t>[] </a:t>
            </a:r>
            <a:r>
              <a:rPr lang="en-US" sz="1997" baseline="0" b="0" i="0" dirty="0" spc="0">
                <a:latin typeface="宋体" pitchFamily="0" charset="1"/>
              </a:rPr>
              <a:t>数组</a:t>
            </a:r>
            <a:r>
              <a:rPr lang="en-US" sz="1997" baseline="0" b="0" i="0" dirty="0" spc="1207">
                <a:latin typeface="宋体" pitchFamily="0" charset="1"/>
              </a:rPr>
              <a:t>名</a:t>
            </a:r>
            <a:r>
              <a:rPr lang="en-US" sz="1997" baseline="0" b="0" i="0" dirty="0" spc="0">
                <a:latin typeface="Courier New" pitchFamily="0" charset="1"/>
              </a:rPr>
              <a:t>= new </a:t>
            </a:r>
            <a:r>
              <a:rPr lang="en-US" sz="1997" baseline="0" b="0" i="0" dirty="0" spc="0">
                <a:latin typeface="宋体" pitchFamily="0" charset="1"/>
              </a:rPr>
              <a:t>元素类型</a:t>
            </a:r>
            <a:r>
              <a:rPr lang="en-US" sz="1997" baseline="0" b="0" i="0" dirty="0" spc="0">
                <a:latin typeface="Courier New" pitchFamily="0" charset="1"/>
              </a:rPr>
              <a:t>[]{</a:t>
            </a:r>
            <a:r>
              <a:rPr lang="en-US" sz="1997" baseline="0" b="0" i="0" dirty="0" spc="0">
                <a:latin typeface="宋体" pitchFamily="0" charset="1"/>
              </a:rPr>
              <a:t>元素，元素，</a:t>
            </a:r>
            <a:r>
              <a:rPr lang="en-US" sz="1997" baseline="0" b="0" i="0" dirty="0" spc="0">
                <a:latin typeface="Courier New" pitchFamily="0" charset="1"/>
              </a:rPr>
              <a:t>……};</a:t>
            </a:r>
          </a:p>
          <a:p>
            <a:pPr marL="253">
              <a:lnSpc>
                <a:spcPts val="2873"/>
              </a:lnSpc>
              <a:tabLst>
                <a:tab pos="3008919" algn="l"/>
              </a:tabLst>
            </a:pPr>
            <a:r>
              <a:rPr lang="en-US" sz="3025" baseline="-5599" b="0" i="0" dirty="0" spc="0">
                <a:latin typeface="Courier New" pitchFamily="0" charset="1"/>
              </a:rPr>
              <a:t>int[] arr = new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7" name="Rectangle 367"/>
          <p:cNvSpPr/>
          <p:nvPr/>
        </p:nvSpPr>
        <p:spPr>
          <a:xfrm rot="0" flipH="0" flipV="0">
            <a:off x="848493" y="5601645"/>
            <a:ext cx="4723480" cy="7103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437991"/>
            <a:r>
              <a:rPr lang="en-US" sz="1997" baseline="0" b="0" i="0" dirty="0" spc="0">
                <a:latin typeface="Courier New" pitchFamily="0" charset="1"/>
              </a:rPr>
              <a:t>int[]{3,5,1,7};</a:t>
            </a:r>
          </a:p>
          <a:p>
            <a:pPr marL="0">
              <a:lnSpc>
                <a:spcPts val="2879"/>
              </a:lnSpc>
            </a:pPr>
            <a:r>
              <a:rPr lang="en-US" sz="1997" baseline="0" b="0" i="0" dirty="0" spc="0">
                <a:latin typeface="Courier New" pitchFamily="0" charset="1"/>
              </a:rPr>
              <a:t>int[] arr = {3,5,1,7};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68" name="Freeform 36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9" name="Freeform 36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0" name="Picture 104"/>
          <p:cNvPicPr>
            <a:picLocks noChangeAspect="0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71" name="Freeform 371"/>
          <p:cNvSpPr/>
          <p:nvPr/>
        </p:nvSpPr>
        <p:spPr>
          <a:xfrm rot="5400000" flipH="0" flipV="0">
            <a:off x="6264542" y="4038473"/>
            <a:ext cx="0" cy="1368552"/>
          </a:xfrm>
          <a:custGeom>
            <a:pathLst>
              <a:path w="0" h="1368552">
                <a:moveTo>
                  <a:pt x="0" y="136855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" name="Freeform 372"/>
          <p:cNvSpPr/>
          <p:nvPr/>
        </p:nvSpPr>
        <p:spPr>
          <a:xfrm rot="5400000" flipH="0" flipV="0">
            <a:off x="756424" y="3858261"/>
            <a:ext cx="2951226" cy="1368552"/>
          </a:xfrm>
          <a:custGeom>
            <a:pathLst>
              <a:path w="2951226" h="1368552">
                <a:moveTo>
                  <a:pt x="0" y="1368552"/>
                </a:moveTo>
                <a:lnTo>
                  <a:pt x="2951226" y="1368552"/>
                </a:lnTo>
                <a:lnTo>
                  <a:pt x="295122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3" name="Freeform 373"/>
          <p:cNvSpPr/>
          <p:nvPr/>
        </p:nvSpPr>
        <p:spPr>
          <a:xfrm rot="5400000" flipH="0" flipV="0">
            <a:off x="2232037" y="3679572"/>
            <a:ext cx="0" cy="1368552"/>
          </a:xfrm>
          <a:custGeom>
            <a:pathLst>
              <a:path w="0" h="1368552">
                <a:moveTo>
                  <a:pt x="0" y="136855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4" name="Picture 374"/>
          <p:cNvPicPr>
            <a:picLocks noChangeAspect="0" noChangeArrowheads="1"/>
          </p:cNvPicPr>
          <p:nvPr/>
        </p:nvPicPr>
        <p:blipFill>
          <a:blip r:embed="rId3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899041" y="3521330"/>
            <a:ext cx="2693923" cy="101600"/>
          </a:xfrm>
          <a:prstGeom prst="rect">
            <a:avLst/>
          </a:prstGeom>
          <a:noFill/>
          <a:extLst/>
        </p:spPr>
      </p:pic>
      <p:sp>
        <p:nvSpPr>
          <p:cNvPr id="375" name="Freeform 375"/>
          <p:cNvSpPr/>
          <p:nvPr/>
        </p:nvSpPr>
        <p:spPr>
          <a:xfrm rot="5400000" flipH="0" flipV="0">
            <a:off x="4825505" y="3894835"/>
            <a:ext cx="2878074" cy="1368552"/>
          </a:xfrm>
          <a:custGeom>
            <a:pathLst>
              <a:path w="2878074" h="1368552">
                <a:moveTo>
                  <a:pt x="0" y="1368552"/>
                </a:moveTo>
                <a:lnTo>
                  <a:pt x="2878074" y="1368552"/>
                </a:lnTo>
                <a:lnTo>
                  <a:pt x="2878074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6" name="Picture 376"/>
          <p:cNvPicPr>
            <a:picLocks noChangeAspect="0" noChangeArrowheads="1"/>
          </p:cNvPicPr>
          <p:nvPr/>
        </p:nvPicPr>
        <p:blipFill>
          <a:blip r:embed="rId3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275719" y="2978024"/>
            <a:ext cx="317246" cy="173227"/>
          </a:xfrm>
          <a:prstGeom prst="rect">
            <a:avLst/>
          </a:prstGeom>
          <a:noFill/>
          <a:extLst/>
        </p:spPr>
      </p:pic>
      <p:sp>
        <p:nvSpPr>
          <p:cNvPr id="377" name="Freeform 377"/>
          <p:cNvSpPr/>
          <p:nvPr/>
        </p:nvSpPr>
        <p:spPr>
          <a:xfrm rot="5400000" flipH="0" flipV="0">
            <a:off x="6264542" y="2814701"/>
            <a:ext cx="0" cy="1368552"/>
          </a:xfrm>
          <a:custGeom>
            <a:pathLst>
              <a:path w="0" h="1368552">
                <a:moveTo>
                  <a:pt x="0" y="136855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" name="Freeform 378"/>
          <p:cNvSpPr/>
          <p:nvPr/>
        </p:nvSpPr>
        <p:spPr>
          <a:xfrm rot="5400000" flipH="0" flipV="0">
            <a:off x="6264542" y="3175127"/>
            <a:ext cx="0" cy="1368552"/>
          </a:xfrm>
          <a:custGeom>
            <a:pathLst>
              <a:path w="0" h="1368552">
                <a:moveTo>
                  <a:pt x="0" y="136855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Freeform 379"/>
          <p:cNvSpPr/>
          <p:nvPr/>
        </p:nvSpPr>
        <p:spPr>
          <a:xfrm rot="5400000" flipH="0" flipV="0">
            <a:off x="6264542" y="3606419"/>
            <a:ext cx="0" cy="1368552"/>
          </a:xfrm>
          <a:custGeom>
            <a:pathLst>
              <a:path w="0" h="1368552">
                <a:moveTo>
                  <a:pt x="0" y="136855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Rectangle 38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81" name="Rectangle 38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82" name="Freeform 38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Freeform 39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" name="Freeform 39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" name="Rectangle 396"/>
          <p:cNvSpPr/>
          <p:nvPr/>
        </p:nvSpPr>
        <p:spPr>
          <a:xfrm rot="0" flipH="0" flipV="0">
            <a:off x="776611" y="1120464"/>
            <a:ext cx="332290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2.8.2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数组内存结构</a:t>
            </a:r>
          </a:p>
        </p:txBody>
      </p:sp>
      <p:sp>
        <p:nvSpPr>
          <p:cNvPr id="397" name="Rectangle 397"/>
          <p:cNvSpPr/>
          <p:nvPr/>
        </p:nvSpPr>
        <p:spPr>
          <a:xfrm rot="0" flipH="0" flipV="0">
            <a:off x="1886746" y="3409297"/>
            <a:ext cx="832794" cy="8442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54785"/>
            <a:r>
              <a:rPr lang="en-US" sz="1997" baseline="0" b="0" i="0" dirty="0" spc="0">
                <a:latin typeface="Arial" pitchFamily="0" charset="1"/>
              </a:rPr>
              <a:t>arr</a:t>
            </a:r>
          </a:p>
          <a:p>
            <a:pPr marL="0">
              <a:lnSpc>
                <a:spcPts val="3972"/>
              </a:lnSpc>
            </a:pPr>
            <a:r>
              <a:rPr lang="en-US" sz="1997" baseline="0" b="0" i="0" dirty="0" spc="0">
                <a:latin typeface="Arial" pitchFamily="0" charset="1"/>
              </a:rPr>
              <a:t>0x0012</a:t>
            </a:r>
          </a:p>
        </p:txBody>
      </p:sp>
      <p:sp>
        <p:nvSpPr>
          <p:cNvPr id="398" name="Rectangle 398"/>
          <p:cNvSpPr/>
          <p:nvPr/>
        </p:nvSpPr>
        <p:spPr>
          <a:xfrm rot="0" flipH="0" flipV="0">
            <a:off x="5810167" y="2433238"/>
            <a:ext cx="761237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堆内存</a:t>
            </a:r>
          </a:p>
        </p:txBody>
      </p:sp>
      <p:sp>
        <p:nvSpPr>
          <p:cNvPr id="399" name="Rectangle 399"/>
          <p:cNvSpPr/>
          <p:nvPr/>
        </p:nvSpPr>
        <p:spPr>
          <a:xfrm rot="0" flipH="0" flipV="0">
            <a:off x="3420751" y="2040745"/>
            <a:ext cx="2230528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int[] arr = new int[4];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1922659" y="2433259"/>
            <a:ext cx="761237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栈内存</a:t>
            </a:r>
          </a:p>
        </p:txBody>
      </p:sp>
      <p:sp>
        <p:nvSpPr>
          <p:cNvPr id="401" name="Rectangle 401"/>
          <p:cNvSpPr/>
          <p:nvPr/>
        </p:nvSpPr>
        <p:spPr>
          <a:xfrm rot="0" flipH="0" flipV="0">
            <a:off x="7088257" y="3480925"/>
            <a:ext cx="1085779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new int[4]</a:t>
            </a:r>
          </a:p>
        </p:txBody>
      </p:sp>
      <p:sp>
        <p:nvSpPr>
          <p:cNvPr id="402" name="Rectangle 402"/>
          <p:cNvSpPr/>
          <p:nvPr/>
        </p:nvSpPr>
        <p:spPr>
          <a:xfrm rot="0" flipH="0" flipV="0">
            <a:off x="4444224" y="2761555"/>
            <a:ext cx="83279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0x0012</a:t>
            </a:r>
          </a:p>
        </p:txBody>
      </p:sp>
      <p:sp>
        <p:nvSpPr>
          <p:cNvPr id="403" name="Rectangle 403"/>
          <p:cNvSpPr/>
          <p:nvPr/>
        </p:nvSpPr>
        <p:spPr>
          <a:xfrm rot="0" flipH="0" flipV="0">
            <a:off x="5824861" y="3072493"/>
            <a:ext cx="613938" cy="15400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arr[0]</a:t>
            </a:r>
          </a:p>
          <a:p>
            <a:pPr marL="0">
              <a:lnSpc>
                <a:spcPts val="2651"/>
              </a:lnSpc>
            </a:pPr>
            <a:r>
              <a:rPr lang="en-US" sz="1997" baseline="0" b="0" i="0" dirty="0" spc="0">
                <a:latin typeface="Arial" pitchFamily="0" charset="1"/>
              </a:rPr>
              <a:t>arr[1]</a:t>
            </a:r>
          </a:p>
          <a:p>
            <a:pPr marL="0">
              <a:lnSpc>
                <a:spcPts val="3402"/>
              </a:lnSpc>
            </a:pPr>
            <a:r>
              <a:rPr lang="en-US" sz="1997" baseline="0" b="0" i="0" dirty="0" spc="0">
                <a:latin typeface="Arial" pitchFamily="0" charset="1"/>
              </a:rPr>
              <a:t>arr[2]</a:t>
            </a:r>
          </a:p>
          <a:p>
            <a:pPr marL="23598">
              <a:lnSpc>
                <a:spcPts val="3396"/>
              </a:lnSpc>
            </a:pPr>
            <a:r>
              <a:rPr lang="en-US" sz="1997" baseline="0" b="0" i="0" dirty="0" spc="0">
                <a:latin typeface="Arial" pitchFamily="0" charset="1"/>
              </a:rPr>
              <a:t>arr[3]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15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