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Layouts/slideLayout.xml" ContentType="application/vnd.openxmlformats-officedocument.presentationml.slideLayout+xml"/>
  <Override PartName="/ppt/slideLayouts/slideMasters/slideMaster.xml" ContentType="application/vnd.openxmlformats-officedocument.presentationml.slideMaster+xml"/>
  <Override PartName="/ppt/slideLayouts/slideMasters/theme/theme.xml" ContentType="application/vnd.openxmlformats-officedocument.theme+xml"/>
  <Override PartName="/ppt/slides/slide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00815e2714da42da" Type="http://schemas.openxmlformats.org/officeDocument/2006/relationships/officeDocument" Target="ppt/presentation.xml"/></Relationships>
</file>

<file path=ppt/presentation.xml><?xml version="1.0" encoding="utf-8"?>
<p:presentation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10024"/>
    <p:sldId id="257" r:id="R10025"/>
    <p:sldId id="258" r:id="R10026"/>
    <p:sldId id="259" r:id="R10027"/>
    <p:sldId id="260" r:id="R10028"/>
    <p:sldId id="261" r:id="R10029"/>
    <p:sldId id="262" r:id="R10030"/>
    <p:sldId id="263" r:id="R10031"/>
    <p:sldId id="264" r:id="R10032"/>
    <p:sldId id="265" r:id="R10033"/>
    <p:sldId id="266" r:id="R10034"/>
    <p:sldId id="267" r:id="R10035"/>
    <p:sldId id="268" r:id="R10036"/>
    <p:sldId id="269" r:id="R10037"/>
    <p:sldId id="270" r:id="R10038"/>
    <p:sldId id="271" r:id="R10039"/>
    <p:sldId id="272" r:id="R10040"/>
    <p:sldId id="273" r:id="R10041"/>
  </p:sldIdLst>
  <p:sldSz cx="9144000" cy="6858000" type="custom"/>
  <p:notesSz cx="9144000" cy="6858000"/>
  <p:defaultTextStyle/>
</p:presentation>
</file>

<file path=ppt/_rels/presentation.xml.rels><?xml version="1.0" encoding="UTF-8"?><Relationships xmlns="http://schemas.openxmlformats.org/package/2006/relationships"><Relationship Id="rId1" Type="http://schemas.openxmlformats.org/officeDocument/2006/relationships/slideMaster" Target="slideLayouts/slideMasters/slideMaster.xml"/><Relationship Id="rId3" Type="http://schemas.openxmlformats.org/officeDocument/2006/relationships/theme" Target="slideLayouts/slideMasters/theme/theme.xml"/><Relationship Id="R10024" Type="http://schemas.openxmlformats.org/officeDocument/2006/relationships/slide" Target="slides/slide.xml"/><Relationship Id="R10025" Type="http://schemas.openxmlformats.org/officeDocument/2006/relationships/slide" Target="slides/slide2.xml"/><Relationship Id="R10026" Type="http://schemas.openxmlformats.org/officeDocument/2006/relationships/slide" Target="slides/slide3.xml"/><Relationship Id="R10027" Type="http://schemas.openxmlformats.org/officeDocument/2006/relationships/slide" Target="slides/slide4.xml"/><Relationship Id="R10028" Type="http://schemas.openxmlformats.org/officeDocument/2006/relationships/slide" Target="slides/slide5.xml"/><Relationship Id="R10029" Type="http://schemas.openxmlformats.org/officeDocument/2006/relationships/slide" Target="slides/slide6.xml"/><Relationship Id="R10030" Type="http://schemas.openxmlformats.org/officeDocument/2006/relationships/slide" Target="slides/slide7.xml"/><Relationship Id="R10031" Type="http://schemas.openxmlformats.org/officeDocument/2006/relationships/slide" Target="slides/slide8.xml"/><Relationship Id="R10032" Type="http://schemas.openxmlformats.org/officeDocument/2006/relationships/slide" Target="slides/slide9.xml"/><Relationship Id="R10033" Type="http://schemas.openxmlformats.org/officeDocument/2006/relationships/slide" Target="slides/slide10.xml"/><Relationship Id="R10034" Type="http://schemas.openxmlformats.org/officeDocument/2006/relationships/slide" Target="slides/slide11.xml"/><Relationship Id="R10035" Type="http://schemas.openxmlformats.org/officeDocument/2006/relationships/slide" Target="slides/slide12.xml"/><Relationship Id="R10036" Type="http://schemas.openxmlformats.org/officeDocument/2006/relationships/slide" Target="slides/slide13.xml"/><Relationship Id="R10037" Type="http://schemas.openxmlformats.org/officeDocument/2006/relationships/slide" Target="slides/slide14.xml"/><Relationship Id="R10038" Type="http://schemas.openxmlformats.org/officeDocument/2006/relationships/slide" Target="slides/slide15.xml"/><Relationship Id="R10039" Type="http://schemas.openxmlformats.org/officeDocument/2006/relationships/slide" Target="slides/slide16.xml"/><Relationship Id="R10040" Type="http://schemas.openxmlformats.org/officeDocument/2006/relationships/slide" Target="slides/slide17.xml"/><Relationship Id="R10041" Type="http://schemas.openxmlformats.org/officeDocument/2006/relationships/slide" Target="slides/slide18.xml"/></Relationships>
</file>

<file path=ppt/slideLayouts/_rels/slideLayout.xml.rels><?xml version="1.0" encoding="UTF-8"?><Relationships xmlns="http://schemas.openxmlformats.org/package/2006/relationships"><Relationship Id="rId1" Type="http://schemas.openxmlformats.org/officeDocument/2006/relationships/slideMaster" Target="slideMasters/slideMaster.xml"/></Relationships>
</file>

<file path=ppt/slideLayouts/slideLayout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Layouts/slideMasters/_rels/slideMaster.xml.rels><?xml version="1.0" encoding="UTF-8"?><Relationships xmlns="http://schemas.openxmlformats.org/package/2006/relationships"><Relationship Id="rId1" Type="http://schemas.openxmlformats.org/officeDocument/2006/relationships/slideLayout" Target="../slideLayout.xml"/><Relationship Id="rId3" Type="http://schemas.openxmlformats.org/officeDocument/2006/relationships/theme" Target="theme/theme.xml"/></Relationships>
</file>

<file path=ppt/slideLayouts/slideMasters/slideMaster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04" Type="http://schemas.openxmlformats.org/officeDocument/2006/relationships/image" Target="../media/image104.png"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51" Type="http://schemas.openxmlformats.org/officeDocument/2006/relationships/image" Target="../media/image104.png"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79" Type="http://schemas.openxmlformats.org/officeDocument/2006/relationships/image" Target="../media/image104.png"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14" Type="http://schemas.openxmlformats.org/officeDocument/2006/relationships/image" Target="../media/image104.png"/><Relationship Id="rId421" Type="http://schemas.openxmlformats.org/officeDocument/2006/relationships/image" Target="../media/image421.png"/><Relationship Id="rId422" Type="http://schemas.openxmlformats.org/officeDocument/2006/relationships/image" Target="../media/image422.png"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56" Type="http://schemas.openxmlformats.org/officeDocument/2006/relationships/image" Target="../media/image104.png"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81" Type="http://schemas.openxmlformats.org/officeDocument/2006/relationships/image" Target="../media/image104.png"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09" Type="http://schemas.openxmlformats.org/officeDocument/2006/relationships/image" Target="../media/image104.png"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35" Type="http://schemas.openxmlformats.org/officeDocument/2006/relationships/image" Target="../media/image104.png"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63" Type="http://schemas.openxmlformats.org/officeDocument/2006/relationships/image" Target="../media/image104.png"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85" Type="http://schemas.openxmlformats.org/officeDocument/2006/relationships/image" Target="../media/image104.png"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33" Type="http://schemas.openxmlformats.org/officeDocument/2006/relationships/image" Target="../media/image104.png"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58" Type="http://schemas.openxmlformats.org/officeDocument/2006/relationships/image" Target="../media/image104.png"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78" Type="http://schemas.openxmlformats.org/officeDocument/2006/relationships/image" Target="../media/image104.png"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07" Type="http://schemas.openxmlformats.org/officeDocument/2006/relationships/image" Target="../media/image104.png"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35" Type="http://schemas.openxmlformats.org/officeDocument/2006/relationships/image" Target="../media/image104.png"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63" Type="http://schemas.openxmlformats.org/officeDocument/2006/relationships/image" Target="../media/image104.png"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88" Type="http://schemas.openxmlformats.org/officeDocument/2006/relationships/image" Target="../media/image104.png"/><Relationship Id="rId297" Type="http://schemas.openxmlformats.org/officeDocument/2006/relationships/image" Target="../media/image297.png"/><Relationship Id="rId298" Type="http://schemas.openxmlformats.org/officeDocument/2006/relationships/image" Target="../media/image298.png"/><Relationship Id="rId299" Type="http://schemas.openxmlformats.org/officeDocument/2006/relationships/image" Target="../media/image299.png"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25" Type="http://schemas.openxmlformats.org/officeDocument/2006/relationships/image" Target="../media/image104.png"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00" name="Freeform 100"/>
          <p:cNvSpPr/>
          <p:nvPr/>
        </p:nvSpPr>
        <p:spPr>
          <a:xfrm rot="5400000" flipH="0" flipV="0">
            <a:off x="2144789" y="-1167891"/>
            <a:ext cx="4969002" cy="8663938"/>
          </a:xfrm>
          <a:custGeom>
            <a:pathLst>
              <a:path w="4969002" h="8663938">
                <a:moveTo>
                  <a:pt x="0" y="8271509"/>
                </a:moveTo>
                <a:cubicBezTo>
                  <a:pt x="0" y="8487917"/>
                  <a:pt x="176021" y="8663938"/>
                  <a:pt x="393191" y="8663938"/>
                </a:cubicBezTo>
                <a:lnTo>
                  <a:pt x="4575809" y="8663938"/>
                </a:lnTo>
                <a:cubicBezTo>
                  <a:pt x="4792979" y="8663938"/>
                  <a:pt x="4969002" y="8487917"/>
                  <a:pt x="4969002" y="8271509"/>
                </a:cubicBezTo>
                <a:lnTo>
                  <a:pt x="4969002" y="393191"/>
                </a:lnTo>
                <a:cubicBezTo>
                  <a:pt x="4969002" y="176021"/>
                  <a:pt x="4792979" y="0"/>
                  <a:pt x="4575809" y="0"/>
                </a:cubicBezTo>
                <a:lnTo>
                  <a:pt x="393191" y="0"/>
                </a:lnTo>
                <a:cubicBezTo>
                  <a:pt x="176021" y="0"/>
                  <a:pt x="0" y="176021"/>
                  <a:pt x="0" y="393191"/>
                </a:cubicBezTo>
              </a:path>
            </a:pathLst>
          </a:custGeom>
          <a:solidFill>
            <a:srgbClr val="33666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Freeform 101"/>
          <p:cNvSpPr/>
          <p:nvPr/>
        </p:nvSpPr>
        <p:spPr>
          <a:xfrm rot="5400000" flipH="0" flipV="0">
            <a:off x="2229371" y="-1070355"/>
            <a:ext cx="4768596" cy="8436102"/>
          </a:xfrm>
          <a:custGeom>
            <a:pathLst>
              <a:path w="4768596" h="8436102">
                <a:moveTo>
                  <a:pt x="0" y="8087868"/>
                </a:moveTo>
                <a:cubicBezTo>
                  <a:pt x="0" y="8279891"/>
                  <a:pt x="156210" y="8436102"/>
                  <a:pt x="348995" y="8436102"/>
                </a:cubicBezTo>
                <a:lnTo>
                  <a:pt x="4420361" y="8436102"/>
                </a:lnTo>
                <a:cubicBezTo>
                  <a:pt x="4613147" y="8436102"/>
                  <a:pt x="4768596" y="8279891"/>
                  <a:pt x="4768596" y="8087868"/>
                </a:cubicBezTo>
                <a:lnTo>
                  <a:pt x="4768596" y="348997"/>
                </a:lnTo>
                <a:cubicBezTo>
                  <a:pt x="4768596" y="156211"/>
                  <a:pt x="4613147" y="0"/>
                  <a:pt x="4420361" y="0"/>
                </a:cubicBezTo>
                <a:lnTo>
                  <a:pt x="348995" y="0"/>
                </a:lnTo>
                <a:cubicBezTo>
                  <a:pt x="156210" y="0"/>
                  <a:pt x="0" y="156211"/>
                  <a:pt x="0" y="34899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rot="5400000" flipH="0" flipV="0">
            <a:off x="3497720" y="1555878"/>
            <a:ext cx="2286000" cy="6400800"/>
          </a:xfrm>
          <a:custGeom>
            <a:pathLst>
              <a:path w="2286000" h="6400800">
                <a:moveTo>
                  <a:pt x="0" y="6019800"/>
                </a:moveTo>
                <a:cubicBezTo>
                  <a:pt x="0" y="6230874"/>
                  <a:pt x="170687" y="6400800"/>
                  <a:pt x="381000" y="6400800"/>
                </a:cubicBezTo>
                <a:lnTo>
                  <a:pt x="1905000" y="6400800"/>
                </a:lnTo>
                <a:cubicBezTo>
                  <a:pt x="2115311" y="6400800"/>
                  <a:pt x="2286000" y="6230874"/>
                  <a:pt x="2286000" y="6019800"/>
                </a:cubicBezTo>
                <a:lnTo>
                  <a:pt x="2286000" y="381000"/>
                </a:lnTo>
                <a:cubicBezTo>
                  <a:pt x="2286000" y="170689"/>
                  <a:pt x="2115311" y="0"/>
                  <a:pt x="1905000" y="0"/>
                </a:cubicBezTo>
                <a:lnTo>
                  <a:pt x="381000" y="0"/>
                </a:lnTo>
                <a:cubicBezTo>
                  <a:pt x="170687" y="0"/>
                  <a:pt x="0" y="170689"/>
                  <a:pt x="0" y="3810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Freeform 103"/>
          <p:cNvSpPr/>
          <p:nvPr/>
        </p:nvSpPr>
        <p:spPr>
          <a:xfrm rot="5400000" flipH="0" flipV="0">
            <a:off x="3497720" y="1555878"/>
            <a:ext cx="2286000" cy="6400800"/>
          </a:xfrm>
          <a:custGeom>
            <a:pathLst>
              <a:path w="2286000" h="6400800">
                <a:moveTo>
                  <a:pt x="0" y="6019800"/>
                </a:moveTo>
                <a:cubicBezTo>
                  <a:pt x="0" y="6230874"/>
                  <a:pt x="170687" y="6400800"/>
                  <a:pt x="381000" y="6400800"/>
                </a:cubicBezTo>
                <a:lnTo>
                  <a:pt x="1905000" y="6400800"/>
                </a:lnTo>
                <a:cubicBezTo>
                  <a:pt x="2115311" y="6400800"/>
                  <a:pt x="2286000" y="6230874"/>
                  <a:pt x="2286000" y="6019800"/>
                </a:cubicBezTo>
                <a:lnTo>
                  <a:pt x="2286000" y="381000"/>
                </a:lnTo>
                <a:cubicBezTo>
                  <a:pt x="2286000" y="170689"/>
                  <a:pt x="2115311" y="0"/>
                  <a:pt x="1905000" y="0"/>
                </a:cubicBezTo>
                <a:lnTo>
                  <a:pt x="381000" y="0"/>
                </a:lnTo>
                <a:cubicBezTo>
                  <a:pt x="170687" y="0"/>
                  <a:pt x="0" y="170689"/>
                  <a:pt x="0" y="381000"/>
                </a:cubicBezTo>
                <a:close/>
              </a:path>
            </a:pathLst>
          </a:custGeom>
          <a:noFill/>
          <a:ln w="50800" cap="rnd" cmpd="sng">
            <a:solidFill>
              <a:srgbClr val="CCCC99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4" name="Picture 104"/>
          <p:cNvPicPr>
            <a:picLocks noChangeAspect="0" noChangeArrowheads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835026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05" name="Freeform 105"/>
          <p:cNvSpPr/>
          <p:nvPr/>
        </p:nvSpPr>
        <p:spPr>
          <a:xfrm rot="5400000" flipH="0" flipV="0">
            <a:off x="4675009" y="-2292222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106"/>
          <p:cNvSpPr/>
          <p:nvPr/>
        </p:nvSpPr>
        <p:spPr>
          <a:xfrm rot="0" flipH="0" flipV="0">
            <a:off x="2648083" y="654439"/>
            <a:ext cx="5675955" cy="708613"/>
          </a:xfrm>
          <a:prstGeom prst="rect">
            <a:avLst/>
          </a:prstGeom>
        </p:spPr>
      </p:sp>
      <p:sp>
        <p:nvSpPr>
          <p:cNvPr id="107" name="Freeform 107"/>
          <p:cNvSpPr/>
          <p:nvPr/>
        </p:nvSpPr>
        <p:spPr>
          <a:xfrm rot="0" flipH="0" flipV="0">
            <a:off x="2645568" y="110153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Freeform 108"/>
          <p:cNvSpPr/>
          <p:nvPr/>
        </p:nvSpPr>
        <p:spPr>
          <a:xfrm rot="0" flipH="0" flipV="0">
            <a:off x="3077189" y="96188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Freeform 109"/>
          <p:cNvSpPr/>
          <p:nvPr/>
        </p:nvSpPr>
        <p:spPr>
          <a:xfrm rot="0" flipH="0" flipV="0">
            <a:off x="3500758" y="97926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Freeform 110"/>
          <p:cNvSpPr/>
          <p:nvPr/>
        </p:nvSpPr>
        <p:spPr>
          <a:xfrm rot="0" flipH="0" flipV="0">
            <a:off x="3921445" y="96615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Freeform 111"/>
          <p:cNvSpPr/>
          <p:nvPr/>
        </p:nvSpPr>
        <p:spPr>
          <a:xfrm rot="0" flipH="0" flipV="0">
            <a:off x="4342106" y="97060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Freeform 112"/>
          <p:cNvSpPr/>
          <p:nvPr/>
        </p:nvSpPr>
        <p:spPr>
          <a:xfrm rot="0" flipH="0" flipV="0">
            <a:off x="4760532" y="97816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Freeform 113"/>
          <p:cNvSpPr/>
          <p:nvPr/>
        </p:nvSpPr>
        <p:spPr>
          <a:xfrm rot="0" flipH="0" flipV="0">
            <a:off x="5194290" y="96839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Freeform 114"/>
          <p:cNvSpPr/>
          <p:nvPr/>
        </p:nvSpPr>
        <p:spPr>
          <a:xfrm rot="0" flipH="0" flipV="0">
            <a:off x="5603932" y="96288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Freeform 115"/>
          <p:cNvSpPr/>
          <p:nvPr/>
        </p:nvSpPr>
        <p:spPr>
          <a:xfrm rot="0" flipH="0" flipV="0">
            <a:off x="6021293" y="96410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Freeform 116"/>
          <p:cNvSpPr/>
          <p:nvPr/>
        </p:nvSpPr>
        <p:spPr>
          <a:xfrm rot="0" flipH="0" flipV="0">
            <a:off x="6442032" y="96844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Freeform 117"/>
          <p:cNvSpPr/>
          <p:nvPr/>
        </p:nvSpPr>
        <p:spPr>
          <a:xfrm rot="0" flipH="0" flipV="0">
            <a:off x="6865863" y="96839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Freeform 118"/>
          <p:cNvSpPr/>
          <p:nvPr/>
        </p:nvSpPr>
        <p:spPr>
          <a:xfrm rot="0" flipH="0" flipV="0">
            <a:off x="7282002" y="95963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Freeform 119"/>
          <p:cNvSpPr/>
          <p:nvPr/>
        </p:nvSpPr>
        <p:spPr>
          <a:xfrm rot="0" flipH="0" flipV="0">
            <a:off x="7706950" y="96298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Freeform 120"/>
          <p:cNvSpPr/>
          <p:nvPr/>
        </p:nvSpPr>
        <p:spPr>
          <a:xfrm rot="0" flipH="0" flipV="0">
            <a:off x="8194798" y="93892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1"/>
          <p:cNvSpPr/>
          <p:nvPr/>
        </p:nvSpPr>
        <p:spPr>
          <a:xfrm rot="0" flipH="0" flipV="0">
            <a:off x="3215773" y="6037297"/>
            <a:ext cx="2655981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1176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22" name="Rectangle 122"/>
          <p:cNvSpPr/>
          <p:nvPr/>
        </p:nvSpPr>
        <p:spPr>
          <a:xfrm rot="0" flipH="0" flipV="0">
            <a:off x="3200533" y="1912890"/>
            <a:ext cx="2743200" cy="852585"/>
          </a:xfrm>
          <a:prstGeom prst="rect">
            <a:avLst/>
          </a:prstGeom>
        </p:spPr>
      </p:sp>
      <p:sp>
        <p:nvSpPr>
          <p:cNvPr id="123" name="Freeform 123"/>
          <p:cNvSpPr/>
          <p:nvPr/>
        </p:nvSpPr>
        <p:spPr>
          <a:xfrm rot="0" flipH="0" flipV="0">
            <a:off x="3305460" y="2179803"/>
            <a:ext cx="486232" cy="497205"/>
          </a:xfrm>
          <a:custGeom>
            <a:pathLst>
              <a:path w="9004300" h="9207500">
                <a:moveTo>
                  <a:pt x="9004300" y="3848100"/>
                </a:moveTo>
                <a:cubicBezTo>
                  <a:pt x="9004300" y="3898900"/>
                  <a:pt x="8974666" y="3958167"/>
                  <a:pt x="8915400" y="4025900"/>
                </a:cubicBezTo>
                <a:cubicBezTo>
                  <a:pt x="8788400" y="4178300"/>
                  <a:pt x="8686800" y="4466167"/>
                  <a:pt x="8610600" y="4889500"/>
                </a:cubicBezTo>
                <a:cubicBezTo>
                  <a:pt x="8305800" y="6608234"/>
                  <a:pt x="8026400" y="7730067"/>
                  <a:pt x="7772400" y="8255000"/>
                </a:cubicBezTo>
                <a:cubicBezTo>
                  <a:pt x="7687733" y="8441266"/>
                  <a:pt x="7613650" y="8646583"/>
                  <a:pt x="7550150" y="8870950"/>
                </a:cubicBezTo>
                <a:cubicBezTo>
                  <a:pt x="7486650" y="9095316"/>
                  <a:pt x="7399866" y="9207500"/>
                  <a:pt x="7289800" y="9207500"/>
                </a:cubicBezTo>
                <a:cubicBezTo>
                  <a:pt x="7255933" y="9207500"/>
                  <a:pt x="7192433" y="9171516"/>
                  <a:pt x="7099300" y="9099550"/>
                </a:cubicBezTo>
                <a:cubicBezTo>
                  <a:pt x="7006166" y="9027583"/>
                  <a:pt x="6855883" y="8934450"/>
                  <a:pt x="6648450" y="8820150"/>
                </a:cubicBezTo>
                <a:cubicBezTo>
                  <a:pt x="6441016" y="8705850"/>
                  <a:pt x="6203950" y="8568266"/>
                  <a:pt x="5937250" y="8407400"/>
                </a:cubicBezTo>
                <a:cubicBezTo>
                  <a:pt x="5670550" y="8246533"/>
                  <a:pt x="5524500" y="8153400"/>
                  <a:pt x="5499100" y="8128000"/>
                </a:cubicBezTo>
                <a:cubicBezTo>
                  <a:pt x="5346700" y="7975600"/>
                  <a:pt x="5168900" y="7899400"/>
                  <a:pt x="4965700" y="7899400"/>
                </a:cubicBezTo>
                <a:cubicBezTo>
                  <a:pt x="4559300" y="7899400"/>
                  <a:pt x="3951816" y="7969250"/>
                  <a:pt x="3143250" y="8108950"/>
                </a:cubicBezTo>
                <a:cubicBezTo>
                  <a:pt x="2334683" y="8248650"/>
                  <a:pt x="1900766" y="8360833"/>
                  <a:pt x="1841500" y="8445500"/>
                </a:cubicBezTo>
                <a:cubicBezTo>
                  <a:pt x="1782233" y="8530166"/>
                  <a:pt x="1720850" y="8572500"/>
                  <a:pt x="1657350" y="8572500"/>
                </a:cubicBezTo>
                <a:cubicBezTo>
                  <a:pt x="1593850" y="8572500"/>
                  <a:pt x="1528233" y="8530166"/>
                  <a:pt x="1460500" y="8445500"/>
                </a:cubicBezTo>
                <a:cubicBezTo>
                  <a:pt x="1392766" y="8360833"/>
                  <a:pt x="1274233" y="8178800"/>
                  <a:pt x="1104900" y="7899400"/>
                </a:cubicBezTo>
                <a:cubicBezTo>
                  <a:pt x="935566" y="7620000"/>
                  <a:pt x="772583" y="7287684"/>
                  <a:pt x="615950" y="6902450"/>
                </a:cubicBezTo>
                <a:cubicBezTo>
                  <a:pt x="459316" y="6517217"/>
                  <a:pt x="317500" y="6043084"/>
                  <a:pt x="190500" y="5480050"/>
                </a:cubicBezTo>
                <a:cubicBezTo>
                  <a:pt x="63500" y="4917017"/>
                  <a:pt x="0" y="4546600"/>
                  <a:pt x="0" y="4368800"/>
                </a:cubicBezTo>
                <a:cubicBezTo>
                  <a:pt x="0" y="4191000"/>
                  <a:pt x="148166" y="4093634"/>
                  <a:pt x="444500" y="4076700"/>
                </a:cubicBezTo>
                <a:cubicBezTo>
                  <a:pt x="817033" y="4051300"/>
                  <a:pt x="1153583" y="3987800"/>
                  <a:pt x="1454150" y="3886200"/>
                </a:cubicBezTo>
                <a:cubicBezTo>
                  <a:pt x="1754716" y="3784600"/>
                  <a:pt x="1953683" y="3699934"/>
                  <a:pt x="2051050" y="3632200"/>
                </a:cubicBezTo>
                <a:cubicBezTo>
                  <a:pt x="2148416" y="3564467"/>
                  <a:pt x="2277533" y="3403600"/>
                  <a:pt x="2438400" y="3149600"/>
                </a:cubicBezTo>
                <a:cubicBezTo>
                  <a:pt x="2599266" y="2895600"/>
                  <a:pt x="2736850" y="2628900"/>
                  <a:pt x="2851150" y="2349500"/>
                </a:cubicBezTo>
                <a:cubicBezTo>
                  <a:pt x="2965450" y="2070100"/>
                  <a:pt x="3022600" y="1894417"/>
                  <a:pt x="3022600" y="1822450"/>
                </a:cubicBezTo>
                <a:cubicBezTo>
                  <a:pt x="3022600" y="1750484"/>
                  <a:pt x="2921000" y="1714500"/>
                  <a:pt x="2717800" y="1714500"/>
                </a:cubicBezTo>
                <a:cubicBezTo>
                  <a:pt x="2514600" y="1714500"/>
                  <a:pt x="2288116" y="1735667"/>
                  <a:pt x="2038350" y="1778000"/>
                </a:cubicBezTo>
                <a:cubicBezTo>
                  <a:pt x="1788583" y="1820334"/>
                  <a:pt x="1612900" y="1877484"/>
                  <a:pt x="1511300" y="1949450"/>
                </a:cubicBezTo>
                <a:cubicBezTo>
                  <a:pt x="1409700" y="2021417"/>
                  <a:pt x="1337733" y="2057400"/>
                  <a:pt x="1295400" y="2057400"/>
                </a:cubicBezTo>
                <a:cubicBezTo>
                  <a:pt x="1253066" y="2057400"/>
                  <a:pt x="1223433" y="2042584"/>
                  <a:pt x="1206500" y="2012950"/>
                </a:cubicBezTo>
                <a:cubicBezTo>
                  <a:pt x="1189566" y="1983317"/>
                  <a:pt x="1143000" y="1833034"/>
                  <a:pt x="1066800" y="1562100"/>
                </a:cubicBezTo>
                <a:cubicBezTo>
                  <a:pt x="990600" y="1291167"/>
                  <a:pt x="952500" y="1109134"/>
                  <a:pt x="952500" y="1016000"/>
                </a:cubicBezTo>
                <a:cubicBezTo>
                  <a:pt x="952500" y="922867"/>
                  <a:pt x="1011766" y="876300"/>
                  <a:pt x="1130300" y="876300"/>
                </a:cubicBezTo>
                <a:lnTo>
                  <a:pt x="1397000" y="901700"/>
                </a:lnTo>
                <a:cubicBezTo>
                  <a:pt x="1913466" y="901700"/>
                  <a:pt x="2438400" y="842434"/>
                  <a:pt x="2971800" y="723900"/>
                </a:cubicBezTo>
                <a:cubicBezTo>
                  <a:pt x="5317066" y="241300"/>
                  <a:pt x="6576483" y="0"/>
                  <a:pt x="6750050" y="0"/>
                </a:cubicBezTo>
                <a:cubicBezTo>
                  <a:pt x="6923616" y="0"/>
                  <a:pt x="7018866" y="82550"/>
                  <a:pt x="7035800" y="247650"/>
                </a:cubicBezTo>
                <a:cubicBezTo>
                  <a:pt x="7052733" y="412750"/>
                  <a:pt x="7090833" y="537634"/>
                  <a:pt x="7150100" y="622300"/>
                </a:cubicBezTo>
                <a:cubicBezTo>
                  <a:pt x="7209366" y="706967"/>
                  <a:pt x="7255933" y="808567"/>
                  <a:pt x="7289800" y="927100"/>
                </a:cubicBezTo>
                <a:cubicBezTo>
                  <a:pt x="7323666" y="1045634"/>
                  <a:pt x="7340600" y="1138767"/>
                  <a:pt x="7340600" y="1206500"/>
                </a:cubicBezTo>
                <a:cubicBezTo>
                  <a:pt x="7340600" y="1333500"/>
                  <a:pt x="7281333" y="1397000"/>
                  <a:pt x="7162800" y="1397000"/>
                </a:cubicBezTo>
                <a:cubicBezTo>
                  <a:pt x="7120466" y="1397000"/>
                  <a:pt x="7065433" y="1386417"/>
                  <a:pt x="6997700" y="1365250"/>
                </a:cubicBezTo>
                <a:cubicBezTo>
                  <a:pt x="6929966" y="1344084"/>
                  <a:pt x="6775450" y="1333500"/>
                  <a:pt x="6534150" y="1333500"/>
                </a:cubicBezTo>
                <a:cubicBezTo>
                  <a:pt x="6292850" y="1333500"/>
                  <a:pt x="5973233" y="1365250"/>
                  <a:pt x="5575300" y="1428750"/>
                </a:cubicBezTo>
                <a:cubicBezTo>
                  <a:pt x="5177366" y="1492250"/>
                  <a:pt x="4893733" y="1536700"/>
                  <a:pt x="4724400" y="1562100"/>
                </a:cubicBezTo>
                <a:cubicBezTo>
                  <a:pt x="4555066" y="1587500"/>
                  <a:pt x="4434416" y="1619250"/>
                  <a:pt x="4362450" y="1657350"/>
                </a:cubicBezTo>
                <a:cubicBezTo>
                  <a:pt x="4290483" y="1695450"/>
                  <a:pt x="4233333" y="1756834"/>
                  <a:pt x="4191000" y="1841500"/>
                </a:cubicBezTo>
                <a:cubicBezTo>
                  <a:pt x="4038600" y="2137834"/>
                  <a:pt x="3771900" y="2523067"/>
                  <a:pt x="3390900" y="2997200"/>
                </a:cubicBezTo>
                <a:cubicBezTo>
                  <a:pt x="3340100" y="3064934"/>
                  <a:pt x="3314700" y="3122084"/>
                  <a:pt x="3314700" y="3168650"/>
                </a:cubicBezTo>
                <a:cubicBezTo>
                  <a:pt x="3314700" y="3215217"/>
                  <a:pt x="3337983" y="3238500"/>
                  <a:pt x="3384550" y="3238500"/>
                </a:cubicBezTo>
                <a:cubicBezTo>
                  <a:pt x="3431116" y="3238500"/>
                  <a:pt x="3644900" y="3217334"/>
                  <a:pt x="4025900" y="3175000"/>
                </a:cubicBezTo>
                <a:cubicBezTo>
                  <a:pt x="4406900" y="3132667"/>
                  <a:pt x="4682066" y="3094567"/>
                  <a:pt x="4851400" y="3060700"/>
                </a:cubicBezTo>
                <a:cubicBezTo>
                  <a:pt x="5486400" y="2950634"/>
                  <a:pt x="6089650" y="2895600"/>
                  <a:pt x="6661150" y="2895600"/>
                </a:cubicBezTo>
                <a:cubicBezTo>
                  <a:pt x="7232650" y="2895600"/>
                  <a:pt x="7766050" y="3020484"/>
                  <a:pt x="8261350" y="3270250"/>
                </a:cubicBezTo>
                <a:cubicBezTo>
                  <a:pt x="8756650" y="3520017"/>
                  <a:pt x="9004300" y="3712634"/>
                  <a:pt x="9004300" y="3848100"/>
                </a:cubicBezTo>
                <a:close/>
                <a:moveTo>
                  <a:pt x="7353300" y="4762500"/>
                </a:moveTo>
                <a:cubicBezTo>
                  <a:pt x="7353300" y="4305300"/>
                  <a:pt x="7277100" y="3994150"/>
                  <a:pt x="7124700" y="3829050"/>
                </a:cubicBezTo>
                <a:cubicBezTo>
                  <a:pt x="6972300" y="3663950"/>
                  <a:pt x="6754283" y="3581400"/>
                  <a:pt x="6470650" y="3581400"/>
                </a:cubicBezTo>
                <a:cubicBezTo>
                  <a:pt x="6187016" y="3581400"/>
                  <a:pt x="6009216" y="3606800"/>
                  <a:pt x="5937250" y="3657600"/>
                </a:cubicBezTo>
                <a:cubicBezTo>
                  <a:pt x="5865283" y="3708400"/>
                  <a:pt x="5803900" y="3816350"/>
                  <a:pt x="5753100" y="3981450"/>
                </a:cubicBezTo>
                <a:cubicBezTo>
                  <a:pt x="5702300" y="4146550"/>
                  <a:pt x="5630333" y="4631267"/>
                  <a:pt x="5537200" y="5435600"/>
                </a:cubicBezTo>
                <a:cubicBezTo>
                  <a:pt x="5444066" y="6239934"/>
                  <a:pt x="5397500" y="6718300"/>
                  <a:pt x="5397500" y="6870700"/>
                </a:cubicBezTo>
                <a:cubicBezTo>
                  <a:pt x="5397500" y="6980767"/>
                  <a:pt x="5448300" y="7040034"/>
                  <a:pt x="5549900" y="7048500"/>
                </a:cubicBezTo>
                <a:cubicBezTo>
                  <a:pt x="5702300" y="7065434"/>
                  <a:pt x="5808133" y="7092950"/>
                  <a:pt x="5867400" y="7131050"/>
                </a:cubicBezTo>
                <a:cubicBezTo>
                  <a:pt x="5926666" y="7169150"/>
                  <a:pt x="5956300" y="7219950"/>
                  <a:pt x="5956300" y="7283450"/>
                </a:cubicBezTo>
                <a:cubicBezTo>
                  <a:pt x="5956300" y="7346950"/>
                  <a:pt x="5949950" y="7408334"/>
                  <a:pt x="5937250" y="7467600"/>
                </a:cubicBezTo>
                <a:cubicBezTo>
                  <a:pt x="5924550" y="7526867"/>
                  <a:pt x="5918200" y="7573434"/>
                  <a:pt x="5918200" y="7607300"/>
                </a:cubicBezTo>
                <a:cubicBezTo>
                  <a:pt x="5918200" y="7759700"/>
                  <a:pt x="6070600" y="7835900"/>
                  <a:pt x="6375400" y="7835900"/>
                </a:cubicBezTo>
                <a:cubicBezTo>
                  <a:pt x="6561666" y="7835900"/>
                  <a:pt x="6716183" y="7723717"/>
                  <a:pt x="6838950" y="7499350"/>
                </a:cubicBezTo>
                <a:cubicBezTo>
                  <a:pt x="6961716" y="7274984"/>
                  <a:pt x="7078133" y="6885517"/>
                  <a:pt x="7188200" y="6330950"/>
                </a:cubicBezTo>
                <a:cubicBezTo>
                  <a:pt x="7298266" y="5776384"/>
                  <a:pt x="7353300" y="5253567"/>
                  <a:pt x="7353300" y="4762500"/>
                </a:cubicBezTo>
                <a:close/>
                <a:moveTo>
                  <a:pt x="4724400" y="4584700"/>
                </a:moveTo>
                <a:cubicBezTo>
                  <a:pt x="4724400" y="4246034"/>
                  <a:pt x="4711700" y="4036484"/>
                  <a:pt x="4686300" y="3956050"/>
                </a:cubicBezTo>
                <a:cubicBezTo>
                  <a:pt x="4660900" y="3875617"/>
                  <a:pt x="4595283" y="3835400"/>
                  <a:pt x="4489450" y="3835400"/>
                </a:cubicBezTo>
                <a:cubicBezTo>
                  <a:pt x="4383616" y="3835400"/>
                  <a:pt x="4235450" y="3852334"/>
                  <a:pt x="4044950" y="3886200"/>
                </a:cubicBezTo>
                <a:cubicBezTo>
                  <a:pt x="3854450" y="3920067"/>
                  <a:pt x="3738033" y="3953934"/>
                  <a:pt x="3695700" y="3987800"/>
                </a:cubicBezTo>
                <a:cubicBezTo>
                  <a:pt x="3653366" y="4021667"/>
                  <a:pt x="3611033" y="4091517"/>
                  <a:pt x="3568700" y="4197350"/>
                </a:cubicBezTo>
                <a:cubicBezTo>
                  <a:pt x="3526366" y="4303184"/>
                  <a:pt x="3505200" y="4387850"/>
                  <a:pt x="3505200" y="4451350"/>
                </a:cubicBezTo>
                <a:cubicBezTo>
                  <a:pt x="3505200" y="4514850"/>
                  <a:pt x="3528483" y="4546600"/>
                  <a:pt x="3575050" y="4546600"/>
                </a:cubicBezTo>
                <a:cubicBezTo>
                  <a:pt x="3621616" y="4546600"/>
                  <a:pt x="3689350" y="4538134"/>
                  <a:pt x="3778250" y="4521200"/>
                </a:cubicBezTo>
                <a:cubicBezTo>
                  <a:pt x="3867150" y="4504267"/>
                  <a:pt x="3968750" y="4495800"/>
                  <a:pt x="4083050" y="4495800"/>
                </a:cubicBezTo>
                <a:cubicBezTo>
                  <a:pt x="4197350" y="4495800"/>
                  <a:pt x="4254500" y="4550834"/>
                  <a:pt x="4254500" y="4660900"/>
                </a:cubicBezTo>
                <a:cubicBezTo>
                  <a:pt x="4254500" y="4838700"/>
                  <a:pt x="4241800" y="4965700"/>
                  <a:pt x="4216400" y="5041900"/>
                </a:cubicBezTo>
                <a:cubicBezTo>
                  <a:pt x="4191000" y="5118100"/>
                  <a:pt x="4114800" y="5171017"/>
                  <a:pt x="3987800" y="5200650"/>
                </a:cubicBezTo>
                <a:cubicBezTo>
                  <a:pt x="3860800" y="5230284"/>
                  <a:pt x="3733800" y="5283200"/>
                  <a:pt x="3606800" y="5359400"/>
                </a:cubicBezTo>
                <a:cubicBezTo>
                  <a:pt x="3479800" y="5435600"/>
                  <a:pt x="3399366" y="5501217"/>
                  <a:pt x="3365500" y="5556250"/>
                </a:cubicBezTo>
                <a:cubicBezTo>
                  <a:pt x="3331633" y="5611284"/>
                  <a:pt x="3314700" y="5674784"/>
                  <a:pt x="3314700" y="5746750"/>
                </a:cubicBezTo>
                <a:cubicBezTo>
                  <a:pt x="3314700" y="5818717"/>
                  <a:pt x="3348566" y="5854700"/>
                  <a:pt x="3416300" y="5854700"/>
                </a:cubicBezTo>
                <a:cubicBezTo>
                  <a:pt x="3543300" y="5854700"/>
                  <a:pt x="3668183" y="5833534"/>
                  <a:pt x="3790950" y="5791200"/>
                </a:cubicBezTo>
                <a:cubicBezTo>
                  <a:pt x="3913716" y="5748867"/>
                  <a:pt x="4008966" y="5727700"/>
                  <a:pt x="4076700" y="5727700"/>
                </a:cubicBezTo>
                <a:cubicBezTo>
                  <a:pt x="4144433" y="5727700"/>
                  <a:pt x="4178300" y="5806017"/>
                  <a:pt x="4178300" y="5962650"/>
                </a:cubicBezTo>
                <a:cubicBezTo>
                  <a:pt x="4178300" y="6119284"/>
                  <a:pt x="4150783" y="6231467"/>
                  <a:pt x="4095750" y="6299200"/>
                </a:cubicBezTo>
                <a:cubicBezTo>
                  <a:pt x="4040716" y="6366934"/>
                  <a:pt x="3920066" y="6426200"/>
                  <a:pt x="3733800" y="6477000"/>
                </a:cubicBezTo>
                <a:cubicBezTo>
                  <a:pt x="3547533" y="6527800"/>
                  <a:pt x="3426883" y="6582834"/>
                  <a:pt x="3371850" y="6642100"/>
                </a:cubicBezTo>
                <a:cubicBezTo>
                  <a:pt x="3316816" y="6701367"/>
                  <a:pt x="3289300" y="6794500"/>
                  <a:pt x="3289300" y="6921500"/>
                </a:cubicBezTo>
                <a:cubicBezTo>
                  <a:pt x="3289300" y="7048500"/>
                  <a:pt x="3306233" y="7128934"/>
                  <a:pt x="3340100" y="7162800"/>
                </a:cubicBezTo>
                <a:cubicBezTo>
                  <a:pt x="3373966" y="7196667"/>
                  <a:pt x="3469216" y="7213600"/>
                  <a:pt x="3625850" y="7213600"/>
                </a:cubicBezTo>
                <a:cubicBezTo>
                  <a:pt x="3782483" y="7213600"/>
                  <a:pt x="3970866" y="7177617"/>
                  <a:pt x="4191000" y="7105650"/>
                </a:cubicBezTo>
                <a:cubicBezTo>
                  <a:pt x="4411133" y="7033684"/>
                  <a:pt x="4533900" y="6957484"/>
                  <a:pt x="4559300" y="6877050"/>
                </a:cubicBezTo>
                <a:cubicBezTo>
                  <a:pt x="4584700" y="6796617"/>
                  <a:pt x="4618566" y="6493934"/>
                  <a:pt x="4660900" y="5969000"/>
                </a:cubicBezTo>
                <a:cubicBezTo>
                  <a:pt x="4703233" y="5444067"/>
                  <a:pt x="4724400" y="4982634"/>
                  <a:pt x="4724400" y="4584700"/>
                </a:cubicBezTo>
                <a:close/>
                <a:moveTo>
                  <a:pt x="2667000" y="7035800"/>
                </a:moveTo>
                <a:cubicBezTo>
                  <a:pt x="2667000" y="6553200"/>
                  <a:pt x="2626783" y="6013450"/>
                  <a:pt x="2546350" y="5416550"/>
                </a:cubicBezTo>
                <a:cubicBezTo>
                  <a:pt x="2465916" y="4819650"/>
                  <a:pt x="2406650" y="4487334"/>
                  <a:pt x="2368550" y="4419600"/>
                </a:cubicBezTo>
                <a:cubicBezTo>
                  <a:pt x="2330450" y="4351867"/>
                  <a:pt x="2279650" y="4318000"/>
                  <a:pt x="2216150" y="4318000"/>
                </a:cubicBezTo>
                <a:cubicBezTo>
                  <a:pt x="2152650" y="4318000"/>
                  <a:pt x="1970616" y="4360334"/>
                  <a:pt x="1670050" y="4445000"/>
                </a:cubicBezTo>
                <a:cubicBezTo>
                  <a:pt x="1369483" y="4529667"/>
                  <a:pt x="1195916" y="4588934"/>
                  <a:pt x="1149350" y="4622800"/>
                </a:cubicBezTo>
                <a:cubicBezTo>
                  <a:pt x="1102783" y="4656667"/>
                  <a:pt x="1079500" y="4792134"/>
                  <a:pt x="1079500" y="5029200"/>
                </a:cubicBezTo>
                <a:cubicBezTo>
                  <a:pt x="1079500" y="5054600"/>
                  <a:pt x="1098550" y="5342467"/>
                  <a:pt x="1136650" y="5892800"/>
                </a:cubicBezTo>
                <a:cubicBezTo>
                  <a:pt x="1174750" y="6443134"/>
                  <a:pt x="1246716" y="6872817"/>
                  <a:pt x="1352550" y="7181850"/>
                </a:cubicBezTo>
                <a:cubicBezTo>
                  <a:pt x="1458383" y="7490884"/>
                  <a:pt x="1583266" y="7645400"/>
                  <a:pt x="1727200" y="7645400"/>
                </a:cubicBezTo>
                <a:cubicBezTo>
                  <a:pt x="1820333" y="7645400"/>
                  <a:pt x="1985433" y="7605184"/>
                  <a:pt x="2222500" y="7524750"/>
                </a:cubicBezTo>
                <a:cubicBezTo>
                  <a:pt x="2459566" y="7444317"/>
                  <a:pt x="2592916" y="7382934"/>
                  <a:pt x="2622550" y="7340600"/>
                </a:cubicBezTo>
                <a:cubicBezTo>
                  <a:pt x="2652183" y="7298267"/>
                  <a:pt x="2667000" y="7196667"/>
                  <a:pt x="2667000" y="70358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Freeform 124"/>
          <p:cNvSpPr/>
          <p:nvPr/>
        </p:nvSpPr>
        <p:spPr>
          <a:xfrm rot="0" flipH="0" flipV="0">
            <a:off x="3986460" y="2163344"/>
            <a:ext cx="490347" cy="480745"/>
          </a:xfrm>
          <a:custGeom>
            <a:pathLst>
              <a:path w="9080500" h="8902700">
                <a:moveTo>
                  <a:pt x="9080500" y="2959100"/>
                </a:moveTo>
                <a:cubicBezTo>
                  <a:pt x="9080500" y="3018367"/>
                  <a:pt x="9055100" y="3083984"/>
                  <a:pt x="9004300" y="3155950"/>
                </a:cubicBezTo>
                <a:cubicBezTo>
                  <a:pt x="8953500" y="3227917"/>
                  <a:pt x="8906933" y="3352800"/>
                  <a:pt x="8864600" y="3530600"/>
                </a:cubicBezTo>
                <a:cubicBezTo>
                  <a:pt x="8822266" y="3708400"/>
                  <a:pt x="8796866" y="3865034"/>
                  <a:pt x="8788400" y="4000500"/>
                </a:cubicBezTo>
                <a:cubicBezTo>
                  <a:pt x="8754533" y="4855634"/>
                  <a:pt x="8650816" y="5695950"/>
                  <a:pt x="8477250" y="6521450"/>
                </a:cubicBezTo>
                <a:cubicBezTo>
                  <a:pt x="8303683" y="7346950"/>
                  <a:pt x="8123766" y="7929034"/>
                  <a:pt x="7937500" y="8267700"/>
                </a:cubicBezTo>
                <a:cubicBezTo>
                  <a:pt x="7886700" y="8352366"/>
                  <a:pt x="7829550" y="8464550"/>
                  <a:pt x="7766050" y="8604250"/>
                </a:cubicBezTo>
                <a:cubicBezTo>
                  <a:pt x="7702550" y="8743950"/>
                  <a:pt x="7658100" y="8828616"/>
                  <a:pt x="7632700" y="8858250"/>
                </a:cubicBezTo>
                <a:cubicBezTo>
                  <a:pt x="7607300" y="8887883"/>
                  <a:pt x="7569200" y="8902700"/>
                  <a:pt x="7518400" y="8902700"/>
                </a:cubicBezTo>
                <a:cubicBezTo>
                  <a:pt x="7416800" y="8902700"/>
                  <a:pt x="7120466" y="8801100"/>
                  <a:pt x="6629400" y="8597900"/>
                </a:cubicBezTo>
                <a:cubicBezTo>
                  <a:pt x="6138333" y="8394700"/>
                  <a:pt x="5812366" y="8221133"/>
                  <a:pt x="5651500" y="8077200"/>
                </a:cubicBezTo>
                <a:cubicBezTo>
                  <a:pt x="5490633" y="7933267"/>
                  <a:pt x="5410200" y="7833784"/>
                  <a:pt x="5410200" y="7778750"/>
                </a:cubicBezTo>
                <a:cubicBezTo>
                  <a:pt x="5410200" y="7723717"/>
                  <a:pt x="5484283" y="7702550"/>
                  <a:pt x="5632450" y="7715250"/>
                </a:cubicBezTo>
                <a:cubicBezTo>
                  <a:pt x="5780616" y="7727950"/>
                  <a:pt x="5922433" y="7734300"/>
                  <a:pt x="6057900" y="7734300"/>
                </a:cubicBezTo>
                <a:cubicBezTo>
                  <a:pt x="6447366" y="7734300"/>
                  <a:pt x="6684433" y="7708900"/>
                  <a:pt x="6769100" y="7658100"/>
                </a:cubicBezTo>
                <a:cubicBezTo>
                  <a:pt x="6853766" y="7607300"/>
                  <a:pt x="6946900" y="7446434"/>
                  <a:pt x="7048500" y="7175500"/>
                </a:cubicBezTo>
                <a:cubicBezTo>
                  <a:pt x="7150100" y="6904567"/>
                  <a:pt x="7239000" y="6532034"/>
                  <a:pt x="7315200" y="6057900"/>
                </a:cubicBezTo>
                <a:cubicBezTo>
                  <a:pt x="7391400" y="5583767"/>
                  <a:pt x="7429500" y="5008034"/>
                  <a:pt x="7429500" y="4330700"/>
                </a:cubicBezTo>
                <a:cubicBezTo>
                  <a:pt x="7429500" y="3653367"/>
                  <a:pt x="7291916" y="3238500"/>
                  <a:pt x="7016750" y="3086100"/>
                </a:cubicBezTo>
                <a:cubicBezTo>
                  <a:pt x="6741583" y="2933700"/>
                  <a:pt x="6402916" y="2857500"/>
                  <a:pt x="6000750" y="2857500"/>
                </a:cubicBezTo>
                <a:cubicBezTo>
                  <a:pt x="5598583" y="2857500"/>
                  <a:pt x="4993216" y="2940050"/>
                  <a:pt x="4184650" y="3105150"/>
                </a:cubicBezTo>
                <a:cubicBezTo>
                  <a:pt x="3376083" y="3270250"/>
                  <a:pt x="2698750" y="3454400"/>
                  <a:pt x="2152650" y="3657600"/>
                </a:cubicBezTo>
                <a:cubicBezTo>
                  <a:pt x="1606550" y="3860800"/>
                  <a:pt x="1305983" y="4034367"/>
                  <a:pt x="1250950" y="4178300"/>
                </a:cubicBezTo>
                <a:cubicBezTo>
                  <a:pt x="1195916" y="4322234"/>
                  <a:pt x="1168400" y="4893734"/>
                  <a:pt x="1168400" y="5892800"/>
                </a:cubicBezTo>
                <a:cubicBezTo>
                  <a:pt x="1168400" y="6358467"/>
                  <a:pt x="1185333" y="6697134"/>
                  <a:pt x="1219200" y="6908800"/>
                </a:cubicBezTo>
                <a:cubicBezTo>
                  <a:pt x="1253066" y="7120467"/>
                  <a:pt x="1270000" y="7260167"/>
                  <a:pt x="1270000" y="7327900"/>
                </a:cubicBezTo>
                <a:cubicBezTo>
                  <a:pt x="1270000" y="7395634"/>
                  <a:pt x="1221316" y="7465484"/>
                  <a:pt x="1123950" y="7537450"/>
                </a:cubicBezTo>
                <a:cubicBezTo>
                  <a:pt x="1026583" y="7609417"/>
                  <a:pt x="963083" y="7645400"/>
                  <a:pt x="933450" y="7645400"/>
                </a:cubicBezTo>
                <a:cubicBezTo>
                  <a:pt x="903816" y="7645400"/>
                  <a:pt x="861483" y="7596717"/>
                  <a:pt x="806450" y="7499350"/>
                </a:cubicBezTo>
                <a:cubicBezTo>
                  <a:pt x="751416" y="7401984"/>
                  <a:pt x="660400" y="7139517"/>
                  <a:pt x="533400" y="6711950"/>
                </a:cubicBezTo>
                <a:cubicBezTo>
                  <a:pt x="406400" y="6284384"/>
                  <a:pt x="285750" y="5746750"/>
                  <a:pt x="171450" y="5099050"/>
                </a:cubicBezTo>
                <a:cubicBezTo>
                  <a:pt x="57150" y="4451350"/>
                  <a:pt x="0" y="3970867"/>
                  <a:pt x="0" y="3657600"/>
                </a:cubicBezTo>
                <a:cubicBezTo>
                  <a:pt x="0" y="3547534"/>
                  <a:pt x="27516" y="3469217"/>
                  <a:pt x="82550" y="3422650"/>
                </a:cubicBezTo>
                <a:cubicBezTo>
                  <a:pt x="137583" y="3376084"/>
                  <a:pt x="279400" y="3331634"/>
                  <a:pt x="508000" y="3289300"/>
                </a:cubicBezTo>
                <a:cubicBezTo>
                  <a:pt x="736600" y="3246967"/>
                  <a:pt x="903816" y="3200400"/>
                  <a:pt x="1009650" y="3149600"/>
                </a:cubicBezTo>
                <a:cubicBezTo>
                  <a:pt x="1115483" y="3098800"/>
                  <a:pt x="1202266" y="3026834"/>
                  <a:pt x="1270000" y="2933700"/>
                </a:cubicBezTo>
                <a:cubicBezTo>
                  <a:pt x="1803400" y="2120900"/>
                  <a:pt x="2239433" y="1515534"/>
                  <a:pt x="2578100" y="1117600"/>
                </a:cubicBezTo>
                <a:cubicBezTo>
                  <a:pt x="2865966" y="762000"/>
                  <a:pt x="3054350" y="486834"/>
                  <a:pt x="3143250" y="292100"/>
                </a:cubicBezTo>
                <a:cubicBezTo>
                  <a:pt x="3232150" y="97367"/>
                  <a:pt x="3337983" y="0"/>
                  <a:pt x="3460750" y="0"/>
                </a:cubicBezTo>
                <a:cubicBezTo>
                  <a:pt x="3583516" y="0"/>
                  <a:pt x="3797300" y="158750"/>
                  <a:pt x="4102100" y="476250"/>
                </a:cubicBezTo>
                <a:cubicBezTo>
                  <a:pt x="4406900" y="793750"/>
                  <a:pt x="4559300" y="1009650"/>
                  <a:pt x="4559300" y="1123950"/>
                </a:cubicBezTo>
                <a:cubicBezTo>
                  <a:pt x="4559300" y="1238250"/>
                  <a:pt x="4445000" y="1333500"/>
                  <a:pt x="4216400" y="1409700"/>
                </a:cubicBezTo>
                <a:cubicBezTo>
                  <a:pt x="3920066" y="1511300"/>
                  <a:pt x="3663950" y="1636184"/>
                  <a:pt x="3448050" y="1784350"/>
                </a:cubicBezTo>
                <a:cubicBezTo>
                  <a:pt x="3232150" y="1932517"/>
                  <a:pt x="3003550" y="2127250"/>
                  <a:pt x="2762250" y="2368550"/>
                </a:cubicBezTo>
                <a:cubicBezTo>
                  <a:pt x="2520950" y="2609850"/>
                  <a:pt x="2400300" y="2743200"/>
                  <a:pt x="2400300" y="2768600"/>
                </a:cubicBezTo>
                <a:cubicBezTo>
                  <a:pt x="2400300" y="2794000"/>
                  <a:pt x="2432050" y="2806700"/>
                  <a:pt x="2495550" y="2806700"/>
                </a:cubicBezTo>
                <a:cubicBezTo>
                  <a:pt x="2559050" y="2806700"/>
                  <a:pt x="2641600" y="2798234"/>
                  <a:pt x="2743200" y="2781300"/>
                </a:cubicBezTo>
                <a:cubicBezTo>
                  <a:pt x="3479800" y="2620434"/>
                  <a:pt x="4262966" y="2510367"/>
                  <a:pt x="5092700" y="2451100"/>
                </a:cubicBezTo>
                <a:cubicBezTo>
                  <a:pt x="5922433" y="2391834"/>
                  <a:pt x="6517216" y="2362200"/>
                  <a:pt x="6877050" y="2362200"/>
                </a:cubicBezTo>
                <a:cubicBezTo>
                  <a:pt x="7236883" y="2362200"/>
                  <a:pt x="7694083" y="2421467"/>
                  <a:pt x="8248650" y="2540000"/>
                </a:cubicBezTo>
                <a:cubicBezTo>
                  <a:pt x="8803216" y="2658534"/>
                  <a:pt x="9080500" y="2798234"/>
                  <a:pt x="9080500" y="2959100"/>
                </a:cubicBezTo>
                <a:close/>
                <a:moveTo>
                  <a:pt x="6096000" y="4876800"/>
                </a:moveTo>
                <a:cubicBezTo>
                  <a:pt x="6096000" y="4927600"/>
                  <a:pt x="6055783" y="4995334"/>
                  <a:pt x="5975350" y="5080000"/>
                </a:cubicBezTo>
                <a:cubicBezTo>
                  <a:pt x="5894916" y="5164667"/>
                  <a:pt x="5825066" y="5281084"/>
                  <a:pt x="5765800" y="5429250"/>
                </a:cubicBezTo>
                <a:cubicBezTo>
                  <a:pt x="5706533" y="5577417"/>
                  <a:pt x="5617633" y="5704417"/>
                  <a:pt x="5499100" y="5810250"/>
                </a:cubicBezTo>
                <a:cubicBezTo>
                  <a:pt x="5380566" y="5916084"/>
                  <a:pt x="5308600" y="6142567"/>
                  <a:pt x="5283200" y="6489700"/>
                </a:cubicBezTo>
                <a:cubicBezTo>
                  <a:pt x="5274733" y="6599767"/>
                  <a:pt x="5249333" y="6671734"/>
                  <a:pt x="5207000" y="6705600"/>
                </a:cubicBezTo>
                <a:cubicBezTo>
                  <a:pt x="5164666" y="6739467"/>
                  <a:pt x="5052483" y="6756400"/>
                  <a:pt x="4870450" y="6756400"/>
                </a:cubicBezTo>
                <a:cubicBezTo>
                  <a:pt x="4688416" y="6756400"/>
                  <a:pt x="4438650" y="6779684"/>
                  <a:pt x="4121150" y="6826250"/>
                </a:cubicBezTo>
                <a:cubicBezTo>
                  <a:pt x="3803650" y="6872817"/>
                  <a:pt x="3594100" y="6917267"/>
                  <a:pt x="3492500" y="6959600"/>
                </a:cubicBezTo>
                <a:cubicBezTo>
                  <a:pt x="3390900" y="7001934"/>
                  <a:pt x="3304116" y="7023100"/>
                  <a:pt x="3232150" y="7023100"/>
                </a:cubicBezTo>
                <a:cubicBezTo>
                  <a:pt x="3160183" y="7023100"/>
                  <a:pt x="3094566" y="7006167"/>
                  <a:pt x="3035300" y="6972300"/>
                </a:cubicBezTo>
                <a:cubicBezTo>
                  <a:pt x="2976033" y="6938434"/>
                  <a:pt x="2861733" y="6830484"/>
                  <a:pt x="2692400" y="6648450"/>
                </a:cubicBezTo>
                <a:cubicBezTo>
                  <a:pt x="2523066" y="6466417"/>
                  <a:pt x="2387600" y="6290734"/>
                  <a:pt x="2286000" y="6121400"/>
                </a:cubicBezTo>
                <a:cubicBezTo>
                  <a:pt x="2184400" y="5952067"/>
                  <a:pt x="2108200" y="5772150"/>
                  <a:pt x="2057400" y="5581650"/>
                </a:cubicBezTo>
                <a:cubicBezTo>
                  <a:pt x="2006600" y="5391150"/>
                  <a:pt x="1960033" y="5251450"/>
                  <a:pt x="1917700" y="5162550"/>
                </a:cubicBezTo>
                <a:cubicBezTo>
                  <a:pt x="1875366" y="5073650"/>
                  <a:pt x="1854200" y="5012267"/>
                  <a:pt x="1854200" y="4978400"/>
                </a:cubicBezTo>
                <a:cubicBezTo>
                  <a:pt x="1854200" y="4783667"/>
                  <a:pt x="2230966" y="4595284"/>
                  <a:pt x="2984500" y="4413250"/>
                </a:cubicBezTo>
                <a:cubicBezTo>
                  <a:pt x="3738033" y="4231217"/>
                  <a:pt x="4290483" y="4140200"/>
                  <a:pt x="4641850" y="4140200"/>
                </a:cubicBezTo>
                <a:cubicBezTo>
                  <a:pt x="4993216" y="4140200"/>
                  <a:pt x="5323416" y="4237567"/>
                  <a:pt x="5632450" y="4432300"/>
                </a:cubicBezTo>
                <a:cubicBezTo>
                  <a:pt x="5941483" y="4627034"/>
                  <a:pt x="6096000" y="4775200"/>
                  <a:pt x="6096000" y="4876800"/>
                </a:cubicBezTo>
                <a:close/>
                <a:moveTo>
                  <a:pt x="3365500" y="6019800"/>
                </a:moveTo>
                <a:cubicBezTo>
                  <a:pt x="3467100" y="6019800"/>
                  <a:pt x="3653366" y="6002867"/>
                  <a:pt x="3924300" y="5969000"/>
                </a:cubicBezTo>
                <a:cubicBezTo>
                  <a:pt x="4195233" y="5935134"/>
                  <a:pt x="4358216" y="5839884"/>
                  <a:pt x="4413250" y="5683250"/>
                </a:cubicBezTo>
                <a:cubicBezTo>
                  <a:pt x="4468283" y="5526617"/>
                  <a:pt x="4495800" y="5378450"/>
                  <a:pt x="4495800" y="5238750"/>
                </a:cubicBezTo>
                <a:cubicBezTo>
                  <a:pt x="4495800" y="5099050"/>
                  <a:pt x="4432300" y="4999567"/>
                  <a:pt x="4305300" y="4940300"/>
                </a:cubicBezTo>
                <a:cubicBezTo>
                  <a:pt x="4178300" y="4881034"/>
                  <a:pt x="4072466" y="4851400"/>
                  <a:pt x="3987800" y="4851400"/>
                </a:cubicBezTo>
                <a:cubicBezTo>
                  <a:pt x="3903133" y="4851400"/>
                  <a:pt x="3774016" y="4906434"/>
                  <a:pt x="3600450" y="5016500"/>
                </a:cubicBezTo>
                <a:cubicBezTo>
                  <a:pt x="3426883" y="5126567"/>
                  <a:pt x="3308350" y="5213350"/>
                  <a:pt x="3244850" y="5276850"/>
                </a:cubicBezTo>
                <a:cubicBezTo>
                  <a:pt x="3181350" y="5340350"/>
                  <a:pt x="3149600" y="5441950"/>
                  <a:pt x="3149600" y="5581650"/>
                </a:cubicBezTo>
                <a:cubicBezTo>
                  <a:pt x="3149600" y="5721350"/>
                  <a:pt x="3166533" y="5829300"/>
                  <a:pt x="3200400" y="5905500"/>
                </a:cubicBezTo>
                <a:cubicBezTo>
                  <a:pt x="3234266" y="5981700"/>
                  <a:pt x="3289300" y="6019800"/>
                  <a:pt x="3365500" y="60198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Freeform 125"/>
          <p:cNvSpPr/>
          <p:nvPr/>
        </p:nvSpPr>
        <p:spPr>
          <a:xfrm rot="0" flipH="0" flipV="0">
            <a:off x="4620825" y="2144827"/>
            <a:ext cx="563727" cy="553440"/>
          </a:xfrm>
          <a:custGeom>
            <a:pathLst>
              <a:path w="10439400" h="10248900">
                <a:moveTo>
                  <a:pt x="6946900" y="4419600"/>
                </a:moveTo>
                <a:cubicBezTo>
                  <a:pt x="6752166" y="4411134"/>
                  <a:pt x="6491816" y="4442884"/>
                  <a:pt x="6165850" y="4514850"/>
                </a:cubicBezTo>
                <a:cubicBezTo>
                  <a:pt x="5839883" y="4586817"/>
                  <a:pt x="5604933" y="4658784"/>
                  <a:pt x="5461000" y="4730750"/>
                </a:cubicBezTo>
                <a:cubicBezTo>
                  <a:pt x="5317066" y="4802717"/>
                  <a:pt x="5226050" y="4838700"/>
                  <a:pt x="5187950" y="4838700"/>
                </a:cubicBezTo>
                <a:cubicBezTo>
                  <a:pt x="5149850" y="4838700"/>
                  <a:pt x="5118100" y="4819650"/>
                  <a:pt x="5092700" y="4781550"/>
                </a:cubicBezTo>
                <a:cubicBezTo>
                  <a:pt x="5067300" y="4743450"/>
                  <a:pt x="5039783" y="4639734"/>
                  <a:pt x="5010150" y="4470400"/>
                </a:cubicBezTo>
                <a:cubicBezTo>
                  <a:pt x="4980516" y="4301067"/>
                  <a:pt x="4965700" y="4157134"/>
                  <a:pt x="4965700" y="4038600"/>
                </a:cubicBezTo>
                <a:cubicBezTo>
                  <a:pt x="4965700" y="3920067"/>
                  <a:pt x="4988983" y="3843867"/>
                  <a:pt x="5035550" y="3810000"/>
                </a:cubicBezTo>
                <a:cubicBezTo>
                  <a:pt x="5082116" y="3776134"/>
                  <a:pt x="5130800" y="3765550"/>
                  <a:pt x="5181600" y="3778250"/>
                </a:cubicBezTo>
                <a:cubicBezTo>
                  <a:pt x="5232400" y="3790950"/>
                  <a:pt x="5302250" y="3797300"/>
                  <a:pt x="5391150" y="3797300"/>
                </a:cubicBezTo>
                <a:cubicBezTo>
                  <a:pt x="5480050" y="3797300"/>
                  <a:pt x="5666316" y="3771900"/>
                  <a:pt x="5949950" y="3721100"/>
                </a:cubicBezTo>
                <a:cubicBezTo>
                  <a:pt x="6233583" y="3670300"/>
                  <a:pt x="6538383" y="3608917"/>
                  <a:pt x="6864350" y="3536950"/>
                </a:cubicBezTo>
                <a:cubicBezTo>
                  <a:pt x="7190316" y="3464984"/>
                  <a:pt x="7376583" y="3412067"/>
                  <a:pt x="7423150" y="3378200"/>
                </a:cubicBezTo>
                <a:cubicBezTo>
                  <a:pt x="7469716" y="3344334"/>
                  <a:pt x="7505700" y="3306234"/>
                  <a:pt x="7531100" y="3263900"/>
                </a:cubicBezTo>
                <a:cubicBezTo>
                  <a:pt x="7556500" y="3221567"/>
                  <a:pt x="7569200" y="3145367"/>
                  <a:pt x="7569200" y="3035300"/>
                </a:cubicBezTo>
                <a:lnTo>
                  <a:pt x="7569200" y="2616200"/>
                </a:lnTo>
                <a:lnTo>
                  <a:pt x="7594600" y="1041400"/>
                </a:lnTo>
                <a:lnTo>
                  <a:pt x="7569200" y="177800"/>
                </a:lnTo>
                <a:cubicBezTo>
                  <a:pt x="7569200" y="59267"/>
                  <a:pt x="7596716" y="0"/>
                  <a:pt x="7651750" y="0"/>
                </a:cubicBezTo>
                <a:cubicBezTo>
                  <a:pt x="7706783" y="0"/>
                  <a:pt x="7878233" y="35984"/>
                  <a:pt x="8166100" y="107950"/>
                </a:cubicBezTo>
                <a:cubicBezTo>
                  <a:pt x="8453966" y="179917"/>
                  <a:pt x="8610600" y="226484"/>
                  <a:pt x="8636000" y="247650"/>
                </a:cubicBezTo>
                <a:cubicBezTo>
                  <a:pt x="8661400" y="268817"/>
                  <a:pt x="8674100" y="298450"/>
                  <a:pt x="8674100" y="336550"/>
                </a:cubicBezTo>
                <a:cubicBezTo>
                  <a:pt x="8674100" y="374650"/>
                  <a:pt x="8665633" y="414867"/>
                  <a:pt x="8648700" y="457200"/>
                </a:cubicBezTo>
                <a:cubicBezTo>
                  <a:pt x="8623300" y="524934"/>
                  <a:pt x="8589433" y="872067"/>
                  <a:pt x="8547100" y="1498600"/>
                </a:cubicBezTo>
                <a:cubicBezTo>
                  <a:pt x="8504766" y="2125134"/>
                  <a:pt x="8483600" y="2595034"/>
                  <a:pt x="8483600" y="2908300"/>
                </a:cubicBezTo>
                <a:cubicBezTo>
                  <a:pt x="8483600" y="2967567"/>
                  <a:pt x="8506883" y="3014134"/>
                  <a:pt x="8553450" y="3048000"/>
                </a:cubicBezTo>
                <a:cubicBezTo>
                  <a:pt x="8600016" y="3081867"/>
                  <a:pt x="8652933" y="3090334"/>
                  <a:pt x="8712200" y="3073400"/>
                </a:cubicBezTo>
                <a:cubicBezTo>
                  <a:pt x="9186333" y="2954867"/>
                  <a:pt x="9495366" y="2895600"/>
                  <a:pt x="9639300" y="2895600"/>
                </a:cubicBezTo>
                <a:cubicBezTo>
                  <a:pt x="9783233" y="2895600"/>
                  <a:pt x="9889066" y="2963334"/>
                  <a:pt x="9956800" y="3098800"/>
                </a:cubicBezTo>
                <a:cubicBezTo>
                  <a:pt x="10024533" y="3234267"/>
                  <a:pt x="10164233" y="3454400"/>
                  <a:pt x="10375900" y="3759200"/>
                </a:cubicBezTo>
                <a:cubicBezTo>
                  <a:pt x="10418233" y="3818467"/>
                  <a:pt x="10439400" y="3877734"/>
                  <a:pt x="10439400" y="3937000"/>
                </a:cubicBezTo>
                <a:cubicBezTo>
                  <a:pt x="10439400" y="4080934"/>
                  <a:pt x="10325100" y="4144434"/>
                  <a:pt x="10096500" y="4127500"/>
                </a:cubicBezTo>
                <a:cubicBezTo>
                  <a:pt x="10003366" y="4119034"/>
                  <a:pt x="9870016" y="4114800"/>
                  <a:pt x="9696450" y="4114800"/>
                </a:cubicBezTo>
                <a:cubicBezTo>
                  <a:pt x="9522883" y="4114800"/>
                  <a:pt x="9294283" y="4131734"/>
                  <a:pt x="9010650" y="4165600"/>
                </a:cubicBezTo>
                <a:cubicBezTo>
                  <a:pt x="8727016" y="4199467"/>
                  <a:pt x="8564033" y="4246034"/>
                  <a:pt x="8521700" y="4305300"/>
                </a:cubicBezTo>
                <a:cubicBezTo>
                  <a:pt x="8479366" y="4364567"/>
                  <a:pt x="8458200" y="4436534"/>
                  <a:pt x="8458200" y="4521200"/>
                </a:cubicBezTo>
                <a:lnTo>
                  <a:pt x="8458200" y="5118100"/>
                </a:lnTo>
                <a:cubicBezTo>
                  <a:pt x="8475133" y="6193367"/>
                  <a:pt x="8466666" y="6980767"/>
                  <a:pt x="8432800" y="7480300"/>
                </a:cubicBezTo>
                <a:cubicBezTo>
                  <a:pt x="8398933" y="7979834"/>
                  <a:pt x="8382000" y="8398934"/>
                  <a:pt x="8382000" y="8737600"/>
                </a:cubicBezTo>
                <a:cubicBezTo>
                  <a:pt x="8382000" y="9076266"/>
                  <a:pt x="8398933" y="9362016"/>
                  <a:pt x="8432800" y="9594850"/>
                </a:cubicBezTo>
                <a:cubicBezTo>
                  <a:pt x="8466666" y="9827683"/>
                  <a:pt x="8483600" y="9994900"/>
                  <a:pt x="8483600" y="10096500"/>
                </a:cubicBezTo>
                <a:cubicBezTo>
                  <a:pt x="8483600" y="10198100"/>
                  <a:pt x="8420100" y="10248900"/>
                  <a:pt x="8293100" y="10248900"/>
                </a:cubicBezTo>
                <a:cubicBezTo>
                  <a:pt x="8166100" y="10248900"/>
                  <a:pt x="7812616" y="10155766"/>
                  <a:pt x="7232650" y="9969500"/>
                </a:cubicBezTo>
                <a:cubicBezTo>
                  <a:pt x="6652683" y="9783233"/>
                  <a:pt x="6140450" y="9522883"/>
                  <a:pt x="5695950" y="9188450"/>
                </a:cubicBezTo>
                <a:cubicBezTo>
                  <a:pt x="5251450" y="8854016"/>
                  <a:pt x="5029200" y="8648700"/>
                  <a:pt x="5029200" y="8572500"/>
                </a:cubicBezTo>
                <a:cubicBezTo>
                  <a:pt x="5029200" y="8547100"/>
                  <a:pt x="5054600" y="8534400"/>
                  <a:pt x="5105400" y="8534400"/>
                </a:cubicBezTo>
                <a:cubicBezTo>
                  <a:pt x="5156200" y="8534400"/>
                  <a:pt x="5215466" y="8542866"/>
                  <a:pt x="5283200" y="8559800"/>
                </a:cubicBezTo>
                <a:cubicBezTo>
                  <a:pt x="6197600" y="8813800"/>
                  <a:pt x="6783916" y="8940800"/>
                  <a:pt x="7042150" y="8940800"/>
                </a:cubicBezTo>
                <a:cubicBezTo>
                  <a:pt x="7300383" y="8940800"/>
                  <a:pt x="7488766" y="8851900"/>
                  <a:pt x="7607300" y="8674100"/>
                </a:cubicBezTo>
                <a:cubicBezTo>
                  <a:pt x="7725833" y="8496300"/>
                  <a:pt x="7785100" y="8157634"/>
                  <a:pt x="7785100" y="7658100"/>
                </a:cubicBezTo>
                <a:cubicBezTo>
                  <a:pt x="7785100" y="7454900"/>
                  <a:pt x="7761816" y="7135284"/>
                  <a:pt x="7715250" y="6699250"/>
                </a:cubicBezTo>
                <a:cubicBezTo>
                  <a:pt x="7668683" y="6263217"/>
                  <a:pt x="7632700" y="5592234"/>
                  <a:pt x="7607300" y="4686300"/>
                </a:cubicBezTo>
                <a:cubicBezTo>
                  <a:pt x="7607300" y="4567767"/>
                  <a:pt x="7590366" y="4493684"/>
                  <a:pt x="7556500" y="4464050"/>
                </a:cubicBezTo>
                <a:cubicBezTo>
                  <a:pt x="7522633" y="4434417"/>
                  <a:pt x="7429500" y="4419600"/>
                  <a:pt x="7277100" y="4419600"/>
                </a:cubicBezTo>
                <a:close/>
                <a:moveTo>
                  <a:pt x="5041900" y="2908300"/>
                </a:moveTo>
                <a:cubicBezTo>
                  <a:pt x="5041900" y="3009900"/>
                  <a:pt x="4961466" y="3124200"/>
                  <a:pt x="4800600" y="3251200"/>
                </a:cubicBezTo>
                <a:cubicBezTo>
                  <a:pt x="4639733" y="3378200"/>
                  <a:pt x="4527550" y="3600450"/>
                  <a:pt x="4464050" y="3917950"/>
                </a:cubicBezTo>
                <a:cubicBezTo>
                  <a:pt x="4400550" y="4235450"/>
                  <a:pt x="4195233" y="4711700"/>
                  <a:pt x="3848100" y="5346700"/>
                </a:cubicBezTo>
                <a:cubicBezTo>
                  <a:pt x="3822700" y="5397500"/>
                  <a:pt x="3810000" y="5452534"/>
                  <a:pt x="3810000" y="5511800"/>
                </a:cubicBezTo>
                <a:cubicBezTo>
                  <a:pt x="3810000" y="5571067"/>
                  <a:pt x="3824816" y="5628217"/>
                  <a:pt x="3854450" y="5683250"/>
                </a:cubicBezTo>
                <a:cubicBezTo>
                  <a:pt x="3884083" y="5738284"/>
                  <a:pt x="3979333" y="5835650"/>
                  <a:pt x="4140200" y="5975350"/>
                </a:cubicBezTo>
                <a:cubicBezTo>
                  <a:pt x="4301066" y="6115050"/>
                  <a:pt x="4394200" y="6189134"/>
                  <a:pt x="4419600" y="6197600"/>
                </a:cubicBezTo>
                <a:cubicBezTo>
                  <a:pt x="4538133" y="6231467"/>
                  <a:pt x="4597400" y="6307667"/>
                  <a:pt x="4597400" y="6426200"/>
                </a:cubicBezTo>
                <a:cubicBezTo>
                  <a:pt x="4597400" y="6460067"/>
                  <a:pt x="4578350" y="6521450"/>
                  <a:pt x="4540250" y="6610350"/>
                </a:cubicBezTo>
                <a:cubicBezTo>
                  <a:pt x="4502150" y="6699250"/>
                  <a:pt x="4483100" y="6777567"/>
                  <a:pt x="4483100" y="6845300"/>
                </a:cubicBezTo>
                <a:cubicBezTo>
                  <a:pt x="4483100" y="7192434"/>
                  <a:pt x="4428066" y="7421034"/>
                  <a:pt x="4318000" y="7531100"/>
                </a:cubicBezTo>
                <a:cubicBezTo>
                  <a:pt x="4207933" y="7641167"/>
                  <a:pt x="4138083" y="7727950"/>
                  <a:pt x="4108450" y="7791450"/>
                </a:cubicBezTo>
                <a:cubicBezTo>
                  <a:pt x="4078816" y="7854950"/>
                  <a:pt x="4042833" y="7886700"/>
                  <a:pt x="4000500" y="7886700"/>
                </a:cubicBezTo>
                <a:cubicBezTo>
                  <a:pt x="3932766" y="7886700"/>
                  <a:pt x="3856566" y="7778750"/>
                  <a:pt x="3771900" y="7562850"/>
                </a:cubicBezTo>
                <a:cubicBezTo>
                  <a:pt x="3687233" y="7346950"/>
                  <a:pt x="3570816" y="7135284"/>
                  <a:pt x="3422650" y="6927850"/>
                </a:cubicBezTo>
                <a:cubicBezTo>
                  <a:pt x="3274483" y="6720417"/>
                  <a:pt x="3177116" y="6599767"/>
                  <a:pt x="3130550" y="6565900"/>
                </a:cubicBezTo>
                <a:cubicBezTo>
                  <a:pt x="3083983" y="6532034"/>
                  <a:pt x="3035300" y="6515100"/>
                  <a:pt x="2984500" y="6515100"/>
                </a:cubicBezTo>
                <a:cubicBezTo>
                  <a:pt x="2933700" y="6515100"/>
                  <a:pt x="2887133" y="6527800"/>
                  <a:pt x="2844800" y="6553200"/>
                </a:cubicBezTo>
                <a:cubicBezTo>
                  <a:pt x="2802466" y="6578600"/>
                  <a:pt x="2698750" y="6678084"/>
                  <a:pt x="2533650" y="6851650"/>
                </a:cubicBezTo>
                <a:cubicBezTo>
                  <a:pt x="2368550" y="7025217"/>
                  <a:pt x="2250016" y="7169150"/>
                  <a:pt x="2178050" y="7283450"/>
                </a:cubicBezTo>
                <a:cubicBezTo>
                  <a:pt x="2106083" y="7397750"/>
                  <a:pt x="2059516" y="7528984"/>
                  <a:pt x="2038350" y="7677150"/>
                </a:cubicBezTo>
                <a:cubicBezTo>
                  <a:pt x="2017183" y="7825317"/>
                  <a:pt x="1972733" y="7918450"/>
                  <a:pt x="1905000" y="7956550"/>
                </a:cubicBezTo>
                <a:cubicBezTo>
                  <a:pt x="1837266" y="7994650"/>
                  <a:pt x="1701800" y="8036984"/>
                  <a:pt x="1498600" y="8083550"/>
                </a:cubicBezTo>
                <a:cubicBezTo>
                  <a:pt x="1295400" y="8130117"/>
                  <a:pt x="1109133" y="8153400"/>
                  <a:pt x="939800" y="8153400"/>
                </a:cubicBezTo>
                <a:cubicBezTo>
                  <a:pt x="770466" y="8153400"/>
                  <a:pt x="571500" y="8121650"/>
                  <a:pt x="342900" y="8058150"/>
                </a:cubicBezTo>
                <a:cubicBezTo>
                  <a:pt x="114300" y="7994650"/>
                  <a:pt x="0" y="7937500"/>
                  <a:pt x="0" y="7886700"/>
                </a:cubicBezTo>
                <a:cubicBezTo>
                  <a:pt x="0" y="7835900"/>
                  <a:pt x="74083" y="7785100"/>
                  <a:pt x="222250" y="7734300"/>
                </a:cubicBezTo>
                <a:cubicBezTo>
                  <a:pt x="370416" y="7683500"/>
                  <a:pt x="615950" y="7567084"/>
                  <a:pt x="958850" y="7385050"/>
                </a:cubicBezTo>
                <a:cubicBezTo>
                  <a:pt x="1301750" y="7203017"/>
                  <a:pt x="1629833" y="6944784"/>
                  <a:pt x="1943100" y="6610350"/>
                </a:cubicBezTo>
                <a:cubicBezTo>
                  <a:pt x="2256366" y="6275917"/>
                  <a:pt x="2436283" y="6072717"/>
                  <a:pt x="2482850" y="6000750"/>
                </a:cubicBezTo>
                <a:cubicBezTo>
                  <a:pt x="2529416" y="5928784"/>
                  <a:pt x="2552700" y="5856817"/>
                  <a:pt x="2552700" y="5784850"/>
                </a:cubicBezTo>
                <a:cubicBezTo>
                  <a:pt x="2552700" y="5712884"/>
                  <a:pt x="2491316" y="5547784"/>
                  <a:pt x="2368550" y="5289550"/>
                </a:cubicBezTo>
                <a:cubicBezTo>
                  <a:pt x="2245783" y="5031317"/>
                  <a:pt x="2184400" y="4857750"/>
                  <a:pt x="2184400" y="4768850"/>
                </a:cubicBezTo>
                <a:cubicBezTo>
                  <a:pt x="2184400" y="4679950"/>
                  <a:pt x="2222500" y="4635500"/>
                  <a:pt x="2298700" y="4635500"/>
                </a:cubicBezTo>
                <a:cubicBezTo>
                  <a:pt x="2374900" y="4635500"/>
                  <a:pt x="2573866" y="4732867"/>
                  <a:pt x="2895600" y="4927600"/>
                </a:cubicBezTo>
                <a:cubicBezTo>
                  <a:pt x="2946400" y="4961467"/>
                  <a:pt x="2997200" y="4978400"/>
                  <a:pt x="3048000" y="4978400"/>
                </a:cubicBezTo>
                <a:cubicBezTo>
                  <a:pt x="3183466" y="4978400"/>
                  <a:pt x="3291416" y="4849284"/>
                  <a:pt x="3371850" y="4591050"/>
                </a:cubicBezTo>
                <a:cubicBezTo>
                  <a:pt x="3452283" y="4332817"/>
                  <a:pt x="3492500" y="4078817"/>
                  <a:pt x="3492500" y="3829050"/>
                </a:cubicBezTo>
                <a:cubicBezTo>
                  <a:pt x="3492500" y="3579284"/>
                  <a:pt x="3403600" y="3454400"/>
                  <a:pt x="3225800" y="3454400"/>
                </a:cubicBezTo>
                <a:cubicBezTo>
                  <a:pt x="2946400" y="3454400"/>
                  <a:pt x="2434166" y="3814234"/>
                  <a:pt x="1689100" y="4533900"/>
                </a:cubicBezTo>
                <a:cubicBezTo>
                  <a:pt x="1621366" y="4601634"/>
                  <a:pt x="1559983" y="4635500"/>
                  <a:pt x="1504950" y="4635500"/>
                </a:cubicBezTo>
                <a:cubicBezTo>
                  <a:pt x="1449916" y="4635500"/>
                  <a:pt x="1394883" y="4582584"/>
                  <a:pt x="1339850" y="4476750"/>
                </a:cubicBezTo>
                <a:cubicBezTo>
                  <a:pt x="1284816" y="4370917"/>
                  <a:pt x="1214966" y="4258734"/>
                  <a:pt x="1130300" y="4140200"/>
                </a:cubicBezTo>
                <a:cubicBezTo>
                  <a:pt x="1045633" y="4021667"/>
                  <a:pt x="975783" y="3937000"/>
                  <a:pt x="920750" y="3886200"/>
                </a:cubicBezTo>
                <a:cubicBezTo>
                  <a:pt x="865716" y="3835400"/>
                  <a:pt x="838200" y="3778250"/>
                  <a:pt x="838200" y="3714750"/>
                </a:cubicBezTo>
                <a:cubicBezTo>
                  <a:pt x="838200" y="3651250"/>
                  <a:pt x="920750" y="3604684"/>
                  <a:pt x="1085850" y="3575050"/>
                </a:cubicBezTo>
                <a:cubicBezTo>
                  <a:pt x="1250950" y="3545417"/>
                  <a:pt x="1513416" y="3454400"/>
                  <a:pt x="1873250" y="3302000"/>
                </a:cubicBezTo>
                <a:cubicBezTo>
                  <a:pt x="2233083" y="3149600"/>
                  <a:pt x="2535766" y="3001434"/>
                  <a:pt x="2781300" y="2857500"/>
                </a:cubicBezTo>
                <a:cubicBezTo>
                  <a:pt x="3213100" y="2603500"/>
                  <a:pt x="3674533" y="2476500"/>
                  <a:pt x="4165600" y="2476500"/>
                </a:cubicBezTo>
                <a:cubicBezTo>
                  <a:pt x="4411133" y="2476500"/>
                  <a:pt x="4618566" y="2523067"/>
                  <a:pt x="4787900" y="2616200"/>
                </a:cubicBezTo>
                <a:cubicBezTo>
                  <a:pt x="4957233" y="2709334"/>
                  <a:pt x="5041900" y="2806700"/>
                  <a:pt x="5041900" y="2908300"/>
                </a:cubicBezTo>
                <a:close/>
                <a:moveTo>
                  <a:pt x="6896100" y="5727700"/>
                </a:moveTo>
                <a:cubicBezTo>
                  <a:pt x="6896100" y="5795434"/>
                  <a:pt x="6858000" y="5846234"/>
                  <a:pt x="6781800" y="5880100"/>
                </a:cubicBezTo>
                <a:cubicBezTo>
                  <a:pt x="6620933" y="5947834"/>
                  <a:pt x="6483350" y="6030384"/>
                  <a:pt x="6369050" y="6127750"/>
                </a:cubicBezTo>
                <a:cubicBezTo>
                  <a:pt x="6254750" y="6225117"/>
                  <a:pt x="6093883" y="6339417"/>
                  <a:pt x="5886450" y="6470650"/>
                </a:cubicBezTo>
                <a:cubicBezTo>
                  <a:pt x="5679016" y="6601884"/>
                  <a:pt x="5541433" y="6667500"/>
                  <a:pt x="5473700" y="6667500"/>
                </a:cubicBezTo>
                <a:cubicBezTo>
                  <a:pt x="5405966" y="6667500"/>
                  <a:pt x="5372100" y="6648450"/>
                  <a:pt x="5372100" y="6610350"/>
                </a:cubicBezTo>
                <a:cubicBezTo>
                  <a:pt x="5372100" y="6572250"/>
                  <a:pt x="5376333" y="6540500"/>
                  <a:pt x="5384800" y="6515100"/>
                </a:cubicBezTo>
                <a:cubicBezTo>
                  <a:pt x="5418666" y="6438900"/>
                  <a:pt x="5486400" y="6256867"/>
                  <a:pt x="5588000" y="5969000"/>
                </a:cubicBezTo>
                <a:cubicBezTo>
                  <a:pt x="5689600" y="5681134"/>
                  <a:pt x="5748866" y="5499100"/>
                  <a:pt x="5765800" y="5422900"/>
                </a:cubicBezTo>
                <a:cubicBezTo>
                  <a:pt x="5808133" y="5253567"/>
                  <a:pt x="5882216" y="5168900"/>
                  <a:pt x="5988050" y="5168900"/>
                </a:cubicBezTo>
                <a:cubicBezTo>
                  <a:pt x="6093883" y="5168900"/>
                  <a:pt x="6271683" y="5226050"/>
                  <a:pt x="6521450" y="5340350"/>
                </a:cubicBezTo>
                <a:cubicBezTo>
                  <a:pt x="6771216" y="5454650"/>
                  <a:pt x="6896100" y="5583767"/>
                  <a:pt x="6896100" y="57277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Freeform 126"/>
          <p:cNvSpPr/>
          <p:nvPr/>
        </p:nvSpPr>
        <p:spPr>
          <a:xfrm rot="0" flipH="0" flipV="0">
            <a:off x="5356688" y="2096821"/>
            <a:ext cx="552754" cy="598017"/>
          </a:xfrm>
          <a:custGeom>
            <a:pathLst>
              <a:path w="10236200" h="11074400">
                <a:moveTo>
                  <a:pt x="10236200" y="8953500"/>
                </a:moveTo>
                <a:cubicBezTo>
                  <a:pt x="10236200" y="9046634"/>
                  <a:pt x="10045700" y="9133417"/>
                  <a:pt x="9664700" y="9213850"/>
                </a:cubicBezTo>
                <a:cubicBezTo>
                  <a:pt x="9283700" y="9294284"/>
                  <a:pt x="8925983" y="9334500"/>
                  <a:pt x="8591550" y="9334500"/>
                </a:cubicBezTo>
                <a:cubicBezTo>
                  <a:pt x="8257116" y="9334500"/>
                  <a:pt x="7952316" y="9328150"/>
                  <a:pt x="7677150" y="9315450"/>
                </a:cubicBezTo>
                <a:cubicBezTo>
                  <a:pt x="7401983" y="9302750"/>
                  <a:pt x="7239000" y="9287934"/>
                  <a:pt x="7188200" y="9271000"/>
                </a:cubicBezTo>
                <a:cubicBezTo>
                  <a:pt x="7137400" y="9254067"/>
                  <a:pt x="7092950" y="9220200"/>
                  <a:pt x="7054850" y="9169400"/>
                </a:cubicBezTo>
                <a:cubicBezTo>
                  <a:pt x="7016750" y="9118600"/>
                  <a:pt x="6976533" y="9038167"/>
                  <a:pt x="6934200" y="8928100"/>
                </a:cubicBezTo>
                <a:cubicBezTo>
                  <a:pt x="6747933" y="8428567"/>
                  <a:pt x="6447366" y="8068734"/>
                  <a:pt x="6032500" y="7848600"/>
                </a:cubicBezTo>
                <a:cubicBezTo>
                  <a:pt x="5617633" y="7628467"/>
                  <a:pt x="5357283" y="7518400"/>
                  <a:pt x="5251450" y="7518400"/>
                </a:cubicBezTo>
                <a:cubicBezTo>
                  <a:pt x="5145616" y="7518400"/>
                  <a:pt x="5096933" y="7567084"/>
                  <a:pt x="5105400" y="7664450"/>
                </a:cubicBezTo>
                <a:cubicBezTo>
                  <a:pt x="5113866" y="7761817"/>
                  <a:pt x="5118100" y="7863417"/>
                  <a:pt x="5118100" y="7969250"/>
                </a:cubicBezTo>
                <a:cubicBezTo>
                  <a:pt x="5118100" y="8075084"/>
                  <a:pt x="5105400" y="8233834"/>
                  <a:pt x="5080000" y="8445500"/>
                </a:cubicBezTo>
                <a:cubicBezTo>
                  <a:pt x="5054600" y="8657167"/>
                  <a:pt x="5029200" y="9042400"/>
                  <a:pt x="5003800" y="9601200"/>
                </a:cubicBezTo>
                <a:cubicBezTo>
                  <a:pt x="4978400" y="10160000"/>
                  <a:pt x="4931833" y="10515600"/>
                  <a:pt x="4864100" y="10668000"/>
                </a:cubicBezTo>
                <a:cubicBezTo>
                  <a:pt x="4796366" y="10820400"/>
                  <a:pt x="4754033" y="10926233"/>
                  <a:pt x="4737100" y="10985500"/>
                </a:cubicBezTo>
                <a:cubicBezTo>
                  <a:pt x="4720166" y="11044766"/>
                  <a:pt x="4648200" y="11074400"/>
                  <a:pt x="4521200" y="11074400"/>
                </a:cubicBezTo>
                <a:cubicBezTo>
                  <a:pt x="4394200" y="11074400"/>
                  <a:pt x="4171950" y="11042650"/>
                  <a:pt x="3854450" y="10979150"/>
                </a:cubicBezTo>
                <a:cubicBezTo>
                  <a:pt x="3536950" y="10915650"/>
                  <a:pt x="3314700" y="10839450"/>
                  <a:pt x="3187700" y="10750550"/>
                </a:cubicBezTo>
                <a:cubicBezTo>
                  <a:pt x="3060700" y="10661650"/>
                  <a:pt x="2931583" y="10587566"/>
                  <a:pt x="2800350" y="10528300"/>
                </a:cubicBezTo>
                <a:cubicBezTo>
                  <a:pt x="2669116" y="10469033"/>
                  <a:pt x="2580216" y="10422466"/>
                  <a:pt x="2533650" y="10388600"/>
                </a:cubicBezTo>
                <a:cubicBezTo>
                  <a:pt x="2487083" y="10354733"/>
                  <a:pt x="2463800" y="10318750"/>
                  <a:pt x="2463800" y="10280650"/>
                </a:cubicBezTo>
                <a:cubicBezTo>
                  <a:pt x="2463800" y="10242550"/>
                  <a:pt x="2514600" y="10231966"/>
                  <a:pt x="2616200" y="10248900"/>
                </a:cubicBezTo>
                <a:cubicBezTo>
                  <a:pt x="2717800" y="10265833"/>
                  <a:pt x="2855383" y="10274300"/>
                  <a:pt x="3028950" y="10274300"/>
                </a:cubicBezTo>
                <a:cubicBezTo>
                  <a:pt x="3202516" y="10274300"/>
                  <a:pt x="3433233" y="10251016"/>
                  <a:pt x="3721100" y="10204450"/>
                </a:cubicBezTo>
                <a:cubicBezTo>
                  <a:pt x="4008966" y="10157883"/>
                  <a:pt x="4182533" y="9997016"/>
                  <a:pt x="4241800" y="9721850"/>
                </a:cubicBezTo>
                <a:cubicBezTo>
                  <a:pt x="4301066" y="9446683"/>
                  <a:pt x="4330700" y="9196917"/>
                  <a:pt x="4330700" y="8972550"/>
                </a:cubicBezTo>
                <a:cubicBezTo>
                  <a:pt x="4330700" y="8748184"/>
                  <a:pt x="4322233" y="8559800"/>
                  <a:pt x="4305300" y="8407400"/>
                </a:cubicBezTo>
                <a:cubicBezTo>
                  <a:pt x="4288366" y="8255000"/>
                  <a:pt x="4262966" y="8174567"/>
                  <a:pt x="4229100" y="8166100"/>
                </a:cubicBezTo>
                <a:cubicBezTo>
                  <a:pt x="4195233" y="8157634"/>
                  <a:pt x="4169833" y="8153400"/>
                  <a:pt x="4152900" y="8153400"/>
                </a:cubicBezTo>
                <a:cubicBezTo>
                  <a:pt x="4135966" y="8153400"/>
                  <a:pt x="4119033" y="8161867"/>
                  <a:pt x="4102100" y="8178800"/>
                </a:cubicBezTo>
                <a:cubicBezTo>
                  <a:pt x="3932766" y="8348134"/>
                  <a:pt x="3721100" y="8521700"/>
                  <a:pt x="3467100" y="8699500"/>
                </a:cubicBezTo>
                <a:cubicBezTo>
                  <a:pt x="3196166" y="8902700"/>
                  <a:pt x="3022600" y="9103784"/>
                  <a:pt x="2946400" y="9302750"/>
                </a:cubicBezTo>
                <a:cubicBezTo>
                  <a:pt x="2870200" y="9501716"/>
                  <a:pt x="2641600" y="9647766"/>
                  <a:pt x="2260600" y="9740900"/>
                </a:cubicBezTo>
                <a:cubicBezTo>
                  <a:pt x="1879600" y="9834033"/>
                  <a:pt x="1507066" y="9880600"/>
                  <a:pt x="1143000" y="9880600"/>
                </a:cubicBezTo>
                <a:cubicBezTo>
                  <a:pt x="999066" y="9880600"/>
                  <a:pt x="863600" y="9861550"/>
                  <a:pt x="736600" y="9823450"/>
                </a:cubicBezTo>
                <a:cubicBezTo>
                  <a:pt x="609600" y="9785350"/>
                  <a:pt x="546100" y="9751483"/>
                  <a:pt x="546100" y="9721850"/>
                </a:cubicBezTo>
                <a:cubicBezTo>
                  <a:pt x="546100" y="9692216"/>
                  <a:pt x="618066" y="9645650"/>
                  <a:pt x="762000" y="9582150"/>
                </a:cubicBezTo>
                <a:cubicBezTo>
                  <a:pt x="905933" y="9518650"/>
                  <a:pt x="1056216" y="9467850"/>
                  <a:pt x="1212850" y="9429750"/>
                </a:cubicBezTo>
                <a:cubicBezTo>
                  <a:pt x="1369483" y="9391650"/>
                  <a:pt x="1553633" y="9321800"/>
                  <a:pt x="1765300" y="9220200"/>
                </a:cubicBezTo>
                <a:cubicBezTo>
                  <a:pt x="1976966" y="9118600"/>
                  <a:pt x="2175933" y="8991600"/>
                  <a:pt x="2362200" y="8839200"/>
                </a:cubicBezTo>
                <a:cubicBezTo>
                  <a:pt x="2548466" y="8686800"/>
                  <a:pt x="2726266" y="8559800"/>
                  <a:pt x="2895600" y="8458200"/>
                </a:cubicBezTo>
                <a:cubicBezTo>
                  <a:pt x="3251200" y="8229600"/>
                  <a:pt x="3513666" y="8007350"/>
                  <a:pt x="3683000" y="7791450"/>
                </a:cubicBezTo>
                <a:cubicBezTo>
                  <a:pt x="3852333" y="7575550"/>
                  <a:pt x="3937000" y="7416800"/>
                  <a:pt x="3937000" y="7315200"/>
                </a:cubicBezTo>
                <a:cubicBezTo>
                  <a:pt x="3937000" y="7213600"/>
                  <a:pt x="3903133" y="7162800"/>
                  <a:pt x="3835400" y="7162800"/>
                </a:cubicBezTo>
                <a:cubicBezTo>
                  <a:pt x="3784600" y="7162800"/>
                  <a:pt x="3725333" y="7196667"/>
                  <a:pt x="3657600" y="7264400"/>
                </a:cubicBezTo>
                <a:cubicBezTo>
                  <a:pt x="3124200" y="7780867"/>
                  <a:pt x="2622550" y="8161867"/>
                  <a:pt x="2152650" y="8407400"/>
                </a:cubicBezTo>
                <a:cubicBezTo>
                  <a:pt x="1682750" y="8652934"/>
                  <a:pt x="1286933" y="8775700"/>
                  <a:pt x="965200" y="8775700"/>
                </a:cubicBezTo>
                <a:cubicBezTo>
                  <a:pt x="812800" y="8775700"/>
                  <a:pt x="736600" y="8754534"/>
                  <a:pt x="736600" y="8712200"/>
                </a:cubicBezTo>
                <a:cubicBezTo>
                  <a:pt x="736600" y="8669867"/>
                  <a:pt x="791633" y="8612717"/>
                  <a:pt x="901700" y="8540750"/>
                </a:cubicBezTo>
                <a:cubicBezTo>
                  <a:pt x="1011766" y="8468784"/>
                  <a:pt x="1253066" y="8335434"/>
                  <a:pt x="1625600" y="8140700"/>
                </a:cubicBezTo>
                <a:cubicBezTo>
                  <a:pt x="1998133" y="7954434"/>
                  <a:pt x="2374900" y="7679267"/>
                  <a:pt x="2755900" y="7315200"/>
                </a:cubicBezTo>
                <a:cubicBezTo>
                  <a:pt x="3136900" y="6951134"/>
                  <a:pt x="3327400" y="6709834"/>
                  <a:pt x="3327400" y="6591300"/>
                </a:cubicBezTo>
                <a:cubicBezTo>
                  <a:pt x="3327400" y="6548967"/>
                  <a:pt x="3293533" y="6527800"/>
                  <a:pt x="3225800" y="6527800"/>
                </a:cubicBezTo>
                <a:cubicBezTo>
                  <a:pt x="3158066" y="6527800"/>
                  <a:pt x="3048000" y="6563784"/>
                  <a:pt x="2895600" y="6635750"/>
                </a:cubicBezTo>
                <a:cubicBezTo>
                  <a:pt x="2743200" y="6707717"/>
                  <a:pt x="2603500" y="6813550"/>
                  <a:pt x="2476500" y="6953250"/>
                </a:cubicBezTo>
                <a:cubicBezTo>
                  <a:pt x="2349500" y="7092950"/>
                  <a:pt x="2237316" y="7192434"/>
                  <a:pt x="2139950" y="7251700"/>
                </a:cubicBezTo>
                <a:cubicBezTo>
                  <a:pt x="2042583" y="7310967"/>
                  <a:pt x="1873250" y="7370234"/>
                  <a:pt x="1631950" y="7429500"/>
                </a:cubicBezTo>
                <a:cubicBezTo>
                  <a:pt x="1390650" y="7488767"/>
                  <a:pt x="1187450" y="7518400"/>
                  <a:pt x="1022350" y="7518400"/>
                </a:cubicBezTo>
                <a:cubicBezTo>
                  <a:pt x="857250" y="7518400"/>
                  <a:pt x="774700" y="7493000"/>
                  <a:pt x="774700" y="7442200"/>
                </a:cubicBezTo>
                <a:cubicBezTo>
                  <a:pt x="774700" y="7391400"/>
                  <a:pt x="882650" y="7302500"/>
                  <a:pt x="1098550" y="7175500"/>
                </a:cubicBezTo>
                <a:cubicBezTo>
                  <a:pt x="1314450" y="7048500"/>
                  <a:pt x="1479550" y="6965950"/>
                  <a:pt x="1593850" y="6927850"/>
                </a:cubicBezTo>
                <a:cubicBezTo>
                  <a:pt x="1708150" y="6889750"/>
                  <a:pt x="1811866" y="6828367"/>
                  <a:pt x="1905000" y="6743700"/>
                </a:cubicBezTo>
                <a:cubicBezTo>
                  <a:pt x="1998133" y="6659034"/>
                  <a:pt x="2171700" y="6538384"/>
                  <a:pt x="2425700" y="6381750"/>
                </a:cubicBezTo>
                <a:cubicBezTo>
                  <a:pt x="2679700" y="6225117"/>
                  <a:pt x="2863850" y="6085417"/>
                  <a:pt x="2978150" y="5962650"/>
                </a:cubicBezTo>
                <a:cubicBezTo>
                  <a:pt x="3092450" y="5839884"/>
                  <a:pt x="3149600" y="5723467"/>
                  <a:pt x="3149600" y="5613400"/>
                </a:cubicBezTo>
                <a:cubicBezTo>
                  <a:pt x="3149600" y="5562600"/>
                  <a:pt x="3130550" y="5537200"/>
                  <a:pt x="3092450" y="5537200"/>
                </a:cubicBezTo>
                <a:cubicBezTo>
                  <a:pt x="3054350" y="5537200"/>
                  <a:pt x="3012016" y="5545667"/>
                  <a:pt x="2965450" y="5562600"/>
                </a:cubicBezTo>
                <a:cubicBezTo>
                  <a:pt x="2918883" y="5579534"/>
                  <a:pt x="2874433" y="5588000"/>
                  <a:pt x="2832100" y="5588000"/>
                </a:cubicBezTo>
                <a:cubicBezTo>
                  <a:pt x="2789766" y="5588000"/>
                  <a:pt x="2713566" y="5537200"/>
                  <a:pt x="2603500" y="5435600"/>
                </a:cubicBezTo>
                <a:cubicBezTo>
                  <a:pt x="2493433" y="5334000"/>
                  <a:pt x="2336800" y="5202767"/>
                  <a:pt x="2133600" y="5041900"/>
                </a:cubicBezTo>
                <a:cubicBezTo>
                  <a:pt x="1930400" y="4881034"/>
                  <a:pt x="1788583" y="4694767"/>
                  <a:pt x="1708150" y="4483100"/>
                </a:cubicBezTo>
                <a:cubicBezTo>
                  <a:pt x="1627716" y="4271434"/>
                  <a:pt x="1587500" y="4106334"/>
                  <a:pt x="1587500" y="3987800"/>
                </a:cubicBezTo>
                <a:cubicBezTo>
                  <a:pt x="1587500" y="3869267"/>
                  <a:pt x="1606550" y="3782484"/>
                  <a:pt x="1644650" y="3727450"/>
                </a:cubicBezTo>
                <a:cubicBezTo>
                  <a:pt x="1682750" y="3672417"/>
                  <a:pt x="1782233" y="3615267"/>
                  <a:pt x="1943100" y="3556000"/>
                </a:cubicBezTo>
                <a:lnTo>
                  <a:pt x="2565400" y="3352800"/>
                </a:lnTo>
                <a:cubicBezTo>
                  <a:pt x="3124200" y="3191934"/>
                  <a:pt x="3606800" y="2872317"/>
                  <a:pt x="4013200" y="2393950"/>
                </a:cubicBezTo>
                <a:cubicBezTo>
                  <a:pt x="4419600" y="1915584"/>
                  <a:pt x="4622800" y="1570567"/>
                  <a:pt x="4622800" y="1358900"/>
                </a:cubicBezTo>
                <a:cubicBezTo>
                  <a:pt x="4622800" y="1206500"/>
                  <a:pt x="4512733" y="1130300"/>
                  <a:pt x="4292600" y="1130300"/>
                </a:cubicBezTo>
                <a:cubicBezTo>
                  <a:pt x="4182533" y="1130300"/>
                  <a:pt x="4070350" y="1168400"/>
                  <a:pt x="3956050" y="1244600"/>
                </a:cubicBezTo>
                <a:cubicBezTo>
                  <a:pt x="3841750" y="1320800"/>
                  <a:pt x="3754966" y="1397000"/>
                  <a:pt x="3695700" y="1473200"/>
                </a:cubicBezTo>
                <a:cubicBezTo>
                  <a:pt x="3424766" y="1820334"/>
                  <a:pt x="3103033" y="2057400"/>
                  <a:pt x="2730500" y="2184400"/>
                </a:cubicBezTo>
                <a:cubicBezTo>
                  <a:pt x="2552700" y="2243667"/>
                  <a:pt x="2425700" y="2321984"/>
                  <a:pt x="2349500" y="2419350"/>
                </a:cubicBezTo>
                <a:cubicBezTo>
                  <a:pt x="2273300" y="2516717"/>
                  <a:pt x="2205566" y="2643717"/>
                  <a:pt x="2146300" y="2800350"/>
                </a:cubicBezTo>
                <a:cubicBezTo>
                  <a:pt x="2087033" y="2956984"/>
                  <a:pt x="2040466" y="3056467"/>
                  <a:pt x="2006600" y="3098800"/>
                </a:cubicBezTo>
                <a:cubicBezTo>
                  <a:pt x="1972733" y="3141134"/>
                  <a:pt x="1894416" y="3185584"/>
                  <a:pt x="1771650" y="3232150"/>
                </a:cubicBezTo>
                <a:cubicBezTo>
                  <a:pt x="1648883" y="3278717"/>
                  <a:pt x="1545166" y="3331634"/>
                  <a:pt x="1460500" y="3390900"/>
                </a:cubicBezTo>
                <a:cubicBezTo>
                  <a:pt x="1130300" y="3594100"/>
                  <a:pt x="838200" y="3695700"/>
                  <a:pt x="584200" y="3695700"/>
                </a:cubicBezTo>
                <a:cubicBezTo>
                  <a:pt x="508000" y="3695700"/>
                  <a:pt x="391583" y="3680884"/>
                  <a:pt x="234950" y="3651250"/>
                </a:cubicBezTo>
                <a:cubicBezTo>
                  <a:pt x="78316" y="3621617"/>
                  <a:pt x="0" y="3577167"/>
                  <a:pt x="0" y="3517900"/>
                </a:cubicBezTo>
                <a:cubicBezTo>
                  <a:pt x="0" y="3458634"/>
                  <a:pt x="55033" y="3382434"/>
                  <a:pt x="165100" y="3289300"/>
                </a:cubicBezTo>
                <a:cubicBezTo>
                  <a:pt x="275166" y="3196167"/>
                  <a:pt x="579966" y="3009900"/>
                  <a:pt x="1079500" y="2730500"/>
                </a:cubicBezTo>
                <a:cubicBezTo>
                  <a:pt x="1214966" y="2645834"/>
                  <a:pt x="1394883" y="2523067"/>
                  <a:pt x="1619250" y="2362200"/>
                </a:cubicBezTo>
                <a:cubicBezTo>
                  <a:pt x="1843616" y="2201334"/>
                  <a:pt x="1998133" y="2082800"/>
                  <a:pt x="2082800" y="2006600"/>
                </a:cubicBezTo>
                <a:lnTo>
                  <a:pt x="3162300" y="1041400"/>
                </a:lnTo>
                <a:cubicBezTo>
                  <a:pt x="3822700" y="440267"/>
                  <a:pt x="4193116" y="116417"/>
                  <a:pt x="4273550" y="69850"/>
                </a:cubicBezTo>
                <a:cubicBezTo>
                  <a:pt x="4353983" y="23284"/>
                  <a:pt x="4428066" y="0"/>
                  <a:pt x="4495800" y="0"/>
                </a:cubicBezTo>
                <a:cubicBezTo>
                  <a:pt x="4631266" y="0"/>
                  <a:pt x="4739216" y="78317"/>
                  <a:pt x="4819650" y="234950"/>
                </a:cubicBezTo>
                <a:cubicBezTo>
                  <a:pt x="4900083" y="391584"/>
                  <a:pt x="4969933" y="495300"/>
                  <a:pt x="5029200" y="546100"/>
                </a:cubicBezTo>
                <a:cubicBezTo>
                  <a:pt x="5088466" y="596900"/>
                  <a:pt x="5217583" y="660400"/>
                  <a:pt x="5416550" y="736600"/>
                </a:cubicBezTo>
                <a:cubicBezTo>
                  <a:pt x="5615516" y="812800"/>
                  <a:pt x="5746750" y="880534"/>
                  <a:pt x="5810250" y="939800"/>
                </a:cubicBezTo>
                <a:cubicBezTo>
                  <a:pt x="5873750" y="999067"/>
                  <a:pt x="5973233" y="1075267"/>
                  <a:pt x="6108700" y="1168400"/>
                </a:cubicBezTo>
                <a:cubicBezTo>
                  <a:pt x="6176433" y="1219200"/>
                  <a:pt x="6210300" y="1289050"/>
                  <a:pt x="6210300" y="1377950"/>
                </a:cubicBezTo>
                <a:cubicBezTo>
                  <a:pt x="6210300" y="1466850"/>
                  <a:pt x="6117166" y="1564217"/>
                  <a:pt x="5930900" y="1670050"/>
                </a:cubicBezTo>
                <a:cubicBezTo>
                  <a:pt x="5744633" y="1775884"/>
                  <a:pt x="5590116" y="1907117"/>
                  <a:pt x="5467350" y="2063750"/>
                </a:cubicBezTo>
                <a:cubicBezTo>
                  <a:pt x="5344583" y="2220384"/>
                  <a:pt x="5232400" y="2351617"/>
                  <a:pt x="5130800" y="2457450"/>
                </a:cubicBezTo>
                <a:cubicBezTo>
                  <a:pt x="5029200" y="2563284"/>
                  <a:pt x="4978400" y="2624667"/>
                  <a:pt x="4978400" y="2641600"/>
                </a:cubicBezTo>
                <a:cubicBezTo>
                  <a:pt x="4978400" y="2709334"/>
                  <a:pt x="5071533" y="2734734"/>
                  <a:pt x="5257800" y="2717800"/>
                </a:cubicBezTo>
                <a:cubicBezTo>
                  <a:pt x="5444066" y="2700867"/>
                  <a:pt x="5592233" y="2692400"/>
                  <a:pt x="5702300" y="2692400"/>
                </a:cubicBezTo>
                <a:cubicBezTo>
                  <a:pt x="6218766" y="2692400"/>
                  <a:pt x="6648450" y="2787650"/>
                  <a:pt x="6991350" y="2978150"/>
                </a:cubicBezTo>
                <a:cubicBezTo>
                  <a:pt x="7334250" y="3168650"/>
                  <a:pt x="7505700" y="3340100"/>
                  <a:pt x="7505700" y="3492500"/>
                </a:cubicBezTo>
                <a:cubicBezTo>
                  <a:pt x="7505700" y="3585634"/>
                  <a:pt x="7437966" y="3661834"/>
                  <a:pt x="7302500" y="3721100"/>
                </a:cubicBezTo>
                <a:cubicBezTo>
                  <a:pt x="7260166" y="3738034"/>
                  <a:pt x="7190316" y="3786717"/>
                  <a:pt x="7092950" y="3867150"/>
                </a:cubicBezTo>
                <a:cubicBezTo>
                  <a:pt x="6995583" y="3947584"/>
                  <a:pt x="6925733" y="4017434"/>
                  <a:pt x="6883400" y="4076700"/>
                </a:cubicBezTo>
                <a:cubicBezTo>
                  <a:pt x="6739466" y="4288367"/>
                  <a:pt x="6595533" y="4445000"/>
                  <a:pt x="6451600" y="4546600"/>
                </a:cubicBezTo>
                <a:cubicBezTo>
                  <a:pt x="6307666" y="4648200"/>
                  <a:pt x="6223000" y="4718050"/>
                  <a:pt x="6197600" y="4756150"/>
                </a:cubicBezTo>
                <a:cubicBezTo>
                  <a:pt x="6172200" y="4794250"/>
                  <a:pt x="6144683" y="4876800"/>
                  <a:pt x="6115050" y="5003800"/>
                </a:cubicBezTo>
                <a:cubicBezTo>
                  <a:pt x="6085416" y="5130800"/>
                  <a:pt x="6024033" y="5194300"/>
                  <a:pt x="5930900" y="5194300"/>
                </a:cubicBezTo>
                <a:lnTo>
                  <a:pt x="5549900" y="5194300"/>
                </a:lnTo>
                <a:cubicBezTo>
                  <a:pt x="5084233" y="5194300"/>
                  <a:pt x="4722283" y="5238750"/>
                  <a:pt x="4464050" y="5327650"/>
                </a:cubicBezTo>
                <a:cubicBezTo>
                  <a:pt x="4205816" y="5416550"/>
                  <a:pt x="4076700" y="5520267"/>
                  <a:pt x="4076700" y="5638800"/>
                </a:cubicBezTo>
                <a:cubicBezTo>
                  <a:pt x="4076700" y="5698067"/>
                  <a:pt x="4108450" y="5757334"/>
                  <a:pt x="4171950" y="5816600"/>
                </a:cubicBezTo>
                <a:cubicBezTo>
                  <a:pt x="4235450" y="5875867"/>
                  <a:pt x="4326466" y="5969000"/>
                  <a:pt x="4445000" y="6096000"/>
                </a:cubicBezTo>
                <a:cubicBezTo>
                  <a:pt x="4538133" y="6197600"/>
                  <a:pt x="4648200" y="6248400"/>
                  <a:pt x="4775200" y="6248400"/>
                </a:cubicBezTo>
                <a:cubicBezTo>
                  <a:pt x="5088466" y="6248400"/>
                  <a:pt x="5329766" y="6189134"/>
                  <a:pt x="5499100" y="6070600"/>
                </a:cubicBezTo>
                <a:cubicBezTo>
                  <a:pt x="5939366" y="5731934"/>
                  <a:pt x="6299200" y="5482167"/>
                  <a:pt x="6578600" y="5321300"/>
                </a:cubicBezTo>
                <a:cubicBezTo>
                  <a:pt x="6858000" y="5160434"/>
                  <a:pt x="7027333" y="5080000"/>
                  <a:pt x="7086600" y="5080000"/>
                </a:cubicBezTo>
                <a:cubicBezTo>
                  <a:pt x="7179733" y="5080000"/>
                  <a:pt x="7294033" y="5151967"/>
                  <a:pt x="7429500" y="5295900"/>
                </a:cubicBezTo>
                <a:cubicBezTo>
                  <a:pt x="7564966" y="5439834"/>
                  <a:pt x="7632700" y="5541434"/>
                  <a:pt x="7632700" y="5600700"/>
                </a:cubicBezTo>
                <a:cubicBezTo>
                  <a:pt x="7632700" y="5659967"/>
                  <a:pt x="7584016" y="5723467"/>
                  <a:pt x="7486650" y="5791200"/>
                </a:cubicBezTo>
                <a:cubicBezTo>
                  <a:pt x="7389283" y="5858934"/>
                  <a:pt x="7241116" y="5928784"/>
                  <a:pt x="7042150" y="6000750"/>
                </a:cubicBezTo>
                <a:cubicBezTo>
                  <a:pt x="6843183" y="6072717"/>
                  <a:pt x="6553200" y="6208184"/>
                  <a:pt x="6172200" y="6407150"/>
                </a:cubicBezTo>
                <a:cubicBezTo>
                  <a:pt x="5791200" y="6606117"/>
                  <a:pt x="5579533" y="6722534"/>
                  <a:pt x="5537200" y="6756400"/>
                </a:cubicBezTo>
                <a:cubicBezTo>
                  <a:pt x="5494866" y="6790267"/>
                  <a:pt x="5473700" y="6826250"/>
                  <a:pt x="5473700" y="6864350"/>
                </a:cubicBezTo>
                <a:cubicBezTo>
                  <a:pt x="5473700" y="6902450"/>
                  <a:pt x="5480050" y="6934200"/>
                  <a:pt x="5492750" y="6959600"/>
                </a:cubicBezTo>
                <a:cubicBezTo>
                  <a:pt x="5505450" y="6985000"/>
                  <a:pt x="5583766" y="7046384"/>
                  <a:pt x="5727700" y="7143750"/>
                </a:cubicBezTo>
                <a:cubicBezTo>
                  <a:pt x="5871633" y="7241117"/>
                  <a:pt x="6148916" y="7389284"/>
                  <a:pt x="6559550" y="7588250"/>
                </a:cubicBezTo>
                <a:cubicBezTo>
                  <a:pt x="6970183" y="7787217"/>
                  <a:pt x="7274983" y="7926917"/>
                  <a:pt x="7473950" y="8007350"/>
                </a:cubicBezTo>
                <a:cubicBezTo>
                  <a:pt x="7672916" y="8087784"/>
                  <a:pt x="8028516" y="8183034"/>
                  <a:pt x="8540750" y="8293100"/>
                </a:cubicBezTo>
                <a:cubicBezTo>
                  <a:pt x="9052983" y="8403167"/>
                  <a:pt x="9389533" y="8479367"/>
                  <a:pt x="9550400" y="8521700"/>
                </a:cubicBezTo>
                <a:cubicBezTo>
                  <a:pt x="9711266" y="8564034"/>
                  <a:pt x="9865783" y="8629650"/>
                  <a:pt x="10013950" y="8718550"/>
                </a:cubicBezTo>
                <a:cubicBezTo>
                  <a:pt x="10162116" y="8807450"/>
                  <a:pt x="10236200" y="8885767"/>
                  <a:pt x="10236200" y="8953500"/>
                </a:cubicBezTo>
                <a:close/>
                <a:moveTo>
                  <a:pt x="4699000" y="4432300"/>
                </a:moveTo>
                <a:cubicBezTo>
                  <a:pt x="4766733" y="4432300"/>
                  <a:pt x="4914900" y="4389967"/>
                  <a:pt x="5143500" y="4305300"/>
                </a:cubicBezTo>
                <a:cubicBezTo>
                  <a:pt x="5372100" y="4220634"/>
                  <a:pt x="5520266" y="4097867"/>
                  <a:pt x="5588000" y="3937000"/>
                </a:cubicBezTo>
                <a:cubicBezTo>
                  <a:pt x="5655733" y="3776134"/>
                  <a:pt x="5689600" y="3649134"/>
                  <a:pt x="5689600" y="3556000"/>
                </a:cubicBezTo>
                <a:cubicBezTo>
                  <a:pt x="5689600" y="3395134"/>
                  <a:pt x="5541433" y="3314700"/>
                  <a:pt x="5245100" y="3314700"/>
                </a:cubicBezTo>
                <a:cubicBezTo>
                  <a:pt x="4948766" y="3314700"/>
                  <a:pt x="4749800" y="3405717"/>
                  <a:pt x="4648200" y="3587750"/>
                </a:cubicBezTo>
                <a:cubicBezTo>
                  <a:pt x="4546600" y="3769784"/>
                  <a:pt x="4495800" y="3956050"/>
                  <a:pt x="4495800" y="4146550"/>
                </a:cubicBezTo>
                <a:cubicBezTo>
                  <a:pt x="4495800" y="4337050"/>
                  <a:pt x="4563533" y="4432300"/>
                  <a:pt x="4699000" y="4432300"/>
                </a:cubicBezTo>
                <a:close/>
                <a:moveTo>
                  <a:pt x="3721100" y="4064000"/>
                </a:moveTo>
                <a:cubicBezTo>
                  <a:pt x="3721100" y="3801534"/>
                  <a:pt x="3649133" y="3670300"/>
                  <a:pt x="3505200" y="3670300"/>
                </a:cubicBezTo>
                <a:cubicBezTo>
                  <a:pt x="3412066" y="3670300"/>
                  <a:pt x="3255433" y="3727450"/>
                  <a:pt x="3035300" y="3841750"/>
                </a:cubicBezTo>
                <a:cubicBezTo>
                  <a:pt x="2815166" y="3956050"/>
                  <a:pt x="2705100" y="4106334"/>
                  <a:pt x="2705100" y="4292600"/>
                </a:cubicBezTo>
                <a:cubicBezTo>
                  <a:pt x="2705100" y="4394200"/>
                  <a:pt x="2734733" y="4508500"/>
                  <a:pt x="2794000" y="4635500"/>
                </a:cubicBezTo>
                <a:cubicBezTo>
                  <a:pt x="2853266" y="4762500"/>
                  <a:pt x="2954866" y="4826000"/>
                  <a:pt x="3098800" y="4826000"/>
                </a:cubicBezTo>
                <a:cubicBezTo>
                  <a:pt x="3335866" y="4826000"/>
                  <a:pt x="3498850" y="4730750"/>
                  <a:pt x="3587750" y="4540250"/>
                </a:cubicBezTo>
                <a:cubicBezTo>
                  <a:pt x="3676650" y="4349750"/>
                  <a:pt x="3721100" y="4191000"/>
                  <a:pt x="3721100" y="40640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Rectangle 127"/>
          <p:cNvSpPr/>
          <p:nvPr/>
        </p:nvSpPr>
        <p:spPr>
          <a:xfrm rot="0" flipH="0" flipV="0">
            <a:off x="3946531" y="4337055"/>
            <a:ext cx="1828800" cy="798087"/>
          </a:xfrm>
          <a:prstGeom prst="rect">
            <a:avLst/>
          </a:prstGeom>
        </p:spPr>
      </p:sp>
      <p:sp>
        <p:nvSpPr>
          <p:cNvPr id="128" name="Freeform 128"/>
          <p:cNvSpPr/>
          <p:nvPr/>
        </p:nvSpPr>
        <p:spPr>
          <a:xfrm rot="0" flipH="0" flipV="0">
            <a:off x="3992860" y="4481043"/>
            <a:ext cx="491337" cy="587654"/>
          </a:xfrm>
          <a:custGeom>
            <a:pathLst>
              <a:path w="10236200" h="12242800">
                <a:moveTo>
                  <a:pt x="6223000" y="6540500"/>
                </a:moveTo>
                <a:cubicBezTo>
                  <a:pt x="7382933" y="6455834"/>
                  <a:pt x="8263466" y="6413500"/>
                  <a:pt x="8864600" y="6413500"/>
                </a:cubicBezTo>
                <a:cubicBezTo>
                  <a:pt x="9245600" y="6413500"/>
                  <a:pt x="9569450" y="6510867"/>
                  <a:pt x="9836150" y="6705600"/>
                </a:cubicBezTo>
                <a:cubicBezTo>
                  <a:pt x="10102850" y="6900334"/>
                  <a:pt x="10236200" y="7133167"/>
                  <a:pt x="10236200" y="7404100"/>
                </a:cubicBezTo>
                <a:cubicBezTo>
                  <a:pt x="10236200" y="7573434"/>
                  <a:pt x="10058400" y="7658100"/>
                  <a:pt x="9702800" y="7658100"/>
                </a:cubicBezTo>
                <a:cubicBezTo>
                  <a:pt x="9516533" y="7658100"/>
                  <a:pt x="9313333" y="7628467"/>
                  <a:pt x="9093200" y="7569200"/>
                </a:cubicBezTo>
                <a:cubicBezTo>
                  <a:pt x="8221133" y="7323667"/>
                  <a:pt x="7425266" y="7200900"/>
                  <a:pt x="6705600" y="7200900"/>
                </a:cubicBezTo>
                <a:cubicBezTo>
                  <a:pt x="6544733" y="7200900"/>
                  <a:pt x="6392333" y="7209367"/>
                  <a:pt x="6248400" y="7226300"/>
                </a:cubicBezTo>
                <a:cubicBezTo>
                  <a:pt x="6265333" y="7751234"/>
                  <a:pt x="6235700" y="8405284"/>
                  <a:pt x="6159500" y="9188450"/>
                </a:cubicBezTo>
                <a:cubicBezTo>
                  <a:pt x="6083300" y="9971616"/>
                  <a:pt x="5966883" y="10676466"/>
                  <a:pt x="5810250" y="11303000"/>
                </a:cubicBezTo>
                <a:cubicBezTo>
                  <a:pt x="5653616" y="11929533"/>
                  <a:pt x="5545666" y="12242800"/>
                  <a:pt x="5486400" y="12242800"/>
                </a:cubicBezTo>
                <a:cubicBezTo>
                  <a:pt x="5410200" y="12242800"/>
                  <a:pt x="5336116" y="11679766"/>
                  <a:pt x="5264150" y="10553700"/>
                </a:cubicBezTo>
                <a:cubicBezTo>
                  <a:pt x="5192183" y="9427634"/>
                  <a:pt x="5156200" y="8382000"/>
                  <a:pt x="5156200" y="7416800"/>
                </a:cubicBezTo>
                <a:cubicBezTo>
                  <a:pt x="4047066" y="7628467"/>
                  <a:pt x="3130550" y="7840134"/>
                  <a:pt x="2406650" y="8051800"/>
                </a:cubicBezTo>
                <a:cubicBezTo>
                  <a:pt x="1682750" y="8263467"/>
                  <a:pt x="1191683" y="8369300"/>
                  <a:pt x="933450" y="8369300"/>
                </a:cubicBezTo>
                <a:cubicBezTo>
                  <a:pt x="675216" y="8369300"/>
                  <a:pt x="455083" y="8288867"/>
                  <a:pt x="273050" y="8128000"/>
                </a:cubicBezTo>
                <a:cubicBezTo>
                  <a:pt x="91016" y="7967134"/>
                  <a:pt x="0" y="7793567"/>
                  <a:pt x="0" y="7607300"/>
                </a:cubicBezTo>
                <a:cubicBezTo>
                  <a:pt x="0" y="7531100"/>
                  <a:pt x="25400" y="7429500"/>
                  <a:pt x="76200" y="7302500"/>
                </a:cubicBezTo>
                <a:cubicBezTo>
                  <a:pt x="127000" y="7175500"/>
                  <a:pt x="203200" y="7112000"/>
                  <a:pt x="304800" y="7112000"/>
                </a:cubicBezTo>
                <a:lnTo>
                  <a:pt x="495300" y="7112000"/>
                </a:lnTo>
                <a:cubicBezTo>
                  <a:pt x="647700" y="7112000"/>
                  <a:pt x="848783" y="7067550"/>
                  <a:pt x="1098550" y="6978650"/>
                </a:cubicBezTo>
                <a:cubicBezTo>
                  <a:pt x="1348316" y="6889750"/>
                  <a:pt x="1636183" y="6802967"/>
                  <a:pt x="1962150" y="6718300"/>
                </a:cubicBezTo>
                <a:cubicBezTo>
                  <a:pt x="2288116" y="6633634"/>
                  <a:pt x="2480733" y="6591300"/>
                  <a:pt x="2540000" y="6591300"/>
                </a:cubicBezTo>
                <a:cubicBezTo>
                  <a:pt x="2565400" y="6591300"/>
                  <a:pt x="2578100" y="6595534"/>
                  <a:pt x="2578100" y="6604000"/>
                </a:cubicBezTo>
                <a:cubicBezTo>
                  <a:pt x="2578100" y="6646334"/>
                  <a:pt x="2472266" y="6701367"/>
                  <a:pt x="2260600" y="6769100"/>
                </a:cubicBezTo>
                <a:cubicBezTo>
                  <a:pt x="1236133" y="7082367"/>
                  <a:pt x="723900" y="7294034"/>
                  <a:pt x="723900" y="7404100"/>
                </a:cubicBezTo>
                <a:cubicBezTo>
                  <a:pt x="723900" y="7421034"/>
                  <a:pt x="749300" y="7429500"/>
                  <a:pt x="800100" y="7429500"/>
                </a:cubicBezTo>
                <a:cubicBezTo>
                  <a:pt x="850900" y="7429500"/>
                  <a:pt x="1240366" y="7366000"/>
                  <a:pt x="1968500" y="7239000"/>
                </a:cubicBezTo>
                <a:lnTo>
                  <a:pt x="5156200" y="6692900"/>
                </a:lnTo>
                <a:cubicBezTo>
                  <a:pt x="5156200" y="6455834"/>
                  <a:pt x="5126566" y="6299200"/>
                  <a:pt x="5067300" y="6223000"/>
                </a:cubicBezTo>
                <a:cubicBezTo>
                  <a:pt x="4770966" y="6248400"/>
                  <a:pt x="4368800" y="6307667"/>
                  <a:pt x="3860800" y="6400800"/>
                </a:cubicBezTo>
                <a:cubicBezTo>
                  <a:pt x="3699933" y="6620934"/>
                  <a:pt x="3562350" y="6731000"/>
                  <a:pt x="3448050" y="6731000"/>
                </a:cubicBezTo>
                <a:cubicBezTo>
                  <a:pt x="3333750" y="6731000"/>
                  <a:pt x="3217333" y="6669617"/>
                  <a:pt x="3098800" y="6546850"/>
                </a:cubicBezTo>
                <a:cubicBezTo>
                  <a:pt x="2980266" y="6424084"/>
                  <a:pt x="2859616" y="6269567"/>
                  <a:pt x="2736850" y="6083300"/>
                </a:cubicBezTo>
                <a:cubicBezTo>
                  <a:pt x="2614083" y="5897034"/>
                  <a:pt x="2516716" y="5693834"/>
                  <a:pt x="2444750" y="5473700"/>
                </a:cubicBezTo>
                <a:cubicBezTo>
                  <a:pt x="2372783" y="5253567"/>
                  <a:pt x="2336800" y="4993217"/>
                  <a:pt x="2336800" y="4692650"/>
                </a:cubicBezTo>
                <a:cubicBezTo>
                  <a:pt x="2336800" y="4392084"/>
                  <a:pt x="2341033" y="4212167"/>
                  <a:pt x="2349500" y="4152900"/>
                </a:cubicBezTo>
                <a:cubicBezTo>
                  <a:pt x="2451100" y="3534834"/>
                  <a:pt x="2501900" y="3164417"/>
                  <a:pt x="2501900" y="3041650"/>
                </a:cubicBezTo>
                <a:cubicBezTo>
                  <a:pt x="2501900" y="2918884"/>
                  <a:pt x="2493433" y="2787650"/>
                  <a:pt x="2476500" y="2647950"/>
                </a:cubicBezTo>
                <a:cubicBezTo>
                  <a:pt x="2459566" y="2508250"/>
                  <a:pt x="2434166" y="2406650"/>
                  <a:pt x="2400300" y="2343150"/>
                </a:cubicBezTo>
                <a:cubicBezTo>
                  <a:pt x="2366433" y="2279650"/>
                  <a:pt x="2349500" y="2205567"/>
                  <a:pt x="2349500" y="2120900"/>
                </a:cubicBezTo>
                <a:cubicBezTo>
                  <a:pt x="2349500" y="2036234"/>
                  <a:pt x="2379133" y="1919817"/>
                  <a:pt x="2438400" y="1771650"/>
                </a:cubicBezTo>
                <a:cubicBezTo>
                  <a:pt x="2497666" y="1623484"/>
                  <a:pt x="2554816" y="1549400"/>
                  <a:pt x="2609850" y="1549400"/>
                </a:cubicBezTo>
                <a:cubicBezTo>
                  <a:pt x="2664883" y="1549400"/>
                  <a:pt x="2709333" y="1574800"/>
                  <a:pt x="2743200" y="1625600"/>
                </a:cubicBezTo>
                <a:cubicBezTo>
                  <a:pt x="2887133" y="1828800"/>
                  <a:pt x="3048000" y="2023534"/>
                  <a:pt x="3225800" y="2209800"/>
                </a:cubicBezTo>
                <a:cubicBezTo>
                  <a:pt x="3276600" y="2116667"/>
                  <a:pt x="3352800" y="2070100"/>
                  <a:pt x="3454400" y="2070100"/>
                </a:cubicBezTo>
                <a:lnTo>
                  <a:pt x="3670300" y="2095500"/>
                </a:lnTo>
                <a:cubicBezTo>
                  <a:pt x="3788833" y="2095500"/>
                  <a:pt x="3989916" y="2048934"/>
                  <a:pt x="4273550" y="1955800"/>
                </a:cubicBezTo>
                <a:cubicBezTo>
                  <a:pt x="4557183" y="1862667"/>
                  <a:pt x="4699000" y="1778000"/>
                  <a:pt x="4699000" y="1701800"/>
                </a:cubicBezTo>
                <a:cubicBezTo>
                  <a:pt x="4699000" y="1625600"/>
                  <a:pt x="4743450" y="1587500"/>
                  <a:pt x="4832350" y="1587500"/>
                </a:cubicBezTo>
                <a:cubicBezTo>
                  <a:pt x="4921250" y="1587500"/>
                  <a:pt x="5037666" y="1629834"/>
                  <a:pt x="5181600" y="1714500"/>
                </a:cubicBezTo>
                <a:cubicBezTo>
                  <a:pt x="5325533" y="1799167"/>
                  <a:pt x="5405966" y="1862667"/>
                  <a:pt x="5422900" y="1905000"/>
                </a:cubicBezTo>
                <a:cubicBezTo>
                  <a:pt x="5482166" y="2023534"/>
                  <a:pt x="5558366" y="2116667"/>
                  <a:pt x="5651500" y="2184400"/>
                </a:cubicBezTo>
                <a:cubicBezTo>
                  <a:pt x="5744633" y="2252134"/>
                  <a:pt x="5791200" y="2326217"/>
                  <a:pt x="5791200" y="2406650"/>
                </a:cubicBezTo>
                <a:cubicBezTo>
                  <a:pt x="5791200" y="2487084"/>
                  <a:pt x="5748866" y="2578100"/>
                  <a:pt x="5664200" y="2679700"/>
                </a:cubicBezTo>
                <a:cubicBezTo>
                  <a:pt x="5579533" y="2781300"/>
                  <a:pt x="5425016" y="2906184"/>
                  <a:pt x="5200650" y="3054350"/>
                </a:cubicBezTo>
                <a:cubicBezTo>
                  <a:pt x="4976283" y="3202517"/>
                  <a:pt x="4823883" y="3302000"/>
                  <a:pt x="4743450" y="3352800"/>
                </a:cubicBezTo>
                <a:cubicBezTo>
                  <a:pt x="4663016" y="3403600"/>
                  <a:pt x="4580466" y="3429000"/>
                  <a:pt x="4495800" y="3429000"/>
                </a:cubicBezTo>
                <a:cubicBezTo>
                  <a:pt x="4343400" y="3429000"/>
                  <a:pt x="4080933" y="3297767"/>
                  <a:pt x="3708400" y="3035300"/>
                </a:cubicBezTo>
                <a:cubicBezTo>
                  <a:pt x="3776133" y="3187700"/>
                  <a:pt x="3810000" y="3350684"/>
                  <a:pt x="3810000" y="3524250"/>
                </a:cubicBezTo>
                <a:cubicBezTo>
                  <a:pt x="3810000" y="3697817"/>
                  <a:pt x="3767666" y="3873500"/>
                  <a:pt x="3683000" y="4051300"/>
                </a:cubicBezTo>
                <a:cubicBezTo>
                  <a:pt x="3547533" y="4339167"/>
                  <a:pt x="3467100" y="4665134"/>
                  <a:pt x="3441700" y="5029200"/>
                </a:cubicBezTo>
                <a:cubicBezTo>
                  <a:pt x="3754966" y="4936067"/>
                  <a:pt x="4112683" y="4768850"/>
                  <a:pt x="4514850" y="4527550"/>
                </a:cubicBezTo>
                <a:cubicBezTo>
                  <a:pt x="4917016" y="4286250"/>
                  <a:pt x="5200650" y="4072467"/>
                  <a:pt x="5365750" y="3886200"/>
                </a:cubicBezTo>
                <a:cubicBezTo>
                  <a:pt x="5530850" y="3699934"/>
                  <a:pt x="5626100" y="3606800"/>
                  <a:pt x="5651500" y="3606800"/>
                </a:cubicBezTo>
                <a:cubicBezTo>
                  <a:pt x="5676900" y="3606800"/>
                  <a:pt x="5689600" y="3623734"/>
                  <a:pt x="5689600" y="3657600"/>
                </a:cubicBezTo>
                <a:cubicBezTo>
                  <a:pt x="5689600" y="3716867"/>
                  <a:pt x="5638800" y="3884084"/>
                  <a:pt x="5537200" y="4159250"/>
                </a:cubicBezTo>
                <a:cubicBezTo>
                  <a:pt x="5435600" y="4434417"/>
                  <a:pt x="5361516" y="4614334"/>
                  <a:pt x="5314950" y="4699000"/>
                </a:cubicBezTo>
                <a:cubicBezTo>
                  <a:pt x="5268383" y="4783667"/>
                  <a:pt x="5069416" y="4993217"/>
                  <a:pt x="4718050" y="5327650"/>
                </a:cubicBezTo>
                <a:cubicBezTo>
                  <a:pt x="4366683" y="5662084"/>
                  <a:pt x="4114800" y="5973234"/>
                  <a:pt x="3962400" y="6261100"/>
                </a:cubicBezTo>
                <a:lnTo>
                  <a:pt x="4978400" y="5969000"/>
                </a:lnTo>
                <a:cubicBezTo>
                  <a:pt x="4969933" y="5909734"/>
                  <a:pt x="4965700" y="5858934"/>
                  <a:pt x="4965700" y="5816600"/>
                </a:cubicBezTo>
                <a:cubicBezTo>
                  <a:pt x="4965700" y="5604934"/>
                  <a:pt x="5063066" y="5499100"/>
                  <a:pt x="5257800" y="5499100"/>
                </a:cubicBezTo>
                <a:cubicBezTo>
                  <a:pt x="5393266" y="5499100"/>
                  <a:pt x="5571066" y="5545667"/>
                  <a:pt x="5791200" y="5638800"/>
                </a:cubicBezTo>
                <a:cubicBezTo>
                  <a:pt x="5926666" y="5638800"/>
                  <a:pt x="6049433" y="5592234"/>
                  <a:pt x="6159500" y="5499100"/>
                </a:cubicBezTo>
                <a:cubicBezTo>
                  <a:pt x="5888566" y="4999567"/>
                  <a:pt x="5753100" y="4559300"/>
                  <a:pt x="5753100" y="4178300"/>
                </a:cubicBezTo>
                <a:cubicBezTo>
                  <a:pt x="5753100" y="3992034"/>
                  <a:pt x="5791200" y="3733800"/>
                  <a:pt x="5867400" y="3403600"/>
                </a:cubicBezTo>
                <a:cubicBezTo>
                  <a:pt x="5943600" y="3073400"/>
                  <a:pt x="6007100" y="2681817"/>
                  <a:pt x="6057900" y="2228850"/>
                </a:cubicBezTo>
                <a:cubicBezTo>
                  <a:pt x="6108700" y="1775884"/>
                  <a:pt x="6134100" y="1456267"/>
                  <a:pt x="6134100" y="1270000"/>
                </a:cubicBezTo>
                <a:cubicBezTo>
                  <a:pt x="6134100" y="855134"/>
                  <a:pt x="6062133" y="647700"/>
                  <a:pt x="5918200" y="647700"/>
                </a:cubicBezTo>
                <a:cubicBezTo>
                  <a:pt x="5892800" y="647700"/>
                  <a:pt x="5861050" y="662517"/>
                  <a:pt x="5822950" y="692150"/>
                </a:cubicBezTo>
                <a:cubicBezTo>
                  <a:pt x="5784850" y="721784"/>
                  <a:pt x="5744633" y="736600"/>
                  <a:pt x="5702300" y="736600"/>
                </a:cubicBezTo>
                <a:cubicBezTo>
                  <a:pt x="5659966" y="736600"/>
                  <a:pt x="5626100" y="679450"/>
                  <a:pt x="5600700" y="565150"/>
                </a:cubicBezTo>
                <a:cubicBezTo>
                  <a:pt x="5575300" y="450850"/>
                  <a:pt x="5562600" y="349250"/>
                  <a:pt x="5562600" y="260350"/>
                </a:cubicBezTo>
                <a:cubicBezTo>
                  <a:pt x="5562600" y="171450"/>
                  <a:pt x="5609166" y="105834"/>
                  <a:pt x="5702300" y="63500"/>
                </a:cubicBezTo>
                <a:cubicBezTo>
                  <a:pt x="5795433" y="21167"/>
                  <a:pt x="5947833" y="0"/>
                  <a:pt x="6159500" y="0"/>
                </a:cubicBezTo>
                <a:cubicBezTo>
                  <a:pt x="6472766" y="0"/>
                  <a:pt x="6711950" y="192617"/>
                  <a:pt x="6877050" y="577850"/>
                </a:cubicBezTo>
                <a:cubicBezTo>
                  <a:pt x="7042150" y="963084"/>
                  <a:pt x="7124700" y="1316567"/>
                  <a:pt x="7124700" y="1638300"/>
                </a:cubicBezTo>
                <a:cubicBezTo>
                  <a:pt x="7124700" y="1960034"/>
                  <a:pt x="7082366" y="2290234"/>
                  <a:pt x="6997700" y="2628900"/>
                </a:cubicBezTo>
                <a:cubicBezTo>
                  <a:pt x="7226300" y="2391834"/>
                  <a:pt x="7414683" y="2139950"/>
                  <a:pt x="7562850" y="1873250"/>
                </a:cubicBezTo>
                <a:cubicBezTo>
                  <a:pt x="7711016" y="1606550"/>
                  <a:pt x="7785100" y="1418167"/>
                  <a:pt x="7785100" y="1308100"/>
                </a:cubicBezTo>
                <a:cubicBezTo>
                  <a:pt x="7785100" y="1198034"/>
                  <a:pt x="7742766" y="1111250"/>
                  <a:pt x="7658100" y="1047750"/>
                </a:cubicBezTo>
                <a:cubicBezTo>
                  <a:pt x="7573433" y="984250"/>
                  <a:pt x="7531100" y="922867"/>
                  <a:pt x="7531100" y="863600"/>
                </a:cubicBezTo>
                <a:cubicBezTo>
                  <a:pt x="7531100" y="804334"/>
                  <a:pt x="7594600" y="774700"/>
                  <a:pt x="7721600" y="774700"/>
                </a:cubicBezTo>
                <a:cubicBezTo>
                  <a:pt x="7967133" y="774700"/>
                  <a:pt x="8250766" y="880534"/>
                  <a:pt x="8572500" y="1092200"/>
                </a:cubicBezTo>
                <a:cubicBezTo>
                  <a:pt x="8894233" y="1303867"/>
                  <a:pt x="9055100" y="1562100"/>
                  <a:pt x="9055100" y="1866900"/>
                </a:cubicBezTo>
                <a:cubicBezTo>
                  <a:pt x="9055100" y="2070100"/>
                  <a:pt x="8972550" y="2224617"/>
                  <a:pt x="8807450" y="2330450"/>
                </a:cubicBezTo>
                <a:cubicBezTo>
                  <a:pt x="8642350" y="2436284"/>
                  <a:pt x="8384116" y="2702984"/>
                  <a:pt x="8032750" y="3130550"/>
                </a:cubicBezTo>
                <a:cubicBezTo>
                  <a:pt x="7681383" y="3558117"/>
                  <a:pt x="7353300" y="3873500"/>
                  <a:pt x="7048500" y="4076700"/>
                </a:cubicBezTo>
                <a:cubicBezTo>
                  <a:pt x="6887633" y="4178300"/>
                  <a:pt x="6807200" y="4267200"/>
                  <a:pt x="6807200" y="4343400"/>
                </a:cubicBezTo>
                <a:cubicBezTo>
                  <a:pt x="6807200" y="4445000"/>
                  <a:pt x="6972300" y="4495800"/>
                  <a:pt x="7302500" y="4495800"/>
                </a:cubicBezTo>
                <a:lnTo>
                  <a:pt x="7874000" y="4457700"/>
                </a:lnTo>
                <a:cubicBezTo>
                  <a:pt x="8221133" y="4457700"/>
                  <a:pt x="8479366" y="4523317"/>
                  <a:pt x="8648700" y="4654550"/>
                </a:cubicBezTo>
                <a:cubicBezTo>
                  <a:pt x="8818033" y="4785784"/>
                  <a:pt x="8902700" y="4912784"/>
                  <a:pt x="8902700" y="5035550"/>
                </a:cubicBezTo>
                <a:cubicBezTo>
                  <a:pt x="8902700" y="5158317"/>
                  <a:pt x="8824383" y="5266267"/>
                  <a:pt x="8667750" y="5359400"/>
                </a:cubicBezTo>
                <a:cubicBezTo>
                  <a:pt x="8511116" y="5452534"/>
                  <a:pt x="8235950" y="5556250"/>
                  <a:pt x="7842250" y="5670550"/>
                </a:cubicBezTo>
                <a:cubicBezTo>
                  <a:pt x="7448550" y="5784850"/>
                  <a:pt x="6883400" y="5913967"/>
                  <a:pt x="6146800" y="6057900"/>
                </a:cubicBezTo>
                <a:cubicBezTo>
                  <a:pt x="6214533" y="6227234"/>
                  <a:pt x="6239933" y="6388100"/>
                  <a:pt x="6223000" y="6540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6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Freeform 129"/>
          <p:cNvSpPr/>
          <p:nvPr/>
        </p:nvSpPr>
        <p:spPr>
          <a:xfrm rot="0" flipH="0" flipV="0">
            <a:off x="4629283" y="4528592"/>
            <a:ext cx="459028" cy="471830"/>
          </a:xfrm>
          <a:custGeom>
            <a:pathLst>
              <a:path w="9563100" h="9829800">
                <a:moveTo>
                  <a:pt x="3390900" y="3035300"/>
                </a:moveTo>
                <a:cubicBezTo>
                  <a:pt x="3602566" y="3018367"/>
                  <a:pt x="3759200" y="2969684"/>
                  <a:pt x="3860800" y="2889250"/>
                </a:cubicBezTo>
                <a:cubicBezTo>
                  <a:pt x="3962400" y="2808817"/>
                  <a:pt x="4256616" y="2722034"/>
                  <a:pt x="4743450" y="2628900"/>
                </a:cubicBezTo>
                <a:cubicBezTo>
                  <a:pt x="5230283" y="2535767"/>
                  <a:pt x="5670550" y="2480734"/>
                  <a:pt x="6064250" y="2463800"/>
                </a:cubicBezTo>
                <a:cubicBezTo>
                  <a:pt x="6457950" y="2446867"/>
                  <a:pt x="6796616" y="2425700"/>
                  <a:pt x="7080250" y="2400300"/>
                </a:cubicBezTo>
                <a:cubicBezTo>
                  <a:pt x="7363883" y="2374900"/>
                  <a:pt x="7514166" y="2362200"/>
                  <a:pt x="7531100" y="2362200"/>
                </a:cubicBezTo>
                <a:cubicBezTo>
                  <a:pt x="7920566" y="2362200"/>
                  <a:pt x="8356600" y="2506134"/>
                  <a:pt x="8839200" y="2794000"/>
                </a:cubicBezTo>
                <a:cubicBezTo>
                  <a:pt x="9321800" y="3081867"/>
                  <a:pt x="9563100" y="3395134"/>
                  <a:pt x="9563100" y="3733800"/>
                </a:cubicBezTo>
                <a:cubicBezTo>
                  <a:pt x="9563100" y="3877734"/>
                  <a:pt x="9522883" y="4019550"/>
                  <a:pt x="9442450" y="4159250"/>
                </a:cubicBezTo>
                <a:cubicBezTo>
                  <a:pt x="9362016" y="4298950"/>
                  <a:pt x="9294283" y="4732867"/>
                  <a:pt x="9239250" y="5461000"/>
                </a:cubicBezTo>
                <a:cubicBezTo>
                  <a:pt x="9184216" y="6189134"/>
                  <a:pt x="9114366" y="6769100"/>
                  <a:pt x="9029700" y="7200900"/>
                </a:cubicBezTo>
                <a:cubicBezTo>
                  <a:pt x="8945033" y="7632700"/>
                  <a:pt x="8864600" y="7977717"/>
                  <a:pt x="8788400" y="8235950"/>
                </a:cubicBezTo>
                <a:cubicBezTo>
                  <a:pt x="8712200" y="8494184"/>
                  <a:pt x="8614833" y="8710084"/>
                  <a:pt x="8496300" y="8883650"/>
                </a:cubicBezTo>
                <a:cubicBezTo>
                  <a:pt x="8377766" y="9057216"/>
                  <a:pt x="8214783" y="9245600"/>
                  <a:pt x="8007350" y="9448800"/>
                </a:cubicBezTo>
                <a:cubicBezTo>
                  <a:pt x="7799916" y="9652000"/>
                  <a:pt x="7675033" y="9766300"/>
                  <a:pt x="7632700" y="9791700"/>
                </a:cubicBezTo>
                <a:cubicBezTo>
                  <a:pt x="7590366" y="9817100"/>
                  <a:pt x="7556500" y="9829800"/>
                  <a:pt x="7531100" y="9829800"/>
                </a:cubicBezTo>
                <a:cubicBezTo>
                  <a:pt x="7446433" y="9829800"/>
                  <a:pt x="7315200" y="9747250"/>
                  <a:pt x="7137400" y="9582150"/>
                </a:cubicBezTo>
                <a:cubicBezTo>
                  <a:pt x="6959600" y="9417050"/>
                  <a:pt x="6690783" y="9192683"/>
                  <a:pt x="6330950" y="8909050"/>
                </a:cubicBezTo>
                <a:cubicBezTo>
                  <a:pt x="5971116" y="8625417"/>
                  <a:pt x="5719233" y="8458200"/>
                  <a:pt x="5575300" y="8407400"/>
                </a:cubicBezTo>
                <a:cubicBezTo>
                  <a:pt x="5431366" y="8356600"/>
                  <a:pt x="5272616" y="8238067"/>
                  <a:pt x="5099050" y="8051800"/>
                </a:cubicBezTo>
                <a:cubicBezTo>
                  <a:pt x="4925483" y="7865534"/>
                  <a:pt x="4838700" y="7751234"/>
                  <a:pt x="4838700" y="7708900"/>
                </a:cubicBezTo>
                <a:cubicBezTo>
                  <a:pt x="4838700" y="7666567"/>
                  <a:pt x="4851400" y="7632700"/>
                  <a:pt x="4876800" y="7607300"/>
                </a:cubicBezTo>
                <a:cubicBezTo>
                  <a:pt x="4902200" y="7581900"/>
                  <a:pt x="4942416" y="7569200"/>
                  <a:pt x="4997450" y="7569200"/>
                </a:cubicBezTo>
                <a:cubicBezTo>
                  <a:pt x="5052483" y="7569200"/>
                  <a:pt x="5166783" y="7603067"/>
                  <a:pt x="5340350" y="7670800"/>
                </a:cubicBezTo>
                <a:cubicBezTo>
                  <a:pt x="5513916" y="7738534"/>
                  <a:pt x="5759450" y="7793567"/>
                  <a:pt x="6076950" y="7835900"/>
                </a:cubicBezTo>
                <a:cubicBezTo>
                  <a:pt x="6394450" y="7878234"/>
                  <a:pt x="6661150" y="7899400"/>
                  <a:pt x="6877050" y="7899400"/>
                </a:cubicBezTo>
                <a:cubicBezTo>
                  <a:pt x="7092950" y="7899400"/>
                  <a:pt x="7241116" y="7869767"/>
                  <a:pt x="7321550" y="7810500"/>
                </a:cubicBezTo>
                <a:cubicBezTo>
                  <a:pt x="7401983" y="7751234"/>
                  <a:pt x="7501466" y="7541684"/>
                  <a:pt x="7620000" y="7181850"/>
                </a:cubicBezTo>
                <a:cubicBezTo>
                  <a:pt x="7738533" y="6822017"/>
                  <a:pt x="7838016" y="6364817"/>
                  <a:pt x="7918450" y="5810250"/>
                </a:cubicBezTo>
                <a:cubicBezTo>
                  <a:pt x="7998883" y="5255684"/>
                  <a:pt x="8039100" y="4747684"/>
                  <a:pt x="8039100" y="4286250"/>
                </a:cubicBezTo>
                <a:cubicBezTo>
                  <a:pt x="8039100" y="3824817"/>
                  <a:pt x="8022166" y="3532717"/>
                  <a:pt x="7988300" y="3409950"/>
                </a:cubicBezTo>
                <a:cubicBezTo>
                  <a:pt x="7954433" y="3287184"/>
                  <a:pt x="7880350" y="3208867"/>
                  <a:pt x="7766050" y="3175000"/>
                </a:cubicBezTo>
                <a:cubicBezTo>
                  <a:pt x="7651750" y="3141134"/>
                  <a:pt x="7399866" y="3124200"/>
                  <a:pt x="7010400" y="3124200"/>
                </a:cubicBezTo>
                <a:cubicBezTo>
                  <a:pt x="6620933" y="3124200"/>
                  <a:pt x="6193366" y="3187700"/>
                  <a:pt x="5727700" y="3314700"/>
                </a:cubicBezTo>
                <a:cubicBezTo>
                  <a:pt x="5262033" y="3441700"/>
                  <a:pt x="4921250" y="3566584"/>
                  <a:pt x="4705350" y="3689350"/>
                </a:cubicBezTo>
                <a:cubicBezTo>
                  <a:pt x="4489450" y="3812117"/>
                  <a:pt x="4279900" y="3873500"/>
                  <a:pt x="4076700" y="3873500"/>
                </a:cubicBezTo>
                <a:cubicBezTo>
                  <a:pt x="3992033" y="3873500"/>
                  <a:pt x="3837516" y="3852334"/>
                  <a:pt x="3613150" y="3810000"/>
                </a:cubicBezTo>
                <a:cubicBezTo>
                  <a:pt x="3388783" y="3767667"/>
                  <a:pt x="3077633" y="3746500"/>
                  <a:pt x="2679700" y="3746500"/>
                </a:cubicBezTo>
                <a:cubicBezTo>
                  <a:pt x="2578100" y="3839634"/>
                  <a:pt x="2421466" y="3911600"/>
                  <a:pt x="2209800" y="3962400"/>
                </a:cubicBezTo>
                <a:cubicBezTo>
                  <a:pt x="2006600" y="4216400"/>
                  <a:pt x="1816100" y="4597400"/>
                  <a:pt x="1638300" y="5105400"/>
                </a:cubicBezTo>
                <a:cubicBezTo>
                  <a:pt x="1655233" y="5232400"/>
                  <a:pt x="1663700" y="5353050"/>
                  <a:pt x="1663700" y="5467350"/>
                </a:cubicBezTo>
                <a:cubicBezTo>
                  <a:pt x="1663700" y="5581650"/>
                  <a:pt x="1651000" y="5721350"/>
                  <a:pt x="1625600" y="5886450"/>
                </a:cubicBezTo>
                <a:cubicBezTo>
                  <a:pt x="1600200" y="6051550"/>
                  <a:pt x="1587500" y="6227234"/>
                  <a:pt x="1587500" y="6413500"/>
                </a:cubicBezTo>
                <a:cubicBezTo>
                  <a:pt x="1587500" y="6599767"/>
                  <a:pt x="1606550" y="6788150"/>
                  <a:pt x="1644650" y="6978650"/>
                </a:cubicBezTo>
                <a:cubicBezTo>
                  <a:pt x="1682750" y="7169150"/>
                  <a:pt x="1701800" y="7408334"/>
                  <a:pt x="1701800" y="7696200"/>
                </a:cubicBezTo>
                <a:cubicBezTo>
                  <a:pt x="1701800" y="7984067"/>
                  <a:pt x="1689100" y="8163984"/>
                  <a:pt x="1663700" y="8235950"/>
                </a:cubicBezTo>
                <a:cubicBezTo>
                  <a:pt x="1638300" y="8307917"/>
                  <a:pt x="1598083" y="8343900"/>
                  <a:pt x="1543050" y="8343900"/>
                </a:cubicBezTo>
                <a:cubicBezTo>
                  <a:pt x="1488016" y="8343900"/>
                  <a:pt x="1411816" y="8305800"/>
                  <a:pt x="1314450" y="8229600"/>
                </a:cubicBezTo>
                <a:cubicBezTo>
                  <a:pt x="1217083" y="8153400"/>
                  <a:pt x="1123950" y="8043334"/>
                  <a:pt x="1035050" y="7899400"/>
                </a:cubicBezTo>
                <a:cubicBezTo>
                  <a:pt x="946150" y="7755467"/>
                  <a:pt x="863600" y="7579784"/>
                  <a:pt x="787400" y="7372350"/>
                </a:cubicBezTo>
                <a:cubicBezTo>
                  <a:pt x="711200" y="7164917"/>
                  <a:pt x="673100" y="6980767"/>
                  <a:pt x="673100" y="6819900"/>
                </a:cubicBezTo>
                <a:lnTo>
                  <a:pt x="673100" y="6362700"/>
                </a:lnTo>
                <a:cubicBezTo>
                  <a:pt x="673100" y="5676900"/>
                  <a:pt x="643466" y="5185834"/>
                  <a:pt x="584200" y="4889500"/>
                </a:cubicBezTo>
                <a:cubicBezTo>
                  <a:pt x="524933" y="4593167"/>
                  <a:pt x="412750" y="4339167"/>
                  <a:pt x="247650" y="4127500"/>
                </a:cubicBezTo>
                <a:cubicBezTo>
                  <a:pt x="82550" y="3915834"/>
                  <a:pt x="0" y="3742267"/>
                  <a:pt x="0" y="3606800"/>
                </a:cubicBezTo>
                <a:cubicBezTo>
                  <a:pt x="0" y="3471334"/>
                  <a:pt x="29633" y="3403600"/>
                  <a:pt x="88900" y="3403600"/>
                </a:cubicBezTo>
                <a:cubicBezTo>
                  <a:pt x="148166" y="3403600"/>
                  <a:pt x="237066" y="3454400"/>
                  <a:pt x="355600" y="3556000"/>
                </a:cubicBezTo>
                <a:cubicBezTo>
                  <a:pt x="474133" y="3657600"/>
                  <a:pt x="567266" y="3733800"/>
                  <a:pt x="635000" y="3784600"/>
                </a:cubicBezTo>
                <a:cubicBezTo>
                  <a:pt x="677333" y="3657600"/>
                  <a:pt x="715433" y="3579284"/>
                  <a:pt x="749300" y="3549650"/>
                </a:cubicBezTo>
                <a:cubicBezTo>
                  <a:pt x="783166" y="3520017"/>
                  <a:pt x="846666" y="3505200"/>
                  <a:pt x="939800" y="3505200"/>
                </a:cubicBezTo>
                <a:cubicBezTo>
                  <a:pt x="1210733" y="3505200"/>
                  <a:pt x="1496483" y="3363384"/>
                  <a:pt x="1797050" y="3079750"/>
                </a:cubicBezTo>
                <a:cubicBezTo>
                  <a:pt x="2097616" y="2796117"/>
                  <a:pt x="2372783" y="2417234"/>
                  <a:pt x="2622550" y="1943100"/>
                </a:cubicBezTo>
                <a:cubicBezTo>
                  <a:pt x="2872316" y="1468967"/>
                  <a:pt x="2997200" y="1138767"/>
                  <a:pt x="2997200" y="952500"/>
                </a:cubicBezTo>
                <a:cubicBezTo>
                  <a:pt x="2997200" y="876300"/>
                  <a:pt x="2976033" y="795867"/>
                  <a:pt x="2933700" y="711200"/>
                </a:cubicBezTo>
                <a:cubicBezTo>
                  <a:pt x="2798233" y="440267"/>
                  <a:pt x="2730500" y="232834"/>
                  <a:pt x="2730500" y="88900"/>
                </a:cubicBezTo>
                <a:cubicBezTo>
                  <a:pt x="2730500" y="29634"/>
                  <a:pt x="2749550" y="0"/>
                  <a:pt x="2787650" y="0"/>
                </a:cubicBezTo>
                <a:cubicBezTo>
                  <a:pt x="2825750" y="0"/>
                  <a:pt x="2887133" y="46567"/>
                  <a:pt x="2971800" y="139700"/>
                </a:cubicBezTo>
                <a:cubicBezTo>
                  <a:pt x="3098800" y="283634"/>
                  <a:pt x="3289300" y="383117"/>
                  <a:pt x="3543300" y="438150"/>
                </a:cubicBezTo>
                <a:cubicBezTo>
                  <a:pt x="3797300" y="493184"/>
                  <a:pt x="4047066" y="647700"/>
                  <a:pt x="4292600" y="901700"/>
                </a:cubicBezTo>
                <a:cubicBezTo>
                  <a:pt x="4538133" y="1155700"/>
                  <a:pt x="4660900" y="1384300"/>
                  <a:pt x="4660900" y="1587500"/>
                </a:cubicBezTo>
                <a:cubicBezTo>
                  <a:pt x="4660900" y="1790700"/>
                  <a:pt x="4533900" y="1960034"/>
                  <a:pt x="4279900" y="2095500"/>
                </a:cubicBezTo>
                <a:cubicBezTo>
                  <a:pt x="4186766" y="2146300"/>
                  <a:pt x="4044950" y="2273300"/>
                  <a:pt x="3854450" y="2476500"/>
                </a:cubicBezTo>
                <a:cubicBezTo>
                  <a:pt x="3663950" y="2679700"/>
                  <a:pt x="3509433" y="2865967"/>
                  <a:pt x="3390900" y="3035300"/>
                </a:cubicBezTo>
                <a:close/>
                <a:moveTo>
                  <a:pt x="1892300" y="4064000"/>
                </a:moveTo>
                <a:cubicBezTo>
                  <a:pt x="1621366" y="4148667"/>
                  <a:pt x="1329266" y="4178300"/>
                  <a:pt x="1016000" y="4152900"/>
                </a:cubicBezTo>
                <a:cubicBezTo>
                  <a:pt x="1227666" y="4305300"/>
                  <a:pt x="1397000" y="4512734"/>
                  <a:pt x="1524000" y="4775200"/>
                </a:cubicBezTo>
                <a:cubicBezTo>
                  <a:pt x="1676400" y="4504267"/>
                  <a:pt x="1799166" y="4267200"/>
                  <a:pt x="1892300" y="4064000"/>
                </a:cubicBezTo>
                <a:close/>
                <a:moveTo>
                  <a:pt x="3035300" y="5168900"/>
                </a:moveTo>
                <a:cubicBezTo>
                  <a:pt x="3331633" y="5067300"/>
                  <a:pt x="3831166" y="4792134"/>
                  <a:pt x="4533900" y="4343400"/>
                </a:cubicBezTo>
                <a:cubicBezTo>
                  <a:pt x="4728633" y="4216400"/>
                  <a:pt x="4883150" y="4152900"/>
                  <a:pt x="4997450" y="4152900"/>
                </a:cubicBezTo>
                <a:cubicBezTo>
                  <a:pt x="5111750" y="4152900"/>
                  <a:pt x="5291666" y="4191000"/>
                  <a:pt x="5537200" y="4267200"/>
                </a:cubicBezTo>
                <a:cubicBezTo>
                  <a:pt x="5782733" y="4343400"/>
                  <a:pt x="6000750" y="4483100"/>
                  <a:pt x="6191250" y="4686300"/>
                </a:cubicBezTo>
                <a:cubicBezTo>
                  <a:pt x="6381750" y="4889500"/>
                  <a:pt x="6477000" y="5067300"/>
                  <a:pt x="6477000" y="5219700"/>
                </a:cubicBezTo>
                <a:cubicBezTo>
                  <a:pt x="6477000" y="5372100"/>
                  <a:pt x="6430433" y="5507567"/>
                  <a:pt x="6337300" y="5626100"/>
                </a:cubicBezTo>
                <a:cubicBezTo>
                  <a:pt x="6057900" y="5981700"/>
                  <a:pt x="5837766" y="6337300"/>
                  <a:pt x="5676900" y="6692900"/>
                </a:cubicBezTo>
                <a:cubicBezTo>
                  <a:pt x="5693833" y="6819900"/>
                  <a:pt x="5702300" y="6927850"/>
                  <a:pt x="5702300" y="7016750"/>
                </a:cubicBezTo>
                <a:cubicBezTo>
                  <a:pt x="5702300" y="7105650"/>
                  <a:pt x="5674783" y="7167034"/>
                  <a:pt x="5619750" y="7200900"/>
                </a:cubicBezTo>
                <a:cubicBezTo>
                  <a:pt x="5564716" y="7234767"/>
                  <a:pt x="5452533" y="7260167"/>
                  <a:pt x="5283200" y="7277100"/>
                </a:cubicBezTo>
                <a:cubicBezTo>
                  <a:pt x="4555066" y="7336367"/>
                  <a:pt x="4013200" y="7505700"/>
                  <a:pt x="3657600" y="7785100"/>
                </a:cubicBezTo>
                <a:cubicBezTo>
                  <a:pt x="3598333" y="7937500"/>
                  <a:pt x="3524250" y="8013700"/>
                  <a:pt x="3435350" y="8013700"/>
                </a:cubicBezTo>
                <a:cubicBezTo>
                  <a:pt x="3346450" y="8013700"/>
                  <a:pt x="3194050" y="7869767"/>
                  <a:pt x="2978150" y="7581900"/>
                </a:cubicBezTo>
                <a:cubicBezTo>
                  <a:pt x="2762250" y="7294034"/>
                  <a:pt x="2654300" y="7006167"/>
                  <a:pt x="2654300" y="6718300"/>
                </a:cubicBezTo>
                <a:lnTo>
                  <a:pt x="2667000" y="6489700"/>
                </a:lnTo>
                <a:cubicBezTo>
                  <a:pt x="2667000" y="6421967"/>
                  <a:pt x="2628900" y="6203950"/>
                  <a:pt x="2552700" y="5835650"/>
                </a:cubicBezTo>
                <a:cubicBezTo>
                  <a:pt x="2476500" y="5467350"/>
                  <a:pt x="2421466" y="5249334"/>
                  <a:pt x="2387600" y="5181600"/>
                </a:cubicBezTo>
                <a:cubicBezTo>
                  <a:pt x="2353733" y="5113867"/>
                  <a:pt x="2336800" y="5037667"/>
                  <a:pt x="2336800" y="4953000"/>
                </a:cubicBezTo>
                <a:cubicBezTo>
                  <a:pt x="2336800" y="4792134"/>
                  <a:pt x="2400300" y="4711700"/>
                  <a:pt x="2527300" y="4711700"/>
                </a:cubicBezTo>
                <a:cubicBezTo>
                  <a:pt x="2603500" y="4711700"/>
                  <a:pt x="2679700" y="4760384"/>
                  <a:pt x="2755900" y="4857750"/>
                </a:cubicBezTo>
                <a:cubicBezTo>
                  <a:pt x="2832100" y="4955117"/>
                  <a:pt x="2925233" y="5058834"/>
                  <a:pt x="3035300" y="5168900"/>
                </a:cubicBezTo>
                <a:close/>
                <a:moveTo>
                  <a:pt x="4965700" y="5410200"/>
                </a:moveTo>
                <a:cubicBezTo>
                  <a:pt x="4533900" y="5562600"/>
                  <a:pt x="4055533" y="5685367"/>
                  <a:pt x="3530600" y="5778500"/>
                </a:cubicBezTo>
                <a:cubicBezTo>
                  <a:pt x="3666066" y="5964767"/>
                  <a:pt x="3733800" y="6112934"/>
                  <a:pt x="3733800" y="6223000"/>
                </a:cubicBezTo>
                <a:cubicBezTo>
                  <a:pt x="3733800" y="6333067"/>
                  <a:pt x="3725333" y="6417734"/>
                  <a:pt x="3708400" y="6477000"/>
                </a:cubicBezTo>
                <a:cubicBezTo>
                  <a:pt x="4207933" y="6383867"/>
                  <a:pt x="4531783" y="6286500"/>
                  <a:pt x="4679950" y="6184900"/>
                </a:cubicBezTo>
                <a:cubicBezTo>
                  <a:pt x="4828116" y="6083300"/>
                  <a:pt x="4923366" y="5825067"/>
                  <a:pt x="4965700" y="5410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6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Freeform 130"/>
          <p:cNvSpPr/>
          <p:nvPr/>
        </p:nvSpPr>
        <p:spPr>
          <a:xfrm rot="0" flipH="0" flipV="0">
            <a:off x="5253513" y="4506646"/>
            <a:ext cx="405384" cy="531571"/>
          </a:xfrm>
          <a:custGeom>
            <a:pathLst>
              <a:path w="8445500" h="11074400">
                <a:moveTo>
                  <a:pt x="5257800" y="7912100"/>
                </a:moveTo>
                <a:cubicBezTo>
                  <a:pt x="6189133" y="7708900"/>
                  <a:pt x="6832600" y="7607300"/>
                  <a:pt x="7188200" y="7607300"/>
                </a:cubicBezTo>
                <a:cubicBezTo>
                  <a:pt x="7543800" y="7607300"/>
                  <a:pt x="7842250" y="7706784"/>
                  <a:pt x="8083550" y="7905750"/>
                </a:cubicBezTo>
                <a:cubicBezTo>
                  <a:pt x="8324850" y="8104717"/>
                  <a:pt x="8445500" y="8335434"/>
                  <a:pt x="8445500" y="8597900"/>
                </a:cubicBezTo>
                <a:cubicBezTo>
                  <a:pt x="8445500" y="8707967"/>
                  <a:pt x="8398933" y="8953500"/>
                  <a:pt x="8305800" y="9334500"/>
                </a:cubicBezTo>
                <a:cubicBezTo>
                  <a:pt x="8212666" y="9715500"/>
                  <a:pt x="8089900" y="9906000"/>
                  <a:pt x="7937500" y="9906000"/>
                </a:cubicBezTo>
                <a:cubicBezTo>
                  <a:pt x="7869766" y="9906000"/>
                  <a:pt x="7785100" y="9865783"/>
                  <a:pt x="7683500" y="9785350"/>
                </a:cubicBezTo>
                <a:cubicBezTo>
                  <a:pt x="7581900" y="9704916"/>
                  <a:pt x="7325783" y="9565216"/>
                  <a:pt x="6915150" y="9366250"/>
                </a:cubicBezTo>
                <a:cubicBezTo>
                  <a:pt x="6504516" y="9167284"/>
                  <a:pt x="6197600" y="9040284"/>
                  <a:pt x="5994400" y="8985250"/>
                </a:cubicBezTo>
                <a:cubicBezTo>
                  <a:pt x="5791200" y="8930217"/>
                  <a:pt x="5689600" y="8856134"/>
                  <a:pt x="5689600" y="8763000"/>
                </a:cubicBezTo>
                <a:cubicBezTo>
                  <a:pt x="5689600" y="8729134"/>
                  <a:pt x="5770033" y="8712200"/>
                  <a:pt x="5930900" y="8712200"/>
                </a:cubicBezTo>
                <a:lnTo>
                  <a:pt x="6477000" y="8712200"/>
                </a:lnTo>
                <a:cubicBezTo>
                  <a:pt x="6874933" y="8712200"/>
                  <a:pt x="7073900" y="8606367"/>
                  <a:pt x="7073900" y="8394700"/>
                </a:cubicBezTo>
                <a:cubicBezTo>
                  <a:pt x="7073900" y="8301567"/>
                  <a:pt x="7044266" y="8223250"/>
                  <a:pt x="6985000" y="8159750"/>
                </a:cubicBezTo>
                <a:cubicBezTo>
                  <a:pt x="6925733" y="8096250"/>
                  <a:pt x="6843183" y="8064500"/>
                  <a:pt x="6737350" y="8064500"/>
                </a:cubicBezTo>
                <a:cubicBezTo>
                  <a:pt x="6631516" y="8064500"/>
                  <a:pt x="6419850" y="8094134"/>
                  <a:pt x="6102350" y="8153400"/>
                </a:cubicBezTo>
                <a:cubicBezTo>
                  <a:pt x="5784850" y="8212667"/>
                  <a:pt x="5524500" y="8276167"/>
                  <a:pt x="5321300" y="8343900"/>
                </a:cubicBezTo>
                <a:cubicBezTo>
                  <a:pt x="5346700" y="8555567"/>
                  <a:pt x="5359400" y="8837084"/>
                  <a:pt x="5359400" y="9188450"/>
                </a:cubicBezTo>
                <a:cubicBezTo>
                  <a:pt x="5359400" y="9539816"/>
                  <a:pt x="5325533" y="9941983"/>
                  <a:pt x="5257800" y="10394950"/>
                </a:cubicBezTo>
                <a:cubicBezTo>
                  <a:pt x="5190066" y="10847916"/>
                  <a:pt x="5077883" y="11074400"/>
                  <a:pt x="4921250" y="11074400"/>
                </a:cubicBezTo>
                <a:cubicBezTo>
                  <a:pt x="4764616" y="11074400"/>
                  <a:pt x="4504266" y="10841566"/>
                  <a:pt x="4140200" y="10375900"/>
                </a:cubicBezTo>
                <a:cubicBezTo>
                  <a:pt x="3776133" y="9910233"/>
                  <a:pt x="3382433" y="9592733"/>
                  <a:pt x="2959100" y="9423400"/>
                </a:cubicBezTo>
                <a:cubicBezTo>
                  <a:pt x="2451100" y="9745133"/>
                  <a:pt x="2154766" y="10062633"/>
                  <a:pt x="2070100" y="10375900"/>
                </a:cubicBezTo>
                <a:cubicBezTo>
                  <a:pt x="1934633" y="10680700"/>
                  <a:pt x="1794933" y="10833100"/>
                  <a:pt x="1651000" y="10833100"/>
                </a:cubicBezTo>
                <a:cubicBezTo>
                  <a:pt x="1447800" y="10833100"/>
                  <a:pt x="1240366" y="10668000"/>
                  <a:pt x="1028700" y="10337800"/>
                </a:cubicBezTo>
                <a:cubicBezTo>
                  <a:pt x="817033" y="10007600"/>
                  <a:pt x="711200" y="9804400"/>
                  <a:pt x="711200" y="9728200"/>
                </a:cubicBezTo>
                <a:cubicBezTo>
                  <a:pt x="711200" y="9685866"/>
                  <a:pt x="738716" y="9628716"/>
                  <a:pt x="793750" y="9556750"/>
                </a:cubicBezTo>
                <a:cubicBezTo>
                  <a:pt x="848783" y="9484783"/>
                  <a:pt x="927100" y="9313334"/>
                  <a:pt x="1028700" y="9042400"/>
                </a:cubicBezTo>
                <a:cubicBezTo>
                  <a:pt x="1130300" y="8771467"/>
                  <a:pt x="1214966" y="8593667"/>
                  <a:pt x="1282700" y="8509000"/>
                </a:cubicBezTo>
                <a:cubicBezTo>
                  <a:pt x="1350433" y="8424334"/>
                  <a:pt x="1452033" y="8382000"/>
                  <a:pt x="1587500" y="8382000"/>
                </a:cubicBezTo>
                <a:cubicBezTo>
                  <a:pt x="1799166" y="8382000"/>
                  <a:pt x="1921933" y="8475134"/>
                  <a:pt x="1955800" y="8661400"/>
                </a:cubicBezTo>
                <a:cubicBezTo>
                  <a:pt x="2108200" y="8746067"/>
                  <a:pt x="2228850" y="8788400"/>
                  <a:pt x="2317750" y="8788400"/>
                </a:cubicBezTo>
                <a:cubicBezTo>
                  <a:pt x="2406650" y="8788400"/>
                  <a:pt x="2504016" y="8763000"/>
                  <a:pt x="2609850" y="8712200"/>
                </a:cubicBezTo>
                <a:cubicBezTo>
                  <a:pt x="2715683" y="8661400"/>
                  <a:pt x="2950633" y="8570384"/>
                  <a:pt x="3314700" y="8439150"/>
                </a:cubicBezTo>
                <a:cubicBezTo>
                  <a:pt x="3678766" y="8307917"/>
                  <a:pt x="3958166" y="8221134"/>
                  <a:pt x="4152900" y="8178800"/>
                </a:cubicBezTo>
                <a:cubicBezTo>
                  <a:pt x="4220633" y="7730067"/>
                  <a:pt x="4254500" y="7209367"/>
                  <a:pt x="4254500" y="6616700"/>
                </a:cubicBezTo>
                <a:cubicBezTo>
                  <a:pt x="3407833" y="7344834"/>
                  <a:pt x="2921000" y="7774517"/>
                  <a:pt x="2794000" y="7905750"/>
                </a:cubicBezTo>
                <a:cubicBezTo>
                  <a:pt x="2667000" y="8036984"/>
                  <a:pt x="2563283" y="8102600"/>
                  <a:pt x="2482850" y="8102600"/>
                </a:cubicBezTo>
                <a:cubicBezTo>
                  <a:pt x="2402416" y="8102600"/>
                  <a:pt x="2307166" y="8017934"/>
                  <a:pt x="2197100" y="7848600"/>
                </a:cubicBezTo>
                <a:lnTo>
                  <a:pt x="1778000" y="7239000"/>
                </a:lnTo>
                <a:cubicBezTo>
                  <a:pt x="1608666" y="6993467"/>
                  <a:pt x="1524000" y="6828367"/>
                  <a:pt x="1524000" y="6743700"/>
                </a:cubicBezTo>
                <a:cubicBezTo>
                  <a:pt x="1524000" y="6659034"/>
                  <a:pt x="1553633" y="6557434"/>
                  <a:pt x="1612900" y="6438900"/>
                </a:cubicBezTo>
                <a:cubicBezTo>
                  <a:pt x="2044700" y="5566834"/>
                  <a:pt x="2370666" y="4809067"/>
                  <a:pt x="2590800" y="4165600"/>
                </a:cubicBezTo>
                <a:cubicBezTo>
                  <a:pt x="2463800" y="4233334"/>
                  <a:pt x="2222500" y="4428067"/>
                  <a:pt x="1866900" y="4749800"/>
                </a:cubicBezTo>
                <a:cubicBezTo>
                  <a:pt x="1799166" y="4809067"/>
                  <a:pt x="1710266" y="4838700"/>
                  <a:pt x="1600200" y="4838700"/>
                </a:cubicBezTo>
                <a:cubicBezTo>
                  <a:pt x="1278466" y="4838700"/>
                  <a:pt x="931333" y="4605867"/>
                  <a:pt x="558800" y="4140200"/>
                </a:cubicBezTo>
                <a:cubicBezTo>
                  <a:pt x="186266" y="3674534"/>
                  <a:pt x="0" y="3399367"/>
                  <a:pt x="0" y="3314700"/>
                </a:cubicBezTo>
                <a:cubicBezTo>
                  <a:pt x="0" y="3280834"/>
                  <a:pt x="25400" y="3263900"/>
                  <a:pt x="76200" y="3263900"/>
                </a:cubicBezTo>
                <a:cubicBezTo>
                  <a:pt x="127000" y="3263900"/>
                  <a:pt x="203200" y="3280834"/>
                  <a:pt x="304800" y="3314700"/>
                </a:cubicBezTo>
                <a:cubicBezTo>
                  <a:pt x="406400" y="3348567"/>
                  <a:pt x="529166" y="3365500"/>
                  <a:pt x="673100" y="3365500"/>
                </a:cubicBezTo>
                <a:cubicBezTo>
                  <a:pt x="817033" y="3365500"/>
                  <a:pt x="1068916" y="3291417"/>
                  <a:pt x="1428750" y="3143250"/>
                </a:cubicBezTo>
                <a:cubicBezTo>
                  <a:pt x="1788583" y="2995084"/>
                  <a:pt x="2294466" y="2827867"/>
                  <a:pt x="2946400" y="2641600"/>
                </a:cubicBezTo>
                <a:cubicBezTo>
                  <a:pt x="3039533" y="2548467"/>
                  <a:pt x="3124200" y="2421467"/>
                  <a:pt x="3200400" y="2260600"/>
                </a:cubicBezTo>
                <a:cubicBezTo>
                  <a:pt x="3276600" y="2099734"/>
                  <a:pt x="3418416" y="1731434"/>
                  <a:pt x="3625850" y="1155700"/>
                </a:cubicBezTo>
                <a:cubicBezTo>
                  <a:pt x="3833283" y="579967"/>
                  <a:pt x="3983566" y="243417"/>
                  <a:pt x="4076700" y="146050"/>
                </a:cubicBezTo>
                <a:cubicBezTo>
                  <a:pt x="4169833" y="48684"/>
                  <a:pt x="4309533" y="0"/>
                  <a:pt x="4495800" y="0"/>
                </a:cubicBezTo>
                <a:cubicBezTo>
                  <a:pt x="4682066" y="0"/>
                  <a:pt x="4847166" y="55034"/>
                  <a:pt x="4991100" y="165100"/>
                </a:cubicBezTo>
                <a:cubicBezTo>
                  <a:pt x="5135033" y="275167"/>
                  <a:pt x="5215466" y="397934"/>
                  <a:pt x="5232400" y="533400"/>
                </a:cubicBezTo>
                <a:cubicBezTo>
                  <a:pt x="5393266" y="838200"/>
                  <a:pt x="5545666" y="1064684"/>
                  <a:pt x="5689600" y="1212850"/>
                </a:cubicBezTo>
                <a:cubicBezTo>
                  <a:pt x="5833533" y="1361017"/>
                  <a:pt x="6036733" y="1477434"/>
                  <a:pt x="6299200" y="1562100"/>
                </a:cubicBezTo>
                <a:cubicBezTo>
                  <a:pt x="6587066" y="1562100"/>
                  <a:pt x="6798733" y="1604434"/>
                  <a:pt x="6934200" y="1689100"/>
                </a:cubicBezTo>
                <a:cubicBezTo>
                  <a:pt x="7069666" y="1773767"/>
                  <a:pt x="7137400" y="1926167"/>
                  <a:pt x="7137400" y="2146300"/>
                </a:cubicBezTo>
                <a:cubicBezTo>
                  <a:pt x="7137400" y="2366434"/>
                  <a:pt x="7073900" y="2520950"/>
                  <a:pt x="6946900" y="2609850"/>
                </a:cubicBezTo>
                <a:cubicBezTo>
                  <a:pt x="6819900" y="2698750"/>
                  <a:pt x="6557433" y="2777067"/>
                  <a:pt x="6159500" y="2844800"/>
                </a:cubicBezTo>
                <a:cubicBezTo>
                  <a:pt x="5448300" y="2954867"/>
                  <a:pt x="4715933" y="3145367"/>
                  <a:pt x="3962400" y="3416300"/>
                </a:cubicBezTo>
                <a:cubicBezTo>
                  <a:pt x="3699933" y="3983567"/>
                  <a:pt x="3471333" y="4533900"/>
                  <a:pt x="3276600" y="5067300"/>
                </a:cubicBezTo>
                <a:cubicBezTo>
                  <a:pt x="3081866" y="5600700"/>
                  <a:pt x="2984500" y="5911850"/>
                  <a:pt x="2984500" y="6000750"/>
                </a:cubicBezTo>
                <a:cubicBezTo>
                  <a:pt x="2984500" y="6089650"/>
                  <a:pt x="3009900" y="6134100"/>
                  <a:pt x="3060700" y="6134100"/>
                </a:cubicBezTo>
                <a:cubicBezTo>
                  <a:pt x="3111500" y="6134100"/>
                  <a:pt x="3170766" y="6108700"/>
                  <a:pt x="3238500" y="6057900"/>
                </a:cubicBezTo>
                <a:cubicBezTo>
                  <a:pt x="3551766" y="5820834"/>
                  <a:pt x="3920066" y="5626100"/>
                  <a:pt x="4343400" y="5473700"/>
                </a:cubicBezTo>
                <a:cubicBezTo>
                  <a:pt x="4419600" y="5143500"/>
                  <a:pt x="4457700" y="4813300"/>
                  <a:pt x="4457700" y="4483100"/>
                </a:cubicBezTo>
                <a:lnTo>
                  <a:pt x="4445000" y="4127500"/>
                </a:lnTo>
                <a:cubicBezTo>
                  <a:pt x="4445000" y="4051300"/>
                  <a:pt x="4468283" y="3985684"/>
                  <a:pt x="4514850" y="3930650"/>
                </a:cubicBezTo>
                <a:cubicBezTo>
                  <a:pt x="4561416" y="3875617"/>
                  <a:pt x="4618566" y="3848100"/>
                  <a:pt x="4686300" y="3848100"/>
                </a:cubicBezTo>
                <a:cubicBezTo>
                  <a:pt x="4847166" y="3848100"/>
                  <a:pt x="5024966" y="3941234"/>
                  <a:pt x="5219700" y="4127500"/>
                </a:cubicBezTo>
                <a:cubicBezTo>
                  <a:pt x="5414433" y="4313767"/>
                  <a:pt x="5571066" y="4567767"/>
                  <a:pt x="5689600" y="4889500"/>
                </a:cubicBezTo>
                <a:cubicBezTo>
                  <a:pt x="5748866" y="4881034"/>
                  <a:pt x="5831416" y="4876800"/>
                  <a:pt x="5937250" y="4876800"/>
                </a:cubicBezTo>
                <a:cubicBezTo>
                  <a:pt x="6043083" y="4876800"/>
                  <a:pt x="6144683" y="4914900"/>
                  <a:pt x="6242050" y="4991100"/>
                </a:cubicBezTo>
                <a:cubicBezTo>
                  <a:pt x="6339416" y="5067300"/>
                  <a:pt x="6388100" y="5166784"/>
                  <a:pt x="6388100" y="5289550"/>
                </a:cubicBezTo>
                <a:cubicBezTo>
                  <a:pt x="6388100" y="5412317"/>
                  <a:pt x="6297083" y="5581650"/>
                  <a:pt x="6115050" y="5797550"/>
                </a:cubicBezTo>
                <a:cubicBezTo>
                  <a:pt x="5933016" y="6013450"/>
                  <a:pt x="5681133" y="6134100"/>
                  <a:pt x="5359400" y="6159500"/>
                </a:cubicBezTo>
                <a:cubicBezTo>
                  <a:pt x="5283200" y="6362700"/>
                  <a:pt x="5245100" y="6614584"/>
                  <a:pt x="5245100" y="6915150"/>
                </a:cubicBezTo>
                <a:cubicBezTo>
                  <a:pt x="5245100" y="7215717"/>
                  <a:pt x="5249333" y="7548034"/>
                  <a:pt x="5257800" y="7912100"/>
                </a:cubicBezTo>
                <a:close/>
                <a:moveTo>
                  <a:pt x="5702300" y="1866900"/>
                </a:moveTo>
                <a:cubicBezTo>
                  <a:pt x="5532966" y="1553634"/>
                  <a:pt x="5321300" y="1278467"/>
                  <a:pt x="5067300" y="1041400"/>
                </a:cubicBezTo>
                <a:cubicBezTo>
                  <a:pt x="4948766" y="1447800"/>
                  <a:pt x="4762500" y="1841500"/>
                  <a:pt x="4508500" y="2222500"/>
                </a:cubicBezTo>
                <a:cubicBezTo>
                  <a:pt x="4703233" y="2154767"/>
                  <a:pt x="5101166" y="2036234"/>
                  <a:pt x="5702300" y="1866900"/>
                </a:cubicBezTo>
                <a:close/>
                <a:moveTo>
                  <a:pt x="4165600" y="8737600"/>
                </a:moveTo>
                <a:cubicBezTo>
                  <a:pt x="3987800" y="8856134"/>
                  <a:pt x="3763433" y="8978900"/>
                  <a:pt x="3492500" y="9105900"/>
                </a:cubicBezTo>
                <a:cubicBezTo>
                  <a:pt x="3509433" y="9190567"/>
                  <a:pt x="3577166" y="9232900"/>
                  <a:pt x="3695700" y="9232900"/>
                </a:cubicBezTo>
                <a:cubicBezTo>
                  <a:pt x="3814233" y="9232900"/>
                  <a:pt x="3920066" y="9215967"/>
                  <a:pt x="4013200" y="9182100"/>
                </a:cubicBezTo>
                <a:cubicBezTo>
                  <a:pt x="4106333" y="9148234"/>
                  <a:pt x="4157133" y="9000067"/>
                  <a:pt x="4165600" y="8737600"/>
                </a:cubicBezTo>
                <a:close/>
                <a:moveTo>
                  <a:pt x="2006600" y="8978900"/>
                </a:moveTo>
                <a:cubicBezTo>
                  <a:pt x="2006600" y="8919634"/>
                  <a:pt x="1964266" y="8890000"/>
                  <a:pt x="1879600" y="8890000"/>
                </a:cubicBezTo>
                <a:cubicBezTo>
                  <a:pt x="1845733" y="8890000"/>
                  <a:pt x="1820333" y="8909050"/>
                  <a:pt x="1803400" y="8947150"/>
                </a:cubicBezTo>
                <a:cubicBezTo>
                  <a:pt x="1786466" y="8985250"/>
                  <a:pt x="1778000" y="9021234"/>
                  <a:pt x="1778000" y="9055100"/>
                </a:cubicBezTo>
                <a:cubicBezTo>
                  <a:pt x="1778000" y="9088967"/>
                  <a:pt x="1799166" y="9105900"/>
                  <a:pt x="1841500" y="9105900"/>
                </a:cubicBezTo>
                <a:cubicBezTo>
                  <a:pt x="1883833" y="9105900"/>
                  <a:pt x="1921933" y="9093200"/>
                  <a:pt x="1955800" y="9067800"/>
                </a:cubicBezTo>
                <a:cubicBezTo>
                  <a:pt x="1989666" y="9042400"/>
                  <a:pt x="2006600" y="9012767"/>
                  <a:pt x="2006600" y="89789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6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49" name="Freeform 349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0" name="Freeform 350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1" name="Picture 104"/>
          <p:cNvPicPr>
            <a:picLocks noChangeAspect="0" noChangeArrowheads="1"/>
          </p:cNvPicPr>
          <p:nvPr/>
        </p:nvPicPr>
        <p:blipFill>
          <a:blip r:embed="rId3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52" name="Rectangle 35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53" name="Rectangle 353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54" name="Freeform 35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5" name="Freeform 35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6" name="Freeform 35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7" name="Freeform 35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8" name="Freeform 35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9" name="Freeform 35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0" name="Freeform 36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1" name="Freeform 36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2" name="Freeform 36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3" name="Freeform 36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4" name="Freeform 36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5" name="Freeform 36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6" name="Freeform 36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7" name="Freeform 36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8" name="Rectangle 368"/>
          <p:cNvSpPr/>
          <p:nvPr/>
        </p:nvSpPr>
        <p:spPr>
          <a:xfrm rot="0" flipH="0" flipV="0">
            <a:off x="776611" y="1120464"/>
            <a:ext cx="5398949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3.2.3 </a:t>
            </a:r>
            <a:r>
              <a:rPr lang="en-US" sz="2597" baseline="0" b="0" i="0" dirty="0" spc="0">
                <a:solidFill>
                  <a:srgbClr val="336565"/>
                </a:solidFill>
                <a:latin typeface="宋体" pitchFamily="0" charset="1"/>
              </a:rPr>
              <a:t>成员变量和局部变量的区别？</a:t>
            </a:r>
          </a:p>
        </p:txBody>
      </p:sp>
      <p:sp>
        <p:nvSpPr>
          <p:cNvPr id="369" name="Rectangle 369"/>
          <p:cNvSpPr/>
          <p:nvPr/>
        </p:nvSpPr>
        <p:spPr>
          <a:xfrm rot="0" flipH="0" flipV="0">
            <a:off x="848239" y="2025681"/>
            <a:ext cx="1994213" cy="8289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1355">
                <a:latin typeface="Wingdings" pitchFamily="0" charset="1"/>
              </a:rPr>
              <a:t></a:t>
            </a:r>
            <a:r>
              <a:rPr lang="en-US" sz="2597" baseline="0" b="0" i="0" dirty="0" spc="0">
                <a:latin typeface="宋体" pitchFamily="0" charset="1"/>
              </a:rPr>
              <a:t>成员变量：</a:t>
            </a:r>
          </a:p>
          <a:p>
            <a:pPr marL="457200">
              <a:lnSpc>
                <a:spcPts val="3398"/>
              </a:lnSpc>
              <a:tabLst>
                <a:tab pos="945489" algn="l"/>
              </a:tabLst>
            </a:pPr>
            <a:r>
              <a:rPr lang="en-US" sz="4843" baseline="-10656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70" name="Rectangle 370"/>
          <p:cNvSpPr/>
          <p:nvPr/>
        </p:nvSpPr>
        <p:spPr>
          <a:xfrm rot="0" flipH="0" flipV="0">
            <a:off x="1591189" y="2486600"/>
            <a:ext cx="5867400" cy="3197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100" baseline="0" b="0" i="0" dirty="0" spc="0">
                <a:latin typeface="宋体" pitchFamily="0" charset="1"/>
              </a:rPr>
              <a:t>成员变量定义在类中，在整个类中都可以被访问。</a:t>
            </a:r>
          </a:p>
        </p:txBody>
      </p:sp>
      <p:sp>
        <p:nvSpPr>
          <p:cNvPr id="371" name="Rectangle 371"/>
          <p:cNvSpPr/>
          <p:nvPr/>
        </p:nvSpPr>
        <p:spPr>
          <a:xfrm rot="0" flipH="0" flipV="0">
            <a:off x="1305439" y="2694816"/>
            <a:ext cx="6953250" cy="5439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7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197" baseline="0" b="0" i="0" dirty="0" spc="241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100" baseline="0" b="0" i="0" dirty="0" spc="0">
                <a:latin typeface="宋体" pitchFamily="0" charset="1"/>
              </a:rPr>
              <a:t>成员变量随着对象的建立而建立，存在于对象所在的堆内</a:t>
            </a:r>
          </a:p>
        </p:txBody>
      </p:sp>
      <p:sp>
        <p:nvSpPr>
          <p:cNvPr id="372" name="Rectangle 372"/>
          <p:cNvSpPr/>
          <p:nvPr/>
        </p:nvSpPr>
        <p:spPr>
          <a:xfrm rot="0" flipH="0" flipV="0">
            <a:off x="1305439" y="3165084"/>
            <a:ext cx="7794688" cy="7784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>
              <a:tabLst>
                <a:tab pos="7728013" algn="l"/>
              </a:tabLst>
            </a:pPr>
            <a:r>
              <a:rPr lang="en-US" sz="3181" baseline="11199" b="0" i="0" dirty="0" spc="0">
                <a:latin typeface="宋体" pitchFamily="0" charset="1"/>
              </a:rPr>
              <a:t>存中。	</a:t>
            </a:r>
            <a:r>
              <a:rPr lang="en-US" sz="2100" baseline="0" b="0" i="0" dirty="0" spc="0">
                <a:latin typeface="Times New Roman" pitchFamily="0" charset="1"/>
              </a:rPr>
              <a:t> </a:t>
            </a:r>
          </a:p>
          <a:p>
            <a:pPr marL="0">
              <a:lnSpc>
                <a:spcPts val="2818"/>
              </a:lnSpc>
            </a:pPr>
            <a:r>
              <a:rPr lang="en-US" sz="3197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197" baseline="0" b="0" i="0" dirty="0" spc="241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100" baseline="0" b="0" i="0" dirty="0" spc="0">
                <a:latin typeface="宋体" pitchFamily="0" charset="1"/>
              </a:rPr>
              <a:t>成员变量有默认初始化值。</a:t>
            </a:r>
          </a:p>
        </p:txBody>
      </p:sp>
      <p:sp>
        <p:nvSpPr>
          <p:cNvPr id="373" name="Rectangle 373"/>
          <p:cNvSpPr/>
          <p:nvPr/>
        </p:nvSpPr>
        <p:spPr>
          <a:xfrm rot="0" flipH="0" flipV="0">
            <a:off x="848239" y="3970260"/>
            <a:ext cx="1930144" cy="8145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1355">
                <a:latin typeface="Wingdings" pitchFamily="0" charset="1"/>
              </a:rPr>
              <a:t></a:t>
            </a:r>
            <a:r>
              <a:rPr lang="en-US" sz="2502" baseline="0" b="0" i="0" dirty="0" spc="0">
                <a:latin typeface="宋体" pitchFamily="0" charset="1"/>
              </a:rPr>
              <a:t>局部变量：</a:t>
            </a:r>
          </a:p>
          <a:p>
            <a:pPr marL="457200">
              <a:lnSpc>
                <a:spcPts val="3386"/>
              </a:lnSpc>
              <a:tabLst>
                <a:tab pos="945489" algn="l"/>
              </a:tabLst>
            </a:pPr>
            <a:r>
              <a:rPr lang="en-US" sz="4843" baseline="-10281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74" name="Rectangle 374"/>
          <p:cNvSpPr/>
          <p:nvPr/>
        </p:nvSpPr>
        <p:spPr>
          <a:xfrm rot="0" flipH="0" flipV="0">
            <a:off x="1305439" y="4416745"/>
            <a:ext cx="6953250" cy="75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2100" baseline="0" b="0" i="0" dirty="0" spc="0">
                <a:latin typeface="宋体" pitchFamily="0" charset="1"/>
              </a:rPr>
              <a:t>局部变量只定义在局部范围内，如：函数内，语句内等。</a:t>
            </a:r>
          </a:p>
          <a:p>
            <a:pPr marL="0">
              <a:lnSpc>
                <a:spcPts val="3404"/>
              </a:lnSpc>
            </a:pPr>
            <a:r>
              <a:rPr lang="en-US" sz="3197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197" baseline="0" b="0" i="0" dirty="0" spc="241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100" baseline="0" b="0" i="0" dirty="0" spc="0">
                <a:latin typeface="宋体" pitchFamily="0" charset="1"/>
              </a:rPr>
              <a:t>局部变量存在于栈内存中。</a:t>
            </a:r>
          </a:p>
        </p:txBody>
      </p:sp>
      <p:sp>
        <p:nvSpPr>
          <p:cNvPr id="375" name="Rectangle 375"/>
          <p:cNvSpPr/>
          <p:nvPr/>
        </p:nvSpPr>
        <p:spPr>
          <a:xfrm rot="0" flipH="0" flipV="0">
            <a:off x="1305439" y="5009772"/>
            <a:ext cx="5086350" cy="5439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7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197" baseline="0" b="0" i="0" dirty="0" spc="241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100" baseline="0" b="0" i="0" dirty="0" spc="0">
                <a:latin typeface="宋体" pitchFamily="0" charset="1"/>
              </a:rPr>
              <a:t>作用的范围结束，变量空间会自动释放。</a:t>
            </a:r>
          </a:p>
        </p:txBody>
      </p:sp>
      <p:sp>
        <p:nvSpPr>
          <p:cNvPr id="376" name="Rectangle 376"/>
          <p:cNvSpPr/>
          <p:nvPr/>
        </p:nvSpPr>
        <p:spPr>
          <a:xfrm rot="0" flipH="0" flipV="0">
            <a:off x="1305439" y="5393819"/>
            <a:ext cx="3752850" cy="5439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7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197" baseline="0" b="0" i="0" dirty="0" spc="241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100" baseline="0" b="0" i="0" dirty="0" spc="0">
                <a:latin typeface="宋体" pitchFamily="0" charset="1"/>
              </a:rPr>
              <a:t>局部变量没有默认初始化值。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77" name="Freeform 377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8" name="Freeform 378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9" name="Picture 104"/>
          <p:cNvPicPr>
            <a:picLocks noChangeAspect="0" noChangeArrowheads="1"/>
          </p:cNvPicPr>
          <p:nvPr/>
        </p:nvPicPr>
        <p:blipFill>
          <a:blip r:embed="rId3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80" name="Rectangle 380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81" name="Rectangle 381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82" name="Freeform 382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3" name="Freeform 383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Freeform 384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5" name="Freeform 385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Freeform 386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7" name="Freeform 387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8" name="Freeform 388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9" name="Freeform 389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" name="Freeform 390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1" name="Freeform 391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2" name="Freeform 392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3" name="Freeform 393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4" name="Freeform 394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5" name="Freeform 395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6" name="Rectangle 396"/>
          <p:cNvSpPr/>
          <p:nvPr/>
        </p:nvSpPr>
        <p:spPr>
          <a:xfrm rot="0" flipH="0" flipV="0">
            <a:off x="776611" y="1120464"/>
            <a:ext cx="4432156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3.2.4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创建对象，使用对象</a:t>
            </a:r>
          </a:p>
        </p:txBody>
      </p:sp>
      <p:sp>
        <p:nvSpPr>
          <p:cNvPr id="397" name="Rectangle 397"/>
          <p:cNvSpPr/>
          <p:nvPr/>
        </p:nvSpPr>
        <p:spPr>
          <a:xfrm rot="0" flipH="0" flipV="0">
            <a:off x="848239" y="1934104"/>
            <a:ext cx="3969181" cy="6628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ourier New" pitchFamily="0" charset="1"/>
              </a:rPr>
              <a:t>class Car//</a:t>
            </a:r>
            <a:r>
              <a:rPr lang="en-US" sz="1800" baseline="0" b="0" i="0" dirty="0" spc="0">
                <a:latin typeface="宋体" pitchFamily="0" charset="1"/>
              </a:rPr>
              <a:t>对</a:t>
            </a:r>
            <a:r>
              <a:rPr lang="en-US" sz="1800" baseline="0" b="0" i="0" dirty="0" spc="0">
                <a:latin typeface="Courier New" pitchFamily="0" charset="1"/>
              </a:rPr>
              <a:t>Car</a:t>
            </a:r>
            <a:r>
              <a:rPr lang="en-US" sz="1800" baseline="0" b="0" i="0" dirty="0" spc="0">
                <a:latin typeface="宋体" pitchFamily="0" charset="1"/>
              </a:rPr>
              <a:t>这类事物进行描述</a:t>
            </a:r>
          </a:p>
          <a:p>
            <a:pPr marL="0">
              <a:lnSpc>
                <a:spcPts val="2773"/>
              </a:lnSpc>
              <a:tabLst>
                <a:tab pos="2505913" algn="l"/>
              </a:tabLst>
            </a:pPr>
            <a:r>
              <a:rPr lang="en-US" sz="2727" baseline="45100" b="0" i="0" dirty="0" spc="0">
                <a:latin typeface="Courier New" pitchFamily="0" charset="1"/>
              </a:rPr>
              <a:t>{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98" name="Rectangle 398"/>
          <p:cNvSpPr/>
          <p:nvPr/>
        </p:nvSpPr>
        <p:spPr>
          <a:xfrm rot="0" flipH="0" flipV="0">
            <a:off x="1191139" y="2429343"/>
            <a:ext cx="2867512" cy="5581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ourier New" pitchFamily="0" charset="1"/>
              </a:rPr>
              <a:t>String color = "red";</a:t>
            </a:r>
          </a:p>
          <a:p>
            <a:pPr marL="0">
              <a:lnSpc>
                <a:spcPts val="1949"/>
              </a:lnSpc>
            </a:pPr>
            <a:r>
              <a:rPr lang="en-US" sz="1800" baseline="0" b="0" i="0" dirty="0" spc="0">
                <a:latin typeface="Courier New" pitchFamily="0" charset="1"/>
              </a:rPr>
              <a:t>int num = 4;</a:t>
            </a:r>
          </a:p>
        </p:txBody>
      </p:sp>
      <p:sp>
        <p:nvSpPr>
          <p:cNvPr id="399" name="Rectangle 399"/>
          <p:cNvSpPr/>
          <p:nvPr/>
        </p:nvSpPr>
        <p:spPr>
          <a:xfrm rot="0" flipH="0" flipV="0">
            <a:off x="1191139" y="2924491"/>
            <a:ext cx="1502221" cy="3105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ourier New" pitchFamily="0" charset="1"/>
              </a:rPr>
              <a:t>void show()</a:t>
            </a:r>
          </a:p>
        </p:txBody>
      </p:sp>
      <p:sp>
        <p:nvSpPr>
          <p:cNvPr id="400" name="Rectangle 400"/>
          <p:cNvSpPr/>
          <p:nvPr/>
        </p:nvSpPr>
        <p:spPr>
          <a:xfrm rot="0" flipH="0" flipV="0">
            <a:off x="1191139" y="3172064"/>
            <a:ext cx="137160" cy="3105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ourier New" pitchFamily="0" charset="1"/>
              </a:rPr>
              <a:t>{</a:t>
            </a:r>
          </a:p>
        </p:txBody>
      </p:sp>
      <p:sp>
        <p:nvSpPr>
          <p:cNvPr id="401" name="Rectangle 401"/>
          <p:cNvSpPr/>
          <p:nvPr/>
        </p:nvSpPr>
        <p:spPr>
          <a:xfrm rot="0" flipH="0" flipV="0">
            <a:off x="1762639" y="3419638"/>
            <a:ext cx="6554876" cy="3105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ourier New" pitchFamily="0" charset="1"/>
              </a:rPr>
              <a:t>System.out.println("color="+color+"..num="+num);</a:t>
            </a:r>
          </a:p>
        </p:txBody>
      </p:sp>
      <p:sp>
        <p:nvSpPr>
          <p:cNvPr id="402" name="Rectangle 402"/>
          <p:cNvSpPr/>
          <p:nvPr/>
        </p:nvSpPr>
        <p:spPr>
          <a:xfrm rot="0" flipH="0" flipV="0">
            <a:off x="1191139" y="3667212"/>
            <a:ext cx="137160" cy="3105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ourier New" pitchFamily="0" charset="1"/>
              </a:rPr>
              <a:t>}</a:t>
            </a:r>
          </a:p>
        </p:txBody>
      </p:sp>
      <p:sp>
        <p:nvSpPr>
          <p:cNvPr id="403" name="Rectangle 403"/>
          <p:cNvSpPr/>
          <p:nvPr/>
        </p:nvSpPr>
        <p:spPr>
          <a:xfrm rot="0" flipH="0" flipV="0">
            <a:off x="848239" y="3914785"/>
            <a:ext cx="137160" cy="3105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ourier New" pitchFamily="0" charset="1"/>
              </a:rPr>
              <a:t>}</a:t>
            </a:r>
          </a:p>
        </p:txBody>
      </p:sp>
      <p:sp>
        <p:nvSpPr>
          <p:cNvPr id="404" name="Rectangle 404"/>
          <p:cNvSpPr/>
          <p:nvPr/>
        </p:nvSpPr>
        <p:spPr>
          <a:xfrm rot="0" flipH="0" flipV="0">
            <a:off x="848239" y="4162360"/>
            <a:ext cx="1912056" cy="3105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ourier New" pitchFamily="0" charset="1"/>
              </a:rPr>
              <a:t>class CarDemo </a:t>
            </a:r>
          </a:p>
        </p:txBody>
      </p:sp>
      <p:sp>
        <p:nvSpPr>
          <p:cNvPr id="405" name="Rectangle 405"/>
          <p:cNvSpPr/>
          <p:nvPr/>
        </p:nvSpPr>
        <p:spPr>
          <a:xfrm rot="0" flipH="0" flipV="0">
            <a:off x="848239" y="4409933"/>
            <a:ext cx="137160" cy="3105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ourier New" pitchFamily="0" charset="1"/>
              </a:rPr>
              <a:t>{</a:t>
            </a:r>
          </a:p>
        </p:txBody>
      </p:sp>
      <p:sp>
        <p:nvSpPr>
          <p:cNvPr id="406" name="Rectangle 406"/>
          <p:cNvSpPr/>
          <p:nvPr/>
        </p:nvSpPr>
        <p:spPr>
          <a:xfrm rot="0" flipH="0" flipV="0">
            <a:off x="1191139" y="4657507"/>
            <a:ext cx="5325922" cy="3105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ourier New" pitchFamily="0" charset="1"/>
              </a:rPr>
              <a:t>public static void main(String[] args) </a:t>
            </a:r>
          </a:p>
        </p:txBody>
      </p:sp>
      <p:sp>
        <p:nvSpPr>
          <p:cNvPr id="407" name="Rectangle 407"/>
          <p:cNvSpPr/>
          <p:nvPr/>
        </p:nvSpPr>
        <p:spPr>
          <a:xfrm rot="0" flipH="0" flipV="0">
            <a:off x="1191139" y="4905081"/>
            <a:ext cx="137160" cy="3105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ourier New" pitchFamily="0" charset="1"/>
              </a:rPr>
              <a:t>{</a:t>
            </a:r>
          </a:p>
        </p:txBody>
      </p:sp>
      <p:sp>
        <p:nvSpPr>
          <p:cNvPr id="408" name="Rectangle 408"/>
          <p:cNvSpPr/>
          <p:nvPr/>
        </p:nvSpPr>
        <p:spPr>
          <a:xfrm rot="0" flipH="0" flipV="0">
            <a:off x="1762639" y="5152563"/>
            <a:ext cx="3645438" cy="3106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solidFill>
                  <a:srgbClr val="FF0000"/>
                </a:solidFill>
                <a:latin typeface="Courier New" pitchFamily="0" charset="1"/>
              </a:rPr>
              <a:t>Car c = new Car();//</a:t>
            </a:r>
            <a:r>
              <a:rPr lang="en-US" sz="1800" baseline="0" b="0" i="0" dirty="0" spc="0">
                <a:solidFill>
                  <a:srgbClr val="FF0000"/>
                </a:solidFill>
                <a:latin typeface="宋体" pitchFamily="0" charset="1"/>
              </a:rPr>
              <a:t>建立对象</a:t>
            </a:r>
          </a:p>
        </p:txBody>
      </p:sp>
      <p:sp>
        <p:nvSpPr>
          <p:cNvPr id="409" name="Rectangle 409"/>
          <p:cNvSpPr/>
          <p:nvPr/>
        </p:nvSpPr>
        <p:spPr>
          <a:xfrm rot="0" flipH="0" flipV="0">
            <a:off x="1762639" y="5400137"/>
            <a:ext cx="5017084" cy="5581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ourier New" pitchFamily="0" charset="1"/>
              </a:rPr>
              <a:t>c.color = "black";//</a:t>
            </a:r>
            <a:r>
              <a:rPr lang="en-US" sz="1800" baseline="0" b="0" i="0" dirty="0" spc="0">
                <a:latin typeface="宋体" pitchFamily="0" charset="1"/>
              </a:rPr>
              <a:t>对对象的属性进行修改</a:t>
            </a:r>
          </a:p>
          <a:p>
            <a:pPr marL="0">
              <a:lnSpc>
                <a:spcPts val="1949"/>
              </a:lnSpc>
            </a:pPr>
            <a:r>
              <a:rPr lang="en-US" sz="1800" baseline="0" b="0" i="0" dirty="0" spc="0">
                <a:latin typeface="Courier New" pitchFamily="0" charset="1"/>
              </a:rPr>
              <a:t>c.show();//</a:t>
            </a:r>
            <a:r>
              <a:rPr lang="en-US" sz="1800" baseline="0" b="0" i="0" dirty="0" spc="0">
                <a:latin typeface="宋体" pitchFamily="0" charset="1"/>
              </a:rPr>
              <a:t>使用对象的功能。</a:t>
            </a:r>
          </a:p>
        </p:txBody>
      </p:sp>
      <p:sp>
        <p:nvSpPr>
          <p:cNvPr id="410" name="Rectangle 410"/>
          <p:cNvSpPr/>
          <p:nvPr/>
        </p:nvSpPr>
        <p:spPr>
          <a:xfrm rot="0" flipH="0" flipV="0">
            <a:off x="1191139" y="5895376"/>
            <a:ext cx="137160" cy="3105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ourier New" pitchFamily="0" charset="1"/>
              </a:rPr>
              <a:t>}</a:t>
            </a:r>
          </a:p>
        </p:txBody>
      </p:sp>
      <p:sp>
        <p:nvSpPr>
          <p:cNvPr id="411" name="Rectangle 411"/>
          <p:cNvSpPr/>
          <p:nvPr/>
        </p:nvSpPr>
        <p:spPr>
          <a:xfrm rot="0" flipH="0" flipV="0">
            <a:off x="848239" y="6142949"/>
            <a:ext cx="137160" cy="3105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Courier New" pitchFamily="0" charset="1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12" name="Freeform 412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3" name="Freeform 413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4" name="Picture 104"/>
          <p:cNvPicPr>
            <a:picLocks noChangeAspect="0" noChangeArrowheads="1"/>
          </p:cNvPicPr>
          <p:nvPr/>
        </p:nvPicPr>
        <p:blipFill>
          <a:blip r:embed="rId4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15" name="Freeform 415"/>
          <p:cNvSpPr/>
          <p:nvPr/>
        </p:nvSpPr>
        <p:spPr>
          <a:xfrm rot="5400000" flipH="0" flipV="0">
            <a:off x="394856" y="3787774"/>
            <a:ext cx="2881884" cy="1871472"/>
          </a:xfrm>
          <a:custGeom>
            <a:pathLst>
              <a:path w="2881884" h="1871472">
                <a:moveTo>
                  <a:pt x="0" y="1871472"/>
                </a:moveTo>
                <a:lnTo>
                  <a:pt x="2881884" y="1871472"/>
                </a:lnTo>
                <a:lnTo>
                  <a:pt x="2881884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6" name="Freeform 416"/>
          <p:cNvSpPr/>
          <p:nvPr/>
        </p:nvSpPr>
        <p:spPr>
          <a:xfrm rot="5400000" flipH="0" flipV="0">
            <a:off x="4399166" y="3241420"/>
            <a:ext cx="3240024" cy="2747772"/>
          </a:xfrm>
          <a:custGeom>
            <a:pathLst>
              <a:path w="3240024" h="2747772">
                <a:moveTo>
                  <a:pt x="0" y="2747772"/>
                </a:moveTo>
                <a:lnTo>
                  <a:pt x="3240024" y="2747772"/>
                </a:lnTo>
                <a:lnTo>
                  <a:pt x="3240024" y="0"/>
                </a:lnTo>
                <a:lnTo>
                  <a:pt x="0" y="0"/>
                </a:lnTo>
                <a:lnTo>
                  <a:pt x="0" y="2747772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7" name="Freeform 417"/>
          <p:cNvSpPr/>
          <p:nvPr/>
        </p:nvSpPr>
        <p:spPr>
          <a:xfrm rot="5400000" flipH="0" flipV="0">
            <a:off x="1835797" y="3788538"/>
            <a:ext cx="0" cy="1871472"/>
          </a:xfrm>
          <a:custGeom>
            <a:pathLst>
              <a:path w="0" h="1871472">
                <a:moveTo>
                  <a:pt x="0" y="1871472"/>
                </a:move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8" name="Freeform 418"/>
          <p:cNvSpPr/>
          <p:nvPr/>
        </p:nvSpPr>
        <p:spPr>
          <a:xfrm rot="5400000" flipH="0" flipV="0">
            <a:off x="6006223" y="3148457"/>
            <a:ext cx="0" cy="2747772"/>
          </a:xfrm>
          <a:custGeom>
            <a:pathLst>
              <a:path w="0" h="2747772">
                <a:moveTo>
                  <a:pt x="0" y="2747772"/>
                </a:move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9" name="Freeform 419"/>
          <p:cNvSpPr/>
          <p:nvPr/>
        </p:nvSpPr>
        <p:spPr>
          <a:xfrm rot="5400000" flipH="0" flipV="0">
            <a:off x="4428502" y="2851659"/>
            <a:ext cx="1523" cy="432054"/>
          </a:xfrm>
          <a:custGeom>
            <a:pathLst>
              <a:path w="1523" h="432054">
                <a:moveTo>
                  <a:pt x="0" y="432054"/>
                </a:moveTo>
                <a:lnTo>
                  <a:pt x="1523" y="0"/>
                </a:ln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0" name="Freeform 420"/>
          <p:cNvSpPr/>
          <p:nvPr/>
        </p:nvSpPr>
        <p:spPr>
          <a:xfrm rot="5400000" flipH="0" flipV="0">
            <a:off x="4397260" y="4360418"/>
            <a:ext cx="0" cy="432054"/>
          </a:xfrm>
          <a:custGeom>
            <a:pathLst>
              <a:path w="0" h="432054">
                <a:moveTo>
                  <a:pt x="0" y="432054"/>
                </a:move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1" name="Picture 421"/>
          <p:cNvPicPr>
            <a:picLocks noChangeAspect="0" noChangeArrowheads="1"/>
          </p:cNvPicPr>
          <p:nvPr/>
        </p:nvPicPr>
        <p:blipFill>
          <a:blip r:embed="rId4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2754261" y="3541903"/>
            <a:ext cx="1903729" cy="550417"/>
          </a:xfrm>
          <a:prstGeom prst="rect">
            <a:avLst/>
          </a:prstGeom>
          <a:noFill/>
          <a:extLst/>
        </p:spPr>
      </p:pic>
      <p:pic>
        <p:nvPicPr>
          <p:cNvPr id="422" name="Picture 422"/>
          <p:cNvPicPr>
            <a:picLocks noChangeAspect="0" noChangeArrowheads="1"/>
          </p:cNvPicPr>
          <p:nvPr/>
        </p:nvPicPr>
        <p:blipFill>
          <a:blip r:embed="rId4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2754261" y="5209921"/>
            <a:ext cx="1903729" cy="275335"/>
          </a:xfrm>
          <a:prstGeom prst="rect">
            <a:avLst/>
          </a:prstGeom>
          <a:noFill/>
          <a:extLst/>
        </p:spPr>
      </p:pic>
      <p:sp>
        <p:nvSpPr>
          <p:cNvPr id="423" name="Freeform 423"/>
          <p:cNvSpPr/>
          <p:nvPr/>
        </p:nvSpPr>
        <p:spPr>
          <a:xfrm rot="5400000" flipH="0" flipV="0">
            <a:off x="5653024" y="3067305"/>
            <a:ext cx="287274" cy="576072"/>
          </a:xfrm>
          <a:custGeom>
            <a:pathLst>
              <a:path w="287274" h="576072">
                <a:moveTo>
                  <a:pt x="0" y="576072"/>
                </a:moveTo>
                <a:lnTo>
                  <a:pt x="287274" y="0"/>
                </a:ln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42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25" name="Rectangle 42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26" name="Freeform 42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Freeform 42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Freeform 42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Freeform 42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Freeform 43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Freeform 43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Freeform 43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Freeform 43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Freeform 43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Freeform 43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Freeform 43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Freeform 43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Freeform 43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Freeform 43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440"/>
          <p:cNvSpPr/>
          <p:nvPr/>
        </p:nvSpPr>
        <p:spPr>
          <a:xfrm rot="0" flipH="0" flipV="0">
            <a:off x="776611" y="1120464"/>
            <a:ext cx="3322903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3.2.5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对象内存结构</a:t>
            </a:r>
          </a:p>
        </p:txBody>
      </p:sp>
      <p:sp>
        <p:nvSpPr>
          <p:cNvPr id="441" name="Rectangle 441"/>
          <p:cNvSpPr/>
          <p:nvPr/>
        </p:nvSpPr>
        <p:spPr>
          <a:xfrm rot="0" flipH="0" flipV="0">
            <a:off x="992257" y="2001196"/>
            <a:ext cx="4279024" cy="56975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Courier New" pitchFamily="0" charset="1"/>
              </a:rPr>
              <a:t>Car c1 = new Car();</a:t>
            </a:r>
            <a:r>
              <a:rPr lang="en-US" sz="1602" baseline="0" b="0" i="0" dirty="0" spc="0">
                <a:solidFill>
                  <a:srgbClr val="FF0000"/>
                </a:solidFill>
                <a:latin typeface="Courier New" pitchFamily="0" charset="1"/>
              </a:rPr>
              <a:t>c1.color="blue";</a:t>
            </a:r>
          </a:p>
          <a:p>
            <a:pPr marL="0">
              <a:lnSpc>
                <a:spcPts val="2310"/>
              </a:lnSpc>
            </a:pPr>
            <a:r>
              <a:rPr lang="en-US" sz="1602" baseline="0" b="0" i="0" dirty="0" spc="0">
                <a:latin typeface="Courier New" pitchFamily="0" charset="1"/>
              </a:rPr>
              <a:t>Car c2 = new Car();</a:t>
            </a:r>
          </a:p>
        </p:txBody>
      </p:sp>
      <p:sp>
        <p:nvSpPr>
          <p:cNvPr id="442" name="Rectangle 442"/>
          <p:cNvSpPr/>
          <p:nvPr/>
        </p:nvSpPr>
        <p:spPr>
          <a:xfrm rot="0" flipH="0" flipV="0">
            <a:off x="5508631" y="2531557"/>
            <a:ext cx="761237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堆内存</a:t>
            </a:r>
          </a:p>
        </p:txBody>
      </p:sp>
      <p:sp>
        <p:nvSpPr>
          <p:cNvPr id="443" name="Rectangle 443"/>
          <p:cNvSpPr/>
          <p:nvPr/>
        </p:nvSpPr>
        <p:spPr>
          <a:xfrm rot="0" flipH="0" flipV="0">
            <a:off x="7458669" y="3495437"/>
            <a:ext cx="1184004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new  Car()</a:t>
            </a:r>
          </a:p>
        </p:txBody>
      </p:sp>
      <p:sp>
        <p:nvSpPr>
          <p:cNvPr id="444" name="Rectangle 444"/>
          <p:cNvSpPr/>
          <p:nvPr/>
        </p:nvSpPr>
        <p:spPr>
          <a:xfrm rot="0" flipH="0" flipV="0">
            <a:off x="7428219" y="5082618"/>
            <a:ext cx="1184004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new  Car()</a:t>
            </a:r>
          </a:p>
        </p:txBody>
      </p:sp>
      <p:sp>
        <p:nvSpPr>
          <p:cNvPr id="445" name="Rectangle 445"/>
          <p:cNvSpPr/>
          <p:nvPr/>
        </p:nvSpPr>
        <p:spPr>
          <a:xfrm rot="0" flipH="0" flipV="0">
            <a:off x="1665103" y="3701143"/>
            <a:ext cx="268336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c1</a:t>
            </a:r>
          </a:p>
        </p:txBody>
      </p:sp>
      <p:sp>
        <p:nvSpPr>
          <p:cNvPr id="446" name="Rectangle 446"/>
          <p:cNvSpPr/>
          <p:nvPr/>
        </p:nvSpPr>
        <p:spPr>
          <a:xfrm rot="0" flipH="0" flipV="0">
            <a:off x="1343539" y="3999642"/>
            <a:ext cx="914400" cy="4048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Times New Roman" pitchFamily="0" charset="1"/>
              </a:rPr>
              <a:t>0x0034</a:t>
            </a:r>
          </a:p>
        </p:txBody>
      </p:sp>
      <p:sp>
        <p:nvSpPr>
          <p:cNvPr id="447" name="Rectangle 447"/>
          <p:cNvSpPr/>
          <p:nvPr/>
        </p:nvSpPr>
        <p:spPr>
          <a:xfrm rot="0" flipH="0" flipV="0">
            <a:off x="3376555" y="2893423"/>
            <a:ext cx="832794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0x0034</a:t>
            </a:r>
          </a:p>
        </p:txBody>
      </p:sp>
      <p:sp>
        <p:nvSpPr>
          <p:cNvPr id="448" name="Rectangle 448"/>
          <p:cNvSpPr/>
          <p:nvPr/>
        </p:nvSpPr>
        <p:spPr>
          <a:xfrm rot="0" flipH="0" flipV="0">
            <a:off x="3345313" y="4402945"/>
            <a:ext cx="832794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0x0078</a:t>
            </a:r>
          </a:p>
        </p:txBody>
      </p:sp>
      <p:sp>
        <p:nvSpPr>
          <p:cNvPr id="449" name="Rectangle 449"/>
          <p:cNvSpPr/>
          <p:nvPr/>
        </p:nvSpPr>
        <p:spPr>
          <a:xfrm rot="0" flipH="0" flipV="0">
            <a:off x="1651387" y="4931773"/>
            <a:ext cx="268336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c2</a:t>
            </a:r>
          </a:p>
        </p:txBody>
      </p:sp>
      <p:sp>
        <p:nvSpPr>
          <p:cNvPr id="450" name="Rectangle 450"/>
          <p:cNvSpPr/>
          <p:nvPr/>
        </p:nvSpPr>
        <p:spPr>
          <a:xfrm rot="0" flipH="0" flipV="0">
            <a:off x="1329061" y="5229510"/>
            <a:ext cx="914400" cy="4048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Times New Roman" pitchFamily="0" charset="1"/>
              </a:rPr>
              <a:t>0x0078</a:t>
            </a:r>
          </a:p>
        </p:txBody>
      </p:sp>
      <p:sp>
        <p:nvSpPr>
          <p:cNvPr id="451" name="Rectangle 451"/>
          <p:cNvSpPr/>
          <p:nvPr/>
        </p:nvSpPr>
        <p:spPr>
          <a:xfrm rot="0" flipH="0" flipV="0">
            <a:off x="4889887" y="3209653"/>
            <a:ext cx="1245892" cy="6445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color="red"</a:t>
            </a:r>
          </a:p>
          <a:p>
            <a:pPr marL="0">
              <a:lnSpc>
                <a:spcPts val="2399"/>
              </a:lnSpc>
            </a:pPr>
            <a:r>
              <a:rPr lang="en-US" sz="1997" baseline="0" b="0" i="0" dirty="0" spc="0">
                <a:latin typeface="Arial" pitchFamily="0" charset="1"/>
              </a:rPr>
              <a:t>num=4</a:t>
            </a:r>
          </a:p>
        </p:txBody>
      </p:sp>
      <p:sp>
        <p:nvSpPr>
          <p:cNvPr id="452" name="Rectangle 452"/>
          <p:cNvSpPr/>
          <p:nvPr/>
        </p:nvSpPr>
        <p:spPr>
          <a:xfrm rot="0" flipH="0" flipV="0">
            <a:off x="4905873" y="4780849"/>
            <a:ext cx="1245892" cy="6445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Arial" pitchFamily="0" charset="1"/>
              </a:rPr>
              <a:t>color="red"</a:t>
            </a:r>
          </a:p>
          <a:p>
            <a:pPr marL="0">
              <a:lnSpc>
                <a:spcPts val="2399"/>
              </a:lnSpc>
            </a:pPr>
            <a:r>
              <a:rPr lang="en-US" sz="1997" baseline="0" b="0" i="0" dirty="0" spc="0">
                <a:latin typeface="Arial" pitchFamily="0" charset="1"/>
              </a:rPr>
              <a:t>num=4</a:t>
            </a:r>
          </a:p>
        </p:txBody>
      </p:sp>
      <p:sp>
        <p:nvSpPr>
          <p:cNvPr id="453" name="Rectangle 453"/>
          <p:cNvSpPr/>
          <p:nvPr/>
        </p:nvSpPr>
        <p:spPr>
          <a:xfrm rot="0" flipH="0" flipV="0">
            <a:off x="6201289" y="3218797"/>
            <a:ext cx="661642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solidFill>
                  <a:srgbClr val="FF0000"/>
                </a:solidFill>
                <a:latin typeface="Arial" pitchFamily="0" charset="1"/>
              </a:rPr>
              <a:t>"blue"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54" name="Freeform 45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Freeform 45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6" name="Picture 104"/>
          <p:cNvPicPr>
            <a:picLocks noChangeAspect="0" noChangeArrowheads="1"/>
          </p:cNvPicPr>
          <p:nvPr/>
        </p:nvPicPr>
        <p:blipFill>
          <a:blip r:embed="rId4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57" name="Rectangle 457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58" name="Rectangle 458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59" name="Freeform 459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Freeform 460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Freeform 461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Freeform 462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Freeform 463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Freeform 464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Freeform 465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Freeform 466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Freeform 467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Freeform 468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Freeform 469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Freeform 470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Freeform 471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Freeform 472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Rectangle 473"/>
          <p:cNvSpPr/>
          <p:nvPr/>
        </p:nvSpPr>
        <p:spPr>
          <a:xfrm rot="0" flipH="0" flipV="0">
            <a:off x="776611" y="1120464"/>
            <a:ext cx="2583094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3.2.6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匿名对象</a:t>
            </a:r>
          </a:p>
        </p:txBody>
      </p:sp>
      <p:sp>
        <p:nvSpPr>
          <p:cNvPr id="474" name="Rectangle 474"/>
          <p:cNvSpPr/>
          <p:nvPr/>
        </p:nvSpPr>
        <p:spPr>
          <a:xfrm rot="0" flipH="0" flipV="0">
            <a:off x="848239" y="2022679"/>
            <a:ext cx="5070347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匿名对象是对象的简化形式</a:t>
            </a:r>
          </a:p>
        </p:txBody>
      </p:sp>
      <p:sp>
        <p:nvSpPr>
          <p:cNvPr id="475" name="Rectangle 475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76" name="Rectangle 476"/>
          <p:cNvSpPr/>
          <p:nvPr/>
        </p:nvSpPr>
        <p:spPr>
          <a:xfrm rot="0" flipH="0" flipV="0">
            <a:off x="848239" y="2591131"/>
            <a:ext cx="4282440" cy="10093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匿名对象两种使用情况</a:t>
            </a:r>
          </a:p>
          <a:p>
            <a:pPr marL="457200">
              <a:lnSpc>
                <a:spcPts val="4200"/>
              </a:lnSpc>
            </a:pPr>
            <a:r>
              <a:rPr lang="en-US" sz="5909" baseline="-27658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7658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77" name="Rectangle 477"/>
          <p:cNvSpPr/>
          <p:nvPr/>
        </p:nvSpPr>
        <p:spPr>
          <a:xfrm rot="0" flipH="0" flipV="0">
            <a:off x="1591189" y="3146583"/>
            <a:ext cx="4960778" cy="3955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宋体" pitchFamily="0" charset="1"/>
              </a:rPr>
              <a:t>当对对象</a:t>
            </a:r>
            <a:r>
              <a:rPr lang="en-US" sz="2597" baseline="0" b="0" i="0" dirty="0" spc="0" u="sng">
                <a:ln w="6603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方法</a:t>
            </a:r>
            <a:r>
              <a:rPr lang="en-US" sz="2597" baseline="0" b="0" i="0" dirty="0" spc="0">
                <a:latin typeface="宋体" pitchFamily="0" charset="1"/>
              </a:rPr>
              <a:t>仅进行</a:t>
            </a:r>
            <a:r>
              <a:rPr lang="en-US" sz="2597" baseline="0" b="0" i="0" dirty="0" spc="0" u="sng">
                <a:ln w="6603">
                  <a:solidFill>
                    <a:srgbClr val="000000"/>
                  </a:solidFill>
                  <a:prstDash val="solid"/>
                </a:ln>
                <a:latin typeface="宋体" pitchFamily="0" charset="1"/>
              </a:rPr>
              <a:t>一次</a:t>
            </a:r>
            <a:r>
              <a:rPr lang="en-US" sz="2597" baseline="0" b="0" i="0" dirty="0" spc="0">
                <a:latin typeface="宋体" pitchFamily="0" charset="1"/>
              </a:rPr>
              <a:t>调用的时</a:t>
            </a:r>
          </a:p>
        </p:txBody>
      </p:sp>
      <p:sp>
        <p:nvSpPr>
          <p:cNvPr id="478" name="Rectangle 478"/>
          <p:cNvSpPr/>
          <p:nvPr/>
        </p:nvSpPr>
        <p:spPr>
          <a:xfrm rot="0" flipH="0" flipV="0">
            <a:off x="1305439" y="3413382"/>
            <a:ext cx="5569835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宋体" pitchFamily="0" charset="1"/>
              </a:rPr>
              <a:t>匿名对象可以作为实际参数进行传递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79" name="Freeform 479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Freeform 480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81" name="Picture 104"/>
          <p:cNvPicPr>
            <a:picLocks noChangeAspect="0" noChangeArrowheads="1"/>
          </p:cNvPicPr>
          <p:nvPr/>
        </p:nvPicPr>
        <p:blipFill>
          <a:blip r:embed="rId4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82" name="Rectangle 48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83" name="Rectangle 483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3.3 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封装</a:t>
            </a: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(Encapsulation)</a:t>
            </a:r>
          </a:p>
        </p:txBody>
      </p:sp>
      <p:sp>
        <p:nvSpPr>
          <p:cNvPr id="484" name="Freeform 48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Freeform 48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Freeform 48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Freeform 48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Freeform 48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Freeform 48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Freeform 49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Freeform 49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Freeform 49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Freeform 49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Freeform 49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Freeform 49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Freeform 49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Freeform 49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Rectangle 498"/>
          <p:cNvSpPr/>
          <p:nvPr/>
        </p:nvSpPr>
        <p:spPr>
          <a:xfrm rot="0" flipH="0" flipV="0">
            <a:off x="848239" y="1993631"/>
            <a:ext cx="7353300" cy="3680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封装：是指隐藏对象的属性和实现细节，仅对外提供</a:t>
            </a:r>
          </a:p>
        </p:txBody>
      </p:sp>
      <p:sp>
        <p:nvSpPr>
          <p:cNvPr id="499" name="Rectangle 499"/>
          <p:cNvSpPr/>
          <p:nvPr/>
        </p:nvSpPr>
        <p:spPr>
          <a:xfrm rot="0" flipH="0" flipV="0">
            <a:off x="1783927" y="2279959"/>
            <a:ext cx="7268613" cy="48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192413" algn="l"/>
              </a:tabLst>
            </a:pPr>
            <a:r>
              <a:rPr lang="en-US" sz="1697" baseline="0" b="0" i="0" dirty="0" spc="0">
                <a:latin typeface="Times New Roman" pitchFamily="0" charset="1"/>
              </a:rPr>
              <a:t> 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00" name="Rectangle 500"/>
          <p:cNvSpPr/>
          <p:nvPr/>
        </p:nvSpPr>
        <p:spPr>
          <a:xfrm rot="0" flipH="0" flipV="0">
            <a:off x="848239" y="2321901"/>
            <a:ext cx="2476500" cy="7697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2400" baseline="0" b="0" i="0" dirty="0" spc="0">
                <a:latin typeface="宋体" pitchFamily="0" charset="1"/>
              </a:rPr>
              <a:t>公共访问方式。</a:t>
            </a:r>
          </a:p>
          <a:p>
            <a:pPr marL="0">
              <a:lnSpc>
                <a:spcPts val="3183"/>
              </a:lnSpc>
            </a:pPr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好处：</a:t>
            </a:r>
          </a:p>
        </p:txBody>
      </p:sp>
      <p:sp>
        <p:nvSpPr>
          <p:cNvPr id="501" name="Rectangle 501"/>
          <p:cNvSpPr/>
          <p:nvPr/>
        </p:nvSpPr>
        <p:spPr>
          <a:xfrm rot="0" flipH="0" flipV="0">
            <a:off x="1305439" y="2967146"/>
            <a:ext cx="532399" cy="5024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78488" algn="l"/>
              </a:tabLst>
            </a:pPr>
            <a:r>
              <a:rPr lang="en-US" sz="4545" baseline="2031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02" name="Rectangle 502"/>
          <p:cNvSpPr/>
          <p:nvPr/>
        </p:nvSpPr>
        <p:spPr>
          <a:xfrm rot="0" flipH="0" flipV="0">
            <a:off x="1305439" y="3120583"/>
            <a:ext cx="1808860" cy="68433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1997" baseline="0" b="0" i="0" dirty="0" spc="0">
                <a:latin typeface="宋体" pitchFamily="0" charset="1"/>
              </a:rPr>
              <a:t>将变化隔离。</a:t>
            </a:r>
          </a:p>
          <a:p>
            <a:pPr marL="0">
              <a:lnSpc>
                <a:spcPts val="2993"/>
              </a:lnSpc>
            </a:pPr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便于使用。</a:t>
            </a:r>
          </a:p>
        </p:txBody>
      </p:sp>
      <p:sp>
        <p:nvSpPr>
          <p:cNvPr id="503" name="Rectangle 503"/>
          <p:cNvSpPr/>
          <p:nvPr/>
        </p:nvSpPr>
        <p:spPr>
          <a:xfrm rot="0" flipH="0" flipV="0">
            <a:off x="1305439" y="3629203"/>
            <a:ext cx="1808860" cy="8455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提高重用性。</a:t>
            </a:r>
          </a:p>
          <a:p>
            <a:pPr marL="0">
              <a:lnSpc>
                <a:spcPts val="2639"/>
              </a:lnSpc>
            </a:pPr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提高安全性。</a:t>
            </a:r>
          </a:p>
        </p:txBody>
      </p:sp>
      <p:sp>
        <p:nvSpPr>
          <p:cNvPr id="504" name="Rectangle 504"/>
          <p:cNvSpPr/>
          <p:nvPr/>
        </p:nvSpPr>
        <p:spPr>
          <a:xfrm rot="0" flipH="0" flipV="0">
            <a:off x="848239" y="4465559"/>
            <a:ext cx="1866900" cy="7452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封装原则：</a:t>
            </a:r>
          </a:p>
          <a:p>
            <a:pPr marL="457200">
              <a:lnSpc>
                <a:spcPts val="2970"/>
              </a:lnSpc>
              <a:tabLst>
                <a:tab pos="935688" algn="l"/>
              </a:tabLst>
            </a:pPr>
            <a:r>
              <a:rPr lang="en-US" sz="4545" baseline="2231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05" name="Rectangle 505"/>
          <p:cNvSpPr/>
          <p:nvPr/>
        </p:nvSpPr>
        <p:spPr>
          <a:xfrm rot="0" flipH="0" flipV="0">
            <a:off x="1591189" y="4861753"/>
            <a:ext cx="4317336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将不需要对外提供的内容都隐藏起来。</a:t>
            </a:r>
          </a:p>
        </p:txBody>
      </p:sp>
      <p:sp>
        <p:nvSpPr>
          <p:cNvPr id="506" name="Rectangle 506"/>
          <p:cNvSpPr/>
          <p:nvPr/>
        </p:nvSpPr>
        <p:spPr>
          <a:xfrm rot="0" flipH="0" flipV="0">
            <a:off x="1305439" y="5035855"/>
            <a:ext cx="4856628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把属性都隐藏，提供公共方法对其访问。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07" name="Freeform 507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Freeform 508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09" name="Picture 104"/>
          <p:cNvPicPr>
            <a:picLocks noChangeAspect="0" noChangeArrowheads="1"/>
          </p:cNvPicPr>
          <p:nvPr/>
        </p:nvPicPr>
        <p:blipFill>
          <a:blip r:embed="rId5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10" name="Rectangle 510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11" name="Rectangle 511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3.4.1 </a:t>
            </a:r>
            <a:r>
              <a:rPr lang="en-US" sz="3300" baseline="0" b="1" i="0" dirty="0" spc="0">
                <a:solidFill>
                  <a:srgbClr val="336565"/>
                </a:solidFill>
                <a:latin typeface="Courier New" pitchFamily="0" charset="1"/>
              </a:rPr>
              <a:t>private</a:t>
            </a: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(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私有</a:t>
            </a: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)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关键字</a:t>
            </a:r>
          </a:p>
        </p:txBody>
      </p:sp>
      <p:sp>
        <p:nvSpPr>
          <p:cNvPr id="512" name="Freeform 512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Freeform 513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Freeform 514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Freeform 515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Freeform 516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Freeform 517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Freeform 518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Freeform 519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Freeform 520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Freeform 521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Freeform 522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Freeform 523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Freeform 524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Freeform 525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Rectangle 526"/>
          <p:cNvSpPr/>
          <p:nvPr/>
        </p:nvSpPr>
        <p:spPr>
          <a:xfrm rot="0" flipH="0" flipV="0">
            <a:off x="848239" y="1967815"/>
            <a:ext cx="3573598" cy="10641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1" i="0" dirty="0" spc="0">
                <a:latin typeface="Courier New" pitchFamily="0" charset="1"/>
              </a:rPr>
              <a:t>private</a:t>
            </a:r>
            <a:r>
              <a:rPr lang="en-US" sz="3102" baseline="0" b="0" i="0" dirty="0" spc="0">
                <a:latin typeface="宋体" pitchFamily="0" charset="1"/>
              </a:rPr>
              <a:t>关键字：</a:t>
            </a:r>
          </a:p>
          <a:p>
            <a:pPr marL="457200">
              <a:lnSpc>
                <a:spcPts val="4164"/>
              </a:lnSpc>
            </a:pPr>
            <a:r>
              <a:rPr lang="en-US" sz="5909" baseline="-38735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38735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27" name="Rectangle 527"/>
          <p:cNvSpPr/>
          <p:nvPr/>
        </p:nvSpPr>
        <p:spPr>
          <a:xfrm rot="0" flipH="0" flipV="0">
            <a:off x="1591189" y="2578131"/>
            <a:ext cx="2972681" cy="3955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宋体" pitchFamily="0" charset="1"/>
              </a:rPr>
              <a:t>是一个权限修饰符。</a:t>
            </a:r>
          </a:p>
        </p:txBody>
      </p:sp>
      <p:sp>
        <p:nvSpPr>
          <p:cNvPr id="528" name="Rectangle 528"/>
          <p:cNvSpPr/>
          <p:nvPr/>
        </p:nvSpPr>
        <p:spPr>
          <a:xfrm rot="0" flipH="0" flipV="0">
            <a:off x="1305439" y="2825880"/>
            <a:ext cx="5458972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宋体" pitchFamily="0" charset="1"/>
              </a:rPr>
              <a:t>用于修饰成员</a:t>
            </a:r>
            <a:r>
              <a:rPr lang="en-US" sz="2597" baseline="0" b="0" i="0" dirty="0" spc="0">
                <a:latin typeface="Arial" pitchFamily="0" charset="1"/>
              </a:rPr>
              <a:t>(</a:t>
            </a:r>
            <a:r>
              <a:rPr lang="en-US" sz="2597" baseline="0" b="0" i="0" dirty="0" spc="0">
                <a:latin typeface="宋体" pitchFamily="0" charset="1"/>
              </a:rPr>
              <a:t>成员变量和成员函数</a:t>
            </a:r>
            <a:r>
              <a:rPr lang="en-US" sz="2597" baseline="0" b="0" i="0" dirty="0" spc="0">
                <a:latin typeface="Arial" pitchFamily="0" charset="1"/>
              </a:rPr>
              <a:t>)</a:t>
            </a:r>
          </a:p>
        </p:txBody>
      </p:sp>
      <p:sp>
        <p:nvSpPr>
          <p:cNvPr id="529" name="Rectangle 529"/>
          <p:cNvSpPr/>
          <p:nvPr/>
        </p:nvSpPr>
        <p:spPr>
          <a:xfrm rot="0" flipH="0" flipV="0">
            <a:off x="848239" y="3321180"/>
            <a:ext cx="5697682" cy="117454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20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宋体" pitchFamily="0" charset="1"/>
              </a:rPr>
              <a:t>被私有化的成员只在本类中有效。</a:t>
            </a:r>
          </a:p>
          <a:p>
            <a:pPr marL="0">
              <a:lnSpc>
                <a:spcPts val="4025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常用之一：</a:t>
            </a:r>
          </a:p>
        </p:txBody>
      </p:sp>
      <p:sp>
        <p:nvSpPr>
          <p:cNvPr id="530" name="Rectangle 530"/>
          <p:cNvSpPr/>
          <p:nvPr/>
        </p:nvSpPr>
        <p:spPr>
          <a:xfrm rot="0" flipH="0" flipV="0">
            <a:off x="1305439" y="4228888"/>
            <a:ext cx="596256" cy="7812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909" baseline="-23812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3812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31" name="Rectangle 531"/>
          <p:cNvSpPr/>
          <p:nvPr/>
        </p:nvSpPr>
        <p:spPr>
          <a:xfrm rot="0" flipH="0" flipV="0">
            <a:off x="1591189" y="4533384"/>
            <a:ext cx="6701500" cy="83383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宋体" pitchFamily="0" charset="1"/>
              </a:rPr>
              <a:t>将成员变量私有化，对外提供对应的</a:t>
            </a:r>
            <a:r>
              <a:rPr lang="en-US" sz="2597" baseline="0" b="0" i="0" dirty="0" spc="0">
                <a:latin typeface="Arial" pitchFamily="0" charset="1"/>
              </a:rPr>
              <a:t>set </a:t>
            </a:r>
            <a:r>
              <a:rPr lang="en-US" sz="2597" baseline="0" b="0" i="0" dirty="0" spc="0">
                <a:latin typeface="宋体" pitchFamily="0" charset="1"/>
              </a:rPr>
              <a:t>，</a:t>
            </a:r>
            <a:r>
              <a:rPr lang="en-US" sz="2597" baseline="0" b="0" i="0" dirty="0" spc="0">
                <a:latin typeface="Arial" pitchFamily="0" charset="1"/>
              </a:rPr>
              <a:t>get </a:t>
            </a:r>
          </a:p>
          <a:p>
            <a:pPr marL="0">
              <a:lnSpc>
                <a:spcPts val="3086"/>
              </a:lnSpc>
            </a:pPr>
            <a:r>
              <a:rPr lang="en-US" sz="2597" baseline="0" b="0" i="0" dirty="0" spc="0">
                <a:latin typeface="宋体" pitchFamily="0" charset="1"/>
              </a:rPr>
              <a:t>方法对其进行访问。提高对数据访问的安全</a:t>
            </a:r>
          </a:p>
        </p:txBody>
      </p:sp>
      <p:sp>
        <p:nvSpPr>
          <p:cNvPr id="532" name="Rectangle 532"/>
          <p:cNvSpPr/>
          <p:nvPr/>
        </p:nvSpPr>
        <p:spPr>
          <a:xfrm rot="0" flipH="0" flipV="0">
            <a:off x="1591189" y="5252799"/>
            <a:ext cx="7133763" cy="5202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051276" algn="l"/>
              </a:tabLst>
            </a:pPr>
            <a:r>
              <a:rPr lang="en-US" sz="3934" baseline="-14000" b="0" i="0" dirty="0" spc="0">
                <a:latin typeface="宋体" pitchFamily="0" charset="1"/>
              </a:rPr>
              <a:t>性。	</a:t>
            </a:r>
            <a:r>
              <a:rPr lang="en-US" sz="2597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33" name="Freeform 533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Freeform 534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35" name="Picture 104"/>
          <p:cNvPicPr>
            <a:picLocks noChangeAspect="0" noChangeArrowheads="1"/>
          </p:cNvPicPr>
          <p:nvPr/>
        </p:nvPicPr>
        <p:blipFill>
          <a:blip r:embed="rId5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36" name="Rectangle 536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37" name="Rectangle 537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3.4 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构造函数</a:t>
            </a:r>
          </a:p>
        </p:txBody>
      </p:sp>
      <p:sp>
        <p:nvSpPr>
          <p:cNvPr id="538" name="Freeform 538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Freeform 539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Freeform 540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Freeform 541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Freeform 542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Freeform 543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Freeform 544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Freeform 545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Freeform 546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Freeform 547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Freeform 548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Freeform 549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Freeform 550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Freeform 551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552"/>
          <p:cNvSpPr/>
          <p:nvPr/>
        </p:nvSpPr>
        <p:spPr>
          <a:xfrm rot="0" flipH="0" flipV="0">
            <a:off x="848239" y="2024873"/>
            <a:ext cx="914400" cy="3653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宋体" pitchFamily="0" charset="1"/>
              </a:rPr>
              <a:t>特点：</a:t>
            </a:r>
          </a:p>
        </p:txBody>
      </p:sp>
      <p:sp>
        <p:nvSpPr>
          <p:cNvPr id="553" name="Rectangle 553"/>
          <p:cNvSpPr/>
          <p:nvPr/>
        </p:nvSpPr>
        <p:spPr>
          <a:xfrm rot="0" flipH="0" flipV="0">
            <a:off x="848239" y="2456120"/>
            <a:ext cx="2578174" cy="33629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Arial" pitchFamily="0" charset="1"/>
              </a:rPr>
              <a:t>1.</a:t>
            </a:r>
            <a:r>
              <a:rPr lang="en-US" sz="1500" baseline="0" b="0" i="0" dirty="0" spc="1032"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宋体" pitchFamily="0" charset="1"/>
              </a:rPr>
              <a:t>函数名与类名相同</a:t>
            </a:r>
          </a:p>
        </p:txBody>
      </p:sp>
      <p:sp>
        <p:nvSpPr>
          <p:cNvPr id="554" name="Rectangle 554"/>
          <p:cNvSpPr/>
          <p:nvPr/>
        </p:nvSpPr>
        <p:spPr>
          <a:xfrm rot="0" flipH="0" flipV="0">
            <a:off x="848239" y="2857694"/>
            <a:ext cx="2856653" cy="33629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Arial" pitchFamily="0" charset="1"/>
              </a:rPr>
              <a:t>2.</a:t>
            </a:r>
            <a:r>
              <a:rPr lang="en-US" sz="1500" baseline="0" b="0" i="0" dirty="0" spc="1032"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宋体" pitchFamily="0" charset="1"/>
              </a:rPr>
              <a:t>不用定义返回值类型</a:t>
            </a:r>
          </a:p>
        </p:txBody>
      </p:sp>
      <p:sp>
        <p:nvSpPr>
          <p:cNvPr id="555" name="Rectangle 555"/>
          <p:cNvSpPr/>
          <p:nvPr/>
        </p:nvSpPr>
        <p:spPr>
          <a:xfrm rot="0" flipH="0" flipV="0">
            <a:off x="848239" y="3224620"/>
            <a:ext cx="2751559" cy="3745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Arial" pitchFamily="0" charset="1"/>
              </a:rPr>
              <a:t>3.</a:t>
            </a:r>
            <a:r>
              <a:rPr lang="en-US" sz="1500" baseline="0" b="0" i="0" dirty="0" spc="1032"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宋体" pitchFamily="0" charset="1"/>
              </a:rPr>
              <a:t>不可以写</a:t>
            </a:r>
            <a:r>
              <a:rPr lang="en-US" sz="2202" baseline="0" b="0" i="0" dirty="0" spc="0">
                <a:latin typeface="Arial" pitchFamily="0" charset="1"/>
              </a:rPr>
              <a:t>return</a:t>
            </a:r>
            <a:r>
              <a:rPr lang="en-US" sz="2202" baseline="0" b="0" i="0" dirty="0" spc="0">
                <a:latin typeface="宋体" pitchFamily="0" charset="1"/>
              </a:rPr>
              <a:t>语句</a:t>
            </a:r>
          </a:p>
        </p:txBody>
      </p:sp>
      <p:sp>
        <p:nvSpPr>
          <p:cNvPr id="556" name="Rectangle 556"/>
          <p:cNvSpPr/>
          <p:nvPr/>
        </p:nvSpPr>
        <p:spPr>
          <a:xfrm rot="0" flipH="0" flipV="0">
            <a:off x="848239" y="3667745"/>
            <a:ext cx="914400" cy="3653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宋体" pitchFamily="0" charset="1"/>
              </a:rPr>
              <a:t>作用：</a:t>
            </a:r>
          </a:p>
        </p:txBody>
      </p:sp>
      <p:sp>
        <p:nvSpPr>
          <p:cNvPr id="557" name="Rectangle 557"/>
          <p:cNvSpPr/>
          <p:nvPr/>
        </p:nvSpPr>
        <p:spPr>
          <a:xfrm rot="0" flipH="0" flipV="0">
            <a:off x="848239" y="4098992"/>
            <a:ext cx="2513753" cy="33524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宋体" pitchFamily="0" charset="1"/>
              </a:rPr>
              <a:t>给对象进行初始化。</a:t>
            </a:r>
          </a:p>
        </p:txBody>
      </p:sp>
      <p:sp>
        <p:nvSpPr>
          <p:cNvPr id="558" name="Rectangle 558"/>
          <p:cNvSpPr/>
          <p:nvPr/>
        </p:nvSpPr>
        <p:spPr>
          <a:xfrm rot="0" flipH="0" flipV="0">
            <a:off x="848239" y="4500575"/>
            <a:ext cx="838178" cy="33524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宋体" pitchFamily="0" charset="1"/>
              </a:rPr>
              <a:t>注意：</a:t>
            </a:r>
          </a:p>
        </p:txBody>
      </p:sp>
      <p:sp>
        <p:nvSpPr>
          <p:cNvPr id="559" name="Rectangle 559"/>
          <p:cNvSpPr/>
          <p:nvPr/>
        </p:nvSpPr>
        <p:spPr>
          <a:xfrm rot="0" flipH="0" flipV="0">
            <a:off x="848239" y="4902902"/>
            <a:ext cx="3136671" cy="33629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Arial" pitchFamily="0" charset="1"/>
              </a:rPr>
              <a:t>1.</a:t>
            </a:r>
            <a:r>
              <a:rPr lang="en-US" sz="1500" baseline="0" b="0" i="0" dirty="0" spc="1032"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宋体" pitchFamily="0" charset="1"/>
              </a:rPr>
              <a:t>默认构造函数的特点。</a:t>
            </a:r>
          </a:p>
        </p:txBody>
      </p:sp>
      <p:sp>
        <p:nvSpPr>
          <p:cNvPr id="560" name="Rectangle 560"/>
          <p:cNvSpPr/>
          <p:nvPr/>
        </p:nvSpPr>
        <p:spPr>
          <a:xfrm rot="0" flipH="0" flipV="0">
            <a:off x="848239" y="5304476"/>
            <a:ext cx="5090753" cy="33629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00" baseline="0" b="0" i="0" dirty="0" spc="0">
                <a:latin typeface="Arial" pitchFamily="0" charset="1"/>
              </a:rPr>
              <a:t>2.</a:t>
            </a:r>
            <a:r>
              <a:rPr lang="en-US" sz="1500" baseline="0" b="0" i="0" dirty="0" spc="1032"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宋体" pitchFamily="0" charset="1"/>
              </a:rPr>
              <a:t>多个构造函数是以重载的形式存在的。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61" name="Freeform 56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Freeform 56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63" name="Picture 104"/>
          <p:cNvPicPr>
            <a:picLocks noChangeAspect="0" noChangeArrowheads="1"/>
          </p:cNvPicPr>
          <p:nvPr/>
        </p:nvPicPr>
        <p:blipFill>
          <a:blip r:embed="rId5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64" name="Rectangle 56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65" name="Rectangle 565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3.5 </a:t>
            </a:r>
            <a:r>
              <a:rPr lang="en-US" sz="3300" baseline="0" b="1" i="0" dirty="0" spc="0">
                <a:solidFill>
                  <a:srgbClr val="336565"/>
                </a:solidFill>
                <a:latin typeface="Courier New" pitchFamily="0" charset="1"/>
              </a:rPr>
              <a:t>this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关键字</a:t>
            </a:r>
          </a:p>
        </p:txBody>
      </p:sp>
      <p:sp>
        <p:nvSpPr>
          <p:cNvPr id="566" name="Freeform 56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Freeform 56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Freeform 56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Freeform 56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Freeform 57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Freeform 57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Freeform 57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Freeform 57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Freeform 57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Freeform 57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Freeform 57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Freeform 57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Freeform 57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Freeform 57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Rectangle 580"/>
          <p:cNvSpPr/>
          <p:nvPr/>
        </p:nvSpPr>
        <p:spPr>
          <a:xfrm rot="0" flipH="0" flipV="0">
            <a:off x="848239" y="1984670"/>
            <a:ext cx="5961278" cy="8464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宋体" pitchFamily="0" charset="1"/>
              </a:rPr>
              <a:t>特点：</a:t>
            </a:r>
            <a:r>
              <a:rPr lang="en-US" sz="2400" baseline="0" b="0" i="0" dirty="0" spc="0">
                <a:latin typeface="Arial" pitchFamily="0" charset="1"/>
              </a:rPr>
              <a:t>this</a:t>
            </a:r>
            <a:r>
              <a:rPr lang="en-US" sz="2400" baseline="0" b="0" i="0" dirty="0" spc="0">
                <a:latin typeface="宋体" pitchFamily="0" charset="1"/>
              </a:rPr>
              <a:t>代表其所在函数所属对象的引用。</a:t>
            </a:r>
          </a:p>
          <a:p>
            <a:pPr marL="0">
              <a:lnSpc>
                <a:spcPts val="3451"/>
              </a:lnSpc>
            </a:pPr>
            <a:r>
              <a:rPr lang="en-US" sz="2400" baseline="0" b="0" i="0" dirty="0" spc="0">
                <a:latin typeface="宋体" pitchFamily="0" charset="1"/>
              </a:rPr>
              <a:t>换言之：</a:t>
            </a:r>
            <a:r>
              <a:rPr lang="en-US" sz="2400" baseline="0" b="0" i="0" dirty="0" spc="0">
                <a:latin typeface="Arial" pitchFamily="0" charset="1"/>
              </a:rPr>
              <a:t>this</a:t>
            </a:r>
            <a:r>
              <a:rPr lang="en-US" sz="2400" baseline="0" b="0" i="0" dirty="0" spc="0">
                <a:latin typeface="宋体" pitchFamily="0" charset="1"/>
              </a:rPr>
              <a:t>代本类对象的引用。</a:t>
            </a:r>
          </a:p>
        </p:txBody>
      </p:sp>
      <p:sp>
        <p:nvSpPr>
          <p:cNvPr id="581" name="Rectangle 581"/>
          <p:cNvSpPr/>
          <p:nvPr/>
        </p:nvSpPr>
        <p:spPr>
          <a:xfrm rot="0" flipH="0" flipV="0">
            <a:off x="848239" y="3299272"/>
            <a:ext cx="7180477" cy="8464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宋体" pitchFamily="0" charset="1"/>
              </a:rPr>
              <a:t>什么时候使用</a:t>
            </a:r>
            <a:r>
              <a:rPr lang="en-US" sz="2400" baseline="0" b="0" i="0" dirty="0" spc="0">
                <a:latin typeface="Arial" pitchFamily="0" charset="1"/>
              </a:rPr>
              <a:t>this</a:t>
            </a:r>
            <a:r>
              <a:rPr lang="en-US" sz="2400" baseline="0" b="0" i="0" dirty="0" spc="0">
                <a:latin typeface="宋体" pitchFamily="0" charset="1"/>
              </a:rPr>
              <a:t>关键字呢？</a:t>
            </a:r>
          </a:p>
          <a:p>
            <a:pPr marL="0">
              <a:lnSpc>
                <a:spcPts val="3451"/>
              </a:lnSpc>
            </a:pPr>
            <a:r>
              <a:rPr lang="en-US" sz="2400" baseline="0" b="0" i="0" dirty="0" spc="0">
                <a:latin typeface="宋体" pitchFamily="0" charset="1"/>
              </a:rPr>
              <a:t>当在函数内需要用到调用该函数的对象时，就用</a:t>
            </a:r>
            <a:r>
              <a:rPr lang="en-US" sz="2400" baseline="0" b="0" i="0" dirty="0" spc="0">
                <a:latin typeface="Arial" pitchFamily="0" charset="1"/>
              </a:rPr>
              <a:t>this</a:t>
            </a:r>
            <a:r>
              <a:rPr lang="en-US" sz="2400" baseline="0" b="0" i="0" dirty="0" spc="0">
                <a:latin typeface="宋体" pitchFamily="0" charset="1"/>
              </a:rPr>
              <a:t>。</a:t>
            </a:r>
          </a:p>
        </p:txBody>
      </p:sp>
      <p:sp>
        <p:nvSpPr>
          <p:cNvPr id="582" name="Rectangle 582"/>
          <p:cNvSpPr/>
          <p:nvPr/>
        </p:nvSpPr>
        <p:spPr>
          <a:xfrm rot="0" flipH="0" flipV="0">
            <a:off x="848239" y="4215928"/>
            <a:ext cx="914400" cy="3653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宋体" pitchFamily="0" charset="1"/>
              </a:rPr>
              <a:t>例程。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83" name="Freeform 583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Freeform 584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85" name="Picture 104"/>
          <p:cNvPicPr>
            <a:picLocks noChangeAspect="0" noChangeArrowheads="1"/>
          </p:cNvPicPr>
          <p:nvPr/>
        </p:nvPicPr>
        <p:blipFill>
          <a:blip r:embed="rId5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86" name="Rectangle 586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87" name="Rectangle 587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3.6 </a:t>
            </a:r>
            <a:r>
              <a:rPr lang="en-US" sz="3300" baseline="0" b="1" i="0" dirty="0" spc="0">
                <a:solidFill>
                  <a:srgbClr val="336565"/>
                </a:solidFill>
                <a:latin typeface="Courier New" pitchFamily="0" charset="1"/>
              </a:rPr>
              <a:t>static(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静态</a:t>
            </a:r>
            <a:r>
              <a:rPr lang="en-US" sz="3300" baseline="0" b="1" i="0" dirty="0" spc="0">
                <a:solidFill>
                  <a:srgbClr val="336565"/>
                </a:solidFill>
                <a:latin typeface="Courier New" pitchFamily="0" charset="1"/>
              </a:rPr>
              <a:t>)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关键字</a:t>
            </a:r>
          </a:p>
        </p:txBody>
      </p:sp>
      <p:sp>
        <p:nvSpPr>
          <p:cNvPr id="588" name="Freeform 588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Freeform 589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Freeform 590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Freeform 591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Freeform 592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Freeform 593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Freeform 594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Freeform 595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Freeform 596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Freeform 597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Freeform 598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Freeform 599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Freeform 600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Freeform 601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Rectangle 602"/>
          <p:cNvSpPr/>
          <p:nvPr/>
        </p:nvSpPr>
        <p:spPr>
          <a:xfrm rot="0" flipH="0" flipV="0">
            <a:off x="848239" y="1953245"/>
            <a:ext cx="2657307" cy="7863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1" i="0" dirty="0" spc="0">
                <a:latin typeface="Courier New" pitchFamily="0" charset="1"/>
              </a:rPr>
              <a:t>static</a:t>
            </a:r>
            <a:r>
              <a:rPr lang="en-US" sz="2400" baseline="0" b="0" i="0" dirty="0" spc="0">
                <a:latin typeface="宋体" pitchFamily="0" charset="1"/>
              </a:rPr>
              <a:t>关键字：</a:t>
            </a:r>
          </a:p>
          <a:p>
            <a:pPr marL="457200">
              <a:lnSpc>
                <a:spcPts val="2930"/>
              </a:lnSpc>
              <a:tabLst>
                <a:tab pos="935688" algn="l"/>
              </a:tabLst>
            </a:pPr>
            <a:r>
              <a:rPr lang="en-US" sz="4545" baseline="-8568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03" name="Rectangle 603"/>
          <p:cNvSpPr/>
          <p:nvPr/>
        </p:nvSpPr>
        <p:spPr>
          <a:xfrm rot="0" flipH="0" flipV="0">
            <a:off x="848239" y="2390587"/>
            <a:ext cx="5060286" cy="7079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1997" baseline="0" b="0" i="0" dirty="0" spc="0">
                <a:latin typeface="宋体" pitchFamily="0" charset="1"/>
              </a:rPr>
              <a:t>用于修饰成员（成员变量和成员函数）</a:t>
            </a:r>
          </a:p>
          <a:p>
            <a:pPr marL="0">
              <a:lnSpc>
                <a:spcPts val="3178"/>
              </a:lnSpc>
            </a:pPr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被修饰后的成员具备以下特点：</a:t>
            </a:r>
          </a:p>
        </p:txBody>
      </p:sp>
      <p:sp>
        <p:nvSpPr>
          <p:cNvPr id="604" name="Rectangle 604"/>
          <p:cNvSpPr/>
          <p:nvPr/>
        </p:nvSpPr>
        <p:spPr>
          <a:xfrm rot="0" flipH="0" flipV="0">
            <a:off x="1305439" y="3130021"/>
            <a:ext cx="532399" cy="340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78488" algn="l"/>
              </a:tabLst>
            </a:pPr>
            <a:r>
              <a:rPr lang="en-US" sz="2116" baseline="4788" b="0" i="0" dirty="0" spc="0">
                <a:solidFill>
                  <a:srgbClr val="97CDCC"/>
                </a:solidFill>
                <a:latin typeface="Wingdings" pitchFamily="0" charset="1"/>
              </a:rPr>
              <a:t>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05" name="Rectangle 605"/>
          <p:cNvSpPr/>
          <p:nvPr/>
        </p:nvSpPr>
        <p:spPr>
          <a:xfrm rot="0" flipH="0" flipV="0">
            <a:off x="2212699" y="3520551"/>
            <a:ext cx="44386" cy="2799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solidFill>
                  <a:srgbClr val="97CDCC"/>
                </a:solidFill>
                <a:latin typeface="Times New Roman" pitchFamily="0" charset="1"/>
              </a:rPr>
              <a:t> </a:t>
            </a:r>
          </a:p>
        </p:txBody>
      </p:sp>
      <p:sp>
        <p:nvSpPr>
          <p:cNvPr id="606" name="Rectangle 606"/>
          <p:cNvSpPr/>
          <p:nvPr/>
        </p:nvSpPr>
        <p:spPr>
          <a:xfrm rot="0" flipH="0" flipV="0">
            <a:off x="1305439" y="3126679"/>
            <a:ext cx="2570884" cy="6412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1997" baseline="0" b="0" i="0" dirty="0" spc="0">
                <a:latin typeface="宋体" pitchFamily="0" charset="1"/>
              </a:rPr>
              <a:t>随着类的加载而加载</a:t>
            </a:r>
          </a:p>
          <a:p>
            <a:pPr marL="0">
              <a:lnSpc>
                <a:spcPts val="2653"/>
              </a:lnSpc>
            </a:pPr>
            <a:r>
              <a:rPr lang="en-US" sz="1397" baseline="0" b="0" i="0" dirty="0" spc="1205">
                <a:solidFill>
                  <a:srgbClr val="97CDCC"/>
                </a:solidFill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优先于对象存在</a:t>
            </a:r>
          </a:p>
        </p:txBody>
      </p:sp>
      <p:sp>
        <p:nvSpPr>
          <p:cNvPr id="607" name="Rectangle 607"/>
          <p:cNvSpPr/>
          <p:nvPr/>
        </p:nvSpPr>
        <p:spPr>
          <a:xfrm rot="0" flipH="0" flipV="0">
            <a:off x="1305439" y="3855831"/>
            <a:ext cx="951646" cy="2799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907260" algn="l"/>
              </a:tabLst>
            </a:pPr>
            <a:r>
              <a:rPr lang="en-US" sz="2116" baseline="8658" b="0" i="0" dirty="0" spc="0">
                <a:solidFill>
                  <a:srgbClr val="97CDCC"/>
                </a:solidFill>
                <a:latin typeface="Wingdings" pitchFamily="0" charset="1"/>
              </a:rPr>
              <a:t>	</a:t>
            </a:r>
            <a:r>
              <a:rPr lang="en-US" sz="1397" baseline="0" b="0" i="0" dirty="0" spc="0">
                <a:solidFill>
                  <a:srgbClr val="97CDCC"/>
                </a:solidFill>
                <a:latin typeface="Times New Roman" pitchFamily="0" charset="1"/>
              </a:rPr>
              <a:t> </a:t>
            </a:r>
          </a:p>
        </p:txBody>
      </p:sp>
      <p:sp>
        <p:nvSpPr>
          <p:cNvPr id="608" name="Rectangle 608"/>
          <p:cNvSpPr/>
          <p:nvPr/>
        </p:nvSpPr>
        <p:spPr>
          <a:xfrm rot="0" flipH="0" flipV="0">
            <a:off x="2212699" y="4191111"/>
            <a:ext cx="44386" cy="2799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solidFill>
                  <a:srgbClr val="97CDCC"/>
                </a:solidFill>
                <a:latin typeface="Times New Roman" pitchFamily="0" charset="1"/>
              </a:rPr>
              <a:t> </a:t>
            </a:r>
          </a:p>
        </p:txBody>
      </p:sp>
      <p:sp>
        <p:nvSpPr>
          <p:cNvPr id="609" name="Rectangle 609"/>
          <p:cNvSpPr/>
          <p:nvPr/>
        </p:nvSpPr>
        <p:spPr>
          <a:xfrm rot="0" flipH="0" flipV="0">
            <a:off x="1305439" y="3797239"/>
            <a:ext cx="2570884" cy="6404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1997" baseline="0" b="0" i="0" dirty="0" spc="0">
                <a:latin typeface="宋体" pitchFamily="0" charset="1"/>
              </a:rPr>
              <a:t>被所有对象所共享</a:t>
            </a:r>
          </a:p>
          <a:p>
            <a:pPr marL="0">
              <a:lnSpc>
                <a:spcPts val="2647"/>
              </a:lnSpc>
            </a:pPr>
            <a:r>
              <a:rPr lang="en-US" sz="1397" baseline="0" b="0" i="0" dirty="0" spc="1205">
                <a:solidFill>
                  <a:srgbClr val="97CDCC"/>
                </a:solidFill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可以直接被类名调用</a:t>
            </a:r>
          </a:p>
        </p:txBody>
      </p:sp>
      <p:sp>
        <p:nvSpPr>
          <p:cNvPr id="610" name="Rectangle 610"/>
          <p:cNvSpPr/>
          <p:nvPr/>
        </p:nvSpPr>
        <p:spPr>
          <a:xfrm rot="0" flipH="0" flipV="0">
            <a:off x="848239" y="4428355"/>
            <a:ext cx="1562100" cy="7828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71" baseline="-20079" b="0" i="0" dirty="0" spc="1431">
                <a:latin typeface="Wingdings" pitchFamily="0" charset="1"/>
              </a:rPr>
              <a:t></a:t>
            </a:r>
            <a:r>
              <a:rPr lang="en-US" sz="3636" baseline="-14206" b="0" i="0" dirty="0" spc="0">
                <a:latin typeface="宋体" pitchFamily="0" charset="1"/>
              </a:rPr>
              <a:t>使用注意</a:t>
            </a:r>
          </a:p>
          <a:p>
            <a:pPr marL="457200">
              <a:lnSpc>
                <a:spcPts val="2925"/>
              </a:lnSpc>
              <a:tabLst>
                <a:tab pos="935688" algn="l"/>
              </a:tabLst>
            </a:pPr>
            <a:r>
              <a:rPr lang="en-US" sz="2116" baseline="4359" b="0" i="0" dirty="0" spc="0">
                <a:solidFill>
                  <a:srgbClr val="97CDCC"/>
                </a:solidFill>
                <a:latin typeface="Wingdings" pitchFamily="0" charset="1"/>
              </a:rPr>
              <a:t>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11" name="Rectangle 611"/>
          <p:cNvSpPr/>
          <p:nvPr/>
        </p:nvSpPr>
        <p:spPr>
          <a:xfrm rot="0" flipH="0" flipV="0">
            <a:off x="2212699" y="5262483"/>
            <a:ext cx="44386" cy="2799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solidFill>
                  <a:srgbClr val="97CDCC"/>
                </a:solidFill>
                <a:latin typeface="Times New Roman" pitchFamily="0" charset="1"/>
              </a:rPr>
              <a:t> </a:t>
            </a:r>
          </a:p>
        </p:txBody>
      </p:sp>
      <p:sp>
        <p:nvSpPr>
          <p:cNvPr id="612" name="Rectangle 612"/>
          <p:cNvSpPr/>
          <p:nvPr/>
        </p:nvSpPr>
        <p:spPr>
          <a:xfrm rot="0" flipH="0" flipV="0">
            <a:off x="1305439" y="4868611"/>
            <a:ext cx="4958102" cy="6457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1997" baseline="0" b="0" i="0" dirty="0" spc="0">
                <a:latin typeface="宋体" pitchFamily="0" charset="1"/>
              </a:rPr>
              <a:t>静态方法只能访问静态成员</a:t>
            </a:r>
          </a:p>
          <a:p>
            <a:pPr marL="0">
              <a:lnSpc>
                <a:spcPts val="2689"/>
              </a:lnSpc>
            </a:pPr>
            <a:r>
              <a:rPr lang="en-US" sz="1397" baseline="0" b="0" i="0" dirty="0" spc="1205">
                <a:solidFill>
                  <a:srgbClr val="97CDCC"/>
                </a:solidFill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静态方法中不可以写</a:t>
            </a:r>
            <a:r>
              <a:rPr lang="en-US" sz="1997" baseline="0" b="0" i="0" dirty="0" spc="0">
                <a:latin typeface="Courier New" pitchFamily="0" charset="1"/>
              </a:rPr>
              <a:t>this</a:t>
            </a:r>
            <a:r>
              <a:rPr lang="en-US" sz="1997" baseline="0" b="0" i="0" dirty="0" spc="0">
                <a:latin typeface="宋体" pitchFamily="0" charset="1"/>
              </a:rPr>
              <a:t>，</a:t>
            </a:r>
            <a:r>
              <a:rPr lang="en-US" sz="1997" baseline="0" b="0" i="0" dirty="0" spc="0">
                <a:latin typeface="Courier New" pitchFamily="0" charset="1"/>
              </a:rPr>
              <a:t>super</a:t>
            </a:r>
            <a:r>
              <a:rPr lang="en-US" sz="1997" baseline="0" b="0" i="0" dirty="0" spc="0">
                <a:latin typeface="宋体" pitchFamily="0" charset="1"/>
              </a:rPr>
              <a:t>关键字</a:t>
            </a:r>
          </a:p>
        </p:txBody>
      </p:sp>
      <p:sp>
        <p:nvSpPr>
          <p:cNvPr id="613" name="Rectangle 613"/>
          <p:cNvSpPr/>
          <p:nvPr/>
        </p:nvSpPr>
        <p:spPr>
          <a:xfrm rot="0" flipH="0" flipV="0">
            <a:off x="1305439" y="5563473"/>
            <a:ext cx="951646" cy="2808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907260" algn="l"/>
              </a:tabLst>
            </a:pPr>
            <a:r>
              <a:rPr lang="en-US" sz="2116" baseline="-10225" b="0" i="0" dirty="0" spc="0">
                <a:solidFill>
                  <a:srgbClr val="97CDCC"/>
                </a:solidFill>
                <a:latin typeface="Wingdings" pitchFamily="0" charset="1"/>
              </a:rPr>
              <a:t>	</a:t>
            </a:r>
            <a:r>
              <a:rPr lang="en-US" sz="1397" baseline="0" b="0" i="0" dirty="0" spc="0">
                <a:solidFill>
                  <a:srgbClr val="97CDCC"/>
                </a:solidFill>
                <a:latin typeface="Times New Roman" pitchFamily="0" charset="1"/>
              </a:rPr>
              <a:t> </a:t>
            </a:r>
          </a:p>
        </p:txBody>
      </p:sp>
      <p:sp>
        <p:nvSpPr>
          <p:cNvPr id="614" name="Rectangle 614"/>
          <p:cNvSpPr/>
          <p:nvPr/>
        </p:nvSpPr>
        <p:spPr>
          <a:xfrm rot="0" flipH="0" flipV="0">
            <a:off x="2212699" y="5932281"/>
            <a:ext cx="44386" cy="2799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solidFill>
                  <a:srgbClr val="97CDCC"/>
                </a:solidFill>
                <a:latin typeface="Times New Roman" pitchFamily="0" charset="1"/>
              </a:rPr>
              <a:t> </a:t>
            </a:r>
          </a:p>
        </p:txBody>
      </p:sp>
      <p:sp>
        <p:nvSpPr>
          <p:cNvPr id="615" name="Rectangle 615"/>
          <p:cNvSpPr/>
          <p:nvPr/>
        </p:nvSpPr>
        <p:spPr>
          <a:xfrm rot="0" flipH="0" flipV="0">
            <a:off x="1591189" y="5538409"/>
            <a:ext cx="1777744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主函数是静态的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31" name="Freeform 13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Freeform 13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3" name="Picture 104"/>
          <p:cNvPicPr>
            <a:picLocks noChangeAspect="0" noChangeArrowheads="1"/>
          </p:cNvPicPr>
          <p:nvPr/>
        </p:nvPicPr>
        <p:blipFill>
          <a:blip r:embed="rId1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34" name="Rectangle 13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35" name="Rectangle 13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136" name="Freeform 13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Freeform 13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Freeform 13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Freeform 13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Freeform 14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Freeform 14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Freeform 14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Freeform 14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Freeform 14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Freeform 14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Freeform 14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Freeform 14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Freeform 14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Freeform 14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Rectangle 150"/>
          <p:cNvSpPr/>
          <p:nvPr/>
        </p:nvSpPr>
        <p:spPr>
          <a:xfrm rot="0" flipH="0" flipV="0">
            <a:off x="776611" y="1035439"/>
            <a:ext cx="2100026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3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面向对象</a:t>
            </a:r>
          </a:p>
        </p:txBody>
      </p:sp>
      <p:sp>
        <p:nvSpPr>
          <p:cNvPr id="151" name="Rectangle 151"/>
          <p:cNvSpPr/>
          <p:nvPr/>
        </p:nvSpPr>
        <p:spPr>
          <a:xfrm rot="0" flipH="0" flipV="0">
            <a:off x="848239" y="1971717"/>
            <a:ext cx="3415187" cy="16637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Arial" pitchFamily="0" charset="1"/>
              </a:rPr>
              <a:t>3.1 </a:t>
            </a:r>
            <a:r>
              <a:rPr lang="en-US" sz="3102" baseline="0" b="0" i="0" dirty="0" spc="0">
                <a:latin typeface="宋体" pitchFamily="0" charset="1"/>
              </a:rPr>
              <a:t>面向对象概念</a:t>
            </a:r>
          </a:p>
          <a:p>
            <a:pPr marL="0">
              <a:lnSpc>
                <a:spcPts val="4476"/>
              </a:lnSpc>
            </a:pPr>
            <a:r>
              <a:rPr lang="en-US" sz="3102" baseline="0" b="0" i="0" dirty="0" spc="0">
                <a:latin typeface="Arial" pitchFamily="0" charset="1"/>
              </a:rPr>
              <a:t>3.2 </a:t>
            </a:r>
            <a:r>
              <a:rPr lang="en-US" sz="3102" baseline="0" b="0" i="0" dirty="0" spc="0">
                <a:latin typeface="宋体" pitchFamily="0" charset="1"/>
              </a:rPr>
              <a:t>类与对象的关系</a:t>
            </a:r>
          </a:p>
          <a:p>
            <a:pPr marL="0">
              <a:lnSpc>
                <a:spcPts val="4469"/>
              </a:lnSpc>
            </a:pPr>
            <a:r>
              <a:rPr lang="en-US" sz="3102" baseline="0" b="0" i="0" dirty="0" spc="0">
                <a:latin typeface="Arial" pitchFamily="0" charset="1"/>
              </a:rPr>
              <a:t>3.3 </a:t>
            </a:r>
            <a:r>
              <a:rPr lang="en-US" sz="3102" baseline="0" b="0" i="0" dirty="0" spc="0">
                <a:latin typeface="宋体" pitchFamily="0" charset="1"/>
              </a:rPr>
              <a:t>封装</a:t>
            </a:r>
          </a:p>
        </p:txBody>
      </p:sp>
      <p:sp>
        <p:nvSpPr>
          <p:cNvPr id="152" name="Rectangle 152"/>
          <p:cNvSpPr/>
          <p:nvPr/>
        </p:nvSpPr>
        <p:spPr>
          <a:xfrm rot="0" flipH="0" flipV="0">
            <a:off x="848239" y="3676355"/>
            <a:ext cx="2233325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Arial" pitchFamily="0" charset="1"/>
              </a:rPr>
              <a:t>3.4 </a:t>
            </a:r>
            <a:r>
              <a:rPr lang="en-US" sz="3102" baseline="0" b="0" i="0" dirty="0" spc="0">
                <a:latin typeface="宋体" pitchFamily="0" charset="1"/>
              </a:rPr>
              <a:t>构造函数</a:t>
            </a:r>
          </a:p>
        </p:txBody>
      </p:sp>
      <p:sp>
        <p:nvSpPr>
          <p:cNvPr id="153" name="Rectangle 153"/>
          <p:cNvSpPr/>
          <p:nvPr/>
        </p:nvSpPr>
        <p:spPr>
          <a:xfrm rot="0" flipH="0" flipV="0">
            <a:off x="848239" y="4244831"/>
            <a:ext cx="2451181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Arial" pitchFamily="0" charset="1"/>
              </a:rPr>
              <a:t>3.5 this</a:t>
            </a:r>
            <a:r>
              <a:rPr lang="en-US" sz="3102" baseline="0" b="0" i="0" dirty="0" spc="0">
                <a:latin typeface="宋体" pitchFamily="0" charset="1"/>
              </a:rPr>
              <a:t>关键字</a:t>
            </a:r>
          </a:p>
        </p:txBody>
      </p:sp>
      <p:sp>
        <p:nvSpPr>
          <p:cNvPr id="154" name="Rectangle 154"/>
          <p:cNvSpPr/>
          <p:nvPr/>
        </p:nvSpPr>
        <p:spPr>
          <a:xfrm rot="0" flipH="0" flipV="0">
            <a:off x="848239" y="4813307"/>
            <a:ext cx="2758466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Arial" pitchFamily="0" charset="1"/>
              </a:rPr>
              <a:t>3.6 static</a:t>
            </a:r>
            <a:r>
              <a:rPr lang="en-US" sz="3102" baseline="0" b="0" i="0" dirty="0" spc="0">
                <a:latin typeface="宋体" pitchFamily="0" charset="1"/>
              </a:rPr>
              <a:t>关键字</a:t>
            </a:r>
          </a:p>
        </p:txBody>
      </p:sp>
      <p:sp>
        <p:nvSpPr>
          <p:cNvPr id="155" name="Rectangle 155"/>
          <p:cNvSpPr/>
          <p:nvPr/>
        </p:nvSpPr>
        <p:spPr>
          <a:xfrm rot="0" flipH="0" flipV="0">
            <a:off x="848239" y="5381782"/>
            <a:ext cx="3021233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Arial" pitchFamily="0" charset="1"/>
              </a:rPr>
              <a:t>3.7 </a:t>
            </a:r>
            <a:r>
              <a:rPr lang="en-US" sz="3102" baseline="0" b="0" i="0" dirty="0" spc="0">
                <a:latin typeface="宋体" pitchFamily="0" charset="1"/>
              </a:rPr>
              <a:t>单例设计模式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56" name="Freeform 15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Freeform 15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8" name="Picture 104"/>
          <p:cNvPicPr>
            <a:picLocks noChangeAspect="0" noChangeArrowheads="1"/>
          </p:cNvPicPr>
          <p:nvPr/>
        </p:nvPicPr>
        <p:blipFill>
          <a:blip r:embed="rId1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59" name="Rectangle 15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60" name="Rectangle 160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3.1 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面向对象概念</a:t>
            </a:r>
          </a:p>
        </p:txBody>
      </p:sp>
      <p:sp>
        <p:nvSpPr>
          <p:cNvPr id="161" name="Freeform 16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Freeform 16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Freeform 16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Freeform 16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Freeform 16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Freeform 16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Freeform 16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Freeform 16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Freeform 16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Freeform 17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Freeform 17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Freeform 17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Freeform 17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Freeform 17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Rectangle 175"/>
          <p:cNvSpPr/>
          <p:nvPr/>
        </p:nvSpPr>
        <p:spPr>
          <a:xfrm rot="0" flipH="0" flipV="0">
            <a:off x="848239" y="1971717"/>
            <a:ext cx="3743823" cy="10960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Arial" pitchFamily="0" charset="1"/>
              </a:rPr>
              <a:t>3.1.1 </a:t>
            </a:r>
            <a:r>
              <a:rPr lang="en-US" sz="3102" baseline="0" b="0" i="0" dirty="0" spc="0">
                <a:latin typeface="宋体" pitchFamily="0" charset="1"/>
              </a:rPr>
              <a:t>理解面向对象</a:t>
            </a:r>
          </a:p>
          <a:p>
            <a:pPr marL="0">
              <a:lnSpc>
                <a:spcPts val="4476"/>
              </a:lnSpc>
            </a:pPr>
            <a:r>
              <a:rPr lang="en-US" sz="3102" baseline="0" b="0" i="0" dirty="0" spc="0">
                <a:latin typeface="Arial" pitchFamily="0" charset="1"/>
              </a:rPr>
              <a:t>3.1.2 </a:t>
            </a:r>
            <a:r>
              <a:rPr lang="en-US" sz="3102" baseline="0" b="0" i="0" dirty="0" spc="0">
                <a:latin typeface="宋体" pitchFamily="0" charset="1"/>
              </a:rPr>
              <a:t>面向对象的特点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76" name="Freeform 17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Freeform 17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8" name="Picture 104"/>
          <p:cNvPicPr>
            <a:picLocks noChangeAspect="0" noChangeArrowheads="1"/>
          </p:cNvPicPr>
          <p:nvPr/>
        </p:nvPicPr>
        <p:blipFill>
          <a:blip r:embed="rId1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79" name="Rectangle 17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80" name="Rectangle 180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181" name="Freeform 18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Freeform 18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Freeform 18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Freeform 18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Freeform 18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Freeform 18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Freeform 18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Freeform 18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Freeform 18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Freeform 19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Freeform 19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Freeform 19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Freeform 19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Freeform 19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Rectangle 195"/>
          <p:cNvSpPr/>
          <p:nvPr/>
        </p:nvSpPr>
        <p:spPr>
          <a:xfrm rot="0" flipH="0" flipV="0">
            <a:off x="776611" y="1120464"/>
            <a:ext cx="3200343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3.1.1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理解面向对象</a:t>
            </a:r>
          </a:p>
        </p:txBody>
      </p:sp>
      <p:sp>
        <p:nvSpPr>
          <p:cNvPr id="196" name="Rectangle 196"/>
          <p:cNvSpPr/>
          <p:nvPr/>
        </p:nvSpPr>
        <p:spPr>
          <a:xfrm rot="0" flipH="0" flipV="0">
            <a:off x="848239" y="2022679"/>
            <a:ext cx="5464302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面向对象是相对面向过程而言</a:t>
            </a:r>
          </a:p>
        </p:txBody>
      </p:sp>
      <p:sp>
        <p:nvSpPr>
          <p:cNvPr id="197" name="Rectangle 197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98" name="Rectangle 198"/>
          <p:cNvSpPr/>
          <p:nvPr/>
        </p:nvSpPr>
        <p:spPr>
          <a:xfrm rot="0" flipH="0" flipV="0">
            <a:off x="848239" y="2591131"/>
            <a:ext cx="6252210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面向对象和面向过程都是一种思想</a:t>
            </a:r>
          </a:p>
        </p:txBody>
      </p:sp>
      <p:sp>
        <p:nvSpPr>
          <p:cNvPr id="199" name="Rectangle 199"/>
          <p:cNvSpPr/>
          <p:nvPr/>
        </p:nvSpPr>
        <p:spPr>
          <a:xfrm rot="0" flipH="0" flipV="0">
            <a:off x="1831782" y="30038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00" name="Rectangle 200"/>
          <p:cNvSpPr/>
          <p:nvPr/>
        </p:nvSpPr>
        <p:spPr>
          <a:xfrm rot="0" flipH="0" flipV="0">
            <a:off x="848239" y="3158821"/>
            <a:ext cx="1918716" cy="10093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面向过程</a:t>
            </a:r>
          </a:p>
          <a:p>
            <a:pPr marL="457200">
              <a:lnSpc>
                <a:spcPts val="4200"/>
              </a:lnSpc>
            </a:pPr>
            <a:r>
              <a:rPr lang="en-US" sz="5909" baseline="-27658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7658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01" name="Rectangle 201"/>
          <p:cNvSpPr/>
          <p:nvPr/>
        </p:nvSpPr>
        <p:spPr>
          <a:xfrm rot="0" flipH="0" flipV="0">
            <a:off x="848239" y="3714273"/>
            <a:ext cx="3384596" cy="9650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2597" baseline="0" b="0" i="0" dirty="0" spc="0">
                <a:latin typeface="宋体" pitchFamily="0" charset="1"/>
              </a:rPr>
              <a:t>强调的是功能行为</a:t>
            </a:r>
          </a:p>
          <a:p>
            <a:pPr marL="0">
              <a:lnSpc>
                <a:spcPts val="448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面向对象</a:t>
            </a:r>
          </a:p>
        </p:txBody>
      </p:sp>
      <p:sp>
        <p:nvSpPr>
          <p:cNvPr id="202" name="Rectangle 202"/>
          <p:cNvSpPr/>
          <p:nvPr/>
        </p:nvSpPr>
        <p:spPr>
          <a:xfrm rot="0" flipH="0" flipV="0">
            <a:off x="1305439" y="4412530"/>
            <a:ext cx="596256" cy="8002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909" baseline="-27658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7658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03" name="Rectangle 203"/>
          <p:cNvSpPr/>
          <p:nvPr/>
        </p:nvSpPr>
        <p:spPr>
          <a:xfrm rot="0" flipH="0" flipV="0">
            <a:off x="848239" y="4758975"/>
            <a:ext cx="7348138" cy="9650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2597" baseline="0" b="0" i="0" dirty="0" spc="0">
                <a:latin typeface="宋体" pitchFamily="0" charset="1"/>
              </a:rPr>
              <a:t>将功能封装进对象，强调具备了功能的对象。</a:t>
            </a:r>
          </a:p>
          <a:p>
            <a:pPr marL="0">
              <a:lnSpc>
                <a:spcPts val="448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面向对象是基于面向过程的。</a:t>
            </a:r>
          </a:p>
        </p:txBody>
      </p:sp>
      <p:sp>
        <p:nvSpPr>
          <p:cNvPr id="204" name="Rectangle 204"/>
          <p:cNvSpPr/>
          <p:nvPr/>
        </p:nvSpPr>
        <p:spPr>
          <a:xfrm rot="0" flipH="0" flipV="0">
            <a:off x="1831782" y="5660925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05" name="Freeform 20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Freeform 20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7" name="Picture 104"/>
          <p:cNvPicPr>
            <a:picLocks noChangeAspect="0" noChangeArrowheads="1"/>
          </p:cNvPicPr>
          <p:nvPr/>
        </p:nvPicPr>
        <p:blipFill>
          <a:blip r:embed="rId2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08" name="Rectangle 20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09" name="Rectangle 20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10" name="Freeform 21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Freeform 21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Freeform 21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Freeform 21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Freeform 21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Freeform 21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Freeform 21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Freeform 21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Freeform 21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Freeform 21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Freeform 22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Freeform 22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Freeform 22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Freeform 22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Rectangle 224"/>
          <p:cNvSpPr/>
          <p:nvPr/>
        </p:nvSpPr>
        <p:spPr>
          <a:xfrm rot="0" flipH="0" flipV="0">
            <a:off x="776611" y="1120464"/>
            <a:ext cx="3692311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3.1.2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面向对象的特点</a:t>
            </a:r>
          </a:p>
        </p:txBody>
      </p:sp>
      <p:sp>
        <p:nvSpPr>
          <p:cNvPr id="225" name="Rectangle 225"/>
          <p:cNvSpPr/>
          <p:nvPr/>
        </p:nvSpPr>
        <p:spPr>
          <a:xfrm rot="0" flipH="0" flipV="0">
            <a:off x="848239" y="2026397"/>
            <a:ext cx="4610100" cy="8061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是一种符合人们思考习惯的思想</a:t>
            </a:r>
          </a:p>
          <a:p>
            <a:pPr marL="0">
              <a:lnSpc>
                <a:spcPts val="3450"/>
              </a:lnSpc>
              <a:tabLst>
                <a:tab pos="935688" algn="l"/>
              </a:tabLst>
            </a:pPr>
            <a:r>
              <a:rPr lang="en-US" sz="2571" baseline="-40580" b="0" i="0" dirty="0" spc="0">
                <a:latin typeface="Wingdings" pitchFamily="0" charset="1"/>
              </a:rPr>
              <a:t>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26" name="Rectangle 226"/>
          <p:cNvSpPr/>
          <p:nvPr/>
        </p:nvSpPr>
        <p:spPr>
          <a:xfrm rot="0" flipH="0" flipV="0">
            <a:off x="1783927" y="2864083"/>
            <a:ext cx="53911" cy="340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27" name="Rectangle 227"/>
          <p:cNvSpPr/>
          <p:nvPr/>
        </p:nvSpPr>
        <p:spPr>
          <a:xfrm rot="0" flipH="0" flipV="0">
            <a:off x="848239" y="2464547"/>
            <a:ext cx="4914900" cy="8061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2400" baseline="0" b="0" i="0" dirty="0" spc="0">
                <a:latin typeface="宋体" pitchFamily="0" charset="1"/>
              </a:rPr>
              <a:t>可以将复杂的事情简单化</a:t>
            </a:r>
          </a:p>
          <a:p>
            <a:pPr marL="0">
              <a:lnSpc>
                <a:spcPts val="3470"/>
              </a:lnSpc>
            </a:pPr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将程序员从执行者转换成了指挥者</a:t>
            </a:r>
          </a:p>
        </p:txBody>
      </p:sp>
      <p:sp>
        <p:nvSpPr>
          <p:cNvPr id="228" name="Rectangle 228"/>
          <p:cNvSpPr/>
          <p:nvPr/>
        </p:nvSpPr>
        <p:spPr>
          <a:xfrm rot="0" flipH="0" flipV="0">
            <a:off x="848239" y="3302233"/>
            <a:ext cx="989599" cy="4066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935688" algn="l"/>
              </a:tabLst>
            </a:pPr>
            <a:r>
              <a:rPr lang="en-US" sz="2571" baseline="-40580" b="0" i="0" dirty="0" spc="0">
                <a:latin typeface="Wingdings" pitchFamily="0" charset="1"/>
              </a:rPr>
              <a:t>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29" name="Rectangle 229"/>
          <p:cNvSpPr/>
          <p:nvPr/>
        </p:nvSpPr>
        <p:spPr>
          <a:xfrm rot="0" flipH="0" flipV="0">
            <a:off x="1783927" y="3740383"/>
            <a:ext cx="53911" cy="3400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30" name="Rectangle 230"/>
          <p:cNvSpPr/>
          <p:nvPr/>
        </p:nvSpPr>
        <p:spPr>
          <a:xfrm rot="0" flipH="0" flipV="0">
            <a:off x="1191139" y="3340847"/>
            <a:ext cx="1828800" cy="3653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宋体" pitchFamily="0" charset="1"/>
              </a:rPr>
              <a:t>完成需求时：</a:t>
            </a:r>
          </a:p>
        </p:txBody>
      </p:sp>
      <p:sp>
        <p:nvSpPr>
          <p:cNvPr id="231" name="Rectangle 231"/>
          <p:cNvSpPr/>
          <p:nvPr/>
        </p:nvSpPr>
        <p:spPr>
          <a:xfrm rot="0" flipH="0" flipV="0">
            <a:off x="1305439" y="3607105"/>
            <a:ext cx="4603086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先要去找具有所需的功能的对象来用。</a:t>
            </a:r>
          </a:p>
        </p:txBody>
      </p:sp>
      <p:sp>
        <p:nvSpPr>
          <p:cNvPr id="232" name="Rectangle 232"/>
          <p:cNvSpPr/>
          <p:nvPr/>
        </p:nvSpPr>
        <p:spPr>
          <a:xfrm rot="0" flipH="0" flipV="0">
            <a:off x="1305439" y="3972103"/>
            <a:ext cx="6635489" cy="8759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如果该对象不存在，那么创建一个具有所需功能的对象。</a:t>
            </a:r>
          </a:p>
          <a:p>
            <a:pPr marL="0">
              <a:lnSpc>
                <a:spcPts val="2879"/>
              </a:lnSpc>
            </a:pPr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这样简化开发并提高复用。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33" name="Freeform 233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Freeform 234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5" name="Picture 104"/>
          <p:cNvPicPr>
            <a:picLocks noChangeAspect="0" noChangeArrowheads="1"/>
          </p:cNvPicPr>
          <p:nvPr/>
        </p:nvPicPr>
        <p:blipFill>
          <a:blip r:embed="rId2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36" name="Rectangle 236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37" name="Rectangle 237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38" name="Freeform 238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Freeform 239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Freeform 240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Freeform 241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Freeform 242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Freeform 243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Freeform 244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Freeform 245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Freeform 246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Freeform 247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Freeform 248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Freeform 249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Freeform 250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Freeform 251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Rectangle 252"/>
          <p:cNvSpPr/>
          <p:nvPr/>
        </p:nvSpPr>
        <p:spPr>
          <a:xfrm rot="0" flipH="0" flipV="0">
            <a:off x="776611" y="1120464"/>
            <a:ext cx="5542809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3.1.3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面向对象开发，设计，特征</a:t>
            </a:r>
          </a:p>
        </p:txBody>
      </p:sp>
      <p:sp>
        <p:nvSpPr>
          <p:cNvPr id="253" name="Rectangle 253"/>
          <p:cNvSpPr/>
          <p:nvPr/>
        </p:nvSpPr>
        <p:spPr>
          <a:xfrm rot="0" flipH="0" flipV="0">
            <a:off x="848239" y="2024873"/>
            <a:ext cx="7353300" cy="3680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开发的过程：其实就是不断的创建对象，使用对象，</a:t>
            </a:r>
          </a:p>
        </p:txBody>
      </p:sp>
      <p:sp>
        <p:nvSpPr>
          <p:cNvPr id="254" name="Rectangle 254"/>
          <p:cNvSpPr/>
          <p:nvPr/>
        </p:nvSpPr>
        <p:spPr>
          <a:xfrm rot="0" flipH="0" flipV="0">
            <a:off x="1783927" y="2311201"/>
            <a:ext cx="7268613" cy="48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192413" algn="l"/>
              </a:tabLst>
            </a:pPr>
            <a:r>
              <a:rPr lang="en-US" sz="1697" baseline="0" b="0" i="0" dirty="0" spc="0">
                <a:latin typeface="Times New Roman" pitchFamily="0" charset="1"/>
              </a:rPr>
              <a:t> 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55" name="Rectangle 255"/>
          <p:cNvSpPr/>
          <p:nvPr/>
        </p:nvSpPr>
        <p:spPr>
          <a:xfrm rot="0" flipH="0" flipV="0">
            <a:off x="848239" y="2389719"/>
            <a:ext cx="7048500" cy="8063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2400" baseline="0" b="0" i="0" dirty="0" spc="0">
                <a:latin typeface="宋体" pitchFamily="0" charset="1"/>
              </a:rPr>
              <a:t>指挥对象做事情。</a:t>
            </a:r>
          </a:p>
          <a:p>
            <a:pPr marL="0">
              <a:lnSpc>
                <a:spcPts val="3471"/>
              </a:lnSpc>
            </a:pPr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设计的过程：其实就是在管理和维护对象之间的关</a:t>
            </a:r>
          </a:p>
        </p:txBody>
      </p:sp>
      <p:sp>
        <p:nvSpPr>
          <p:cNvPr id="256" name="Rectangle 256"/>
          <p:cNvSpPr/>
          <p:nvPr/>
        </p:nvSpPr>
        <p:spPr>
          <a:xfrm rot="0" flipH="0" flipV="0">
            <a:off x="1191139" y="3114349"/>
            <a:ext cx="7556602" cy="48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480402" algn="l"/>
              </a:tabLst>
            </a:pPr>
            <a:r>
              <a:rPr lang="en-US" sz="3636" baseline="-4660" b="0" i="0" dirty="0" spc="0">
                <a:latin typeface="宋体" pitchFamily="0" charset="1"/>
              </a:rPr>
              <a:t>系</a:t>
            </a:r>
            <a:r>
              <a:rPr lang="en-US" sz="3636" baseline="-4660" b="0" i="0" dirty="0" spc="-132">
                <a:latin typeface="宋体" pitchFamily="0" charset="1"/>
              </a:rPr>
              <a:t>。</a:t>
            </a:r>
            <a:r>
              <a:rPr lang="en-US" sz="1697" baseline="0" b="0" i="0" dirty="0" spc="0">
                <a:latin typeface="Times New Roman" pitchFamily="0" charset="1"/>
              </a:rPr>
              <a:t> 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57" name="Rectangle 257"/>
          <p:cNvSpPr/>
          <p:nvPr/>
        </p:nvSpPr>
        <p:spPr>
          <a:xfrm rot="0" flipH="0" flipV="0">
            <a:off x="848239" y="3631169"/>
            <a:ext cx="2781300" cy="3680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面向对象的特征：</a:t>
            </a:r>
          </a:p>
        </p:txBody>
      </p:sp>
      <p:sp>
        <p:nvSpPr>
          <p:cNvPr id="258" name="Rectangle 258"/>
          <p:cNvSpPr/>
          <p:nvPr/>
        </p:nvSpPr>
        <p:spPr>
          <a:xfrm rot="0" flipH="0" flipV="0">
            <a:off x="1305439" y="3874688"/>
            <a:ext cx="532399" cy="5192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78488" algn="l"/>
              </a:tabLst>
            </a:pPr>
            <a:r>
              <a:rPr lang="en-US" sz="4545" baseline="-2368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59" name="Rectangle 259"/>
          <p:cNvSpPr/>
          <p:nvPr/>
        </p:nvSpPr>
        <p:spPr>
          <a:xfrm rot="0" flipH="0" flipV="0">
            <a:off x="1305439" y="4027279"/>
            <a:ext cx="2530996" cy="7316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1997" baseline="0" b="0" i="0" dirty="0" spc="0">
                <a:latin typeface="宋体" pitchFamily="0" charset="1"/>
              </a:rPr>
              <a:t>封装</a:t>
            </a:r>
            <a:r>
              <a:rPr lang="en-US" sz="1997" baseline="0" b="0" i="0" dirty="0" spc="0">
                <a:latin typeface="Arial" pitchFamily="0" charset="1"/>
              </a:rPr>
              <a:t>(encapsulation)</a:t>
            </a:r>
          </a:p>
          <a:p>
            <a:pPr marL="0">
              <a:lnSpc>
                <a:spcPts val="3085"/>
              </a:lnSpc>
            </a:pPr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继承</a:t>
            </a:r>
            <a:r>
              <a:rPr lang="en-US" sz="1997" baseline="0" b="0" i="0" dirty="0" spc="0">
                <a:latin typeface="Arial" pitchFamily="0" charset="1"/>
              </a:rPr>
              <a:t>(inheritance)</a:t>
            </a:r>
          </a:p>
        </p:txBody>
      </p:sp>
      <p:sp>
        <p:nvSpPr>
          <p:cNvPr id="260" name="Rectangle 260"/>
          <p:cNvSpPr/>
          <p:nvPr/>
        </p:nvSpPr>
        <p:spPr>
          <a:xfrm rot="0" flipH="0" flipV="0">
            <a:off x="1305439" y="4613707"/>
            <a:ext cx="2542617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多态</a:t>
            </a:r>
            <a:r>
              <a:rPr lang="en-US" sz="1997" baseline="0" b="0" i="0" dirty="0" spc="0">
                <a:latin typeface="Arial" pitchFamily="0" charset="1"/>
              </a:rPr>
              <a:t>(polymorphism)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61" name="Freeform 26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Freeform 26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3" name="Picture 104"/>
          <p:cNvPicPr>
            <a:picLocks noChangeAspect="0" noChangeArrowheads="1"/>
          </p:cNvPicPr>
          <p:nvPr/>
        </p:nvPicPr>
        <p:blipFill>
          <a:blip r:embed="rId2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64" name="Rectangle 26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65" name="Rectangle 265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3.2 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类与对象的关系</a:t>
            </a:r>
          </a:p>
        </p:txBody>
      </p:sp>
      <p:sp>
        <p:nvSpPr>
          <p:cNvPr id="266" name="Freeform 26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Freeform 26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Freeform 26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Freeform 26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Freeform 27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Freeform 27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Freeform 27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Freeform 27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Freeform 27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Freeform 27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Freeform 27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Freeform 27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Freeform 27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Freeform 27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Rectangle 280"/>
          <p:cNvSpPr/>
          <p:nvPr/>
        </p:nvSpPr>
        <p:spPr>
          <a:xfrm rot="0" flipH="0" flipV="0">
            <a:off x="848239" y="2076735"/>
            <a:ext cx="7200900" cy="4137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使用计算机语言就是不断的在描述现实生活中</a:t>
            </a:r>
          </a:p>
        </p:txBody>
      </p:sp>
      <p:sp>
        <p:nvSpPr>
          <p:cNvPr id="281" name="Rectangle 281"/>
          <p:cNvSpPr/>
          <p:nvPr/>
        </p:nvSpPr>
        <p:spPr>
          <a:xfrm rot="0" flipH="0" flipV="0">
            <a:off x="1803343" y="2355119"/>
            <a:ext cx="7106132" cy="5407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020407" algn="l"/>
              </a:tabLst>
            </a:pPr>
            <a:r>
              <a:rPr lang="en-US" sz="1902" baseline="0" b="0" i="0" dirty="0" spc="0">
                <a:latin typeface="Times New Roman" pitchFamily="0" charset="1"/>
              </a:rPr>
              <a:t> 	</a:t>
            </a:r>
            <a:r>
              <a:rPr lang="en-US" sz="27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82" name="Rectangle 282"/>
          <p:cNvSpPr/>
          <p:nvPr/>
        </p:nvSpPr>
        <p:spPr>
          <a:xfrm rot="0" flipH="0" flipV="0">
            <a:off x="848239" y="2549937"/>
            <a:ext cx="7486741" cy="9688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2700" baseline="0" b="0" i="0" dirty="0" spc="0">
                <a:latin typeface="宋体" pitchFamily="0" charset="1"/>
              </a:rPr>
              <a:t>的事物。</a:t>
            </a:r>
          </a:p>
          <a:p>
            <a:pPr marL="0">
              <a:lnSpc>
                <a:spcPts val="4391"/>
              </a:lnSpc>
            </a:pPr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java</a:t>
            </a:r>
            <a:r>
              <a:rPr lang="en-US" sz="2700" baseline="0" b="0" i="0" dirty="0" spc="0">
                <a:latin typeface="宋体" pitchFamily="0" charset="1"/>
              </a:rPr>
              <a:t>中描述事物通过类的形式体现，类是具体事</a:t>
            </a:r>
          </a:p>
        </p:txBody>
      </p:sp>
      <p:sp>
        <p:nvSpPr>
          <p:cNvPr id="283" name="Rectangle 283"/>
          <p:cNvSpPr/>
          <p:nvPr/>
        </p:nvSpPr>
        <p:spPr>
          <a:xfrm rot="0" flipH="0" flipV="0">
            <a:off x="1803343" y="3361722"/>
            <a:ext cx="7392110" cy="5407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306385" algn="l"/>
              </a:tabLst>
            </a:pPr>
            <a:r>
              <a:rPr lang="en-US" sz="1902" baseline="0" b="0" i="0" dirty="0" spc="0">
                <a:latin typeface="Times New Roman" pitchFamily="0" charset="1"/>
              </a:rPr>
              <a:t> 	</a:t>
            </a:r>
            <a:r>
              <a:rPr lang="en-US" sz="27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84" name="Rectangle 284"/>
          <p:cNvSpPr/>
          <p:nvPr/>
        </p:nvSpPr>
        <p:spPr>
          <a:xfrm rot="0" flipH="0" flipV="0">
            <a:off x="848239" y="3578827"/>
            <a:ext cx="6566154" cy="10466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2700" baseline="0" b="0" i="0" dirty="0" spc="0">
                <a:latin typeface="宋体" pitchFamily="0" charset="1"/>
              </a:rPr>
              <a:t>物的抽象，概念上的定义。</a:t>
            </a:r>
          </a:p>
          <a:p>
            <a:pPr marL="0">
              <a:lnSpc>
                <a:spcPts val="5004"/>
              </a:lnSpc>
            </a:pPr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对象即是该类事物实实在在存在的个体</a:t>
            </a:r>
            <a:r>
              <a:rPr lang="en-US" sz="3102" baseline="0" b="0" i="0" dirty="0" spc="0">
                <a:latin typeface="宋体" pitchFamily="0" charset="1"/>
              </a:rPr>
              <a:t>。</a:t>
            </a:r>
          </a:p>
        </p:txBody>
      </p:sp>
      <p:sp>
        <p:nvSpPr>
          <p:cNvPr id="285" name="Rectangle 285"/>
          <p:cNvSpPr/>
          <p:nvPr/>
        </p:nvSpPr>
        <p:spPr>
          <a:xfrm rot="0" flipH="0" flipV="0">
            <a:off x="1803343" y="4614361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86" name="Freeform 28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Freeform 28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8" name="Picture 104"/>
          <p:cNvPicPr>
            <a:picLocks noChangeAspect="0" noChangeArrowheads="1"/>
          </p:cNvPicPr>
          <p:nvPr/>
        </p:nvPicPr>
        <p:blipFill>
          <a:blip r:embed="rId2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89" name="Freeform 289"/>
          <p:cNvSpPr/>
          <p:nvPr/>
        </p:nvSpPr>
        <p:spPr>
          <a:xfrm rot="5400000" flipH="0" flipV="0">
            <a:off x="3677552" y="1977264"/>
            <a:ext cx="441960" cy="1757172"/>
          </a:xfrm>
          <a:custGeom>
            <a:pathLst>
              <a:path w="441960" h="1757172">
                <a:moveTo>
                  <a:pt x="0" y="1757172"/>
                </a:moveTo>
                <a:lnTo>
                  <a:pt x="441960" y="1757172"/>
                </a:lnTo>
                <a:lnTo>
                  <a:pt x="441960" y="0"/>
                </a:lnTo>
                <a:lnTo>
                  <a:pt x="0" y="0"/>
                </a:lnTo>
                <a:lnTo>
                  <a:pt x="0" y="1757172"/>
                </a:lnTo>
                <a:close/>
              </a:path>
            </a:pathLst>
          </a:custGeom>
          <a:solidFill>
            <a:srgbClr val="97CDCC">
              <a:alpha val="100000"/>
            </a:srgbClr>
          </a:solidFill>
          <a:ln w="736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Freeform 290"/>
          <p:cNvSpPr/>
          <p:nvPr/>
        </p:nvSpPr>
        <p:spPr>
          <a:xfrm rot="5400000" flipH="0" flipV="0">
            <a:off x="3677171" y="1976884"/>
            <a:ext cx="441960" cy="1757934"/>
          </a:xfrm>
          <a:custGeom>
            <a:pathLst>
              <a:path w="441960" h="1757934">
                <a:moveTo>
                  <a:pt x="0" y="1757934"/>
                </a:moveTo>
                <a:lnTo>
                  <a:pt x="441960" y="1757934"/>
                </a:lnTo>
                <a:lnTo>
                  <a:pt x="441960" y="0"/>
                </a:lnTo>
                <a:lnTo>
                  <a:pt x="0" y="0"/>
                </a:lnTo>
                <a:lnTo>
                  <a:pt x="0" y="1757934"/>
                </a:ln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Freeform 291"/>
          <p:cNvSpPr/>
          <p:nvPr/>
        </p:nvSpPr>
        <p:spPr>
          <a:xfrm rot="5400000" flipH="0" flipV="0">
            <a:off x="1788934" y="3373628"/>
            <a:ext cx="605027" cy="1661921"/>
          </a:xfrm>
          <a:custGeom>
            <a:pathLst>
              <a:path w="605027" h="1661921">
                <a:moveTo>
                  <a:pt x="0" y="830580"/>
                </a:moveTo>
                <a:cubicBezTo>
                  <a:pt x="0" y="1290066"/>
                  <a:pt x="135636" y="1661921"/>
                  <a:pt x="302513" y="1661921"/>
                </a:cubicBezTo>
                <a:cubicBezTo>
                  <a:pt x="469391" y="1661921"/>
                  <a:pt x="605027" y="1290066"/>
                  <a:pt x="605027" y="830580"/>
                </a:cubicBezTo>
                <a:cubicBezTo>
                  <a:pt x="605027" y="371857"/>
                  <a:pt x="469391" y="0"/>
                  <a:pt x="302513" y="0"/>
                </a:cubicBezTo>
                <a:cubicBezTo>
                  <a:pt x="135636" y="0"/>
                  <a:pt x="0" y="371857"/>
                  <a:pt x="0" y="830580"/>
                </a:cubicBezTo>
              </a:path>
            </a:pathLst>
          </a:custGeom>
          <a:solidFill>
            <a:srgbClr val="97CDCC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Freeform 292"/>
          <p:cNvSpPr/>
          <p:nvPr/>
        </p:nvSpPr>
        <p:spPr>
          <a:xfrm rot="5400000" flipH="0" flipV="0">
            <a:off x="1788934" y="3373628"/>
            <a:ext cx="605027" cy="1661921"/>
          </a:xfrm>
          <a:custGeom>
            <a:pathLst>
              <a:path w="605027" h="1661921">
                <a:moveTo>
                  <a:pt x="0" y="830580"/>
                </a:moveTo>
                <a:cubicBezTo>
                  <a:pt x="0" y="1290066"/>
                  <a:pt x="135636" y="1661921"/>
                  <a:pt x="302513" y="1661921"/>
                </a:cubicBezTo>
                <a:cubicBezTo>
                  <a:pt x="469391" y="1661921"/>
                  <a:pt x="605027" y="1290066"/>
                  <a:pt x="605027" y="830580"/>
                </a:cubicBezTo>
                <a:cubicBezTo>
                  <a:pt x="605027" y="371857"/>
                  <a:pt x="469391" y="0"/>
                  <a:pt x="302513" y="0"/>
                </a:cubicBezTo>
                <a:cubicBezTo>
                  <a:pt x="135636" y="0"/>
                  <a:pt x="0" y="371857"/>
                  <a:pt x="0" y="830580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Freeform 293"/>
          <p:cNvSpPr/>
          <p:nvPr/>
        </p:nvSpPr>
        <p:spPr>
          <a:xfrm rot="5400000" flipH="0" flipV="0">
            <a:off x="3741940" y="3373628"/>
            <a:ext cx="605027" cy="1661921"/>
          </a:xfrm>
          <a:custGeom>
            <a:pathLst>
              <a:path w="605027" h="1661921">
                <a:moveTo>
                  <a:pt x="0" y="831341"/>
                </a:moveTo>
                <a:cubicBezTo>
                  <a:pt x="0" y="1290064"/>
                  <a:pt x="135636" y="1661921"/>
                  <a:pt x="302513" y="1661921"/>
                </a:cubicBezTo>
                <a:cubicBezTo>
                  <a:pt x="469391" y="1661921"/>
                  <a:pt x="605027" y="1290064"/>
                  <a:pt x="605027" y="831341"/>
                </a:cubicBezTo>
                <a:cubicBezTo>
                  <a:pt x="605027" y="371855"/>
                  <a:pt x="469391" y="0"/>
                  <a:pt x="302513" y="0"/>
                </a:cubicBezTo>
                <a:cubicBezTo>
                  <a:pt x="135636" y="0"/>
                  <a:pt x="0" y="371855"/>
                  <a:pt x="0" y="831341"/>
                </a:cubicBezTo>
              </a:path>
            </a:pathLst>
          </a:custGeom>
          <a:solidFill>
            <a:srgbClr val="97CDCC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Freeform 294"/>
          <p:cNvSpPr/>
          <p:nvPr/>
        </p:nvSpPr>
        <p:spPr>
          <a:xfrm rot="5400000" flipH="0" flipV="0">
            <a:off x="3741940" y="3373628"/>
            <a:ext cx="605027" cy="1661921"/>
          </a:xfrm>
          <a:custGeom>
            <a:pathLst>
              <a:path w="605027" h="1661921">
                <a:moveTo>
                  <a:pt x="0" y="831341"/>
                </a:moveTo>
                <a:cubicBezTo>
                  <a:pt x="0" y="1290064"/>
                  <a:pt x="135636" y="1661921"/>
                  <a:pt x="302513" y="1661921"/>
                </a:cubicBezTo>
                <a:cubicBezTo>
                  <a:pt x="469391" y="1661921"/>
                  <a:pt x="605027" y="1290064"/>
                  <a:pt x="605027" y="831341"/>
                </a:cubicBezTo>
                <a:cubicBezTo>
                  <a:pt x="605027" y="371855"/>
                  <a:pt x="469391" y="0"/>
                  <a:pt x="302513" y="0"/>
                </a:cubicBezTo>
                <a:cubicBezTo>
                  <a:pt x="135636" y="0"/>
                  <a:pt x="0" y="371855"/>
                  <a:pt x="0" y="831341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Freeform 295"/>
          <p:cNvSpPr/>
          <p:nvPr/>
        </p:nvSpPr>
        <p:spPr>
          <a:xfrm rot="5400000" flipH="0" flipV="0">
            <a:off x="5743701" y="3373628"/>
            <a:ext cx="605027" cy="1661921"/>
          </a:xfrm>
          <a:custGeom>
            <a:pathLst>
              <a:path w="605027" h="1661921">
                <a:moveTo>
                  <a:pt x="0" y="831341"/>
                </a:moveTo>
                <a:cubicBezTo>
                  <a:pt x="0" y="1290064"/>
                  <a:pt x="135636" y="1661921"/>
                  <a:pt x="302513" y="1661921"/>
                </a:cubicBezTo>
                <a:cubicBezTo>
                  <a:pt x="469391" y="1661921"/>
                  <a:pt x="605027" y="1290064"/>
                  <a:pt x="605027" y="831341"/>
                </a:cubicBezTo>
                <a:cubicBezTo>
                  <a:pt x="605027" y="371855"/>
                  <a:pt x="469391" y="0"/>
                  <a:pt x="302513" y="0"/>
                </a:cubicBezTo>
                <a:cubicBezTo>
                  <a:pt x="135636" y="0"/>
                  <a:pt x="0" y="371855"/>
                  <a:pt x="0" y="831341"/>
                </a:cubicBezTo>
              </a:path>
            </a:pathLst>
          </a:custGeom>
          <a:solidFill>
            <a:srgbClr val="97CDCC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Freeform 296"/>
          <p:cNvSpPr/>
          <p:nvPr/>
        </p:nvSpPr>
        <p:spPr>
          <a:xfrm rot="5400000" flipH="0" flipV="0">
            <a:off x="5743701" y="3373628"/>
            <a:ext cx="605027" cy="1661921"/>
          </a:xfrm>
          <a:custGeom>
            <a:pathLst>
              <a:path w="605027" h="1661921">
                <a:moveTo>
                  <a:pt x="0" y="831341"/>
                </a:moveTo>
                <a:cubicBezTo>
                  <a:pt x="0" y="1290064"/>
                  <a:pt x="135636" y="1661921"/>
                  <a:pt x="302513" y="1661921"/>
                </a:cubicBezTo>
                <a:cubicBezTo>
                  <a:pt x="469391" y="1661921"/>
                  <a:pt x="605027" y="1290064"/>
                  <a:pt x="605027" y="831341"/>
                </a:cubicBezTo>
                <a:cubicBezTo>
                  <a:pt x="605027" y="371855"/>
                  <a:pt x="469391" y="0"/>
                  <a:pt x="302513" y="0"/>
                </a:cubicBezTo>
                <a:cubicBezTo>
                  <a:pt x="135636" y="0"/>
                  <a:pt x="0" y="371855"/>
                  <a:pt x="0" y="831341"/>
                </a:cubicBezTo>
                <a:close/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7" name="Picture 297"/>
          <p:cNvPicPr>
            <a:picLocks noChangeAspect="0" noChangeArrowheads="1"/>
          </p:cNvPicPr>
          <p:nvPr/>
        </p:nvPicPr>
        <p:blipFill>
          <a:blip r:embed="rId2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2322969" y="3058795"/>
            <a:ext cx="1054100" cy="855979"/>
          </a:xfrm>
          <a:prstGeom prst="rect">
            <a:avLst/>
          </a:prstGeom>
          <a:noFill/>
          <a:extLst/>
        </p:spPr>
      </p:pic>
      <p:pic>
        <p:nvPicPr>
          <p:cNvPr id="298" name="Picture 298"/>
          <p:cNvPicPr>
            <a:picLocks noChangeAspect="0" noChangeArrowheads="1"/>
          </p:cNvPicPr>
          <p:nvPr/>
        </p:nvPicPr>
        <p:blipFill>
          <a:blip r:embed="rId2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4613541" y="3058796"/>
            <a:ext cx="1199642" cy="855979"/>
          </a:xfrm>
          <a:prstGeom prst="rect">
            <a:avLst/>
          </a:prstGeom>
          <a:noFill/>
          <a:extLst/>
        </p:spPr>
      </p:pic>
      <p:pic>
        <p:nvPicPr>
          <p:cNvPr id="299" name="Picture 299"/>
          <p:cNvPicPr>
            <a:picLocks noChangeAspect="0" noChangeArrowheads="1"/>
          </p:cNvPicPr>
          <p:nvPr/>
        </p:nvPicPr>
        <p:blipFill>
          <a:blip r:embed="rId2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3943744" y="3058795"/>
            <a:ext cx="101600" cy="855980"/>
          </a:xfrm>
          <a:prstGeom prst="rect">
            <a:avLst/>
          </a:prstGeom>
          <a:noFill/>
          <a:extLst/>
        </p:spPr>
      </p:pic>
      <p:sp>
        <p:nvSpPr>
          <p:cNvPr id="300" name="Rectangle 300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01" name="Rectangle 301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02" name="Freeform 302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3" name="Freeform 303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4" name="Freeform 304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5" name="Freeform 305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6" name="Freeform 306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7" name="Freeform 307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" name="Freeform 308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9" name="Freeform 309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0" name="Freeform 310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1" name="Freeform 311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2" name="Freeform 312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3" name="Freeform 313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4" name="Freeform 314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5" name="Freeform 315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6" name="Rectangle 316"/>
          <p:cNvSpPr/>
          <p:nvPr/>
        </p:nvSpPr>
        <p:spPr>
          <a:xfrm rot="0" flipH="0" flipV="0">
            <a:off x="776611" y="1120464"/>
            <a:ext cx="3610899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3.2.1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类与对象</a:t>
            </a:r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(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图例</a:t>
            </a:r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)</a:t>
            </a:r>
          </a:p>
        </p:txBody>
      </p:sp>
      <p:sp>
        <p:nvSpPr>
          <p:cNvPr id="317" name="Rectangle 317"/>
          <p:cNvSpPr/>
          <p:nvPr/>
        </p:nvSpPr>
        <p:spPr>
          <a:xfrm rot="0" flipH="0" flipV="0">
            <a:off x="848239" y="1941907"/>
            <a:ext cx="3888485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类与对象的关系如图</a:t>
            </a:r>
          </a:p>
        </p:txBody>
      </p:sp>
      <p:sp>
        <p:nvSpPr>
          <p:cNvPr id="318" name="Rectangle 318"/>
          <p:cNvSpPr/>
          <p:nvPr/>
        </p:nvSpPr>
        <p:spPr>
          <a:xfrm rot="0" flipH="0" flipV="0">
            <a:off x="1831782" y="235460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19" name="Rectangle 319"/>
          <p:cNvSpPr/>
          <p:nvPr/>
        </p:nvSpPr>
        <p:spPr>
          <a:xfrm rot="0" flipH="0" flipV="0">
            <a:off x="3643255" y="2685481"/>
            <a:ext cx="507491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图纸</a:t>
            </a:r>
          </a:p>
        </p:txBody>
      </p:sp>
      <p:sp>
        <p:nvSpPr>
          <p:cNvPr id="320" name="Rectangle 320"/>
          <p:cNvSpPr/>
          <p:nvPr/>
        </p:nvSpPr>
        <p:spPr>
          <a:xfrm rot="0" flipH="0" flipV="0">
            <a:off x="1838839" y="4034983"/>
            <a:ext cx="4461509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952244" algn="l"/>
                <a:tab pos="3954017" algn="l"/>
              </a:tabLst>
            </a:pPr>
            <a:r>
              <a:rPr lang="en-US" sz="1997" baseline="0" b="0" i="0" dirty="0" spc="0">
                <a:latin typeface="宋体" pitchFamily="0" charset="1"/>
              </a:rPr>
              <a:t>汽车	汽车	汽车</a:t>
            </a:r>
          </a:p>
        </p:txBody>
      </p:sp>
      <p:sp>
        <p:nvSpPr>
          <p:cNvPr id="321" name="Rectangle 321"/>
          <p:cNvSpPr/>
          <p:nvPr/>
        </p:nvSpPr>
        <p:spPr>
          <a:xfrm rot="0" flipH="0" flipV="0">
            <a:off x="920629" y="4749877"/>
            <a:ext cx="2706623" cy="9270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可以理解为：</a:t>
            </a:r>
          </a:p>
          <a:p>
            <a:pPr marL="457200">
              <a:lnSpc>
                <a:spcPts val="3552"/>
              </a:lnSpc>
              <a:tabLst>
                <a:tab pos="983543" algn="l"/>
              </a:tabLst>
            </a:pPr>
            <a:r>
              <a:rPr lang="en-US" sz="5909" baseline="-11043" b="0" i="0" dirty="0" spc="0">
                <a:solidFill>
                  <a:srgbClr val="97CDCC"/>
                </a:solidFill>
                <a:latin typeface="Arial" pitchFamily="0" charset="1"/>
              </a:rPr>
              <a:t>•	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22" name="Rectangle 322"/>
          <p:cNvSpPr/>
          <p:nvPr/>
        </p:nvSpPr>
        <p:spPr>
          <a:xfrm rot="0" flipH="0" flipV="0">
            <a:off x="1377829" y="5223033"/>
            <a:ext cx="3919115" cy="8508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2597" baseline="0" b="0" i="0" dirty="0" spc="0">
                <a:latin typeface="宋体" pitchFamily="0" charset="1"/>
              </a:rPr>
              <a:t>类就是图纸</a:t>
            </a:r>
          </a:p>
          <a:p>
            <a:pPr marL="0">
              <a:lnSpc>
                <a:spcPts val="3585"/>
              </a:lnSpc>
            </a:pPr>
            <a:r>
              <a:rPr lang="en-US" sz="3900" baseline="0" b="0" i="0" dirty="0" spc="885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597" baseline="0" b="0" i="0" dirty="0" spc="0">
                <a:latin typeface="宋体" pitchFamily="0" charset="1"/>
              </a:rPr>
              <a:t>汽车就是堆内存中的对象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23" name="Freeform 323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4" name="Freeform 324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5" name="Picture 104"/>
          <p:cNvPicPr>
            <a:picLocks noChangeAspect="0" noChangeArrowheads="1"/>
          </p:cNvPicPr>
          <p:nvPr/>
        </p:nvPicPr>
        <p:blipFill>
          <a:blip r:embed="rId3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26" name="Rectangle 326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27" name="Rectangle 327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28" name="Freeform 328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" name="Freeform 329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0" name="Freeform 330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1" name="Freeform 331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2" name="Freeform 332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3" name="Freeform 333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4" name="Freeform 334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5" name="Freeform 335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6" name="Freeform 336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" name="Freeform 337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8" name="Freeform 338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9" name="Freeform 339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0" name="Freeform 340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1" name="Freeform 341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2" name="Rectangle 342"/>
          <p:cNvSpPr/>
          <p:nvPr/>
        </p:nvSpPr>
        <p:spPr>
          <a:xfrm rot="0" flipH="0" flipV="0">
            <a:off x="776611" y="1120464"/>
            <a:ext cx="2583094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3.2.2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类的定义</a:t>
            </a:r>
          </a:p>
        </p:txBody>
      </p:sp>
      <p:sp>
        <p:nvSpPr>
          <p:cNvPr id="343" name="Rectangle 343"/>
          <p:cNvSpPr/>
          <p:nvPr/>
        </p:nvSpPr>
        <p:spPr>
          <a:xfrm rot="0" flipH="0" flipV="0">
            <a:off x="849763" y="2027205"/>
            <a:ext cx="7608970" cy="88853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1355">
                <a:latin typeface="Wingdings" pitchFamily="0" charset="1"/>
              </a:rPr>
              <a:t></a:t>
            </a:r>
            <a:r>
              <a:rPr lang="en-US" sz="2597" baseline="0" b="0" i="0" dirty="0" spc="0">
                <a:latin typeface="宋体" pitchFamily="0" charset="1"/>
              </a:rPr>
              <a:t>生活中描述事物无非就是描述事物的</a:t>
            </a:r>
            <a:r>
              <a:rPr lang="en-US" sz="2597" baseline="0" b="0" i="0" dirty="0" spc="0">
                <a:solidFill>
                  <a:srgbClr val="FF0000"/>
                </a:solidFill>
                <a:latin typeface="宋体" pitchFamily="0" charset="1"/>
              </a:rPr>
              <a:t>属性</a:t>
            </a:r>
            <a:r>
              <a:rPr lang="en-US" sz="2597" baseline="0" b="0" i="0" dirty="0" spc="0">
                <a:latin typeface="宋体" pitchFamily="0" charset="1"/>
              </a:rPr>
              <a:t>和</a:t>
            </a:r>
            <a:r>
              <a:rPr lang="en-US" sz="2597" baseline="0" b="0" i="0" dirty="0" spc="0">
                <a:solidFill>
                  <a:srgbClr val="FF0000"/>
                </a:solidFill>
                <a:latin typeface="宋体" pitchFamily="0" charset="1"/>
              </a:rPr>
              <a:t>行为</a:t>
            </a:r>
            <a:r>
              <a:rPr lang="en-US" sz="2597" baseline="0" b="0" i="0" dirty="0" spc="0">
                <a:latin typeface="宋体" pitchFamily="0" charset="1"/>
              </a:rPr>
              <a:t>。</a:t>
            </a:r>
          </a:p>
          <a:p>
            <a:pPr marL="457200">
              <a:lnSpc>
                <a:spcPts val="3867"/>
              </a:lnSpc>
              <a:tabLst>
                <a:tab pos="945489" algn="l"/>
              </a:tabLst>
            </a:pPr>
            <a:r>
              <a:rPr lang="en-US" sz="5454" baseline="-20133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44" name="Rectangle 344"/>
          <p:cNvSpPr/>
          <p:nvPr/>
        </p:nvSpPr>
        <p:spPr>
          <a:xfrm rot="0" flipH="0" flipV="0">
            <a:off x="849763" y="2496551"/>
            <a:ext cx="7753350" cy="8449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2400" baseline="0" b="0" i="0" dirty="0" spc="0">
                <a:latin typeface="宋体" pitchFamily="0" charset="1"/>
              </a:rPr>
              <a:t>如：人有身高，体重等属性，有说话，打球等行为。</a:t>
            </a:r>
          </a:p>
          <a:p>
            <a:pPr marL="0">
              <a:lnSpc>
                <a:spcPts val="3776"/>
              </a:lnSpc>
            </a:pPr>
            <a:r>
              <a:rPr lang="en-US" sz="1800" baseline="0" b="0" i="0" dirty="0" spc="1355">
                <a:latin typeface="Wingdings" pitchFamily="0" charset="1"/>
              </a:rPr>
              <a:t></a:t>
            </a:r>
            <a:r>
              <a:rPr lang="en-US" sz="2597" baseline="0" b="0" i="0" dirty="0" spc="0">
                <a:latin typeface="Arial" pitchFamily="0" charset="1"/>
              </a:rPr>
              <a:t>Java</a:t>
            </a:r>
            <a:r>
              <a:rPr lang="en-US" sz="2597" baseline="0" b="0" i="0" dirty="0" spc="0">
                <a:latin typeface="宋体" pitchFamily="0" charset="1"/>
              </a:rPr>
              <a:t>中用类</a:t>
            </a:r>
            <a:r>
              <a:rPr lang="en-US" sz="2597" baseline="0" b="0" i="0" dirty="0" spc="0">
                <a:latin typeface="Arial" pitchFamily="0" charset="1"/>
              </a:rPr>
              <a:t>class</a:t>
            </a:r>
            <a:r>
              <a:rPr lang="en-US" sz="2597" baseline="0" b="0" i="0" dirty="0" spc="0">
                <a:latin typeface="宋体" pitchFamily="0" charset="1"/>
              </a:rPr>
              <a:t>来描述事物也是如此</a:t>
            </a:r>
          </a:p>
        </p:txBody>
      </p:sp>
      <p:sp>
        <p:nvSpPr>
          <p:cNvPr id="345" name="Rectangle 345"/>
          <p:cNvSpPr/>
          <p:nvPr/>
        </p:nvSpPr>
        <p:spPr>
          <a:xfrm rot="0" flipH="0" flipV="0">
            <a:off x="1306963" y="3164360"/>
            <a:ext cx="545439" cy="6062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88289" algn="l"/>
              </a:tabLst>
            </a:pPr>
            <a:r>
              <a:rPr lang="en-US" sz="4843" baseline="-15347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46" name="Rectangle 346"/>
          <p:cNvSpPr/>
          <p:nvPr/>
        </p:nvSpPr>
        <p:spPr>
          <a:xfrm rot="0" flipH="0" flipV="0">
            <a:off x="1306963" y="3402524"/>
            <a:ext cx="3752850" cy="75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2100" baseline="0" b="0" i="0" dirty="0" spc="0">
                <a:latin typeface="宋体" pitchFamily="0" charset="1"/>
              </a:rPr>
              <a:t>属性：对应类中的成员变量。</a:t>
            </a:r>
          </a:p>
          <a:p>
            <a:pPr marL="0">
              <a:lnSpc>
                <a:spcPts val="3404"/>
              </a:lnSpc>
            </a:pPr>
            <a:r>
              <a:rPr lang="en-US" sz="3197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197" baseline="0" b="0" i="0" dirty="0" spc="241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100" baseline="0" b="0" i="0" dirty="0" spc="0">
                <a:latin typeface="宋体" pitchFamily="0" charset="1"/>
              </a:rPr>
              <a:t>行为：对应类中的成员函数。</a:t>
            </a:r>
          </a:p>
        </p:txBody>
      </p:sp>
      <p:sp>
        <p:nvSpPr>
          <p:cNvPr id="347" name="Rectangle 347"/>
          <p:cNvSpPr/>
          <p:nvPr/>
        </p:nvSpPr>
        <p:spPr>
          <a:xfrm rot="0" flipH="0" flipV="0">
            <a:off x="849763" y="4144002"/>
            <a:ext cx="7388566" cy="441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1355">
                <a:latin typeface="Wingdings" pitchFamily="0" charset="1"/>
              </a:rPr>
              <a:t></a:t>
            </a:r>
            <a:r>
              <a:rPr lang="en-US" sz="2597" baseline="0" b="0" i="0" dirty="0" spc="0">
                <a:latin typeface="宋体" pitchFamily="0" charset="1"/>
              </a:rPr>
              <a:t>定义类其实在定义类中的成员</a:t>
            </a:r>
            <a:r>
              <a:rPr lang="en-US" sz="2597" baseline="0" b="0" i="0" dirty="0" spc="0">
                <a:latin typeface="Arial" pitchFamily="0" charset="1"/>
              </a:rPr>
              <a:t>(</a:t>
            </a:r>
            <a:r>
              <a:rPr lang="en-US" sz="2597" baseline="0" b="0" i="0" dirty="0" spc="0">
                <a:latin typeface="宋体" pitchFamily="0" charset="1"/>
              </a:rPr>
              <a:t>成员变量和成员函</a:t>
            </a:r>
          </a:p>
        </p:txBody>
      </p:sp>
      <p:sp>
        <p:nvSpPr>
          <p:cNvPr id="348" name="Rectangle 348"/>
          <p:cNvSpPr/>
          <p:nvPr/>
        </p:nvSpPr>
        <p:spPr>
          <a:xfrm rot="0" flipH="0" flipV="0">
            <a:off x="1192993" y="4447954"/>
            <a:ext cx="7902866" cy="53483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820380" algn="l"/>
              </a:tabLst>
            </a:pPr>
            <a:r>
              <a:rPr lang="en-US" sz="3934" baseline="-14018" b="0" i="0" dirty="0" spc="0">
                <a:latin typeface="宋体" pitchFamily="0" charset="1"/>
              </a:rPr>
              <a:t>数</a:t>
            </a:r>
            <a:r>
              <a:rPr lang="en-US" sz="3934" baseline="-14018" b="0" i="0" dirty="0" spc="0">
                <a:latin typeface="Arial" pitchFamily="0" charset="1"/>
              </a:rPr>
              <a:t>)</a:t>
            </a:r>
            <a:r>
              <a:rPr lang="en-US" sz="3934" baseline="-14018" b="0" i="0" dirty="0" spc="0">
                <a:latin typeface="宋体" pitchFamily="0" charset="1"/>
              </a:rPr>
              <a:t>。	</a:t>
            </a:r>
            <a:r>
              <a:rPr lang="en-US" sz="2597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Custom</PresentationFormat>
  <Slides>18</Slides>
  <Notes>0</Notes>
  <HiddenSlides>0</HiddenSlides>
  <ScaleCrop>false</ScaleCrop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</cp:coreProperties>
</file>