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34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56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85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16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46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77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07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689231" y="1912890"/>
            <a:ext cx="3765727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772898" y="2131111"/>
            <a:ext cx="517093" cy="519836"/>
          </a:xfrm>
          <a:custGeom>
            <a:pathLst>
              <a:path w="9575800" h="9626600">
                <a:moveTo>
                  <a:pt x="7226300" y="7950200"/>
                </a:moveTo>
                <a:cubicBezTo>
                  <a:pt x="7226300" y="8051800"/>
                  <a:pt x="7247466" y="8119534"/>
                  <a:pt x="7289800" y="8153400"/>
                </a:cubicBezTo>
                <a:cubicBezTo>
                  <a:pt x="7332133" y="8187267"/>
                  <a:pt x="7410450" y="8204200"/>
                  <a:pt x="7524750" y="8204200"/>
                </a:cubicBezTo>
                <a:cubicBezTo>
                  <a:pt x="7639050" y="8204200"/>
                  <a:pt x="7848600" y="8195734"/>
                  <a:pt x="8153400" y="8178800"/>
                </a:cubicBezTo>
                <a:cubicBezTo>
                  <a:pt x="8458200" y="8161867"/>
                  <a:pt x="8648700" y="8138584"/>
                  <a:pt x="8724900" y="8108950"/>
                </a:cubicBezTo>
                <a:cubicBezTo>
                  <a:pt x="8801100" y="8079317"/>
                  <a:pt x="8868833" y="8064500"/>
                  <a:pt x="8928100" y="8064500"/>
                </a:cubicBezTo>
                <a:cubicBezTo>
                  <a:pt x="8987366" y="8064500"/>
                  <a:pt x="9046633" y="8115300"/>
                  <a:pt x="9105900" y="8216900"/>
                </a:cubicBezTo>
                <a:cubicBezTo>
                  <a:pt x="9199033" y="8386234"/>
                  <a:pt x="9296400" y="8504767"/>
                  <a:pt x="9398000" y="8572500"/>
                </a:cubicBezTo>
                <a:cubicBezTo>
                  <a:pt x="9516533" y="8665634"/>
                  <a:pt x="9575800" y="8788400"/>
                  <a:pt x="9575800" y="8940800"/>
                </a:cubicBezTo>
                <a:cubicBezTo>
                  <a:pt x="9575800" y="9093200"/>
                  <a:pt x="9556750" y="9182100"/>
                  <a:pt x="9518650" y="9207500"/>
                </a:cubicBezTo>
                <a:cubicBezTo>
                  <a:pt x="9480550" y="9232900"/>
                  <a:pt x="9414933" y="9245600"/>
                  <a:pt x="9321800" y="9245600"/>
                </a:cubicBezTo>
                <a:cubicBezTo>
                  <a:pt x="9228666" y="9245600"/>
                  <a:pt x="9038166" y="9218083"/>
                  <a:pt x="8750300" y="9163050"/>
                </a:cubicBezTo>
                <a:cubicBezTo>
                  <a:pt x="8462433" y="9108016"/>
                  <a:pt x="8161866" y="9080500"/>
                  <a:pt x="7848600" y="9080500"/>
                </a:cubicBezTo>
                <a:cubicBezTo>
                  <a:pt x="7535333" y="9080500"/>
                  <a:pt x="7258050" y="9101666"/>
                  <a:pt x="7016750" y="9144000"/>
                </a:cubicBezTo>
                <a:cubicBezTo>
                  <a:pt x="6775450" y="9186333"/>
                  <a:pt x="6362700" y="9241366"/>
                  <a:pt x="5778500" y="9309100"/>
                </a:cubicBezTo>
                <a:cubicBezTo>
                  <a:pt x="5194300" y="9376833"/>
                  <a:pt x="4836583" y="9446683"/>
                  <a:pt x="4705350" y="9518650"/>
                </a:cubicBezTo>
                <a:cubicBezTo>
                  <a:pt x="4574116" y="9590616"/>
                  <a:pt x="4483100" y="9626600"/>
                  <a:pt x="4432300" y="9626600"/>
                </a:cubicBezTo>
                <a:cubicBezTo>
                  <a:pt x="4339166" y="9626600"/>
                  <a:pt x="4210050" y="9442450"/>
                  <a:pt x="4044950" y="9074150"/>
                </a:cubicBezTo>
                <a:cubicBezTo>
                  <a:pt x="3879850" y="8705850"/>
                  <a:pt x="3797300" y="8128000"/>
                  <a:pt x="3797300" y="7340600"/>
                </a:cubicBezTo>
                <a:cubicBezTo>
                  <a:pt x="3797300" y="6553200"/>
                  <a:pt x="3816350" y="5827184"/>
                  <a:pt x="3854450" y="5162550"/>
                </a:cubicBezTo>
                <a:cubicBezTo>
                  <a:pt x="3892550" y="4497917"/>
                  <a:pt x="3928533" y="4106334"/>
                  <a:pt x="3962400" y="3987800"/>
                </a:cubicBezTo>
                <a:cubicBezTo>
                  <a:pt x="3996266" y="3869267"/>
                  <a:pt x="4070350" y="3810000"/>
                  <a:pt x="4184650" y="3810000"/>
                </a:cubicBezTo>
                <a:cubicBezTo>
                  <a:pt x="4298950" y="3810000"/>
                  <a:pt x="4415366" y="3833284"/>
                  <a:pt x="4533900" y="3879850"/>
                </a:cubicBezTo>
                <a:cubicBezTo>
                  <a:pt x="4652433" y="3926417"/>
                  <a:pt x="4711700" y="3996267"/>
                  <a:pt x="4711700" y="4089400"/>
                </a:cubicBezTo>
                <a:cubicBezTo>
                  <a:pt x="4711700" y="4182534"/>
                  <a:pt x="4692650" y="4286250"/>
                  <a:pt x="4654550" y="4400550"/>
                </a:cubicBezTo>
                <a:cubicBezTo>
                  <a:pt x="4616450" y="4514850"/>
                  <a:pt x="4597400" y="4597400"/>
                  <a:pt x="4597400" y="4648200"/>
                </a:cubicBezTo>
                <a:cubicBezTo>
                  <a:pt x="4597400" y="4699000"/>
                  <a:pt x="4627033" y="4724400"/>
                  <a:pt x="4686300" y="4724400"/>
                </a:cubicBezTo>
                <a:cubicBezTo>
                  <a:pt x="4745566" y="4724400"/>
                  <a:pt x="4876800" y="4688417"/>
                  <a:pt x="5080000" y="4616450"/>
                </a:cubicBezTo>
                <a:cubicBezTo>
                  <a:pt x="5283200" y="4544484"/>
                  <a:pt x="5467350" y="4453467"/>
                  <a:pt x="5632450" y="4343400"/>
                </a:cubicBezTo>
                <a:cubicBezTo>
                  <a:pt x="5797550" y="4233334"/>
                  <a:pt x="6024033" y="4127500"/>
                  <a:pt x="6311900" y="4025900"/>
                </a:cubicBezTo>
                <a:cubicBezTo>
                  <a:pt x="6379633" y="4008967"/>
                  <a:pt x="6421966" y="3972984"/>
                  <a:pt x="6438900" y="3917950"/>
                </a:cubicBezTo>
                <a:cubicBezTo>
                  <a:pt x="6455833" y="3862917"/>
                  <a:pt x="6468533" y="3729567"/>
                  <a:pt x="6477000" y="3517900"/>
                </a:cubicBezTo>
                <a:lnTo>
                  <a:pt x="6489700" y="2933700"/>
                </a:lnTo>
                <a:cubicBezTo>
                  <a:pt x="6489700" y="2849034"/>
                  <a:pt x="6466416" y="2806700"/>
                  <a:pt x="6419850" y="2806700"/>
                </a:cubicBezTo>
                <a:cubicBezTo>
                  <a:pt x="6373283" y="2806700"/>
                  <a:pt x="6248400" y="2882900"/>
                  <a:pt x="6045200" y="3035300"/>
                </a:cubicBezTo>
                <a:cubicBezTo>
                  <a:pt x="5842000" y="3187700"/>
                  <a:pt x="5651500" y="3369734"/>
                  <a:pt x="5473700" y="3581400"/>
                </a:cubicBezTo>
                <a:cubicBezTo>
                  <a:pt x="5405966" y="3674534"/>
                  <a:pt x="5342466" y="3721100"/>
                  <a:pt x="5283200" y="3721100"/>
                </a:cubicBezTo>
                <a:cubicBezTo>
                  <a:pt x="5223933" y="3721100"/>
                  <a:pt x="5154083" y="3651250"/>
                  <a:pt x="5073650" y="3511550"/>
                </a:cubicBezTo>
                <a:cubicBezTo>
                  <a:pt x="4993216" y="3371850"/>
                  <a:pt x="4953000" y="3225800"/>
                  <a:pt x="4953000" y="3073400"/>
                </a:cubicBezTo>
                <a:cubicBezTo>
                  <a:pt x="4953000" y="2921000"/>
                  <a:pt x="4984750" y="2825750"/>
                  <a:pt x="5048250" y="2787650"/>
                </a:cubicBezTo>
                <a:cubicBezTo>
                  <a:pt x="5111750" y="2749550"/>
                  <a:pt x="5215466" y="2728384"/>
                  <a:pt x="5359400" y="2724150"/>
                </a:cubicBezTo>
                <a:cubicBezTo>
                  <a:pt x="5503333" y="2719917"/>
                  <a:pt x="5632450" y="2702984"/>
                  <a:pt x="5746750" y="2673350"/>
                </a:cubicBezTo>
                <a:cubicBezTo>
                  <a:pt x="5861050" y="2643717"/>
                  <a:pt x="5975350" y="2603500"/>
                  <a:pt x="6089650" y="2552700"/>
                </a:cubicBezTo>
                <a:cubicBezTo>
                  <a:pt x="6203950" y="2501900"/>
                  <a:pt x="6294966" y="2472267"/>
                  <a:pt x="6362700" y="2463800"/>
                </a:cubicBezTo>
                <a:cubicBezTo>
                  <a:pt x="6438900" y="2455334"/>
                  <a:pt x="6485466" y="2436284"/>
                  <a:pt x="6502400" y="2406650"/>
                </a:cubicBezTo>
                <a:cubicBezTo>
                  <a:pt x="6519333" y="2377017"/>
                  <a:pt x="6527800" y="2336800"/>
                  <a:pt x="6527800" y="2286000"/>
                </a:cubicBezTo>
                <a:cubicBezTo>
                  <a:pt x="6527800" y="2235200"/>
                  <a:pt x="6534150" y="2089150"/>
                  <a:pt x="6546850" y="1847850"/>
                </a:cubicBezTo>
                <a:cubicBezTo>
                  <a:pt x="6559550" y="1606550"/>
                  <a:pt x="6572250" y="1422400"/>
                  <a:pt x="6584950" y="1295400"/>
                </a:cubicBezTo>
                <a:cubicBezTo>
                  <a:pt x="6597650" y="1168400"/>
                  <a:pt x="6601883" y="999067"/>
                  <a:pt x="6597650" y="787400"/>
                </a:cubicBezTo>
                <a:cubicBezTo>
                  <a:pt x="6593416" y="575734"/>
                  <a:pt x="6591300" y="452967"/>
                  <a:pt x="6591300" y="419100"/>
                </a:cubicBezTo>
                <a:cubicBezTo>
                  <a:pt x="6591300" y="139700"/>
                  <a:pt x="6671733" y="0"/>
                  <a:pt x="6832600" y="0"/>
                </a:cubicBezTo>
                <a:cubicBezTo>
                  <a:pt x="6917266" y="0"/>
                  <a:pt x="7040033" y="31750"/>
                  <a:pt x="7200900" y="95250"/>
                </a:cubicBezTo>
                <a:cubicBezTo>
                  <a:pt x="7361766" y="158750"/>
                  <a:pt x="7442200" y="241300"/>
                  <a:pt x="7442200" y="342900"/>
                </a:cubicBezTo>
                <a:cubicBezTo>
                  <a:pt x="7442200" y="368300"/>
                  <a:pt x="7429500" y="421217"/>
                  <a:pt x="7404100" y="501650"/>
                </a:cubicBezTo>
                <a:cubicBezTo>
                  <a:pt x="7378700" y="582084"/>
                  <a:pt x="7368116" y="700617"/>
                  <a:pt x="7372350" y="857250"/>
                </a:cubicBezTo>
                <a:cubicBezTo>
                  <a:pt x="7376583" y="1013884"/>
                  <a:pt x="7378700" y="1159934"/>
                  <a:pt x="7378700" y="1295400"/>
                </a:cubicBezTo>
                <a:lnTo>
                  <a:pt x="7353300" y="2705100"/>
                </a:lnTo>
                <a:cubicBezTo>
                  <a:pt x="7353300" y="2806700"/>
                  <a:pt x="7372350" y="2857500"/>
                  <a:pt x="7410450" y="2857500"/>
                </a:cubicBezTo>
                <a:cubicBezTo>
                  <a:pt x="7448550" y="2857500"/>
                  <a:pt x="7537450" y="2779184"/>
                  <a:pt x="7677150" y="2622550"/>
                </a:cubicBezTo>
                <a:cubicBezTo>
                  <a:pt x="7816850" y="2465917"/>
                  <a:pt x="7929033" y="2319867"/>
                  <a:pt x="8013700" y="2184400"/>
                </a:cubicBezTo>
                <a:cubicBezTo>
                  <a:pt x="8140700" y="1955800"/>
                  <a:pt x="8301566" y="1841500"/>
                  <a:pt x="8496300" y="1841500"/>
                </a:cubicBezTo>
                <a:cubicBezTo>
                  <a:pt x="8580966" y="1841500"/>
                  <a:pt x="8669866" y="1871134"/>
                  <a:pt x="8763000" y="1930400"/>
                </a:cubicBezTo>
                <a:cubicBezTo>
                  <a:pt x="8856133" y="1989667"/>
                  <a:pt x="8902700" y="2057400"/>
                  <a:pt x="8902700" y="2133600"/>
                </a:cubicBezTo>
                <a:cubicBezTo>
                  <a:pt x="8902700" y="2209800"/>
                  <a:pt x="8758766" y="2357967"/>
                  <a:pt x="8470900" y="2578100"/>
                </a:cubicBezTo>
                <a:cubicBezTo>
                  <a:pt x="8437033" y="2595034"/>
                  <a:pt x="8343900" y="2700867"/>
                  <a:pt x="8191500" y="2895600"/>
                </a:cubicBezTo>
                <a:cubicBezTo>
                  <a:pt x="8039100" y="3090334"/>
                  <a:pt x="7880350" y="3257550"/>
                  <a:pt x="7715250" y="3397250"/>
                </a:cubicBezTo>
                <a:cubicBezTo>
                  <a:pt x="7550150" y="3536950"/>
                  <a:pt x="7467600" y="3627967"/>
                  <a:pt x="7467600" y="3670300"/>
                </a:cubicBezTo>
                <a:cubicBezTo>
                  <a:pt x="7467600" y="3712634"/>
                  <a:pt x="7488766" y="3742267"/>
                  <a:pt x="7531100" y="3759200"/>
                </a:cubicBezTo>
                <a:cubicBezTo>
                  <a:pt x="7573433" y="3776134"/>
                  <a:pt x="7649633" y="3786717"/>
                  <a:pt x="7759700" y="3790950"/>
                </a:cubicBezTo>
                <a:cubicBezTo>
                  <a:pt x="7869766" y="3795184"/>
                  <a:pt x="7973483" y="3799417"/>
                  <a:pt x="8070850" y="3803650"/>
                </a:cubicBezTo>
                <a:cubicBezTo>
                  <a:pt x="8168216" y="3807884"/>
                  <a:pt x="8261350" y="3810000"/>
                  <a:pt x="8350250" y="3810000"/>
                </a:cubicBezTo>
                <a:cubicBezTo>
                  <a:pt x="8439150" y="3810000"/>
                  <a:pt x="8528050" y="3892550"/>
                  <a:pt x="8616950" y="4057650"/>
                </a:cubicBezTo>
                <a:cubicBezTo>
                  <a:pt x="8705850" y="4222750"/>
                  <a:pt x="8750300" y="4345517"/>
                  <a:pt x="8750300" y="4425950"/>
                </a:cubicBezTo>
                <a:cubicBezTo>
                  <a:pt x="8750300" y="4506384"/>
                  <a:pt x="8707966" y="4557184"/>
                  <a:pt x="8623300" y="4578350"/>
                </a:cubicBezTo>
                <a:cubicBezTo>
                  <a:pt x="8538633" y="4599517"/>
                  <a:pt x="8417983" y="4610100"/>
                  <a:pt x="8261350" y="4610100"/>
                </a:cubicBezTo>
                <a:cubicBezTo>
                  <a:pt x="8104716" y="4610100"/>
                  <a:pt x="7918450" y="4627034"/>
                  <a:pt x="7702550" y="4660900"/>
                </a:cubicBezTo>
                <a:cubicBezTo>
                  <a:pt x="7486650" y="4694767"/>
                  <a:pt x="7363883" y="4722284"/>
                  <a:pt x="7334250" y="4743450"/>
                </a:cubicBezTo>
                <a:cubicBezTo>
                  <a:pt x="7304616" y="4764617"/>
                  <a:pt x="7283450" y="4815417"/>
                  <a:pt x="7270750" y="4895850"/>
                </a:cubicBezTo>
                <a:cubicBezTo>
                  <a:pt x="7258050" y="4976284"/>
                  <a:pt x="7251700" y="5105400"/>
                  <a:pt x="7251700" y="5283200"/>
                </a:cubicBezTo>
                <a:cubicBezTo>
                  <a:pt x="7251700" y="5461000"/>
                  <a:pt x="7274983" y="5566834"/>
                  <a:pt x="7321550" y="5600700"/>
                </a:cubicBezTo>
                <a:cubicBezTo>
                  <a:pt x="7368116" y="5634567"/>
                  <a:pt x="7556500" y="5683250"/>
                  <a:pt x="7886700" y="5746750"/>
                </a:cubicBezTo>
                <a:cubicBezTo>
                  <a:pt x="8216900" y="5810250"/>
                  <a:pt x="8449733" y="5846234"/>
                  <a:pt x="8585200" y="5854700"/>
                </a:cubicBezTo>
                <a:cubicBezTo>
                  <a:pt x="8720666" y="5863167"/>
                  <a:pt x="8839200" y="5892800"/>
                  <a:pt x="8940800" y="5943600"/>
                </a:cubicBezTo>
                <a:cubicBezTo>
                  <a:pt x="9042400" y="5994400"/>
                  <a:pt x="9105900" y="6049434"/>
                  <a:pt x="9131300" y="6108700"/>
                </a:cubicBezTo>
                <a:cubicBezTo>
                  <a:pt x="9156700" y="6167967"/>
                  <a:pt x="9169400" y="6269567"/>
                  <a:pt x="9169400" y="6413500"/>
                </a:cubicBezTo>
                <a:cubicBezTo>
                  <a:pt x="9169400" y="6557434"/>
                  <a:pt x="9177866" y="6695017"/>
                  <a:pt x="9194800" y="6826250"/>
                </a:cubicBezTo>
                <a:cubicBezTo>
                  <a:pt x="9211733" y="6957484"/>
                  <a:pt x="9220200" y="7048500"/>
                  <a:pt x="9220200" y="7099300"/>
                </a:cubicBezTo>
                <a:cubicBezTo>
                  <a:pt x="9220200" y="7243234"/>
                  <a:pt x="9190566" y="7315200"/>
                  <a:pt x="9131300" y="7315200"/>
                </a:cubicBezTo>
                <a:cubicBezTo>
                  <a:pt x="9072033" y="7315200"/>
                  <a:pt x="9014883" y="7287684"/>
                  <a:pt x="8959850" y="7232650"/>
                </a:cubicBezTo>
                <a:cubicBezTo>
                  <a:pt x="8904816" y="7177617"/>
                  <a:pt x="8763000" y="7078134"/>
                  <a:pt x="8534400" y="6934200"/>
                </a:cubicBezTo>
                <a:cubicBezTo>
                  <a:pt x="8305800" y="6790267"/>
                  <a:pt x="8125883" y="6661150"/>
                  <a:pt x="7994650" y="6546850"/>
                </a:cubicBezTo>
                <a:cubicBezTo>
                  <a:pt x="7863416" y="6432550"/>
                  <a:pt x="7730066" y="6328834"/>
                  <a:pt x="7594600" y="6235700"/>
                </a:cubicBezTo>
                <a:cubicBezTo>
                  <a:pt x="7459133" y="6142567"/>
                  <a:pt x="7363883" y="6096000"/>
                  <a:pt x="7308850" y="6096000"/>
                </a:cubicBezTo>
                <a:cubicBezTo>
                  <a:pt x="7253816" y="6096000"/>
                  <a:pt x="7226300" y="6146800"/>
                  <a:pt x="7226300" y="6248400"/>
                </a:cubicBezTo>
                <a:close/>
                <a:moveTo>
                  <a:pt x="4483100" y="6946900"/>
                </a:moveTo>
                <a:cubicBezTo>
                  <a:pt x="4550833" y="6946900"/>
                  <a:pt x="4739216" y="6794500"/>
                  <a:pt x="5048250" y="6489700"/>
                </a:cubicBezTo>
                <a:cubicBezTo>
                  <a:pt x="5357283" y="6184900"/>
                  <a:pt x="5628216" y="5880100"/>
                  <a:pt x="5861050" y="5575300"/>
                </a:cubicBezTo>
                <a:cubicBezTo>
                  <a:pt x="6093883" y="5270500"/>
                  <a:pt x="6210300" y="5084234"/>
                  <a:pt x="6210300" y="5016500"/>
                </a:cubicBezTo>
                <a:cubicBezTo>
                  <a:pt x="6210300" y="4982634"/>
                  <a:pt x="6176433" y="4965700"/>
                  <a:pt x="6108700" y="4965700"/>
                </a:cubicBezTo>
                <a:cubicBezTo>
                  <a:pt x="6040966" y="4965700"/>
                  <a:pt x="5791200" y="5014384"/>
                  <a:pt x="5359400" y="5111750"/>
                </a:cubicBezTo>
                <a:cubicBezTo>
                  <a:pt x="4927600" y="5209117"/>
                  <a:pt x="4690533" y="5270500"/>
                  <a:pt x="4648200" y="5295900"/>
                </a:cubicBezTo>
                <a:cubicBezTo>
                  <a:pt x="4605866" y="5321300"/>
                  <a:pt x="4576233" y="5353050"/>
                  <a:pt x="4559300" y="5391150"/>
                </a:cubicBezTo>
                <a:cubicBezTo>
                  <a:pt x="4542366" y="5429250"/>
                  <a:pt x="4525433" y="5613400"/>
                  <a:pt x="4508500" y="5943600"/>
                </a:cubicBezTo>
                <a:lnTo>
                  <a:pt x="4445000" y="6870700"/>
                </a:lnTo>
                <a:cubicBezTo>
                  <a:pt x="4445000" y="6921500"/>
                  <a:pt x="4457700" y="6946900"/>
                  <a:pt x="4483100" y="6946900"/>
                </a:cubicBezTo>
                <a:close/>
                <a:moveTo>
                  <a:pt x="5994400" y="7988300"/>
                </a:moveTo>
                <a:cubicBezTo>
                  <a:pt x="5994400" y="7945967"/>
                  <a:pt x="6043083" y="7920567"/>
                  <a:pt x="6140450" y="7912100"/>
                </a:cubicBezTo>
                <a:cubicBezTo>
                  <a:pt x="6237816" y="7903634"/>
                  <a:pt x="6318250" y="7859184"/>
                  <a:pt x="6381750" y="7778750"/>
                </a:cubicBezTo>
                <a:cubicBezTo>
                  <a:pt x="6445250" y="7698317"/>
                  <a:pt x="6477000" y="7607300"/>
                  <a:pt x="6477000" y="7505700"/>
                </a:cubicBezTo>
                <a:cubicBezTo>
                  <a:pt x="6477000" y="7023100"/>
                  <a:pt x="6470650" y="6703484"/>
                  <a:pt x="6457950" y="6546850"/>
                </a:cubicBezTo>
                <a:cubicBezTo>
                  <a:pt x="6445250" y="6390217"/>
                  <a:pt x="6405033" y="6311900"/>
                  <a:pt x="6337300" y="6311900"/>
                </a:cubicBezTo>
                <a:cubicBezTo>
                  <a:pt x="6303433" y="6311900"/>
                  <a:pt x="6212416" y="6360584"/>
                  <a:pt x="6064250" y="6457950"/>
                </a:cubicBezTo>
                <a:cubicBezTo>
                  <a:pt x="5916083" y="6555317"/>
                  <a:pt x="5727700" y="6709834"/>
                  <a:pt x="5499100" y="6921500"/>
                </a:cubicBezTo>
                <a:cubicBezTo>
                  <a:pt x="5270500" y="7133167"/>
                  <a:pt x="4986866" y="7344834"/>
                  <a:pt x="4648200" y="7556500"/>
                </a:cubicBezTo>
                <a:cubicBezTo>
                  <a:pt x="4478866" y="7658100"/>
                  <a:pt x="4377266" y="7749117"/>
                  <a:pt x="4343400" y="7829550"/>
                </a:cubicBezTo>
                <a:cubicBezTo>
                  <a:pt x="4309533" y="7909984"/>
                  <a:pt x="4292600" y="8047567"/>
                  <a:pt x="4292600" y="8242300"/>
                </a:cubicBezTo>
                <a:cubicBezTo>
                  <a:pt x="4292600" y="8530167"/>
                  <a:pt x="4453466" y="8674100"/>
                  <a:pt x="4775200" y="8674100"/>
                </a:cubicBezTo>
                <a:cubicBezTo>
                  <a:pt x="4936066" y="8674100"/>
                  <a:pt x="5164666" y="8638117"/>
                  <a:pt x="5461000" y="8566150"/>
                </a:cubicBezTo>
                <a:cubicBezTo>
                  <a:pt x="5757333" y="8494184"/>
                  <a:pt x="5949950" y="8451850"/>
                  <a:pt x="6038850" y="8439150"/>
                </a:cubicBezTo>
                <a:cubicBezTo>
                  <a:pt x="6127750" y="8426450"/>
                  <a:pt x="6172200" y="8403167"/>
                  <a:pt x="6172200" y="8369300"/>
                </a:cubicBezTo>
                <a:cubicBezTo>
                  <a:pt x="6172200" y="8335434"/>
                  <a:pt x="6142566" y="8274050"/>
                  <a:pt x="6083300" y="8185150"/>
                </a:cubicBezTo>
                <a:cubicBezTo>
                  <a:pt x="6024033" y="8096250"/>
                  <a:pt x="5994400" y="8030634"/>
                  <a:pt x="5994400" y="7988300"/>
                </a:cubicBezTo>
                <a:close/>
                <a:moveTo>
                  <a:pt x="3581400" y="2997200"/>
                </a:moveTo>
                <a:cubicBezTo>
                  <a:pt x="3632200" y="2997200"/>
                  <a:pt x="3685116" y="3024717"/>
                  <a:pt x="3740150" y="3079750"/>
                </a:cubicBezTo>
                <a:cubicBezTo>
                  <a:pt x="3795183" y="3134784"/>
                  <a:pt x="3822700" y="3187700"/>
                  <a:pt x="3822700" y="3238500"/>
                </a:cubicBezTo>
                <a:cubicBezTo>
                  <a:pt x="3822700" y="3289300"/>
                  <a:pt x="3793066" y="3348567"/>
                  <a:pt x="3733800" y="3416300"/>
                </a:cubicBezTo>
                <a:cubicBezTo>
                  <a:pt x="3632200" y="3517900"/>
                  <a:pt x="3539066" y="3653367"/>
                  <a:pt x="3454400" y="3822700"/>
                </a:cubicBezTo>
                <a:cubicBezTo>
                  <a:pt x="3369733" y="3992034"/>
                  <a:pt x="3297766" y="4119034"/>
                  <a:pt x="3238500" y="4203700"/>
                </a:cubicBezTo>
                <a:cubicBezTo>
                  <a:pt x="3179233" y="4288367"/>
                  <a:pt x="3077633" y="4389967"/>
                  <a:pt x="2933700" y="4508500"/>
                </a:cubicBezTo>
                <a:cubicBezTo>
                  <a:pt x="2789766" y="4627034"/>
                  <a:pt x="2662766" y="4783667"/>
                  <a:pt x="2552700" y="4978400"/>
                </a:cubicBezTo>
                <a:cubicBezTo>
                  <a:pt x="2442633" y="5173134"/>
                  <a:pt x="2387600" y="5295900"/>
                  <a:pt x="2387600" y="5346700"/>
                </a:cubicBezTo>
                <a:cubicBezTo>
                  <a:pt x="2387600" y="5465234"/>
                  <a:pt x="2446866" y="5524500"/>
                  <a:pt x="2565400" y="5524500"/>
                </a:cubicBezTo>
                <a:cubicBezTo>
                  <a:pt x="2683933" y="5524500"/>
                  <a:pt x="2823633" y="5486400"/>
                  <a:pt x="2984500" y="5410200"/>
                </a:cubicBezTo>
                <a:cubicBezTo>
                  <a:pt x="3145366" y="5334000"/>
                  <a:pt x="3253316" y="5295900"/>
                  <a:pt x="3308350" y="5295900"/>
                </a:cubicBezTo>
                <a:cubicBezTo>
                  <a:pt x="3363383" y="5295900"/>
                  <a:pt x="3390900" y="5386917"/>
                  <a:pt x="3390900" y="5568950"/>
                </a:cubicBezTo>
                <a:cubicBezTo>
                  <a:pt x="3390900" y="5750984"/>
                  <a:pt x="3367616" y="5880100"/>
                  <a:pt x="3321050" y="5956300"/>
                </a:cubicBezTo>
                <a:cubicBezTo>
                  <a:pt x="3274483" y="6032500"/>
                  <a:pt x="3175000" y="6083300"/>
                  <a:pt x="3022600" y="6108700"/>
                </a:cubicBezTo>
                <a:cubicBezTo>
                  <a:pt x="2870200" y="6134100"/>
                  <a:pt x="2561166" y="6242050"/>
                  <a:pt x="2095500" y="6432550"/>
                </a:cubicBezTo>
                <a:cubicBezTo>
                  <a:pt x="1629833" y="6623050"/>
                  <a:pt x="1344083" y="6771217"/>
                  <a:pt x="1238250" y="6877050"/>
                </a:cubicBezTo>
                <a:cubicBezTo>
                  <a:pt x="1132416" y="6982884"/>
                  <a:pt x="1047750" y="7035800"/>
                  <a:pt x="984250" y="7035800"/>
                </a:cubicBezTo>
                <a:cubicBezTo>
                  <a:pt x="920750" y="7035800"/>
                  <a:pt x="810683" y="6955367"/>
                  <a:pt x="654050" y="6794500"/>
                </a:cubicBezTo>
                <a:cubicBezTo>
                  <a:pt x="497416" y="6633634"/>
                  <a:pt x="419100" y="6525684"/>
                  <a:pt x="419100" y="6470650"/>
                </a:cubicBezTo>
                <a:cubicBezTo>
                  <a:pt x="419100" y="6415617"/>
                  <a:pt x="469900" y="6366934"/>
                  <a:pt x="571500" y="6324600"/>
                </a:cubicBezTo>
                <a:cubicBezTo>
                  <a:pt x="893233" y="6197600"/>
                  <a:pt x="1187450" y="5969000"/>
                  <a:pt x="1454150" y="5638800"/>
                </a:cubicBezTo>
                <a:cubicBezTo>
                  <a:pt x="1720850" y="5308600"/>
                  <a:pt x="1854200" y="5101167"/>
                  <a:pt x="1854200" y="5016500"/>
                </a:cubicBezTo>
                <a:cubicBezTo>
                  <a:pt x="1854200" y="4965700"/>
                  <a:pt x="1813983" y="4940300"/>
                  <a:pt x="1733550" y="4940300"/>
                </a:cubicBezTo>
                <a:cubicBezTo>
                  <a:pt x="1653116" y="4940300"/>
                  <a:pt x="1515533" y="4972050"/>
                  <a:pt x="1320800" y="5035550"/>
                </a:cubicBezTo>
                <a:cubicBezTo>
                  <a:pt x="1126066" y="5099050"/>
                  <a:pt x="992716" y="5162550"/>
                  <a:pt x="920750" y="5226050"/>
                </a:cubicBezTo>
                <a:cubicBezTo>
                  <a:pt x="848783" y="5289550"/>
                  <a:pt x="781050" y="5321300"/>
                  <a:pt x="717550" y="5321300"/>
                </a:cubicBezTo>
                <a:cubicBezTo>
                  <a:pt x="654050" y="5321300"/>
                  <a:pt x="535516" y="5234517"/>
                  <a:pt x="361950" y="5060950"/>
                </a:cubicBezTo>
                <a:cubicBezTo>
                  <a:pt x="188383" y="4887384"/>
                  <a:pt x="101600" y="4770967"/>
                  <a:pt x="101600" y="4711700"/>
                </a:cubicBezTo>
                <a:cubicBezTo>
                  <a:pt x="101600" y="4610100"/>
                  <a:pt x="188383" y="4521200"/>
                  <a:pt x="361950" y="4445000"/>
                </a:cubicBezTo>
                <a:cubicBezTo>
                  <a:pt x="535516" y="4368800"/>
                  <a:pt x="675216" y="4286250"/>
                  <a:pt x="781050" y="4197350"/>
                </a:cubicBezTo>
                <a:cubicBezTo>
                  <a:pt x="886883" y="4108450"/>
                  <a:pt x="986366" y="3987800"/>
                  <a:pt x="1079500" y="3835400"/>
                </a:cubicBezTo>
                <a:cubicBezTo>
                  <a:pt x="1485900" y="3175000"/>
                  <a:pt x="1864783" y="2578100"/>
                  <a:pt x="2216150" y="2044700"/>
                </a:cubicBezTo>
                <a:cubicBezTo>
                  <a:pt x="2567516" y="1511300"/>
                  <a:pt x="2764366" y="1227667"/>
                  <a:pt x="2806700" y="1193800"/>
                </a:cubicBezTo>
                <a:cubicBezTo>
                  <a:pt x="2849033" y="1159934"/>
                  <a:pt x="2904066" y="1143000"/>
                  <a:pt x="2971800" y="1143000"/>
                </a:cubicBezTo>
                <a:cubicBezTo>
                  <a:pt x="3039533" y="1143000"/>
                  <a:pt x="3141133" y="1219200"/>
                  <a:pt x="3276600" y="1371600"/>
                </a:cubicBezTo>
                <a:cubicBezTo>
                  <a:pt x="3412066" y="1524000"/>
                  <a:pt x="3479800" y="1631950"/>
                  <a:pt x="3479800" y="1695450"/>
                </a:cubicBezTo>
                <a:cubicBezTo>
                  <a:pt x="3479800" y="1758950"/>
                  <a:pt x="3443816" y="1826684"/>
                  <a:pt x="3371850" y="1898650"/>
                </a:cubicBezTo>
                <a:cubicBezTo>
                  <a:pt x="3299883" y="1970617"/>
                  <a:pt x="3160183" y="2137834"/>
                  <a:pt x="2952750" y="2400300"/>
                </a:cubicBezTo>
                <a:cubicBezTo>
                  <a:pt x="2745316" y="2662767"/>
                  <a:pt x="2525183" y="2952750"/>
                  <a:pt x="2292350" y="3270250"/>
                </a:cubicBezTo>
                <a:cubicBezTo>
                  <a:pt x="2059516" y="3587750"/>
                  <a:pt x="1934633" y="3765550"/>
                  <a:pt x="1917700" y="3803650"/>
                </a:cubicBezTo>
                <a:cubicBezTo>
                  <a:pt x="1900766" y="3841750"/>
                  <a:pt x="1892300" y="3881967"/>
                  <a:pt x="1892300" y="3924300"/>
                </a:cubicBezTo>
                <a:cubicBezTo>
                  <a:pt x="1892300" y="4034367"/>
                  <a:pt x="1938866" y="4089400"/>
                  <a:pt x="2032000" y="4089400"/>
                </a:cubicBezTo>
                <a:cubicBezTo>
                  <a:pt x="2074333" y="4089400"/>
                  <a:pt x="2171700" y="4076700"/>
                  <a:pt x="2324100" y="4051300"/>
                </a:cubicBezTo>
                <a:cubicBezTo>
                  <a:pt x="2476500" y="4025900"/>
                  <a:pt x="2573866" y="4000500"/>
                  <a:pt x="2616200" y="3975100"/>
                </a:cubicBezTo>
                <a:cubicBezTo>
                  <a:pt x="2658533" y="3949700"/>
                  <a:pt x="2696633" y="3915834"/>
                  <a:pt x="2730500" y="3873500"/>
                </a:cubicBezTo>
                <a:cubicBezTo>
                  <a:pt x="2764366" y="3831167"/>
                  <a:pt x="2849033" y="3740150"/>
                  <a:pt x="2984500" y="3600450"/>
                </a:cubicBezTo>
                <a:cubicBezTo>
                  <a:pt x="3119966" y="3460750"/>
                  <a:pt x="3234266" y="3325284"/>
                  <a:pt x="3327400" y="3194050"/>
                </a:cubicBezTo>
                <a:cubicBezTo>
                  <a:pt x="3420533" y="3062817"/>
                  <a:pt x="3505200" y="2997200"/>
                  <a:pt x="3581400" y="2997200"/>
                </a:cubicBezTo>
                <a:close/>
                <a:moveTo>
                  <a:pt x="3200400" y="6997700"/>
                </a:moveTo>
                <a:cubicBezTo>
                  <a:pt x="3200400" y="7065434"/>
                  <a:pt x="3111500" y="7207250"/>
                  <a:pt x="2933700" y="7423150"/>
                </a:cubicBezTo>
                <a:cubicBezTo>
                  <a:pt x="2755900" y="7639050"/>
                  <a:pt x="2569633" y="7816850"/>
                  <a:pt x="2374900" y="7956550"/>
                </a:cubicBezTo>
                <a:cubicBezTo>
                  <a:pt x="2180166" y="8096250"/>
                  <a:pt x="1701800" y="8492067"/>
                  <a:pt x="939800" y="9144000"/>
                </a:cubicBezTo>
                <a:cubicBezTo>
                  <a:pt x="838200" y="9228666"/>
                  <a:pt x="755650" y="9271000"/>
                  <a:pt x="692150" y="9271000"/>
                </a:cubicBezTo>
                <a:cubicBezTo>
                  <a:pt x="628650" y="9271000"/>
                  <a:pt x="569383" y="9243483"/>
                  <a:pt x="514350" y="9188450"/>
                </a:cubicBezTo>
                <a:cubicBezTo>
                  <a:pt x="459316" y="9133416"/>
                  <a:pt x="393700" y="9084733"/>
                  <a:pt x="317500" y="9042400"/>
                </a:cubicBezTo>
                <a:cubicBezTo>
                  <a:pt x="105833" y="8915400"/>
                  <a:pt x="0" y="8801100"/>
                  <a:pt x="0" y="8699500"/>
                </a:cubicBezTo>
                <a:cubicBezTo>
                  <a:pt x="0" y="8631767"/>
                  <a:pt x="57150" y="8578850"/>
                  <a:pt x="171450" y="8540750"/>
                </a:cubicBezTo>
                <a:cubicBezTo>
                  <a:pt x="285750" y="8502650"/>
                  <a:pt x="359833" y="8466667"/>
                  <a:pt x="393700" y="8432800"/>
                </a:cubicBezTo>
                <a:cubicBezTo>
                  <a:pt x="579966" y="8297334"/>
                  <a:pt x="840316" y="8138584"/>
                  <a:pt x="1174750" y="7956550"/>
                </a:cubicBezTo>
                <a:cubicBezTo>
                  <a:pt x="1509183" y="7774517"/>
                  <a:pt x="1746250" y="7632700"/>
                  <a:pt x="1885950" y="7531100"/>
                </a:cubicBezTo>
                <a:cubicBezTo>
                  <a:pt x="2025650" y="7429500"/>
                  <a:pt x="2254250" y="7302500"/>
                  <a:pt x="2571750" y="7150100"/>
                </a:cubicBezTo>
                <a:cubicBezTo>
                  <a:pt x="2889250" y="6997700"/>
                  <a:pt x="3073400" y="6921500"/>
                  <a:pt x="3124200" y="6921500"/>
                </a:cubicBezTo>
                <a:cubicBezTo>
                  <a:pt x="3175000" y="6921500"/>
                  <a:pt x="3200400" y="6946900"/>
                  <a:pt x="3200400" y="6997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3791997" y="2154428"/>
            <a:ext cx="591159" cy="523265"/>
          </a:xfrm>
          <a:custGeom>
            <a:pathLst>
              <a:path w="10947400" h="9690100">
                <a:moveTo>
                  <a:pt x="5740400" y="2527300"/>
                </a:moveTo>
                <a:cubicBezTo>
                  <a:pt x="5884333" y="2527300"/>
                  <a:pt x="5981700" y="2565400"/>
                  <a:pt x="6032500" y="2641600"/>
                </a:cubicBezTo>
                <a:cubicBezTo>
                  <a:pt x="6083300" y="2717800"/>
                  <a:pt x="6108700" y="2794000"/>
                  <a:pt x="6108700" y="2870200"/>
                </a:cubicBezTo>
                <a:cubicBezTo>
                  <a:pt x="6108700" y="2946400"/>
                  <a:pt x="6057900" y="3014134"/>
                  <a:pt x="5956300" y="3073400"/>
                </a:cubicBezTo>
                <a:cubicBezTo>
                  <a:pt x="5854700" y="3132667"/>
                  <a:pt x="5757333" y="3213100"/>
                  <a:pt x="5664200" y="3314700"/>
                </a:cubicBezTo>
                <a:cubicBezTo>
                  <a:pt x="5571066" y="3416300"/>
                  <a:pt x="5524500" y="3513667"/>
                  <a:pt x="5524500" y="3606800"/>
                </a:cubicBezTo>
                <a:cubicBezTo>
                  <a:pt x="5524500" y="3801534"/>
                  <a:pt x="5583766" y="3898900"/>
                  <a:pt x="5702300" y="3898900"/>
                </a:cubicBezTo>
                <a:lnTo>
                  <a:pt x="5956300" y="3924300"/>
                </a:lnTo>
                <a:cubicBezTo>
                  <a:pt x="6040966" y="3924300"/>
                  <a:pt x="6174316" y="3816350"/>
                  <a:pt x="6356350" y="3600450"/>
                </a:cubicBezTo>
                <a:cubicBezTo>
                  <a:pt x="6538383" y="3384550"/>
                  <a:pt x="6942666" y="2853267"/>
                  <a:pt x="7569200" y="2006600"/>
                </a:cubicBezTo>
                <a:cubicBezTo>
                  <a:pt x="7645400" y="1905000"/>
                  <a:pt x="7717366" y="1854200"/>
                  <a:pt x="7785100" y="1854200"/>
                </a:cubicBezTo>
                <a:cubicBezTo>
                  <a:pt x="7852833" y="1854200"/>
                  <a:pt x="7952316" y="1894417"/>
                  <a:pt x="8083550" y="1974850"/>
                </a:cubicBezTo>
                <a:cubicBezTo>
                  <a:pt x="8214783" y="2055284"/>
                  <a:pt x="8280400" y="2135717"/>
                  <a:pt x="8280400" y="2216150"/>
                </a:cubicBezTo>
                <a:cubicBezTo>
                  <a:pt x="8280400" y="2296584"/>
                  <a:pt x="8242300" y="2368550"/>
                  <a:pt x="8166100" y="2432050"/>
                </a:cubicBezTo>
                <a:cubicBezTo>
                  <a:pt x="8089900" y="2495550"/>
                  <a:pt x="7988300" y="2592917"/>
                  <a:pt x="7861300" y="2724150"/>
                </a:cubicBezTo>
                <a:cubicBezTo>
                  <a:pt x="7734300" y="2855384"/>
                  <a:pt x="7658100" y="2942167"/>
                  <a:pt x="7632700" y="2984500"/>
                </a:cubicBezTo>
                <a:cubicBezTo>
                  <a:pt x="7429500" y="3297767"/>
                  <a:pt x="7243233" y="3517900"/>
                  <a:pt x="7073900" y="3644900"/>
                </a:cubicBezTo>
                <a:cubicBezTo>
                  <a:pt x="6836833" y="3822700"/>
                  <a:pt x="6718300" y="3962400"/>
                  <a:pt x="6718300" y="4064000"/>
                </a:cubicBezTo>
                <a:cubicBezTo>
                  <a:pt x="6718300" y="4165600"/>
                  <a:pt x="6754283" y="4286250"/>
                  <a:pt x="6826250" y="4425950"/>
                </a:cubicBezTo>
                <a:cubicBezTo>
                  <a:pt x="6898216" y="4565650"/>
                  <a:pt x="6997700" y="4699000"/>
                  <a:pt x="7124700" y="4826000"/>
                </a:cubicBezTo>
                <a:cubicBezTo>
                  <a:pt x="7251700" y="4953000"/>
                  <a:pt x="7385050" y="5118100"/>
                  <a:pt x="7524750" y="5321300"/>
                </a:cubicBezTo>
                <a:cubicBezTo>
                  <a:pt x="7664450" y="5524500"/>
                  <a:pt x="7931150" y="5759450"/>
                  <a:pt x="8324850" y="6026150"/>
                </a:cubicBezTo>
                <a:cubicBezTo>
                  <a:pt x="8718550" y="6292850"/>
                  <a:pt x="9144000" y="6532034"/>
                  <a:pt x="9601200" y="6743700"/>
                </a:cubicBezTo>
                <a:cubicBezTo>
                  <a:pt x="10058400" y="6955367"/>
                  <a:pt x="10342033" y="7095067"/>
                  <a:pt x="10452100" y="7162800"/>
                </a:cubicBezTo>
                <a:cubicBezTo>
                  <a:pt x="10562166" y="7230534"/>
                  <a:pt x="10672233" y="7321550"/>
                  <a:pt x="10782300" y="7435850"/>
                </a:cubicBezTo>
                <a:cubicBezTo>
                  <a:pt x="10892366" y="7550150"/>
                  <a:pt x="10947400" y="7636934"/>
                  <a:pt x="10947400" y="7696200"/>
                </a:cubicBezTo>
                <a:cubicBezTo>
                  <a:pt x="10947400" y="7831667"/>
                  <a:pt x="10651066" y="7899400"/>
                  <a:pt x="10058400" y="7899400"/>
                </a:cubicBezTo>
                <a:cubicBezTo>
                  <a:pt x="9592733" y="7899400"/>
                  <a:pt x="9175750" y="7846484"/>
                  <a:pt x="8807450" y="7740650"/>
                </a:cubicBezTo>
                <a:cubicBezTo>
                  <a:pt x="8439150" y="7634817"/>
                  <a:pt x="8212666" y="7579784"/>
                  <a:pt x="8128000" y="7575550"/>
                </a:cubicBezTo>
                <a:cubicBezTo>
                  <a:pt x="8043333" y="7571317"/>
                  <a:pt x="7973483" y="7539567"/>
                  <a:pt x="7918450" y="7480300"/>
                </a:cubicBezTo>
                <a:cubicBezTo>
                  <a:pt x="7863416" y="7421034"/>
                  <a:pt x="7831666" y="7349067"/>
                  <a:pt x="7823200" y="7264400"/>
                </a:cubicBezTo>
                <a:cubicBezTo>
                  <a:pt x="7763933" y="6629400"/>
                  <a:pt x="7522633" y="6142567"/>
                  <a:pt x="7099300" y="5803900"/>
                </a:cubicBezTo>
                <a:cubicBezTo>
                  <a:pt x="6845300" y="5617634"/>
                  <a:pt x="6650566" y="5435600"/>
                  <a:pt x="6515100" y="5257800"/>
                </a:cubicBezTo>
                <a:cubicBezTo>
                  <a:pt x="6498166" y="5240867"/>
                  <a:pt x="6477000" y="5232400"/>
                  <a:pt x="6451600" y="5232400"/>
                </a:cubicBezTo>
                <a:cubicBezTo>
                  <a:pt x="6426200" y="5232400"/>
                  <a:pt x="6377516" y="5255684"/>
                  <a:pt x="6305550" y="5302250"/>
                </a:cubicBezTo>
                <a:cubicBezTo>
                  <a:pt x="6233583" y="5348817"/>
                  <a:pt x="6155266" y="5435600"/>
                  <a:pt x="6070600" y="5562600"/>
                </a:cubicBezTo>
                <a:cubicBezTo>
                  <a:pt x="5985933" y="5689600"/>
                  <a:pt x="5892800" y="5803900"/>
                  <a:pt x="5791200" y="5905500"/>
                </a:cubicBezTo>
                <a:cubicBezTo>
                  <a:pt x="5715000" y="5981700"/>
                  <a:pt x="5676900" y="6100234"/>
                  <a:pt x="5676900" y="6261100"/>
                </a:cubicBezTo>
                <a:cubicBezTo>
                  <a:pt x="5676900" y="6481234"/>
                  <a:pt x="5651500" y="6707717"/>
                  <a:pt x="5600700" y="6940550"/>
                </a:cubicBezTo>
                <a:cubicBezTo>
                  <a:pt x="5549900" y="7173384"/>
                  <a:pt x="5524500" y="7427384"/>
                  <a:pt x="5524500" y="7702550"/>
                </a:cubicBezTo>
                <a:cubicBezTo>
                  <a:pt x="5524500" y="7977717"/>
                  <a:pt x="5482166" y="8343900"/>
                  <a:pt x="5397500" y="8801100"/>
                </a:cubicBezTo>
                <a:cubicBezTo>
                  <a:pt x="5312833" y="9258300"/>
                  <a:pt x="5249333" y="9520766"/>
                  <a:pt x="5207000" y="9588500"/>
                </a:cubicBezTo>
                <a:cubicBezTo>
                  <a:pt x="5164666" y="9656233"/>
                  <a:pt x="5111750" y="9690100"/>
                  <a:pt x="5048250" y="9690100"/>
                </a:cubicBezTo>
                <a:cubicBezTo>
                  <a:pt x="4984750" y="9690100"/>
                  <a:pt x="4925483" y="9673166"/>
                  <a:pt x="4870450" y="9639300"/>
                </a:cubicBezTo>
                <a:cubicBezTo>
                  <a:pt x="4815416" y="9605433"/>
                  <a:pt x="4690533" y="9575800"/>
                  <a:pt x="4495800" y="9550400"/>
                </a:cubicBezTo>
                <a:cubicBezTo>
                  <a:pt x="4148666" y="9516533"/>
                  <a:pt x="3752850" y="9398000"/>
                  <a:pt x="3308350" y="9194800"/>
                </a:cubicBezTo>
                <a:cubicBezTo>
                  <a:pt x="2863850" y="8991600"/>
                  <a:pt x="2641600" y="8843433"/>
                  <a:pt x="2641600" y="8750300"/>
                </a:cubicBezTo>
                <a:cubicBezTo>
                  <a:pt x="2641600" y="8691033"/>
                  <a:pt x="2734733" y="8669866"/>
                  <a:pt x="2921000" y="8686800"/>
                </a:cubicBezTo>
                <a:cubicBezTo>
                  <a:pt x="3107266" y="8703733"/>
                  <a:pt x="3337983" y="8712200"/>
                  <a:pt x="3613150" y="8712200"/>
                </a:cubicBezTo>
                <a:cubicBezTo>
                  <a:pt x="3888316" y="8712200"/>
                  <a:pt x="4112683" y="8648700"/>
                  <a:pt x="4286250" y="8521700"/>
                </a:cubicBezTo>
                <a:cubicBezTo>
                  <a:pt x="4459816" y="8394700"/>
                  <a:pt x="4582583" y="8183034"/>
                  <a:pt x="4654550" y="7886700"/>
                </a:cubicBezTo>
                <a:cubicBezTo>
                  <a:pt x="4726516" y="7590367"/>
                  <a:pt x="4762500" y="7205134"/>
                  <a:pt x="4762500" y="6731000"/>
                </a:cubicBezTo>
                <a:cubicBezTo>
                  <a:pt x="4762500" y="6570134"/>
                  <a:pt x="4724400" y="6489700"/>
                  <a:pt x="4648200" y="6489700"/>
                </a:cubicBezTo>
                <a:cubicBezTo>
                  <a:pt x="4614333" y="6489700"/>
                  <a:pt x="4504266" y="6525684"/>
                  <a:pt x="4318000" y="6597650"/>
                </a:cubicBezTo>
                <a:cubicBezTo>
                  <a:pt x="4131733" y="6669617"/>
                  <a:pt x="3989916" y="6705600"/>
                  <a:pt x="3892550" y="6705600"/>
                </a:cubicBezTo>
                <a:cubicBezTo>
                  <a:pt x="3795183" y="6705600"/>
                  <a:pt x="3721100" y="6680200"/>
                  <a:pt x="3670300" y="6629400"/>
                </a:cubicBezTo>
                <a:cubicBezTo>
                  <a:pt x="3619500" y="6578600"/>
                  <a:pt x="3558116" y="6479117"/>
                  <a:pt x="3486150" y="6330950"/>
                </a:cubicBezTo>
                <a:cubicBezTo>
                  <a:pt x="3414183" y="6182784"/>
                  <a:pt x="3378200" y="6070600"/>
                  <a:pt x="3378200" y="5994400"/>
                </a:cubicBezTo>
                <a:cubicBezTo>
                  <a:pt x="3378200" y="5918200"/>
                  <a:pt x="3399366" y="5871634"/>
                  <a:pt x="3441700" y="5854700"/>
                </a:cubicBezTo>
                <a:cubicBezTo>
                  <a:pt x="3484033" y="5837767"/>
                  <a:pt x="3585633" y="5829300"/>
                  <a:pt x="3746500" y="5829300"/>
                </a:cubicBezTo>
                <a:cubicBezTo>
                  <a:pt x="3907366" y="5829300"/>
                  <a:pt x="4083050" y="5803900"/>
                  <a:pt x="4273550" y="5753100"/>
                </a:cubicBezTo>
                <a:cubicBezTo>
                  <a:pt x="4464050" y="5702300"/>
                  <a:pt x="4586816" y="5657850"/>
                  <a:pt x="4641850" y="5619750"/>
                </a:cubicBezTo>
                <a:cubicBezTo>
                  <a:pt x="4696883" y="5581650"/>
                  <a:pt x="4724400" y="5511800"/>
                  <a:pt x="4724400" y="5410200"/>
                </a:cubicBezTo>
                <a:cubicBezTo>
                  <a:pt x="4724400" y="5308600"/>
                  <a:pt x="4711700" y="5232400"/>
                  <a:pt x="4686300" y="5181600"/>
                </a:cubicBezTo>
                <a:cubicBezTo>
                  <a:pt x="4660900" y="5130800"/>
                  <a:pt x="4614333" y="5105400"/>
                  <a:pt x="4546600" y="5105400"/>
                </a:cubicBezTo>
                <a:cubicBezTo>
                  <a:pt x="4318000" y="5105400"/>
                  <a:pt x="4152900" y="5143500"/>
                  <a:pt x="4051300" y="5219700"/>
                </a:cubicBezTo>
                <a:cubicBezTo>
                  <a:pt x="4008966" y="5245100"/>
                  <a:pt x="3970866" y="5257800"/>
                  <a:pt x="3937000" y="5257800"/>
                </a:cubicBezTo>
                <a:cubicBezTo>
                  <a:pt x="3843866" y="5257800"/>
                  <a:pt x="3763433" y="5175250"/>
                  <a:pt x="3695700" y="5010150"/>
                </a:cubicBezTo>
                <a:cubicBezTo>
                  <a:pt x="3627966" y="4845050"/>
                  <a:pt x="3594100" y="4724400"/>
                  <a:pt x="3594100" y="4648200"/>
                </a:cubicBezTo>
                <a:cubicBezTo>
                  <a:pt x="3594100" y="4572000"/>
                  <a:pt x="3606800" y="4521200"/>
                  <a:pt x="3632200" y="4495800"/>
                </a:cubicBezTo>
                <a:cubicBezTo>
                  <a:pt x="3657600" y="4470400"/>
                  <a:pt x="3691466" y="4457700"/>
                  <a:pt x="3733800" y="4457700"/>
                </a:cubicBezTo>
                <a:lnTo>
                  <a:pt x="3860800" y="4457700"/>
                </a:lnTo>
                <a:cubicBezTo>
                  <a:pt x="3928533" y="4457700"/>
                  <a:pt x="4025900" y="4428067"/>
                  <a:pt x="4152900" y="4368800"/>
                </a:cubicBezTo>
                <a:cubicBezTo>
                  <a:pt x="4279900" y="4309534"/>
                  <a:pt x="4385733" y="4262967"/>
                  <a:pt x="4470400" y="4229100"/>
                </a:cubicBezTo>
                <a:cubicBezTo>
                  <a:pt x="4555066" y="4195234"/>
                  <a:pt x="4597400" y="4144434"/>
                  <a:pt x="4597400" y="4076700"/>
                </a:cubicBezTo>
                <a:cubicBezTo>
                  <a:pt x="4597400" y="3907367"/>
                  <a:pt x="4546600" y="3822700"/>
                  <a:pt x="4445000" y="3822700"/>
                </a:cubicBezTo>
                <a:cubicBezTo>
                  <a:pt x="4301066" y="3822700"/>
                  <a:pt x="4163483" y="3845984"/>
                  <a:pt x="4032250" y="3892550"/>
                </a:cubicBezTo>
                <a:cubicBezTo>
                  <a:pt x="3901016" y="3939117"/>
                  <a:pt x="3803650" y="3962400"/>
                  <a:pt x="3740150" y="3962400"/>
                </a:cubicBezTo>
                <a:cubicBezTo>
                  <a:pt x="3676650" y="3962400"/>
                  <a:pt x="3613150" y="3926417"/>
                  <a:pt x="3549650" y="3854450"/>
                </a:cubicBezTo>
                <a:cubicBezTo>
                  <a:pt x="3486150" y="3782484"/>
                  <a:pt x="3426883" y="3697817"/>
                  <a:pt x="3371850" y="3600450"/>
                </a:cubicBezTo>
                <a:cubicBezTo>
                  <a:pt x="3316816" y="3503084"/>
                  <a:pt x="3289300" y="3420534"/>
                  <a:pt x="3289300" y="3352800"/>
                </a:cubicBezTo>
                <a:cubicBezTo>
                  <a:pt x="3289300" y="3234267"/>
                  <a:pt x="3384550" y="3170767"/>
                  <a:pt x="3575050" y="3162300"/>
                </a:cubicBezTo>
                <a:cubicBezTo>
                  <a:pt x="3765550" y="3153834"/>
                  <a:pt x="3960283" y="3111500"/>
                  <a:pt x="4159250" y="3035300"/>
                </a:cubicBezTo>
                <a:cubicBezTo>
                  <a:pt x="4358216" y="2959100"/>
                  <a:pt x="4457700" y="2874434"/>
                  <a:pt x="4457700" y="2781300"/>
                </a:cubicBezTo>
                <a:cubicBezTo>
                  <a:pt x="4457700" y="2628900"/>
                  <a:pt x="4368800" y="2504017"/>
                  <a:pt x="4191000" y="2406650"/>
                </a:cubicBezTo>
                <a:cubicBezTo>
                  <a:pt x="4013200" y="2309284"/>
                  <a:pt x="3924300" y="2214034"/>
                  <a:pt x="3924300" y="2120900"/>
                </a:cubicBezTo>
                <a:cubicBezTo>
                  <a:pt x="3924300" y="1968500"/>
                  <a:pt x="4169833" y="1871134"/>
                  <a:pt x="4660900" y="1828800"/>
                </a:cubicBezTo>
                <a:cubicBezTo>
                  <a:pt x="4796366" y="1820334"/>
                  <a:pt x="4883150" y="1803400"/>
                  <a:pt x="4921250" y="1778000"/>
                </a:cubicBezTo>
                <a:cubicBezTo>
                  <a:pt x="4959350" y="1752600"/>
                  <a:pt x="5060950" y="1667934"/>
                  <a:pt x="5226050" y="1524000"/>
                </a:cubicBezTo>
                <a:cubicBezTo>
                  <a:pt x="5391150" y="1380067"/>
                  <a:pt x="5518150" y="1242484"/>
                  <a:pt x="5607050" y="1111250"/>
                </a:cubicBezTo>
                <a:cubicBezTo>
                  <a:pt x="5695950" y="980017"/>
                  <a:pt x="5740400" y="863600"/>
                  <a:pt x="5740400" y="762000"/>
                </a:cubicBezTo>
                <a:cubicBezTo>
                  <a:pt x="5740400" y="584200"/>
                  <a:pt x="5651500" y="495300"/>
                  <a:pt x="5473700" y="495300"/>
                </a:cubicBezTo>
                <a:cubicBezTo>
                  <a:pt x="5219700" y="495300"/>
                  <a:pt x="4764616" y="668867"/>
                  <a:pt x="4108450" y="1016000"/>
                </a:cubicBezTo>
                <a:cubicBezTo>
                  <a:pt x="3452283" y="1363134"/>
                  <a:pt x="3071283" y="1600200"/>
                  <a:pt x="2965450" y="1727200"/>
                </a:cubicBezTo>
                <a:cubicBezTo>
                  <a:pt x="2859616" y="1854200"/>
                  <a:pt x="2766483" y="1917700"/>
                  <a:pt x="2686050" y="1917700"/>
                </a:cubicBezTo>
                <a:cubicBezTo>
                  <a:pt x="2605616" y="1917700"/>
                  <a:pt x="2476500" y="1773767"/>
                  <a:pt x="2298700" y="1485900"/>
                </a:cubicBezTo>
                <a:cubicBezTo>
                  <a:pt x="2120900" y="1198034"/>
                  <a:pt x="2032000" y="1003300"/>
                  <a:pt x="2032000" y="901700"/>
                </a:cubicBezTo>
                <a:cubicBezTo>
                  <a:pt x="2032000" y="800100"/>
                  <a:pt x="2129366" y="732367"/>
                  <a:pt x="2324100" y="698500"/>
                </a:cubicBezTo>
                <a:cubicBezTo>
                  <a:pt x="2925233" y="596900"/>
                  <a:pt x="3509433" y="455084"/>
                  <a:pt x="4076700" y="273050"/>
                </a:cubicBezTo>
                <a:cubicBezTo>
                  <a:pt x="4643966" y="91017"/>
                  <a:pt x="5115983" y="0"/>
                  <a:pt x="5492750" y="0"/>
                </a:cubicBezTo>
                <a:cubicBezTo>
                  <a:pt x="5869516" y="0"/>
                  <a:pt x="6199716" y="116417"/>
                  <a:pt x="6483350" y="349250"/>
                </a:cubicBezTo>
                <a:cubicBezTo>
                  <a:pt x="6766983" y="582084"/>
                  <a:pt x="6908800" y="757767"/>
                  <a:pt x="6908800" y="876300"/>
                </a:cubicBezTo>
                <a:cubicBezTo>
                  <a:pt x="6908800" y="927100"/>
                  <a:pt x="6885516" y="977900"/>
                  <a:pt x="6838950" y="1028700"/>
                </a:cubicBezTo>
                <a:cubicBezTo>
                  <a:pt x="6792383" y="1079500"/>
                  <a:pt x="6604000" y="1210734"/>
                  <a:pt x="6273800" y="1422400"/>
                </a:cubicBezTo>
                <a:cubicBezTo>
                  <a:pt x="5943600" y="1634067"/>
                  <a:pt x="5700183" y="1778000"/>
                  <a:pt x="5543550" y="1854200"/>
                </a:cubicBezTo>
                <a:cubicBezTo>
                  <a:pt x="5386916" y="1930400"/>
                  <a:pt x="5308600" y="2012950"/>
                  <a:pt x="5308600" y="2101850"/>
                </a:cubicBezTo>
                <a:cubicBezTo>
                  <a:pt x="5308600" y="2190750"/>
                  <a:pt x="5321300" y="2275417"/>
                  <a:pt x="5346700" y="2355850"/>
                </a:cubicBezTo>
                <a:cubicBezTo>
                  <a:pt x="5372100" y="2436284"/>
                  <a:pt x="5397500" y="2484967"/>
                  <a:pt x="5422900" y="2501900"/>
                </a:cubicBezTo>
                <a:cubicBezTo>
                  <a:pt x="5448300" y="2518834"/>
                  <a:pt x="5494866" y="2527300"/>
                  <a:pt x="5562600" y="2527300"/>
                </a:cubicBezTo>
                <a:close/>
                <a:moveTo>
                  <a:pt x="6350000" y="5067300"/>
                </a:moveTo>
                <a:cubicBezTo>
                  <a:pt x="6350000" y="5033434"/>
                  <a:pt x="6297083" y="4948767"/>
                  <a:pt x="6191250" y="4813300"/>
                </a:cubicBezTo>
                <a:cubicBezTo>
                  <a:pt x="6085416" y="4677834"/>
                  <a:pt x="6013450" y="4610100"/>
                  <a:pt x="5975350" y="4610100"/>
                </a:cubicBezTo>
                <a:cubicBezTo>
                  <a:pt x="5937250" y="4610100"/>
                  <a:pt x="5869516" y="4635500"/>
                  <a:pt x="5772150" y="4686300"/>
                </a:cubicBezTo>
                <a:cubicBezTo>
                  <a:pt x="5674783" y="4737100"/>
                  <a:pt x="5626100" y="4813300"/>
                  <a:pt x="5626100" y="4914900"/>
                </a:cubicBezTo>
                <a:cubicBezTo>
                  <a:pt x="5626100" y="5143500"/>
                  <a:pt x="5664200" y="5257800"/>
                  <a:pt x="5740400" y="5257800"/>
                </a:cubicBezTo>
                <a:cubicBezTo>
                  <a:pt x="5757333" y="5257800"/>
                  <a:pt x="5786966" y="5251450"/>
                  <a:pt x="5829300" y="5238750"/>
                </a:cubicBezTo>
                <a:cubicBezTo>
                  <a:pt x="5871633" y="5226050"/>
                  <a:pt x="5969000" y="5200650"/>
                  <a:pt x="6121400" y="5162550"/>
                </a:cubicBezTo>
                <a:cubicBezTo>
                  <a:pt x="6273800" y="5124450"/>
                  <a:pt x="6350000" y="5092700"/>
                  <a:pt x="6350000" y="5067300"/>
                </a:cubicBezTo>
                <a:close/>
                <a:moveTo>
                  <a:pt x="3263900" y="4622800"/>
                </a:moveTo>
                <a:cubicBezTo>
                  <a:pt x="3263900" y="4699000"/>
                  <a:pt x="3234266" y="4783667"/>
                  <a:pt x="3175000" y="4876800"/>
                </a:cubicBezTo>
                <a:cubicBezTo>
                  <a:pt x="3014133" y="5156200"/>
                  <a:pt x="2904066" y="5412317"/>
                  <a:pt x="2844800" y="5645150"/>
                </a:cubicBezTo>
                <a:cubicBezTo>
                  <a:pt x="2785533" y="5877984"/>
                  <a:pt x="2683933" y="6096000"/>
                  <a:pt x="2540000" y="6299200"/>
                </a:cubicBezTo>
                <a:cubicBezTo>
                  <a:pt x="2133600" y="6841067"/>
                  <a:pt x="1894416" y="7219950"/>
                  <a:pt x="1822450" y="7435850"/>
                </a:cubicBezTo>
                <a:cubicBezTo>
                  <a:pt x="1750483" y="7651750"/>
                  <a:pt x="1678516" y="7785100"/>
                  <a:pt x="1606550" y="7835900"/>
                </a:cubicBezTo>
                <a:cubicBezTo>
                  <a:pt x="1534583" y="7886700"/>
                  <a:pt x="1401233" y="7958667"/>
                  <a:pt x="1206500" y="8051800"/>
                </a:cubicBezTo>
                <a:cubicBezTo>
                  <a:pt x="1011766" y="8144934"/>
                  <a:pt x="840316" y="8191500"/>
                  <a:pt x="692150" y="8191500"/>
                </a:cubicBezTo>
                <a:cubicBezTo>
                  <a:pt x="543983" y="8191500"/>
                  <a:pt x="391583" y="8176684"/>
                  <a:pt x="234950" y="8147050"/>
                </a:cubicBezTo>
                <a:cubicBezTo>
                  <a:pt x="78316" y="8117417"/>
                  <a:pt x="0" y="8081434"/>
                  <a:pt x="0" y="8039100"/>
                </a:cubicBezTo>
                <a:cubicBezTo>
                  <a:pt x="0" y="7996767"/>
                  <a:pt x="50800" y="7950200"/>
                  <a:pt x="152400" y="7899400"/>
                </a:cubicBezTo>
                <a:cubicBezTo>
                  <a:pt x="660400" y="7662334"/>
                  <a:pt x="1045633" y="7437967"/>
                  <a:pt x="1308100" y="7226300"/>
                </a:cubicBezTo>
                <a:cubicBezTo>
                  <a:pt x="1570566" y="7014634"/>
                  <a:pt x="1771650" y="6714067"/>
                  <a:pt x="1911350" y="6324600"/>
                </a:cubicBezTo>
                <a:cubicBezTo>
                  <a:pt x="2051050" y="5935134"/>
                  <a:pt x="2120900" y="5596467"/>
                  <a:pt x="2120900" y="5308600"/>
                </a:cubicBezTo>
                <a:cubicBezTo>
                  <a:pt x="2120900" y="5020734"/>
                  <a:pt x="2061633" y="4876800"/>
                  <a:pt x="1943100" y="4876800"/>
                </a:cubicBezTo>
                <a:cubicBezTo>
                  <a:pt x="1824566" y="4876800"/>
                  <a:pt x="1653116" y="4963584"/>
                  <a:pt x="1428750" y="5137150"/>
                </a:cubicBezTo>
                <a:cubicBezTo>
                  <a:pt x="1204383" y="5310717"/>
                  <a:pt x="1043516" y="5482167"/>
                  <a:pt x="946150" y="5651500"/>
                </a:cubicBezTo>
                <a:cubicBezTo>
                  <a:pt x="848783" y="5820834"/>
                  <a:pt x="747183" y="5905500"/>
                  <a:pt x="641350" y="5905500"/>
                </a:cubicBezTo>
                <a:cubicBezTo>
                  <a:pt x="535516" y="5905500"/>
                  <a:pt x="419100" y="5801784"/>
                  <a:pt x="292100" y="5594350"/>
                </a:cubicBezTo>
                <a:cubicBezTo>
                  <a:pt x="165100" y="5386917"/>
                  <a:pt x="101600" y="5219700"/>
                  <a:pt x="101600" y="5092700"/>
                </a:cubicBezTo>
                <a:cubicBezTo>
                  <a:pt x="101600" y="4965700"/>
                  <a:pt x="198966" y="4889500"/>
                  <a:pt x="393700" y="4864100"/>
                </a:cubicBezTo>
                <a:cubicBezTo>
                  <a:pt x="783166" y="4804834"/>
                  <a:pt x="1155700" y="4679950"/>
                  <a:pt x="1511300" y="4489450"/>
                </a:cubicBezTo>
                <a:cubicBezTo>
                  <a:pt x="1866900" y="4298950"/>
                  <a:pt x="2125133" y="4203700"/>
                  <a:pt x="2286000" y="4203700"/>
                </a:cubicBezTo>
                <a:cubicBezTo>
                  <a:pt x="2446866" y="4203700"/>
                  <a:pt x="2628900" y="4237567"/>
                  <a:pt x="2832100" y="4305300"/>
                </a:cubicBezTo>
                <a:cubicBezTo>
                  <a:pt x="3035300" y="4373034"/>
                  <a:pt x="3158066" y="4428067"/>
                  <a:pt x="3200400" y="4470400"/>
                </a:cubicBezTo>
                <a:cubicBezTo>
                  <a:pt x="3242733" y="4512734"/>
                  <a:pt x="3263900" y="4563534"/>
                  <a:pt x="3263900" y="4622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4803552" y="2118767"/>
            <a:ext cx="233857" cy="556183"/>
          </a:xfrm>
          <a:custGeom>
            <a:pathLst>
              <a:path w="4330700" h="10299700">
                <a:moveTo>
                  <a:pt x="4330700" y="635000"/>
                </a:moveTo>
                <a:cubicBezTo>
                  <a:pt x="3162300" y="1380067"/>
                  <a:pt x="2296583" y="2247900"/>
                  <a:pt x="1733550" y="3238500"/>
                </a:cubicBezTo>
                <a:cubicBezTo>
                  <a:pt x="1170516" y="4229100"/>
                  <a:pt x="889000" y="5336117"/>
                  <a:pt x="889000" y="6559550"/>
                </a:cubicBezTo>
                <a:cubicBezTo>
                  <a:pt x="889000" y="7782984"/>
                  <a:pt x="1121833" y="9029700"/>
                  <a:pt x="1587500" y="10299700"/>
                </a:cubicBezTo>
                <a:lnTo>
                  <a:pt x="939800" y="10083800"/>
                </a:lnTo>
                <a:cubicBezTo>
                  <a:pt x="313266" y="8720667"/>
                  <a:pt x="0" y="7188200"/>
                  <a:pt x="0" y="5486400"/>
                </a:cubicBezTo>
                <a:cubicBezTo>
                  <a:pt x="0" y="4622800"/>
                  <a:pt x="146050" y="3774017"/>
                  <a:pt x="438150" y="2940050"/>
                </a:cubicBezTo>
                <a:cubicBezTo>
                  <a:pt x="730250" y="2106084"/>
                  <a:pt x="1147233" y="1407584"/>
                  <a:pt x="1689100" y="844550"/>
                </a:cubicBezTo>
                <a:cubicBezTo>
                  <a:pt x="2230966" y="281517"/>
                  <a:pt x="2624666" y="0"/>
                  <a:pt x="2870200" y="0"/>
                </a:cubicBezTo>
                <a:cubicBezTo>
                  <a:pt x="3064933" y="0"/>
                  <a:pt x="3551766" y="211667"/>
                  <a:pt x="4330700" y="635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5179371" y="2175002"/>
            <a:ext cx="502005" cy="449884"/>
          </a:xfrm>
          <a:custGeom>
            <a:pathLst>
              <a:path w="9296400" h="8331200">
                <a:moveTo>
                  <a:pt x="9296400" y="7912100"/>
                </a:moveTo>
                <a:cubicBezTo>
                  <a:pt x="9296400" y="7962900"/>
                  <a:pt x="9283700" y="8028516"/>
                  <a:pt x="9258300" y="8108950"/>
                </a:cubicBezTo>
                <a:cubicBezTo>
                  <a:pt x="9232900" y="8189383"/>
                  <a:pt x="9196916" y="8229600"/>
                  <a:pt x="9150350" y="8229600"/>
                </a:cubicBezTo>
                <a:cubicBezTo>
                  <a:pt x="9103783" y="8229600"/>
                  <a:pt x="9038166" y="8199966"/>
                  <a:pt x="8953500" y="8140700"/>
                </a:cubicBezTo>
                <a:cubicBezTo>
                  <a:pt x="8555566" y="7895167"/>
                  <a:pt x="8157633" y="7717367"/>
                  <a:pt x="7759700" y="7607300"/>
                </a:cubicBezTo>
                <a:cubicBezTo>
                  <a:pt x="7361766" y="7497234"/>
                  <a:pt x="6951133" y="7442200"/>
                  <a:pt x="6527800" y="7442200"/>
                </a:cubicBezTo>
                <a:cubicBezTo>
                  <a:pt x="6104466" y="7442200"/>
                  <a:pt x="5295900" y="7507817"/>
                  <a:pt x="4102100" y="7639050"/>
                </a:cubicBezTo>
                <a:cubicBezTo>
                  <a:pt x="2908300" y="7770284"/>
                  <a:pt x="2112433" y="7874000"/>
                  <a:pt x="1714500" y="7950200"/>
                </a:cubicBezTo>
                <a:cubicBezTo>
                  <a:pt x="1316566" y="8026400"/>
                  <a:pt x="999066" y="8108950"/>
                  <a:pt x="762000" y="8197850"/>
                </a:cubicBezTo>
                <a:cubicBezTo>
                  <a:pt x="524933" y="8286750"/>
                  <a:pt x="393700" y="8331200"/>
                  <a:pt x="368300" y="8331200"/>
                </a:cubicBezTo>
                <a:cubicBezTo>
                  <a:pt x="283633" y="8331200"/>
                  <a:pt x="201083" y="8223250"/>
                  <a:pt x="120650" y="8007350"/>
                </a:cubicBezTo>
                <a:cubicBezTo>
                  <a:pt x="40216" y="7791450"/>
                  <a:pt x="0" y="7639050"/>
                  <a:pt x="0" y="7550150"/>
                </a:cubicBezTo>
                <a:cubicBezTo>
                  <a:pt x="0" y="7461250"/>
                  <a:pt x="93133" y="7404100"/>
                  <a:pt x="279400" y="7378700"/>
                </a:cubicBezTo>
                <a:cubicBezTo>
                  <a:pt x="668866" y="7319434"/>
                  <a:pt x="1380066" y="7167034"/>
                  <a:pt x="2413000" y="6921500"/>
                </a:cubicBezTo>
                <a:cubicBezTo>
                  <a:pt x="3115733" y="6760634"/>
                  <a:pt x="3488266" y="6667500"/>
                  <a:pt x="3530600" y="6642100"/>
                </a:cubicBezTo>
                <a:cubicBezTo>
                  <a:pt x="3649133" y="6591300"/>
                  <a:pt x="3735916" y="6527800"/>
                  <a:pt x="3790950" y="6451600"/>
                </a:cubicBezTo>
                <a:cubicBezTo>
                  <a:pt x="3845983" y="6375400"/>
                  <a:pt x="3877733" y="6269567"/>
                  <a:pt x="3886200" y="6134100"/>
                </a:cubicBezTo>
                <a:cubicBezTo>
                  <a:pt x="3911600" y="5693834"/>
                  <a:pt x="3924300" y="4910667"/>
                  <a:pt x="3924300" y="3784600"/>
                </a:cubicBezTo>
                <a:lnTo>
                  <a:pt x="3911600" y="2743200"/>
                </a:lnTo>
                <a:cubicBezTo>
                  <a:pt x="3911600" y="2260600"/>
                  <a:pt x="3932766" y="1733550"/>
                  <a:pt x="3975100" y="1162050"/>
                </a:cubicBezTo>
                <a:cubicBezTo>
                  <a:pt x="4017433" y="590550"/>
                  <a:pt x="4055533" y="254000"/>
                  <a:pt x="4089400" y="152400"/>
                </a:cubicBezTo>
                <a:cubicBezTo>
                  <a:pt x="4123266" y="50800"/>
                  <a:pt x="4197350" y="0"/>
                  <a:pt x="4311650" y="0"/>
                </a:cubicBezTo>
                <a:cubicBezTo>
                  <a:pt x="4425950" y="0"/>
                  <a:pt x="4618566" y="46567"/>
                  <a:pt x="4889500" y="139700"/>
                </a:cubicBezTo>
                <a:cubicBezTo>
                  <a:pt x="5160433" y="232834"/>
                  <a:pt x="5327650" y="309034"/>
                  <a:pt x="5391150" y="368300"/>
                </a:cubicBezTo>
                <a:cubicBezTo>
                  <a:pt x="5454650" y="427567"/>
                  <a:pt x="5486400" y="495300"/>
                  <a:pt x="5486400" y="571500"/>
                </a:cubicBezTo>
                <a:cubicBezTo>
                  <a:pt x="5486400" y="647700"/>
                  <a:pt x="5444066" y="728134"/>
                  <a:pt x="5359400" y="812800"/>
                </a:cubicBezTo>
                <a:cubicBezTo>
                  <a:pt x="5274733" y="897467"/>
                  <a:pt x="5215466" y="1094317"/>
                  <a:pt x="5181600" y="1403350"/>
                </a:cubicBezTo>
                <a:cubicBezTo>
                  <a:pt x="5147733" y="1712384"/>
                  <a:pt x="5130800" y="1960034"/>
                  <a:pt x="5130800" y="2146300"/>
                </a:cubicBezTo>
                <a:cubicBezTo>
                  <a:pt x="5130800" y="2332567"/>
                  <a:pt x="5156200" y="2425700"/>
                  <a:pt x="5207000" y="2425700"/>
                </a:cubicBezTo>
                <a:cubicBezTo>
                  <a:pt x="5257800" y="2425700"/>
                  <a:pt x="5329766" y="2408767"/>
                  <a:pt x="5422900" y="2374900"/>
                </a:cubicBezTo>
                <a:cubicBezTo>
                  <a:pt x="5516033" y="2341034"/>
                  <a:pt x="5623983" y="2315634"/>
                  <a:pt x="5746750" y="2298700"/>
                </a:cubicBezTo>
                <a:cubicBezTo>
                  <a:pt x="5869516" y="2281767"/>
                  <a:pt x="6021916" y="2241550"/>
                  <a:pt x="6203950" y="2178050"/>
                </a:cubicBezTo>
                <a:cubicBezTo>
                  <a:pt x="6385983" y="2114550"/>
                  <a:pt x="6498166" y="2063750"/>
                  <a:pt x="6540500" y="2025650"/>
                </a:cubicBezTo>
                <a:cubicBezTo>
                  <a:pt x="6582833" y="1987550"/>
                  <a:pt x="6625166" y="1968500"/>
                  <a:pt x="6667500" y="1968500"/>
                </a:cubicBezTo>
                <a:cubicBezTo>
                  <a:pt x="6752166" y="1968500"/>
                  <a:pt x="6841066" y="2053167"/>
                  <a:pt x="6934200" y="2222500"/>
                </a:cubicBezTo>
                <a:cubicBezTo>
                  <a:pt x="7027333" y="2391834"/>
                  <a:pt x="7073900" y="2518834"/>
                  <a:pt x="7073900" y="2603500"/>
                </a:cubicBezTo>
                <a:cubicBezTo>
                  <a:pt x="7073900" y="2688167"/>
                  <a:pt x="7031566" y="2760134"/>
                  <a:pt x="6946900" y="2819400"/>
                </a:cubicBezTo>
                <a:cubicBezTo>
                  <a:pt x="6862233" y="2878667"/>
                  <a:pt x="6688666" y="2963334"/>
                  <a:pt x="6426200" y="3073400"/>
                </a:cubicBezTo>
                <a:cubicBezTo>
                  <a:pt x="6163733" y="3183467"/>
                  <a:pt x="5905500" y="3331634"/>
                  <a:pt x="5651500" y="3517900"/>
                </a:cubicBezTo>
                <a:cubicBezTo>
                  <a:pt x="5397500" y="3704167"/>
                  <a:pt x="5247216" y="3841750"/>
                  <a:pt x="5200650" y="3930650"/>
                </a:cubicBezTo>
                <a:cubicBezTo>
                  <a:pt x="5154083" y="4019550"/>
                  <a:pt x="5130800" y="4135967"/>
                  <a:pt x="5130800" y="4279900"/>
                </a:cubicBezTo>
                <a:lnTo>
                  <a:pt x="5118100" y="5994400"/>
                </a:lnTo>
                <a:cubicBezTo>
                  <a:pt x="5118100" y="6299200"/>
                  <a:pt x="5321300" y="6451600"/>
                  <a:pt x="5727700" y="6451600"/>
                </a:cubicBezTo>
                <a:cubicBezTo>
                  <a:pt x="5990166" y="6451600"/>
                  <a:pt x="6269566" y="6466417"/>
                  <a:pt x="6565900" y="6496050"/>
                </a:cubicBezTo>
                <a:cubicBezTo>
                  <a:pt x="6862233" y="6525684"/>
                  <a:pt x="7167033" y="6540500"/>
                  <a:pt x="7480300" y="6540500"/>
                </a:cubicBezTo>
                <a:cubicBezTo>
                  <a:pt x="7793566" y="6540500"/>
                  <a:pt x="8036983" y="6534150"/>
                  <a:pt x="8210550" y="6521450"/>
                </a:cubicBezTo>
                <a:cubicBezTo>
                  <a:pt x="8384116" y="6508750"/>
                  <a:pt x="8500533" y="6502400"/>
                  <a:pt x="8559800" y="6502400"/>
                </a:cubicBezTo>
                <a:cubicBezTo>
                  <a:pt x="8619066" y="6502400"/>
                  <a:pt x="8674100" y="6519334"/>
                  <a:pt x="8724900" y="6553200"/>
                </a:cubicBezTo>
                <a:cubicBezTo>
                  <a:pt x="8775700" y="6587067"/>
                  <a:pt x="8854016" y="6703484"/>
                  <a:pt x="8959850" y="6902450"/>
                </a:cubicBezTo>
                <a:cubicBezTo>
                  <a:pt x="9065683" y="7101417"/>
                  <a:pt x="9148233" y="7291917"/>
                  <a:pt x="9207500" y="7473950"/>
                </a:cubicBezTo>
                <a:cubicBezTo>
                  <a:pt x="9266766" y="7655984"/>
                  <a:pt x="9296400" y="7802034"/>
                  <a:pt x="9296400" y="79121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5823337" y="2120824"/>
            <a:ext cx="233857" cy="556869"/>
          </a:xfrm>
          <a:custGeom>
            <a:pathLst>
              <a:path w="4330700" h="10312400">
                <a:moveTo>
                  <a:pt x="3390900" y="215900"/>
                </a:moveTo>
                <a:cubicBezTo>
                  <a:pt x="4017433" y="1579034"/>
                  <a:pt x="4330700" y="3111500"/>
                  <a:pt x="4330700" y="4813300"/>
                </a:cubicBezTo>
                <a:cubicBezTo>
                  <a:pt x="4330700" y="5609167"/>
                  <a:pt x="4207933" y="6398684"/>
                  <a:pt x="3962400" y="7181850"/>
                </a:cubicBezTo>
                <a:cubicBezTo>
                  <a:pt x="3716866" y="7965017"/>
                  <a:pt x="3314700" y="8682567"/>
                  <a:pt x="2755900" y="9334500"/>
                </a:cubicBezTo>
                <a:cubicBezTo>
                  <a:pt x="2197100" y="9986433"/>
                  <a:pt x="1761066" y="10312400"/>
                  <a:pt x="1447800" y="10312400"/>
                </a:cubicBezTo>
                <a:cubicBezTo>
                  <a:pt x="1253066" y="10312400"/>
                  <a:pt x="770466" y="10096500"/>
                  <a:pt x="0" y="9664700"/>
                </a:cubicBezTo>
                <a:cubicBezTo>
                  <a:pt x="1168400" y="8919634"/>
                  <a:pt x="2034116" y="8051800"/>
                  <a:pt x="2597150" y="7061200"/>
                </a:cubicBezTo>
                <a:cubicBezTo>
                  <a:pt x="3160183" y="6070600"/>
                  <a:pt x="3441700" y="4963584"/>
                  <a:pt x="3441700" y="3740150"/>
                </a:cubicBezTo>
                <a:cubicBezTo>
                  <a:pt x="3441700" y="2516717"/>
                  <a:pt x="3208866" y="1270000"/>
                  <a:pt x="2743200" y="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Rectangle 128"/>
          <p:cNvSpPr/>
          <p:nvPr/>
        </p:nvSpPr>
        <p:spPr>
          <a:xfrm rot="0" flipH="0" flipV="0">
            <a:off x="3801751" y="4337055"/>
            <a:ext cx="1828800" cy="798087"/>
          </a:xfrm>
          <a:prstGeom prst="rect">
            <a:avLst/>
          </a:prstGeom>
        </p:spPr>
      </p:sp>
      <p:sp>
        <p:nvSpPr>
          <p:cNvPr id="129" name="Freeform 129"/>
          <p:cNvSpPr/>
          <p:nvPr/>
        </p:nvSpPr>
        <p:spPr>
          <a:xfrm rot="0" flipH="0" flipV="0">
            <a:off x="3848080" y="4481043"/>
            <a:ext cx="491337" cy="587654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4484503" y="4528592"/>
            <a:ext cx="459028" cy="471830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5108733" y="4506646"/>
            <a:ext cx="405384" cy="531571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2" name="Freeform 13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4" name="Picture 104"/>
          <p:cNvPicPr>
            <a:picLocks noChangeAspect="0" noChangeArrowheads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35" name="Rectangle 13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36" name="Rectangle 13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继承（上）</a:t>
            </a:r>
          </a:p>
        </p:txBody>
      </p:sp>
      <p:sp>
        <p:nvSpPr>
          <p:cNvPr id="137" name="Freeform 13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1"/>
          <p:cNvSpPr/>
          <p:nvPr/>
        </p:nvSpPr>
        <p:spPr>
          <a:xfrm rot="0" flipH="0" flipV="0">
            <a:off x="848239" y="1971717"/>
            <a:ext cx="2824650" cy="1663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4.1 </a:t>
            </a:r>
            <a:r>
              <a:rPr lang="en-US" sz="3102" baseline="0" b="0" i="0" dirty="0" spc="0">
                <a:latin typeface="宋体" pitchFamily="0" charset="1"/>
              </a:rPr>
              <a:t>继承的概述</a:t>
            </a:r>
          </a:p>
          <a:p>
            <a:pPr marL="0">
              <a:lnSpc>
                <a:spcPts val="4476"/>
              </a:lnSpc>
            </a:pPr>
            <a:r>
              <a:rPr lang="en-US" sz="3102" baseline="0" b="0" i="0" dirty="0" spc="0">
                <a:latin typeface="Arial" pitchFamily="0" charset="1"/>
              </a:rPr>
              <a:t>4.2 </a:t>
            </a:r>
            <a:r>
              <a:rPr lang="en-US" sz="3102" baseline="0" b="0" i="0" dirty="0" spc="0">
                <a:latin typeface="宋体" pitchFamily="0" charset="1"/>
              </a:rPr>
              <a:t>继承的特点</a:t>
            </a:r>
          </a:p>
          <a:p>
            <a:pPr marL="0">
              <a:lnSpc>
                <a:spcPts val="4469"/>
              </a:lnSpc>
            </a:pPr>
            <a:r>
              <a:rPr lang="en-US" sz="3102" baseline="0" b="0" i="0" dirty="0" spc="0">
                <a:latin typeface="Arial" pitchFamily="0" charset="1"/>
              </a:rPr>
              <a:t>4.3 super</a:t>
            </a:r>
            <a:r>
              <a:rPr lang="en-US" sz="3102" baseline="0" b="0" i="0" dirty="0" spc="0">
                <a:latin typeface="宋体" pitchFamily="0" charset="1"/>
              </a:rPr>
              <a:t>关键字</a:t>
            </a:r>
          </a:p>
        </p:txBody>
      </p:sp>
      <p:sp>
        <p:nvSpPr>
          <p:cNvPr id="152" name="Rectangle 152"/>
          <p:cNvSpPr/>
          <p:nvPr/>
        </p:nvSpPr>
        <p:spPr>
          <a:xfrm rot="0" flipH="0" flipV="0">
            <a:off x="848239" y="3676355"/>
            <a:ext cx="223332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4.4 </a:t>
            </a:r>
            <a:r>
              <a:rPr lang="en-US" sz="3102" baseline="0" b="0" i="0" dirty="0" spc="0">
                <a:latin typeface="宋体" pitchFamily="0" charset="1"/>
              </a:rPr>
              <a:t>函数覆盖</a:t>
            </a:r>
          </a:p>
        </p:txBody>
      </p:sp>
      <p:sp>
        <p:nvSpPr>
          <p:cNvPr id="153" name="Rectangle 153"/>
          <p:cNvSpPr/>
          <p:nvPr/>
        </p:nvSpPr>
        <p:spPr>
          <a:xfrm rot="0" flipH="0" flipV="0">
            <a:off x="848239" y="4244831"/>
            <a:ext cx="3809141" cy="10960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4.5 </a:t>
            </a:r>
            <a:r>
              <a:rPr lang="en-US" sz="3102" baseline="0" b="0" i="0" dirty="0" spc="0">
                <a:latin typeface="宋体" pitchFamily="0" charset="1"/>
              </a:rPr>
              <a:t>子类的实例化过程</a:t>
            </a:r>
          </a:p>
          <a:p>
            <a:pPr marL="0">
              <a:lnSpc>
                <a:spcPts val="4476"/>
              </a:lnSpc>
            </a:pPr>
            <a:r>
              <a:rPr lang="en-US" sz="3102" baseline="0" b="0" i="0" dirty="0" spc="0">
                <a:latin typeface="Arial" pitchFamily="0" charset="1"/>
              </a:rPr>
              <a:t>4.6 final</a:t>
            </a:r>
            <a:r>
              <a:rPr lang="en-US" sz="3102" baseline="0" b="0" i="0" dirty="0" spc="0">
                <a:latin typeface="宋体" pitchFamily="0" charset="1"/>
              </a:rPr>
              <a:t>关键字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54" name="Freeform 15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6" name="Picture 104"/>
          <p:cNvPicPr>
            <a:picLocks noChangeAspect="0" noChangeArrowheads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57" name="Rectangle 15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58" name="Rectangle 15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59" name="Freeform 15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Freeform 16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Freeform 16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Freeform 16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Rectangle 173"/>
          <p:cNvSpPr/>
          <p:nvPr/>
        </p:nvSpPr>
        <p:spPr>
          <a:xfrm rot="0" flipH="0" flipV="0">
            <a:off x="776611" y="1120464"/>
            <a:ext cx="258471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4.1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继承的概述</a:t>
            </a:r>
          </a:p>
        </p:txBody>
      </p:sp>
      <p:sp>
        <p:nvSpPr>
          <p:cNvPr id="174" name="Rectangle 174"/>
          <p:cNvSpPr/>
          <p:nvPr/>
        </p:nvSpPr>
        <p:spPr>
          <a:xfrm rot="0" flipH="0" flipV="0">
            <a:off x="848239" y="2024873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多个类中存在相同属性和行为时，将这些内容抽取到</a:t>
            </a:r>
          </a:p>
        </p:txBody>
      </p:sp>
      <p:sp>
        <p:nvSpPr>
          <p:cNvPr id="175" name="Rectangle 175"/>
          <p:cNvSpPr/>
          <p:nvPr/>
        </p:nvSpPr>
        <p:spPr>
          <a:xfrm rot="0" flipH="0" flipV="0">
            <a:off x="1783927" y="2311201"/>
            <a:ext cx="72686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24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76" name="Rectangle 176"/>
          <p:cNvSpPr/>
          <p:nvPr/>
        </p:nvSpPr>
        <p:spPr>
          <a:xfrm rot="0" flipH="0" flipV="0">
            <a:off x="1191139" y="2389719"/>
            <a:ext cx="7861402" cy="7668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单独一个类中，那么多个类无需再定义这些属性和行</a:t>
            </a:r>
          </a:p>
          <a:p>
            <a:pPr marL="0">
              <a:lnSpc>
                <a:spcPts val="3160"/>
              </a:lnSpc>
              <a:tabLst>
                <a:tab pos="7785202" algn="l"/>
              </a:tabLst>
            </a:pPr>
            <a:r>
              <a:rPr lang="en-US" sz="3636" baseline="-4699" b="0" i="0" dirty="0" spc="0">
                <a:latin typeface="宋体" pitchFamily="0" charset="1"/>
              </a:rPr>
              <a:t>为，只要继承单独的那个类即可。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77" name="Rectangle 177"/>
          <p:cNvSpPr/>
          <p:nvPr/>
        </p:nvSpPr>
        <p:spPr>
          <a:xfrm rot="0" flipH="0" flipV="0">
            <a:off x="848239" y="3193019"/>
            <a:ext cx="70485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多个类可以称为子类，单独这个类称为父类或者超</a:t>
            </a:r>
          </a:p>
        </p:txBody>
      </p:sp>
      <p:sp>
        <p:nvSpPr>
          <p:cNvPr id="178" name="Rectangle 178"/>
          <p:cNvSpPr/>
          <p:nvPr/>
        </p:nvSpPr>
        <p:spPr>
          <a:xfrm rot="0" flipH="0" flipV="0">
            <a:off x="1191139" y="3479347"/>
            <a:ext cx="7556602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80402" algn="l"/>
              </a:tabLst>
            </a:pPr>
            <a:r>
              <a:rPr lang="en-US" sz="3636" baseline="-4960" b="0" i="0" dirty="0" spc="0">
                <a:latin typeface="宋体" pitchFamily="0" charset="1"/>
              </a:rPr>
              <a:t>类</a:t>
            </a:r>
            <a:r>
              <a:rPr lang="en-US" sz="3636" baseline="-4960" b="0" i="0" dirty="0" spc="-132">
                <a:latin typeface="宋体" pitchFamily="0" charset="1"/>
              </a:rPr>
              <a:t>。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79" name="Rectangle 179"/>
          <p:cNvSpPr/>
          <p:nvPr/>
        </p:nvSpPr>
        <p:spPr>
          <a:xfrm rot="0" flipH="0" flipV="0">
            <a:off x="848239" y="3996929"/>
            <a:ext cx="7048500" cy="8073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子类可以直接访问父类中的非私有的属性和行为。</a:t>
            </a:r>
          </a:p>
          <a:p>
            <a:pPr marL="0">
              <a:lnSpc>
                <a:spcPts val="3459"/>
              </a:lnSpc>
            </a:pPr>
            <a:r>
              <a:rPr lang="en-US" sz="2571" baseline="-30332" b="0" i="0" dirty="0" spc="1431">
                <a:latin typeface="Wingdings" pitchFamily="0" charset="1"/>
              </a:rPr>
              <a:t></a:t>
            </a:r>
            <a:r>
              <a:rPr lang="en-US" sz="3636" baseline="-21460" b="0" i="0" dirty="0" spc="0">
                <a:latin typeface="宋体" pitchFamily="0" charset="1"/>
              </a:rPr>
              <a:t>通</a:t>
            </a:r>
            <a:r>
              <a:rPr lang="en-US" sz="3636" baseline="-21460" b="0" i="0" dirty="0" spc="-132">
                <a:latin typeface="宋体" pitchFamily="0" charset="1"/>
              </a:rPr>
              <a:t>过</a:t>
            </a:r>
            <a:r>
              <a:rPr lang="en-US" sz="1697" baseline="0" b="0" i="0" dirty="0" spc="367">
                <a:latin typeface="Times New Roman" pitchFamily="0" charset="1"/>
              </a:rPr>
              <a:t> </a:t>
            </a:r>
            <a:r>
              <a:rPr lang="en-US" sz="2727" baseline="-28613" b="0" i="0" dirty="0" spc="0">
                <a:latin typeface="Courier New" pitchFamily="0" charset="1"/>
              </a:rPr>
              <a:t>extends</a:t>
            </a:r>
            <a:r>
              <a:rPr lang="en-US" sz="2727" baseline="-28613" b="0" i="0" dirty="0" spc="-407">
                <a:latin typeface="Courier New" pitchFamily="0" charset="1"/>
              </a:rPr>
              <a:t> </a:t>
            </a:r>
            <a:r>
              <a:rPr lang="en-US" sz="3636" baseline="-21460" b="0" i="0" dirty="0" spc="0">
                <a:latin typeface="宋体" pitchFamily="0" charset="1"/>
              </a:rPr>
              <a:t>关键字让类与类之间产生继承关系。</a:t>
            </a:r>
          </a:p>
        </p:txBody>
      </p:sp>
      <p:sp>
        <p:nvSpPr>
          <p:cNvPr id="180" name="Rectangle 180"/>
          <p:cNvSpPr/>
          <p:nvPr/>
        </p:nvSpPr>
        <p:spPr>
          <a:xfrm rot="0" flipH="0" flipV="0">
            <a:off x="1305439" y="4699484"/>
            <a:ext cx="532399" cy="4530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4090" baseline="559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81" name="Rectangle 181"/>
          <p:cNvSpPr/>
          <p:nvPr/>
        </p:nvSpPr>
        <p:spPr>
          <a:xfrm rot="0" flipH="0" flipV="0">
            <a:off x="848239" y="4825223"/>
            <a:ext cx="7315104" cy="10759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800" baseline="0" b="0" i="0" dirty="0" spc="0">
                <a:latin typeface="Courier New" pitchFamily="0" charset="1"/>
              </a:rPr>
              <a:t>class SubDemo </a:t>
            </a:r>
            <a:r>
              <a:rPr lang="en-US" sz="1800" baseline="0" b="0" i="0" dirty="0" spc="0">
                <a:solidFill>
                  <a:srgbClr val="FF0000"/>
                </a:solidFill>
                <a:latin typeface="Courier New" pitchFamily="0" charset="1"/>
              </a:rPr>
              <a:t>extends </a:t>
            </a:r>
            <a:r>
              <a:rPr lang="en-US" sz="1800" baseline="0" b="0" i="0" dirty="0" spc="0">
                <a:latin typeface="Courier New" pitchFamily="0" charset="1"/>
              </a:rPr>
              <a:t>Demo{}</a:t>
            </a:r>
          </a:p>
          <a:p>
            <a:pPr marL="0">
              <a:lnSpc>
                <a:spcPts val="3003"/>
              </a:lnSpc>
            </a:pPr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100" baseline="0" b="0" i="0" dirty="0" spc="0">
                <a:ln w="5333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宋体" pitchFamily="0" charset="1"/>
              </a:rPr>
              <a:t>继承的出现提高了代码的复用性。</a:t>
            </a:r>
          </a:p>
          <a:p>
            <a:pPr marL="0">
              <a:lnSpc>
                <a:spcPts val="3023"/>
              </a:lnSpc>
            </a:pPr>
            <a:r>
              <a:rPr lang="en-US" sz="2272" baseline="-17500" b="0" i="0" dirty="0" spc="1579">
                <a:latin typeface="Wingdings" pitchFamily="0" charset="1"/>
              </a:rPr>
              <a:t></a:t>
            </a:r>
            <a:r>
              <a:rPr lang="en-US" sz="3181" baseline="-12500" b="0" i="0" dirty="0" spc="0">
                <a:ln w="5333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宋体" pitchFamily="0" charset="1"/>
              </a:rPr>
              <a:t>继承的出现让类与类之间产生了关系，提供了多态的前提。</a:t>
            </a:r>
          </a:p>
        </p:txBody>
      </p:sp>
      <p:sp>
        <p:nvSpPr>
          <p:cNvPr id="182" name="Rectangle 182"/>
          <p:cNvSpPr/>
          <p:nvPr/>
        </p:nvSpPr>
        <p:spPr>
          <a:xfrm rot="0" flipH="0" flipV="0">
            <a:off x="1765306" y="5969991"/>
            <a:ext cx="47625" cy="3003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83" name="Freeform 18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5" name="Picture 104"/>
          <p:cNvPicPr>
            <a:picLocks noChangeAspect="0" noChangeArrowheads="1"/>
          </p:cNvPicPr>
          <p:nvPr/>
        </p:nvPicPr>
        <p:blipFill>
          <a:blip r:embed="rId1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86" name="Rectangle 18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87" name="Rectangle 18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88" name="Freeform 18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 19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Freeform 19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Rectangle 202"/>
          <p:cNvSpPr/>
          <p:nvPr/>
        </p:nvSpPr>
        <p:spPr>
          <a:xfrm rot="0" flipH="0" flipV="0">
            <a:off x="776611" y="1120464"/>
            <a:ext cx="258471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继承的特点</a:t>
            </a:r>
          </a:p>
        </p:txBody>
      </p:sp>
      <p:sp>
        <p:nvSpPr>
          <p:cNvPr id="203" name="Rectangle 203"/>
          <p:cNvSpPr/>
          <p:nvPr/>
        </p:nvSpPr>
        <p:spPr>
          <a:xfrm rot="0" flipH="0" flipV="0">
            <a:off x="848239" y="1954952"/>
            <a:ext cx="5254752" cy="7846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只支持单继承，不支持多继承。</a:t>
            </a:r>
          </a:p>
          <a:p>
            <a:pPr marL="457200">
              <a:lnSpc>
                <a:spcPts val="2964"/>
              </a:lnSpc>
              <a:tabLst>
                <a:tab pos="935688" algn="l"/>
              </a:tabLst>
            </a:pPr>
            <a:r>
              <a:rPr lang="en-US" sz="4545" baseline="-25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4" name="Rectangle 204"/>
          <p:cNvSpPr/>
          <p:nvPr/>
        </p:nvSpPr>
        <p:spPr>
          <a:xfrm rot="0" flipH="0" flipV="0">
            <a:off x="1591189" y="2390587"/>
            <a:ext cx="5079258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一个类只能有一个父类，不可以有多个父类。</a:t>
            </a:r>
          </a:p>
        </p:txBody>
      </p:sp>
      <p:sp>
        <p:nvSpPr>
          <p:cNvPr id="205" name="Rectangle 205"/>
          <p:cNvSpPr/>
          <p:nvPr/>
        </p:nvSpPr>
        <p:spPr>
          <a:xfrm rot="0" flipH="0" flipV="0">
            <a:off x="1305439" y="2530399"/>
            <a:ext cx="5313980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Courier New" pitchFamily="0" charset="1"/>
              </a:rPr>
              <a:t>class SubDemo extends Demo{} //ok</a:t>
            </a:r>
          </a:p>
        </p:txBody>
      </p:sp>
      <p:sp>
        <p:nvSpPr>
          <p:cNvPr id="206" name="Rectangle 206"/>
          <p:cNvSpPr/>
          <p:nvPr/>
        </p:nvSpPr>
        <p:spPr>
          <a:xfrm rot="0" flipH="0" flipV="0">
            <a:off x="1305439" y="2865679"/>
            <a:ext cx="6838740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Courier New" pitchFamily="0" charset="1"/>
              </a:rPr>
              <a:t>class SubDemo extends Demo1,Demo2...//</a:t>
            </a:r>
            <a:r>
              <a:rPr lang="en-US" sz="1997" baseline="0" b="0" i="0" dirty="0" spc="0">
                <a:solidFill>
                  <a:srgbClr val="FF0000"/>
                </a:solidFill>
                <a:latin typeface="Courier New" pitchFamily="0" charset="1"/>
              </a:rPr>
              <a:t>error</a:t>
            </a:r>
          </a:p>
        </p:txBody>
      </p:sp>
      <p:sp>
        <p:nvSpPr>
          <p:cNvPr id="207" name="Rectangle 207"/>
          <p:cNvSpPr/>
          <p:nvPr/>
        </p:nvSpPr>
        <p:spPr>
          <a:xfrm rot="0" flipH="0" flipV="0">
            <a:off x="848239" y="3361604"/>
            <a:ext cx="4238244" cy="7607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支持多层继承</a:t>
            </a:r>
            <a:r>
              <a:rPr lang="en-US" sz="2400" baseline="0" b="0" i="0" dirty="0" spc="0">
                <a:latin typeface="Arial" pitchFamily="0" charset="1"/>
              </a:rPr>
              <a:t>(</a:t>
            </a:r>
            <a:r>
              <a:rPr lang="en-US" sz="2400" baseline="0" b="0" i="0" dirty="0" spc="0">
                <a:latin typeface="宋体" pitchFamily="0" charset="1"/>
              </a:rPr>
              <a:t>继承体系</a:t>
            </a:r>
            <a:r>
              <a:rPr lang="en-US" sz="2400" baseline="0" b="0" i="0" dirty="0" spc="0">
                <a:latin typeface="Arial" pitchFamily="0" charset="1"/>
              </a:rPr>
              <a:t>)</a:t>
            </a:r>
          </a:p>
          <a:p>
            <a:pPr marL="457200">
              <a:lnSpc>
                <a:spcPts val="2775"/>
              </a:lnSpc>
              <a:tabLst>
                <a:tab pos="935688" algn="l"/>
              </a:tabLst>
            </a:pPr>
            <a:r>
              <a:rPr lang="en-US" sz="4545" baseline="6231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8" name="Rectangle 208"/>
          <p:cNvSpPr/>
          <p:nvPr/>
        </p:nvSpPr>
        <p:spPr>
          <a:xfrm rot="0" flipH="0" flipV="0">
            <a:off x="1591189" y="3763813"/>
            <a:ext cx="1371243" cy="3446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Courier New" pitchFamily="0" charset="1"/>
              </a:rPr>
              <a:t>class A{}</a:t>
            </a:r>
          </a:p>
        </p:txBody>
      </p:sp>
      <p:sp>
        <p:nvSpPr>
          <p:cNvPr id="209" name="Rectangle 209"/>
          <p:cNvSpPr/>
          <p:nvPr/>
        </p:nvSpPr>
        <p:spPr>
          <a:xfrm rot="0" flipH="0" flipV="0">
            <a:off x="1305439" y="3937051"/>
            <a:ext cx="3180738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Courier New" pitchFamily="0" charset="1"/>
              </a:rPr>
              <a:t>class B extends A{}</a:t>
            </a:r>
          </a:p>
        </p:txBody>
      </p:sp>
      <p:sp>
        <p:nvSpPr>
          <p:cNvPr id="210" name="Rectangle 210"/>
          <p:cNvSpPr/>
          <p:nvPr/>
        </p:nvSpPr>
        <p:spPr>
          <a:xfrm rot="0" flipH="0" flipV="0">
            <a:off x="848239" y="4272331"/>
            <a:ext cx="3637938" cy="8855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Courier New" pitchFamily="0" charset="1"/>
              </a:rPr>
              <a:t>class C extends B{}</a:t>
            </a:r>
          </a:p>
          <a:p>
            <a:pPr marL="0">
              <a:lnSpc>
                <a:spcPts val="2955"/>
              </a:lnSpc>
            </a:pPr>
            <a:r>
              <a:rPr lang="en-US" sz="1602" baseline="0" b="0" i="0" dirty="0" spc="1503">
                <a:latin typeface="Wingdings" pitchFamily="0" charset="1"/>
              </a:rPr>
              <a:t></a:t>
            </a:r>
            <a:r>
              <a:rPr lang="en-US" sz="2297" baseline="0" b="0" i="0" dirty="0" spc="0">
                <a:latin typeface="宋体" pitchFamily="0" charset="1"/>
              </a:rPr>
              <a:t>定义继承需要注意：</a:t>
            </a:r>
          </a:p>
        </p:txBody>
      </p:sp>
      <p:sp>
        <p:nvSpPr>
          <p:cNvPr id="211" name="Rectangle 211"/>
          <p:cNvSpPr/>
          <p:nvPr/>
        </p:nvSpPr>
        <p:spPr>
          <a:xfrm rot="0" flipH="0" flipV="0">
            <a:off x="1305439" y="5035886"/>
            <a:ext cx="520396" cy="5010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69532" algn="l"/>
              </a:tabLst>
            </a:pPr>
            <a:r>
              <a:rPr lang="en-US" sz="4545" baseline="240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2" name="Rectangle 212"/>
          <p:cNvSpPr/>
          <p:nvPr/>
        </p:nvSpPr>
        <p:spPr>
          <a:xfrm rot="0" flipH="0" flipV="0">
            <a:off x="1591189" y="5187889"/>
            <a:ext cx="482574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不要仅为了获取其他类中某个功能而去继承</a:t>
            </a:r>
          </a:p>
        </p:txBody>
      </p:sp>
      <p:sp>
        <p:nvSpPr>
          <p:cNvPr id="213" name="Rectangle 213"/>
          <p:cNvSpPr/>
          <p:nvPr/>
        </p:nvSpPr>
        <p:spPr>
          <a:xfrm rot="0" flipH="0" flipV="0">
            <a:off x="1305439" y="5346751"/>
            <a:ext cx="6418536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类与类之间要有所属</a:t>
            </a:r>
            <a:r>
              <a:rPr lang="en-US" sz="1997" baseline="0" b="0" i="0" dirty="0" spc="0">
                <a:latin typeface="Arial" pitchFamily="0" charset="1"/>
              </a:rPr>
              <a:t>( " is a " )</a:t>
            </a:r>
            <a:r>
              <a:rPr lang="en-US" sz="1997" baseline="0" b="0" i="0" dirty="0" spc="0">
                <a:latin typeface="宋体" pitchFamily="0" charset="1"/>
              </a:rPr>
              <a:t>关系，</a:t>
            </a:r>
            <a:r>
              <a:rPr lang="en-US" sz="1997" baseline="0" b="0" i="0" dirty="0" spc="0">
                <a:latin typeface="Arial" pitchFamily="0" charset="1"/>
              </a:rPr>
              <a:t>xx1</a:t>
            </a:r>
            <a:r>
              <a:rPr lang="en-US" sz="1997" baseline="0" b="0" i="0" dirty="0" spc="0">
                <a:latin typeface="宋体" pitchFamily="0" charset="1"/>
              </a:rPr>
              <a:t>是</a:t>
            </a:r>
            <a:r>
              <a:rPr lang="en-US" sz="1997" baseline="0" b="0" i="0" dirty="0" spc="0">
                <a:latin typeface="Arial" pitchFamily="0" charset="1"/>
              </a:rPr>
              <a:t>xx2</a:t>
            </a:r>
            <a:r>
              <a:rPr lang="en-US" sz="1997" baseline="0" b="0" i="0" dirty="0" spc="0">
                <a:latin typeface="宋体" pitchFamily="0" charset="1"/>
              </a:rPr>
              <a:t>的一种。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14" name="Freeform 21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6" name="Picture 104"/>
          <p:cNvPicPr>
            <a:picLocks noChangeAspect="0" noChangeArrowheads="1"/>
          </p:cNvPicPr>
          <p:nvPr/>
        </p:nvPicPr>
        <p:blipFill>
          <a:blip r:embed="rId2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17" name="Rectangle 21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18" name="Rectangle 21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19" name="Freeform 21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Rectangle 233"/>
          <p:cNvSpPr/>
          <p:nvPr/>
        </p:nvSpPr>
        <p:spPr>
          <a:xfrm rot="0" flipH="0" flipV="0">
            <a:off x="776611" y="1120464"/>
            <a:ext cx="297167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4.3 super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234" name="Rectangle 234"/>
          <p:cNvSpPr/>
          <p:nvPr/>
        </p:nvSpPr>
        <p:spPr>
          <a:xfrm rot="0" flipH="0" flipV="0">
            <a:off x="848239" y="2015736"/>
            <a:ext cx="3665786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Arial" pitchFamily="0" charset="1"/>
              </a:rPr>
              <a:t>super</a:t>
            </a:r>
            <a:r>
              <a:rPr lang="en-US" sz="2597" baseline="0" b="0" i="0" dirty="0" spc="0">
                <a:latin typeface="宋体" pitchFamily="0" charset="1"/>
              </a:rPr>
              <a:t>和</a:t>
            </a:r>
            <a:r>
              <a:rPr lang="en-US" sz="2597" baseline="0" b="0" i="0" dirty="0" spc="0">
                <a:latin typeface="Arial" pitchFamily="0" charset="1"/>
              </a:rPr>
              <a:t>this</a:t>
            </a:r>
            <a:r>
              <a:rPr lang="en-US" sz="2597" baseline="0" b="0" i="0" dirty="0" spc="0">
                <a:latin typeface="宋体" pitchFamily="0" charset="1"/>
              </a:rPr>
              <a:t>的用法相同</a:t>
            </a:r>
          </a:p>
        </p:txBody>
      </p:sp>
      <p:sp>
        <p:nvSpPr>
          <p:cNvPr id="235" name="Rectangle 235"/>
          <p:cNvSpPr/>
          <p:nvPr/>
        </p:nvSpPr>
        <p:spPr>
          <a:xfrm rot="0" flipH="0" flipV="0">
            <a:off x="1793728" y="2448378"/>
            <a:ext cx="57150" cy="360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6" name="Rectangle 236"/>
          <p:cNvSpPr/>
          <p:nvPr/>
        </p:nvSpPr>
        <p:spPr>
          <a:xfrm rot="0" flipH="0" flipV="0">
            <a:off x="848239" y="2531611"/>
            <a:ext cx="2838281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Arial" pitchFamily="0" charset="1"/>
              </a:rPr>
              <a:t>this</a:t>
            </a:r>
            <a:r>
              <a:rPr lang="en-US" sz="2597" baseline="0" b="0" i="0" dirty="0" spc="0">
                <a:latin typeface="宋体" pitchFamily="0" charset="1"/>
              </a:rPr>
              <a:t>代表本类应用</a:t>
            </a:r>
          </a:p>
        </p:txBody>
      </p:sp>
      <p:sp>
        <p:nvSpPr>
          <p:cNvPr id="237" name="Rectangle 237"/>
          <p:cNvSpPr/>
          <p:nvPr/>
        </p:nvSpPr>
        <p:spPr>
          <a:xfrm rot="0" flipH="0" flipV="0">
            <a:off x="1793728" y="2964252"/>
            <a:ext cx="57150" cy="360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8" name="Rectangle 238"/>
          <p:cNvSpPr/>
          <p:nvPr/>
        </p:nvSpPr>
        <p:spPr>
          <a:xfrm rot="0" flipH="0" flipV="0">
            <a:off x="848239" y="3047484"/>
            <a:ext cx="3150740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Arial" pitchFamily="0" charset="1"/>
              </a:rPr>
              <a:t>super</a:t>
            </a:r>
            <a:r>
              <a:rPr lang="en-US" sz="2597" baseline="0" b="0" i="0" dirty="0" spc="0">
                <a:latin typeface="宋体" pitchFamily="0" charset="1"/>
              </a:rPr>
              <a:t>代表父类引用</a:t>
            </a:r>
          </a:p>
        </p:txBody>
      </p:sp>
      <p:sp>
        <p:nvSpPr>
          <p:cNvPr id="239" name="Rectangle 239"/>
          <p:cNvSpPr/>
          <p:nvPr/>
        </p:nvSpPr>
        <p:spPr>
          <a:xfrm rot="0" flipH="0" flipV="0">
            <a:off x="1793728" y="3480126"/>
            <a:ext cx="57150" cy="360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0" name="Rectangle 240"/>
          <p:cNvSpPr/>
          <p:nvPr/>
        </p:nvSpPr>
        <p:spPr>
          <a:xfrm rot="0" flipH="0" flipV="0">
            <a:off x="848239" y="3563358"/>
            <a:ext cx="7445251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当子父类出现同名成员时，可以用</a:t>
            </a:r>
            <a:r>
              <a:rPr lang="en-US" sz="2597" baseline="0" b="0" i="0" dirty="0" spc="0">
                <a:latin typeface="Arial" pitchFamily="0" charset="1"/>
              </a:rPr>
              <a:t>super</a:t>
            </a:r>
            <a:r>
              <a:rPr lang="en-US" sz="2597" baseline="0" b="0" i="0" dirty="0" spc="0">
                <a:latin typeface="宋体" pitchFamily="0" charset="1"/>
              </a:rPr>
              <a:t>进行区分</a:t>
            </a:r>
          </a:p>
        </p:txBody>
      </p:sp>
      <p:sp>
        <p:nvSpPr>
          <p:cNvPr id="241" name="Rectangle 241"/>
          <p:cNvSpPr/>
          <p:nvPr/>
        </p:nvSpPr>
        <p:spPr>
          <a:xfrm rot="0" flipH="0" flipV="0">
            <a:off x="1793728" y="3996000"/>
            <a:ext cx="57150" cy="360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2" name="Rectangle 242"/>
          <p:cNvSpPr/>
          <p:nvPr/>
        </p:nvSpPr>
        <p:spPr>
          <a:xfrm rot="0" flipH="0" flipV="0">
            <a:off x="848239" y="4079232"/>
            <a:ext cx="7115371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子类要调用父类构造函数时，可以使用</a:t>
            </a:r>
            <a:r>
              <a:rPr lang="en-US" sz="2597" baseline="0" b="0" i="0" dirty="0" spc="0">
                <a:latin typeface="Arial" pitchFamily="0" charset="1"/>
              </a:rPr>
              <a:t>super</a:t>
            </a:r>
            <a:r>
              <a:rPr lang="en-US" sz="2597" baseline="0" b="0" i="0" dirty="0" spc="0">
                <a:latin typeface="宋体" pitchFamily="0" charset="1"/>
              </a:rPr>
              <a:t>语</a:t>
            </a:r>
          </a:p>
        </p:txBody>
      </p:sp>
      <p:sp>
        <p:nvSpPr>
          <p:cNvPr id="243" name="Rectangle 243"/>
          <p:cNvSpPr/>
          <p:nvPr/>
        </p:nvSpPr>
        <p:spPr>
          <a:xfrm rot="0" flipH="0" flipV="0">
            <a:off x="1190809" y="4383184"/>
            <a:ext cx="7630000" cy="5734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547514" algn="l"/>
              </a:tabLst>
            </a:pPr>
            <a:r>
              <a:rPr lang="en-US" sz="3934" baseline="-32818" b="0" i="0" dirty="0" spc="0">
                <a:latin typeface="宋体" pitchFamily="0" charset="1"/>
              </a:rPr>
              <a:t>句</a:t>
            </a:r>
            <a:r>
              <a:rPr lang="en-US" sz="3934" baseline="-32818" b="0" i="0" dirty="0" spc="-448">
                <a:latin typeface="宋体" pitchFamily="0" charset="1"/>
              </a:rPr>
              <a:t>。</a:t>
            </a:r>
            <a:r>
              <a:rPr lang="en-US" sz="1800" baseline="0" b="0" i="0" dirty="0" spc="0">
                <a:latin typeface="Times New Roman" pitchFamily="0" charset="1"/>
              </a:rPr>
              <a:t> 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44" name="Freeform 24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6" name="Picture 104"/>
          <p:cNvPicPr>
            <a:picLocks noChangeAspect="0" noChangeArrowheads="1"/>
          </p:cNvPicPr>
          <p:nvPr/>
        </p:nvPicPr>
        <p:blipFill>
          <a:blip r:embed="rId2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47" name="Rectangle 24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48" name="Rectangle 24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49" name="Freeform 24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Freeform 25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Freeform 25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Rectangle 263"/>
          <p:cNvSpPr/>
          <p:nvPr/>
        </p:nvSpPr>
        <p:spPr>
          <a:xfrm rot="0" flipH="0" flipV="0">
            <a:off x="776611" y="1120464"/>
            <a:ext cx="4221708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4.4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函数覆盖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(Override)</a:t>
            </a:r>
          </a:p>
        </p:txBody>
      </p:sp>
      <p:sp>
        <p:nvSpPr>
          <p:cNvPr id="264" name="Rectangle 264"/>
          <p:cNvSpPr/>
          <p:nvPr/>
        </p:nvSpPr>
        <p:spPr>
          <a:xfrm rot="0" flipH="0" flipV="0">
            <a:off x="848239" y="2052976"/>
            <a:ext cx="7341203" cy="2904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子类中出现与父类一模一样的方法时，会出现覆盖操作，也称为重</a:t>
            </a:r>
          </a:p>
        </p:txBody>
      </p:sp>
      <p:sp>
        <p:nvSpPr>
          <p:cNvPr id="265" name="Rectangle 265"/>
          <p:cNvSpPr/>
          <p:nvPr/>
        </p:nvSpPr>
        <p:spPr>
          <a:xfrm rot="0" flipH="0" flipV="0">
            <a:off x="1746442" y="2352724"/>
            <a:ext cx="7277810" cy="380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17421" algn="l"/>
              </a:tabLst>
            </a:pPr>
            <a:r>
              <a:rPr lang="en-US" sz="1302" baseline="0" b="0" i="0" dirty="0" spc="0">
                <a:latin typeface="Times New Roman" pitchFamily="0" charset="1"/>
              </a:rPr>
              <a:t>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6" name="Rectangle 266"/>
          <p:cNvSpPr/>
          <p:nvPr/>
        </p:nvSpPr>
        <p:spPr>
          <a:xfrm rot="0" flipH="0" flipV="0">
            <a:off x="848239" y="2370137"/>
            <a:ext cx="3963166" cy="6652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02" baseline="0" b="0" i="0" dirty="0" spc="0">
                <a:latin typeface="宋体" pitchFamily="0" charset="1"/>
              </a:rPr>
              <a:t>写或者复写。</a:t>
            </a:r>
          </a:p>
          <a:p>
            <a:pPr marL="0">
              <a:lnSpc>
                <a:spcPts val="2957"/>
              </a:lnSpc>
            </a:pPr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父类中的私有方法不可以被覆盖。</a:t>
            </a:r>
          </a:p>
        </p:txBody>
      </p:sp>
      <p:sp>
        <p:nvSpPr>
          <p:cNvPr id="267" name="Rectangle 267"/>
          <p:cNvSpPr/>
          <p:nvPr/>
        </p:nvSpPr>
        <p:spPr>
          <a:xfrm rot="0" flipH="0" flipV="0">
            <a:off x="848239" y="3141379"/>
            <a:ext cx="939541" cy="2607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98202" algn="l"/>
              </a:tabLst>
            </a:pPr>
            <a:r>
              <a:rPr lang="en-US" sz="1972" baseline="-4950" b="0" i="0" dirty="0" spc="0">
                <a:latin typeface="Wingdings" pitchFamily="0" charset="1"/>
              </a:rPr>
              <a:t>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8" name="Rectangle 268"/>
          <p:cNvSpPr/>
          <p:nvPr/>
        </p:nvSpPr>
        <p:spPr>
          <a:xfrm rot="0" flipH="0" flipV="0">
            <a:off x="1746442" y="3500281"/>
            <a:ext cx="41338" cy="2607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9" name="Rectangle 269"/>
          <p:cNvSpPr/>
          <p:nvPr/>
        </p:nvSpPr>
        <p:spPr>
          <a:xfrm rot="0" flipH="0" flipV="0">
            <a:off x="1191139" y="3087010"/>
            <a:ext cx="6947866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在子类覆盖方法中，继续使用被覆盖的方法可以通过</a:t>
            </a:r>
            <a:r>
              <a:rPr lang="en-US" sz="1902" baseline="0" b="0" i="0" dirty="0" spc="0">
                <a:latin typeface="Arial" pitchFamily="0" charset="1"/>
              </a:rPr>
              <a:t>super.</a:t>
            </a:r>
            <a:r>
              <a:rPr lang="en-US" sz="1902" baseline="0" b="0" i="0" dirty="0" spc="0">
                <a:latin typeface="宋体" pitchFamily="0" charset="1"/>
              </a:rPr>
              <a:t>函数名</a:t>
            </a:r>
          </a:p>
        </p:txBody>
      </p:sp>
      <p:sp>
        <p:nvSpPr>
          <p:cNvPr id="270" name="Rectangle 270"/>
          <p:cNvSpPr/>
          <p:nvPr/>
        </p:nvSpPr>
        <p:spPr>
          <a:xfrm rot="0" flipH="0" flipV="0">
            <a:off x="1191139" y="3403543"/>
            <a:ext cx="7783352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22964" algn="l"/>
              </a:tabLst>
            </a:pPr>
            <a:r>
              <a:rPr lang="en-US" sz="2881" baseline="7299" b="0" i="0" dirty="0" spc="0">
                <a:latin typeface="宋体" pitchFamily="0" charset="1"/>
              </a:rPr>
              <a:t>获取。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1" name="Rectangle 271"/>
          <p:cNvSpPr/>
          <p:nvPr/>
        </p:nvSpPr>
        <p:spPr>
          <a:xfrm rot="0" flipH="0" flipV="0">
            <a:off x="848239" y="3811672"/>
            <a:ext cx="2032183" cy="6870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覆盖注意事项：</a:t>
            </a:r>
          </a:p>
          <a:p>
            <a:pPr marL="457200">
              <a:lnSpc>
                <a:spcPts val="3122"/>
              </a:lnSpc>
              <a:tabLst>
                <a:tab pos="898202" algn="l"/>
              </a:tabLst>
            </a:pPr>
            <a:r>
              <a:rPr lang="en-US" sz="4090" baseline="-238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2" name="Rectangle 272"/>
          <p:cNvSpPr/>
          <p:nvPr/>
        </p:nvSpPr>
        <p:spPr>
          <a:xfrm rot="0" flipH="0" flipV="0">
            <a:off x="1305439" y="4184290"/>
            <a:ext cx="5543550" cy="6710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800" baseline="0" b="0" i="0" dirty="0" spc="0">
                <a:latin typeface="宋体" pitchFamily="0" charset="1"/>
              </a:rPr>
              <a:t>覆盖时，子类方法权限一定要大于等于父类方法权限</a:t>
            </a:r>
          </a:p>
          <a:p>
            <a:pPr marL="0">
              <a:lnSpc>
                <a:spcPts val="3125"/>
              </a:lnSpc>
            </a:pPr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静态只能覆盖静态。</a:t>
            </a:r>
          </a:p>
        </p:txBody>
      </p:sp>
      <p:sp>
        <p:nvSpPr>
          <p:cNvPr id="273" name="Rectangle 273"/>
          <p:cNvSpPr/>
          <p:nvPr/>
        </p:nvSpPr>
        <p:spPr>
          <a:xfrm rot="0" flipH="0" flipV="0">
            <a:off x="848239" y="4905187"/>
            <a:ext cx="1866010" cy="6811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覆盖的应用：</a:t>
            </a:r>
          </a:p>
          <a:p>
            <a:pPr marL="457200">
              <a:lnSpc>
                <a:spcPts val="2954"/>
              </a:lnSpc>
              <a:tabLst>
                <a:tab pos="907260" algn="l"/>
              </a:tabLst>
            </a:pPr>
            <a:r>
              <a:rPr lang="en-US" sz="3934" baseline="2349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4" name="Rectangle 274"/>
          <p:cNvSpPr/>
          <p:nvPr/>
        </p:nvSpPr>
        <p:spPr>
          <a:xfrm rot="0" flipH="0" flipV="0">
            <a:off x="1591189" y="5288428"/>
            <a:ext cx="7521516" cy="92938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宋体" pitchFamily="0" charset="1"/>
              </a:rPr>
              <a:t>当子类需要父类的功能，而功能主体子类有自己特有内容时，可以复写</a:t>
            </a:r>
          </a:p>
          <a:p>
            <a:pPr marL="0">
              <a:lnSpc>
                <a:spcPts val="3044"/>
              </a:lnSpc>
              <a:tabLst>
                <a:tab pos="7467604" algn="l"/>
              </a:tabLst>
            </a:pPr>
            <a:r>
              <a:rPr lang="en-US" sz="2571" baseline="30799" b="0" i="0" dirty="0" spc="0">
                <a:latin typeface="宋体" pitchFamily="0" charset="1"/>
              </a:rPr>
              <a:t>父类中的方法，这样，即沿袭了父类的功能，又定义了子类特有的内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237"/>
              </a:lnSpc>
              <a:tabLst>
                <a:tab pos="7250881" algn="l"/>
              </a:tabLst>
            </a:pPr>
            <a:r>
              <a:rPr lang="en-US" sz="2571" baseline="30799" b="0" i="0" dirty="0" spc="0">
                <a:latin typeface="宋体" pitchFamily="0" charset="1"/>
              </a:rPr>
              <a:t>容。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75" name="Freeform 27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7" name="Picture 104"/>
          <p:cNvPicPr>
            <a:picLocks noChangeAspect="0" noChangeArrowheads="1"/>
          </p:cNvPicPr>
          <p:nvPr/>
        </p:nvPicPr>
        <p:blipFill>
          <a:blip r:embed="rId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78" name="Rectangle 2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79" name="Rectangle 27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80" name="Freeform 2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Freeform 2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Freeform 2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Freeform 2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Freeform 2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Freeform 2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Freeform 2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Rectangle 294"/>
          <p:cNvSpPr/>
          <p:nvPr/>
        </p:nvSpPr>
        <p:spPr>
          <a:xfrm rot="0" flipH="0" flipV="0">
            <a:off x="776611" y="1120464"/>
            <a:ext cx="369381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4.5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子类的实例化过程</a:t>
            </a:r>
          </a:p>
        </p:txBody>
      </p:sp>
      <p:sp>
        <p:nvSpPr>
          <p:cNvPr id="295" name="Rectangle 295"/>
          <p:cNvSpPr/>
          <p:nvPr/>
        </p:nvSpPr>
        <p:spPr>
          <a:xfrm rot="0" flipH="0" flipV="0">
            <a:off x="848239" y="2056877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子类中所有的构造函数默认都会访问父类中空参数的</a:t>
            </a:r>
          </a:p>
        </p:txBody>
      </p:sp>
      <p:sp>
        <p:nvSpPr>
          <p:cNvPr id="296" name="Rectangle 296"/>
          <p:cNvSpPr/>
          <p:nvPr/>
        </p:nvSpPr>
        <p:spPr>
          <a:xfrm rot="0" flipH="0" flipV="0">
            <a:off x="1783927" y="2343205"/>
            <a:ext cx="72686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24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97" name="Rectangle 297"/>
          <p:cNvSpPr/>
          <p:nvPr/>
        </p:nvSpPr>
        <p:spPr>
          <a:xfrm rot="0" flipH="0" flipV="0">
            <a:off x="848239" y="2458299"/>
            <a:ext cx="7048500" cy="8428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构造函数</a:t>
            </a:r>
          </a:p>
          <a:p>
            <a:pPr marL="0">
              <a:lnSpc>
                <a:spcPts val="3759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因为每一个构造函数的第一行都有一条默认的语句</a:t>
            </a:r>
          </a:p>
        </p:txBody>
      </p:sp>
      <p:sp>
        <p:nvSpPr>
          <p:cNvPr id="298" name="Rectangle 298"/>
          <p:cNvSpPr/>
          <p:nvPr/>
        </p:nvSpPr>
        <p:spPr>
          <a:xfrm rot="0" flipH="0" flipV="0">
            <a:off x="1783927" y="3219505"/>
            <a:ext cx="69638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8876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99" name="Rectangle 299"/>
          <p:cNvSpPr/>
          <p:nvPr/>
        </p:nvSpPr>
        <p:spPr>
          <a:xfrm rot="0" flipH="0" flipV="0">
            <a:off x="1191139" y="3293024"/>
            <a:ext cx="1050462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super();</a:t>
            </a:r>
          </a:p>
        </p:txBody>
      </p:sp>
      <p:sp>
        <p:nvSpPr>
          <p:cNvPr id="300" name="Rectangle 300"/>
          <p:cNvSpPr/>
          <p:nvPr/>
        </p:nvSpPr>
        <p:spPr>
          <a:xfrm rot="0" flipH="0" flipV="0">
            <a:off x="848239" y="3809477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子类会具备父类中的数据，所以要先明确父类是如何</a:t>
            </a:r>
          </a:p>
        </p:txBody>
      </p:sp>
      <p:sp>
        <p:nvSpPr>
          <p:cNvPr id="301" name="Rectangle 301"/>
          <p:cNvSpPr/>
          <p:nvPr/>
        </p:nvSpPr>
        <p:spPr>
          <a:xfrm rot="0" flipH="0" flipV="0">
            <a:off x="1783927" y="4095805"/>
            <a:ext cx="72686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24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2" name="Rectangle 302"/>
          <p:cNvSpPr/>
          <p:nvPr/>
        </p:nvSpPr>
        <p:spPr>
          <a:xfrm rot="0" flipH="0" flipV="0">
            <a:off x="848239" y="4210899"/>
            <a:ext cx="7353300" cy="8428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对这些数据初始化的。</a:t>
            </a:r>
          </a:p>
          <a:p>
            <a:pPr marL="0">
              <a:lnSpc>
                <a:spcPts val="3759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当父类中没有空参数的构造函数时，子类的构造函数</a:t>
            </a:r>
          </a:p>
        </p:txBody>
      </p:sp>
      <p:sp>
        <p:nvSpPr>
          <p:cNvPr id="303" name="Rectangle 303"/>
          <p:cNvSpPr/>
          <p:nvPr/>
        </p:nvSpPr>
        <p:spPr>
          <a:xfrm rot="0" flipH="0" flipV="0">
            <a:off x="1783927" y="4972105"/>
            <a:ext cx="72686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24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4" name="Rectangle 304"/>
          <p:cNvSpPr/>
          <p:nvPr/>
        </p:nvSpPr>
        <p:spPr>
          <a:xfrm rot="0" flipH="0" flipV="0">
            <a:off x="1191139" y="5045624"/>
            <a:ext cx="7029419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必须通过</a:t>
            </a:r>
            <a:r>
              <a:rPr lang="en-US" sz="2400" baseline="0" b="0" i="0" dirty="0" spc="0">
                <a:latin typeface="Arial" pitchFamily="0" charset="1"/>
              </a:rPr>
              <a:t>this</a:t>
            </a:r>
            <a:r>
              <a:rPr lang="en-US" sz="2400" baseline="0" b="0" i="0" dirty="0" spc="0">
                <a:latin typeface="宋体" pitchFamily="0" charset="1"/>
              </a:rPr>
              <a:t>或者</a:t>
            </a:r>
            <a:r>
              <a:rPr lang="en-US" sz="2400" baseline="0" b="0" i="0" dirty="0" spc="0">
                <a:latin typeface="Arial" pitchFamily="0" charset="1"/>
              </a:rPr>
              <a:t>super</a:t>
            </a:r>
            <a:r>
              <a:rPr lang="en-US" sz="2400" baseline="0" b="0" i="0" dirty="0" spc="0">
                <a:latin typeface="宋体" pitchFamily="0" charset="1"/>
              </a:rPr>
              <a:t>语句指定要访问的构造函数。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05" name="Freeform 30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Freeform 30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" name="Picture 104"/>
          <p:cNvPicPr>
            <a:picLocks noChangeAspect="0" noChangeArrowheads="1"/>
          </p:cNvPicPr>
          <p:nvPr/>
        </p:nvPicPr>
        <p:blipFill>
          <a:blip r:embed="rId3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08" name="Rectangle 30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09" name="Rectangle 30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10" name="Freeform 31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" name="Freeform 31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Freeform 31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Freeform 31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" name="Freeform 31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8" name="Freeform 31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Rectangle 324"/>
          <p:cNvSpPr/>
          <p:nvPr/>
        </p:nvSpPr>
        <p:spPr>
          <a:xfrm rot="0" flipH="0" flipV="0">
            <a:off x="776611" y="1120464"/>
            <a:ext cx="2723982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4.6 final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325" name="Rectangle 325"/>
          <p:cNvSpPr/>
          <p:nvPr/>
        </p:nvSpPr>
        <p:spPr>
          <a:xfrm rot="0" flipH="0" flipV="0">
            <a:off x="848239" y="2015150"/>
            <a:ext cx="4560417" cy="8829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final</a:t>
            </a:r>
            <a:r>
              <a:rPr lang="en-US" sz="2400" baseline="0" b="0" i="0" dirty="0" spc="0">
                <a:latin typeface="宋体" pitchFamily="0" charset="1"/>
              </a:rPr>
              <a:t>可以修饰类，方法，变量。</a:t>
            </a:r>
          </a:p>
          <a:p>
            <a:pPr marL="0">
              <a:lnSpc>
                <a:spcPts val="3738"/>
              </a:lnSpc>
            </a:pPr>
            <a:r>
              <a:rPr lang="en-US" sz="2571" baseline="-57541" b="0" i="0" dirty="0" spc="1431">
                <a:latin typeface="Wingdings" pitchFamily="0" charset="1"/>
              </a:rPr>
              <a:t></a:t>
            </a:r>
            <a:r>
              <a:rPr lang="en-US" sz="3636" baseline="-40710" b="0" i="0" dirty="0" spc="0">
                <a:latin typeface="Arial" pitchFamily="0" charset="1"/>
              </a:rPr>
              <a:t>fina</a:t>
            </a:r>
            <a:r>
              <a:rPr lang="en-US" sz="3636" baseline="-40710" b="0" i="0" dirty="0" spc="266">
                <a:latin typeface="Arial" pitchFamily="0" charset="1"/>
              </a:rPr>
              <a:t>l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6" name="Rectangle 326"/>
          <p:cNvSpPr/>
          <p:nvPr/>
        </p:nvSpPr>
        <p:spPr>
          <a:xfrm rot="0" flipH="0" flipV="0">
            <a:off x="1783927" y="2910565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7" name="Rectangle 327"/>
          <p:cNvSpPr/>
          <p:nvPr/>
        </p:nvSpPr>
        <p:spPr>
          <a:xfrm rot="0" flipH="0" flipV="0">
            <a:off x="848239" y="2511029"/>
            <a:ext cx="4560417" cy="8617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02817"/>
            <a:r>
              <a:rPr lang="en-US" sz="2400" baseline="0" b="0" i="0" dirty="0" spc="0">
                <a:latin typeface="宋体" pitchFamily="0" charset="1"/>
              </a:rPr>
              <a:t>修饰的类不可以被继承。</a:t>
            </a:r>
          </a:p>
          <a:p>
            <a:pPr marL="0">
              <a:lnSpc>
                <a:spcPts val="3908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final</a:t>
            </a:r>
            <a:r>
              <a:rPr lang="en-US" sz="2400" baseline="0" b="0" i="0" dirty="0" spc="0">
                <a:latin typeface="宋体" pitchFamily="0" charset="1"/>
              </a:rPr>
              <a:t>修饰的方法不可以被覆盖。</a:t>
            </a:r>
          </a:p>
        </p:txBody>
      </p:sp>
      <p:sp>
        <p:nvSpPr>
          <p:cNvPr id="328" name="Rectangle 328"/>
          <p:cNvSpPr/>
          <p:nvPr/>
        </p:nvSpPr>
        <p:spPr>
          <a:xfrm rot="0" flipH="0" flipV="0">
            <a:off x="848239" y="3315243"/>
            <a:ext cx="989599" cy="5322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71" baseline="-57541" b="0" i="0" dirty="0" spc="1431">
                <a:latin typeface="Wingdings" pitchFamily="0" charset="1"/>
              </a:rPr>
              <a:t></a:t>
            </a:r>
            <a:r>
              <a:rPr lang="en-US" sz="3636" baseline="-40710" b="0" i="0" dirty="0" spc="0">
                <a:latin typeface="Arial" pitchFamily="0" charset="1"/>
              </a:rPr>
              <a:t>fina</a:t>
            </a:r>
            <a:r>
              <a:rPr lang="en-US" sz="3636" baseline="-40710" b="0" i="0" dirty="0" spc="266">
                <a:latin typeface="Arial" pitchFamily="0" charset="1"/>
              </a:rPr>
              <a:t>l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9" name="Rectangle 329"/>
          <p:cNvSpPr/>
          <p:nvPr/>
        </p:nvSpPr>
        <p:spPr>
          <a:xfrm rot="0" flipH="0" flipV="0">
            <a:off x="1783927" y="3860016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0" name="Rectangle 330"/>
          <p:cNvSpPr/>
          <p:nvPr/>
        </p:nvSpPr>
        <p:spPr>
          <a:xfrm rot="0" flipH="0" flipV="0">
            <a:off x="848239" y="3460481"/>
            <a:ext cx="6694017" cy="8617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02817"/>
            <a:r>
              <a:rPr lang="en-US" sz="2400" baseline="0" b="0" i="0" dirty="0" spc="0">
                <a:latin typeface="宋体" pitchFamily="0" charset="1"/>
              </a:rPr>
              <a:t>修饰的变量是一个常量。只能被赋值一次。</a:t>
            </a:r>
          </a:p>
          <a:p>
            <a:pPr marL="0">
              <a:lnSpc>
                <a:spcPts val="3908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内部类只能访问被</a:t>
            </a:r>
            <a:r>
              <a:rPr lang="en-US" sz="2400" baseline="0" b="0" i="0" dirty="0" spc="0">
                <a:latin typeface="Arial" pitchFamily="0" charset="1"/>
              </a:rPr>
              <a:t>final</a:t>
            </a:r>
            <a:r>
              <a:rPr lang="en-US" sz="2400" baseline="0" b="0" i="0" dirty="0" spc="0">
                <a:latin typeface="宋体" pitchFamily="0" charset="1"/>
              </a:rPr>
              <a:t>修饰的局部变量。</a:t>
            </a:r>
          </a:p>
        </p:txBody>
      </p:sp>
      <p:sp>
        <p:nvSpPr>
          <p:cNvPr id="331" name="Rectangle 331"/>
          <p:cNvSpPr/>
          <p:nvPr/>
        </p:nvSpPr>
        <p:spPr>
          <a:xfrm rot="0" flipH="0" flipV="0">
            <a:off x="1783927" y="4334743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8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