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Layouts/slideLayout.xml" ContentType="application/vnd.openxmlformats-officedocument.presentationml.slideLayout+xml"/>
  <Override PartName="/ppt/slideLayouts/slideMasters/slideMaster.xml" ContentType="application/vnd.openxmlformats-officedocument.presentationml.slideMaster+xml"/>
  <Override PartName="/ppt/slideLayouts/slideMasters/theme/theme.xml" ContentType="application/vnd.openxmlformats-officedocument.theme+xml"/>
  <Override PartName="/ppt/slides/slide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00815e2714da42da" Type="http://schemas.openxmlformats.org/officeDocument/2006/relationships/officeDocument" Target="ppt/presentation.xml"/></Relationships>
</file>

<file path=ppt/presentation.xml><?xml version="1.0" encoding="utf-8"?>
<p:presentation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10024"/>
    <p:sldId id="257" r:id="R10025"/>
    <p:sldId id="258" r:id="R10026"/>
    <p:sldId id="259" r:id="R10027"/>
    <p:sldId id="260" r:id="R10028"/>
    <p:sldId id="261" r:id="R10029"/>
    <p:sldId id="262" r:id="R10030"/>
    <p:sldId id="263" r:id="R10031"/>
    <p:sldId id="264" r:id="R10032"/>
    <p:sldId id="265" r:id="R10033"/>
    <p:sldId id="266" r:id="R10034"/>
    <p:sldId id="267" r:id="R10035"/>
    <p:sldId id="268" r:id="R10036"/>
    <p:sldId id="269" r:id="R10037"/>
    <p:sldId id="270" r:id="R10038"/>
    <p:sldId id="271" r:id="R10039"/>
    <p:sldId id="272" r:id="R10040"/>
    <p:sldId id="273" r:id="R10041"/>
    <p:sldId id="274" r:id="R10042"/>
    <p:sldId id="275" r:id="R10043"/>
    <p:sldId id="276" r:id="R10044"/>
    <p:sldId id="277" r:id="R10045"/>
    <p:sldId id="278" r:id="R10046"/>
    <p:sldId id="279" r:id="R10047"/>
    <p:sldId id="280" r:id="R10048"/>
    <p:sldId id="281" r:id="R10049"/>
    <p:sldId id="282" r:id="R10050"/>
    <p:sldId id="283" r:id="R10051"/>
  </p:sldIdLst>
  <p:sldSz cx="9144000" cy="6858000" type="custom"/>
  <p:notesSz cx="9144000" cy="6858000"/>
  <p:defaultTextStyle/>
</p:presentation>
</file>

<file path=ppt/_rels/presentation.xml.rels><?xml version="1.0" encoding="UTF-8"?><Relationships xmlns="http://schemas.openxmlformats.org/package/2006/relationships"><Relationship Id="rId1" Type="http://schemas.openxmlformats.org/officeDocument/2006/relationships/slideMaster" Target="slideLayouts/slideMasters/slideMaster.xml"/><Relationship Id="rId3" Type="http://schemas.openxmlformats.org/officeDocument/2006/relationships/theme" Target="slideLayouts/slideMasters/theme/theme.xml"/><Relationship Id="R10024" Type="http://schemas.openxmlformats.org/officeDocument/2006/relationships/slide" Target="slides/slide.xml"/><Relationship Id="R10025" Type="http://schemas.openxmlformats.org/officeDocument/2006/relationships/slide" Target="slides/slide2.xml"/><Relationship Id="R10026" Type="http://schemas.openxmlformats.org/officeDocument/2006/relationships/slide" Target="slides/slide3.xml"/><Relationship Id="R10027" Type="http://schemas.openxmlformats.org/officeDocument/2006/relationships/slide" Target="slides/slide4.xml"/><Relationship Id="R10028" Type="http://schemas.openxmlformats.org/officeDocument/2006/relationships/slide" Target="slides/slide5.xml"/><Relationship Id="R10029" Type="http://schemas.openxmlformats.org/officeDocument/2006/relationships/slide" Target="slides/slide6.xml"/><Relationship Id="R10030" Type="http://schemas.openxmlformats.org/officeDocument/2006/relationships/slide" Target="slides/slide7.xml"/><Relationship Id="R10031" Type="http://schemas.openxmlformats.org/officeDocument/2006/relationships/slide" Target="slides/slide8.xml"/><Relationship Id="R10032" Type="http://schemas.openxmlformats.org/officeDocument/2006/relationships/slide" Target="slides/slide9.xml"/><Relationship Id="R10033" Type="http://schemas.openxmlformats.org/officeDocument/2006/relationships/slide" Target="slides/slide10.xml"/><Relationship Id="R10034" Type="http://schemas.openxmlformats.org/officeDocument/2006/relationships/slide" Target="slides/slide11.xml"/><Relationship Id="R10035" Type="http://schemas.openxmlformats.org/officeDocument/2006/relationships/slide" Target="slides/slide12.xml"/><Relationship Id="R10036" Type="http://schemas.openxmlformats.org/officeDocument/2006/relationships/slide" Target="slides/slide13.xml"/><Relationship Id="R10037" Type="http://schemas.openxmlformats.org/officeDocument/2006/relationships/slide" Target="slides/slide14.xml"/><Relationship Id="R10038" Type="http://schemas.openxmlformats.org/officeDocument/2006/relationships/slide" Target="slides/slide15.xml"/><Relationship Id="R10039" Type="http://schemas.openxmlformats.org/officeDocument/2006/relationships/slide" Target="slides/slide16.xml"/><Relationship Id="R10040" Type="http://schemas.openxmlformats.org/officeDocument/2006/relationships/slide" Target="slides/slide17.xml"/><Relationship Id="R10041" Type="http://schemas.openxmlformats.org/officeDocument/2006/relationships/slide" Target="slides/slide18.xml"/><Relationship Id="R10042" Type="http://schemas.openxmlformats.org/officeDocument/2006/relationships/slide" Target="slides/slide19.xml"/><Relationship Id="R10043" Type="http://schemas.openxmlformats.org/officeDocument/2006/relationships/slide" Target="slides/slide20.xml"/><Relationship Id="R10044" Type="http://schemas.openxmlformats.org/officeDocument/2006/relationships/slide" Target="slides/slide21.xml"/><Relationship Id="R10045" Type="http://schemas.openxmlformats.org/officeDocument/2006/relationships/slide" Target="slides/slide22.xml"/><Relationship Id="R10046" Type="http://schemas.openxmlformats.org/officeDocument/2006/relationships/slide" Target="slides/slide23.xml"/><Relationship Id="R10047" Type="http://schemas.openxmlformats.org/officeDocument/2006/relationships/slide" Target="slides/slide24.xml"/><Relationship Id="R10048" Type="http://schemas.openxmlformats.org/officeDocument/2006/relationships/slide" Target="slides/slide25.xml"/><Relationship Id="R10049" Type="http://schemas.openxmlformats.org/officeDocument/2006/relationships/slide" Target="slides/slide26.xml"/><Relationship Id="R10050" Type="http://schemas.openxmlformats.org/officeDocument/2006/relationships/slide" Target="slides/slide27.xml"/><Relationship Id="R10051" Type="http://schemas.openxmlformats.org/officeDocument/2006/relationships/slide" Target="slides/slide28.xml"/></Relationships>
</file>

<file path=ppt/slideLayouts/_rels/slideLayout.xml.rels><?xml version="1.0" encoding="UTF-8"?><Relationships xmlns="http://schemas.openxmlformats.org/package/2006/relationships"><Relationship Id="rId1" Type="http://schemas.openxmlformats.org/officeDocument/2006/relationships/slideMaster" Target="slideMasters/slideMaster.xml"/></Relationships>
</file>

<file path=ppt/slideLayouts/slideLayout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Layouts/slideMasters/_rels/slideMaster.xml.rels><?xml version="1.0" encoding="UTF-8"?><Relationships xmlns="http://schemas.openxmlformats.org/package/2006/relationships"><Relationship Id="rId1" Type="http://schemas.openxmlformats.org/officeDocument/2006/relationships/slideLayout" Target="../slideLayout.xml"/><Relationship Id="rId3" Type="http://schemas.openxmlformats.org/officeDocument/2006/relationships/theme" Target="theme/theme.xml"/></Relationships>
</file>

<file path=ppt/slideLayouts/slideMasters/slideMaster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1"/>
  </p:sldLayoutIdLst>
  <p:txStyles>
    <p:titleStyle/>
    <p:bodyStyle/>
    <p:otherStyle/>
  </p:txStyles>
</p:sldMaster>
</file>

<file path=ppt/slideLayouts/slideMasters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04" Type="http://schemas.openxmlformats.org/officeDocument/2006/relationships/image" Target="../media/image104.png"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47" Type="http://schemas.openxmlformats.org/officeDocument/2006/relationships/image" Target="../media/image104.png"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77" Type="http://schemas.openxmlformats.org/officeDocument/2006/relationships/image" Target="../media/image104.png"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04" Type="http://schemas.openxmlformats.org/officeDocument/2006/relationships/image" Target="../media/image104.png"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29" Type="http://schemas.openxmlformats.org/officeDocument/2006/relationships/image" Target="../media/image104.png"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56" Type="http://schemas.openxmlformats.org/officeDocument/2006/relationships/image" Target="../media/image104.png"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483" Type="http://schemas.openxmlformats.org/officeDocument/2006/relationships/image" Target="../media/image104.png"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511" Type="http://schemas.openxmlformats.org/officeDocument/2006/relationships/image" Target="../media/image104.png"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538" Type="http://schemas.openxmlformats.org/officeDocument/2006/relationships/image" Target="../media/image104.png"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566" Type="http://schemas.openxmlformats.org/officeDocument/2006/relationships/image" Target="../media/image104.png"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591" Type="http://schemas.openxmlformats.org/officeDocument/2006/relationships/image" Target="../media/image104.png"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34" Type="http://schemas.openxmlformats.org/officeDocument/2006/relationships/image" Target="../media/image104.png"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624" Type="http://schemas.openxmlformats.org/officeDocument/2006/relationships/image" Target="../media/image104.png"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655" Type="http://schemas.openxmlformats.org/officeDocument/2006/relationships/image" Target="../media/image104.png"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685" Type="http://schemas.openxmlformats.org/officeDocument/2006/relationships/image" Target="../media/image104.png"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713" Type="http://schemas.openxmlformats.org/officeDocument/2006/relationships/image" Target="../media/image104.png"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741" Type="http://schemas.openxmlformats.org/officeDocument/2006/relationships/image" Target="../media/image104.png"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769" Type="http://schemas.openxmlformats.org/officeDocument/2006/relationships/image" Target="../media/image104.png"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818" Type="http://schemas.openxmlformats.org/officeDocument/2006/relationships/image" Target="../media/image104.png"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848" Type="http://schemas.openxmlformats.org/officeDocument/2006/relationships/image" Target="../media/image104.png"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873" Type="http://schemas.openxmlformats.org/officeDocument/2006/relationships/image" Target="../media/image104.png"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54" Type="http://schemas.openxmlformats.org/officeDocument/2006/relationships/image" Target="../media/image104.png"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177" Type="http://schemas.openxmlformats.org/officeDocument/2006/relationships/image" Target="../media/image104.png"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04" Type="http://schemas.openxmlformats.org/officeDocument/2006/relationships/image" Target="../media/image104.png"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36" Type="http://schemas.openxmlformats.org/officeDocument/2006/relationships/image" Target="../media/image104.png"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64" Type="http://schemas.openxmlformats.org/officeDocument/2006/relationships/image" Target="../media/image104.png"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290" Type="http://schemas.openxmlformats.org/officeDocument/2006/relationships/image" Target="../media/image104.png"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.xml"/><Relationship Id="rId100" Type="http://schemas.openxmlformats.org/officeDocument/2006/relationships/hyperlink" TargetMode="External" Target="http://www.itcast.cn"/><Relationship Id="rId318" Type="http://schemas.openxmlformats.org/officeDocument/2006/relationships/image" Target="../media/image104.png"/></Relationships>
</file>

<file path=ppt/slides/slid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00" name="Freeform 100"/>
          <p:cNvSpPr/>
          <p:nvPr/>
        </p:nvSpPr>
        <p:spPr>
          <a:xfrm rot="5400000" flipH="0" flipV="0">
            <a:off x="2144789" y="-1167891"/>
            <a:ext cx="4969002" cy="8663938"/>
          </a:xfrm>
          <a:custGeom>
            <a:pathLst>
              <a:path w="4969002" h="8663938">
                <a:moveTo>
                  <a:pt x="0" y="8271509"/>
                </a:moveTo>
                <a:cubicBezTo>
                  <a:pt x="0" y="8487917"/>
                  <a:pt x="176021" y="8663938"/>
                  <a:pt x="393191" y="8663938"/>
                </a:cubicBezTo>
                <a:lnTo>
                  <a:pt x="4575809" y="8663938"/>
                </a:lnTo>
                <a:cubicBezTo>
                  <a:pt x="4792979" y="8663938"/>
                  <a:pt x="4969002" y="8487917"/>
                  <a:pt x="4969002" y="8271509"/>
                </a:cubicBezTo>
                <a:lnTo>
                  <a:pt x="4969002" y="393191"/>
                </a:lnTo>
                <a:cubicBezTo>
                  <a:pt x="4969002" y="176021"/>
                  <a:pt x="4792979" y="0"/>
                  <a:pt x="4575809" y="0"/>
                </a:cubicBezTo>
                <a:lnTo>
                  <a:pt x="393191" y="0"/>
                </a:lnTo>
                <a:cubicBezTo>
                  <a:pt x="176021" y="0"/>
                  <a:pt x="0" y="176021"/>
                  <a:pt x="0" y="393191"/>
                </a:cubicBezTo>
              </a:path>
            </a:pathLst>
          </a:custGeom>
          <a:solidFill>
            <a:srgbClr val="336666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Freeform 101"/>
          <p:cNvSpPr/>
          <p:nvPr/>
        </p:nvSpPr>
        <p:spPr>
          <a:xfrm rot="5400000" flipH="0" flipV="0">
            <a:off x="2229371" y="-1070355"/>
            <a:ext cx="4768596" cy="8436102"/>
          </a:xfrm>
          <a:custGeom>
            <a:pathLst>
              <a:path w="4768596" h="8436102">
                <a:moveTo>
                  <a:pt x="0" y="8087868"/>
                </a:moveTo>
                <a:cubicBezTo>
                  <a:pt x="0" y="8279891"/>
                  <a:pt x="156210" y="8436102"/>
                  <a:pt x="348995" y="8436102"/>
                </a:cubicBezTo>
                <a:lnTo>
                  <a:pt x="4420361" y="8436102"/>
                </a:lnTo>
                <a:cubicBezTo>
                  <a:pt x="4613147" y="8436102"/>
                  <a:pt x="4768596" y="8279891"/>
                  <a:pt x="4768596" y="8087868"/>
                </a:cubicBezTo>
                <a:lnTo>
                  <a:pt x="4768596" y="348997"/>
                </a:lnTo>
                <a:cubicBezTo>
                  <a:pt x="4768596" y="156211"/>
                  <a:pt x="4613147" y="0"/>
                  <a:pt x="4420361" y="0"/>
                </a:cubicBezTo>
                <a:lnTo>
                  <a:pt x="348995" y="0"/>
                </a:lnTo>
                <a:cubicBezTo>
                  <a:pt x="156210" y="0"/>
                  <a:pt x="0" y="156211"/>
                  <a:pt x="0" y="348997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Freeform 102"/>
          <p:cNvSpPr/>
          <p:nvPr/>
        </p:nvSpPr>
        <p:spPr>
          <a:xfrm rot="5400000" flipH="0" flipV="0">
            <a:off x="3497720" y="1555878"/>
            <a:ext cx="2286000" cy="6400800"/>
          </a:xfrm>
          <a:custGeom>
            <a:pathLst>
              <a:path w="2286000" h="6400800">
                <a:moveTo>
                  <a:pt x="0" y="6019800"/>
                </a:moveTo>
                <a:cubicBezTo>
                  <a:pt x="0" y="6230874"/>
                  <a:pt x="170687" y="6400800"/>
                  <a:pt x="381000" y="6400800"/>
                </a:cubicBezTo>
                <a:lnTo>
                  <a:pt x="1905000" y="6400800"/>
                </a:lnTo>
                <a:cubicBezTo>
                  <a:pt x="2115311" y="6400800"/>
                  <a:pt x="2286000" y="6230874"/>
                  <a:pt x="2286000" y="6019800"/>
                </a:cubicBezTo>
                <a:lnTo>
                  <a:pt x="2286000" y="381000"/>
                </a:lnTo>
                <a:cubicBezTo>
                  <a:pt x="2286000" y="170689"/>
                  <a:pt x="2115311" y="0"/>
                  <a:pt x="1905000" y="0"/>
                </a:cubicBezTo>
                <a:lnTo>
                  <a:pt x="381000" y="0"/>
                </a:lnTo>
                <a:cubicBezTo>
                  <a:pt x="170687" y="0"/>
                  <a:pt x="0" y="170689"/>
                  <a:pt x="0" y="38100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Freeform 103"/>
          <p:cNvSpPr/>
          <p:nvPr/>
        </p:nvSpPr>
        <p:spPr>
          <a:xfrm rot="5400000" flipH="0" flipV="0">
            <a:off x="3497720" y="1555878"/>
            <a:ext cx="2286000" cy="6400800"/>
          </a:xfrm>
          <a:custGeom>
            <a:pathLst>
              <a:path w="2286000" h="6400800">
                <a:moveTo>
                  <a:pt x="0" y="6019800"/>
                </a:moveTo>
                <a:cubicBezTo>
                  <a:pt x="0" y="6230874"/>
                  <a:pt x="170687" y="6400800"/>
                  <a:pt x="381000" y="6400800"/>
                </a:cubicBezTo>
                <a:lnTo>
                  <a:pt x="1905000" y="6400800"/>
                </a:lnTo>
                <a:cubicBezTo>
                  <a:pt x="2115311" y="6400800"/>
                  <a:pt x="2286000" y="6230874"/>
                  <a:pt x="2286000" y="6019800"/>
                </a:cubicBezTo>
                <a:lnTo>
                  <a:pt x="2286000" y="381000"/>
                </a:lnTo>
                <a:cubicBezTo>
                  <a:pt x="2286000" y="170689"/>
                  <a:pt x="2115311" y="0"/>
                  <a:pt x="1905000" y="0"/>
                </a:cubicBezTo>
                <a:lnTo>
                  <a:pt x="381000" y="0"/>
                </a:lnTo>
                <a:cubicBezTo>
                  <a:pt x="170687" y="0"/>
                  <a:pt x="0" y="170689"/>
                  <a:pt x="0" y="381000"/>
                </a:cubicBezTo>
                <a:close/>
              </a:path>
            </a:pathLst>
          </a:custGeom>
          <a:noFill/>
          <a:ln w="50800" cap="rnd" cmpd="sng">
            <a:solidFill>
              <a:srgbClr val="CCCC99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4" name="Picture 104"/>
          <p:cNvPicPr>
            <a:picLocks noChangeAspect="0" noChangeArrowheads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835026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05" name="Freeform 105"/>
          <p:cNvSpPr/>
          <p:nvPr/>
        </p:nvSpPr>
        <p:spPr>
          <a:xfrm rot="5400000" flipH="0" flipV="0">
            <a:off x="4675009" y="-2292222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Rectangle 106"/>
          <p:cNvSpPr/>
          <p:nvPr/>
        </p:nvSpPr>
        <p:spPr>
          <a:xfrm rot="0" flipH="0" flipV="0">
            <a:off x="2648083" y="654439"/>
            <a:ext cx="5675955" cy="708613"/>
          </a:xfrm>
          <a:prstGeom prst="rect">
            <a:avLst/>
          </a:prstGeom>
        </p:spPr>
      </p:sp>
      <p:sp>
        <p:nvSpPr>
          <p:cNvPr id="107" name="Freeform 107"/>
          <p:cNvSpPr/>
          <p:nvPr/>
        </p:nvSpPr>
        <p:spPr>
          <a:xfrm rot="0" flipH="0" flipV="0">
            <a:off x="2645568" y="110153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Freeform 108"/>
          <p:cNvSpPr/>
          <p:nvPr/>
        </p:nvSpPr>
        <p:spPr>
          <a:xfrm rot="0" flipH="0" flipV="0">
            <a:off x="3077189" y="96188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Freeform 109"/>
          <p:cNvSpPr/>
          <p:nvPr/>
        </p:nvSpPr>
        <p:spPr>
          <a:xfrm rot="0" flipH="0" flipV="0">
            <a:off x="3500758" y="97926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Freeform 110"/>
          <p:cNvSpPr/>
          <p:nvPr/>
        </p:nvSpPr>
        <p:spPr>
          <a:xfrm rot="0" flipH="0" flipV="0">
            <a:off x="3921445" y="96615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Freeform 111"/>
          <p:cNvSpPr/>
          <p:nvPr/>
        </p:nvSpPr>
        <p:spPr>
          <a:xfrm rot="0" flipH="0" flipV="0">
            <a:off x="4342106" y="97060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Freeform 112"/>
          <p:cNvSpPr/>
          <p:nvPr/>
        </p:nvSpPr>
        <p:spPr>
          <a:xfrm rot="0" flipH="0" flipV="0">
            <a:off x="4760532" y="97816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Freeform 113"/>
          <p:cNvSpPr/>
          <p:nvPr/>
        </p:nvSpPr>
        <p:spPr>
          <a:xfrm rot="0" flipH="0" flipV="0">
            <a:off x="5194290" y="96839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Freeform 114"/>
          <p:cNvSpPr/>
          <p:nvPr/>
        </p:nvSpPr>
        <p:spPr>
          <a:xfrm rot="0" flipH="0" flipV="0">
            <a:off x="5603932" y="96288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Freeform 115"/>
          <p:cNvSpPr/>
          <p:nvPr/>
        </p:nvSpPr>
        <p:spPr>
          <a:xfrm rot="0" flipH="0" flipV="0">
            <a:off x="6021293" y="96410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Freeform 116"/>
          <p:cNvSpPr/>
          <p:nvPr/>
        </p:nvSpPr>
        <p:spPr>
          <a:xfrm rot="0" flipH="0" flipV="0">
            <a:off x="6442032" y="96844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Freeform 117"/>
          <p:cNvSpPr/>
          <p:nvPr/>
        </p:nvSpPr>
        <p:spPr>
          <a:xfrm rot="0" flipH="0" flipV="0">
            <a:off x="6865863" y="96839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Freeform 118"/>
          <p:cNvSpPr/>
          <p:nvPr/>
        </p:nvSpPr>
        <p:spPr>
          <a:xfrm rot="0" flipH="0" flipV="0">
            <a:off x="7282002" y="95963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Freeform 119"/>
          <p:cNvSpPr/>
          <p:nvPr/>
        </p:nvSpPr>
        <p:spPr>
          <a:xfrm rot="0" flipH="0" flipV="0">
            <a:off x="7706950" y="96298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Freeform 120"/>
          <p:cNvSpPr/>
          <p:nvPr/>
        </p:nvSpPr>
        <p:spPr>
          <a:xfrm rot="0" flipH="0" flipV="0">
            <a:off x="8194798" y="93892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Rectangle 121"/>
          <p:cNvSpPr/>
          <p:nvPr/>
        </p:nvSpPr>
        <p:spPr>
          <a:xfrm rot="0" flipH="0" flipV="0">
            <a:off x="3215773" y="6037297"/>
            <a:ext cx="2655981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1176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22" name="Rectangle 122"/>
          <p:cNvSpPr/>
          <p:nvPr/>
        </p:nvSpPr>
        <p:spPr>
          <a:xfrm rot="0" flipH="0" flipV="0">
            <a:off x="2689231" y="1912890"/>
            <a:ext cx="3765727" cy="852585"/>
          </a:xfrm>
          <a:prstGeom prst="rect">
            <a:avLst/>
          </a:prstGeom>
        </p:spPr>
      </p:sp>
      <p:sp>
        <p:nvSpPr>
          <p:cNvPr id="123" name="Freeform 123"/>
          <p:cNvSpPr/>
          <p:nvPr/>
        </p:nvSpPr>
        <p:spPr>
          <a:xfrm rot="0" flipH="0" flipV="0">
            <a:off x="2772898" y="2131111"/>
            <a:ext cx="517093" cy="519836"/>
          </a:xfrm>
          <a:custGeom>
            <a:pathLst>
              <a:path w="9575800" h="9626600">
                <a:moveTo>
                  <a:pt x="7226300" y="7950200"/>
                </a:moveTo>
                <a:cubicBezTo>
                  <a:pt x="7226300" y="8051800"/>
                  <a:pt x="7247466" y="8119534"/>
                  <a:pt x="7289800" y="8153400"/>
                </a:cubicBezTo>
                <a:cubicBezTo>
                  <a:pt x="7332133" y="8187267"/>
                  <a:pt x="7410450" y="8204200"/>
                  <a:pt x="7524750" y="8204200"/>
                </a:cubicBezTo>
                <a:cubicBezTo>
                  <a:pt x="7639050" y="8204200"/>
                  <a:pt x="7848600" y="8195734"/>
                  <a:pt x="8153400" y="8178800"/>
                </a:cubicBezTo>
                <a:cubicBezTo>
                  <a:pt x="8458200" y="8161867"/>
                  <a:pt x="8648700" y="8138584"/>
                  <a:pt x="8724900" y="8108950"/>
                </a:cubicBezTo>
                <a:cubicBezTo>
                  <a:pt x="8801100" y="8079317"/>
                  <a:pt x="8868833" y="8064500"/>
                  <a:pt x="8928100" y="8064500"/>
                </a:cubicBezTo>
                <a:cubicBezTo>
                  <a:pt x="8987366" y="8064500"/>
                  <a:pt x="9046633" y="8115300"/>
                  <a:pt x="9105900" y="8216900"/>
                </a:cubicBezTo>
                <a:cubicBezTo>
                  <a:pt x="9199033" y="8386234"/>
                  <a:pt x="9296400" y="8504767"/>
                  <a:pt x="9398000" y="8572500"/>
                </a:cubicBezTo>
                <a:cubicBezTo>
                  <a:pt x="9516533" y="8665634"/>
                  <a:pt x="9575800" y="8788400"/>
                  <a:pt x="9575800" y="8940800"/>
                </a:cubicBezTo>
                <a:cubicBezTo>
                  <a:pt x="9575800" y="9093200"/>
                  <a:pt x="9556750" y="9182100"/>
                  <a:pt x="9518650" y="9207500"/>
                </a:cubicBezTo>
                <a:cubicBezTo>
                  <a:pt x="9480550" y="9232900"/>
                  <a:pt x="9414933" y="9245600"/>
                  <a:pt x="9321800" y="9245600"/>
                </a:cubicBezTo>
                <a:cubicBezTo>
                  <a:pt x="9228666" y="9245600"/>
                  <a:pt x="9038166" y="9218083"/>
                  <a:pt x="8750300" y="9163050"/>
                </a:cubicBezTo>
                <a:cubicBezTo>
                  <a:pt x="8462433" y="9108016"/>
                  <a:pt x="8161866" y="9080500"/>
                  <a:pt x="7848600" y="9080500"/>
                </a:cubicBezTo>
                <a:cubicBezTo>
                  <a:pt x="7535333" y="9080500"/>
                  <a:pt x="7258050" y="9101666"/>
                  <a:pt x="7016750" y="9144000"/>
                </a:cubicBezTo>
                <a:cubicBezTo>
                  <a:pt x="6775450" y="9186333"/>
                  <a:pt x="6362700" y="9241366"/>
                  <a:pt x="5778500" y="9309100"/>
                </a:cubicBezTo>
                <a:cubicBezTo>
                  <a:pt x="5194300" y="9376833"/>
                  <a:pt x="4836583" y="9446683"/>
                  <a:pt x="4705350" y="9518650"/>
                </a:cubicBezTo>
                <a:cubicBezTo>
                  <a:pt x="4574116" y="9590616"/>
                  <a:pt x="4483100" y="9626600"/>
                  <a:pt x="4432300" y="9626600"/>
                </a:cubicBezTo>
                <a:cubicBezTo>
                  <a:pt x="4339166" y="9626600"/>
                  <a:pt x="4210050" y="9442450"/>
                  <a:pt x="4044950" y="9074150"/>
                </a:cubicBezTo>
                <a:cubicBezTo>
                  <a:pt x="3879850" y="8705850"/>
                  <a:pt x="3797300" y="8128000"/>
                  <a:pt x="3797300" y="7340600"/>
                </a:cubicBezTo>
                <a:cubicBezTo>
                  <a:pt x="3797300" y="6553200"/>
                  <a:pt x="3816350" y="5827184"/>
                  <a:pt x="3854450" y="5162550"/>
                </a:cubicBezTo>
                <a:cubicBezTo>
                  <a:pt x="3892550" y="4497917"/>
                  <a:pt x="3928533" y="4106334"/>
                  <a:pt x="3962400" y="3987800"/>
                </a:cubicBezTo>
                <a:cubicBezTo>
                  <a:pt x="3996266" y="3869267"/>
                  <a:pt x="4070350" y="3810000"/>
                  <a:pt x="4184650" y="3810000"/>
                </a:cubicBezTo>
                <a:cubicBezTo>
                  <a:pt x="4298950" y="3810000"/>
                  <a:pt x="4415366" y="3833284"/>
                  <a:pt x="4533900" y="3879850"/>
                </a:cubicBezTo>
                <a:cubicBezTo>
                  <a:pt x="4652433" y="3926417"/>
                  <a:pt x="4711700" y="3996267"/>
                  <a:pt x="4711700" y="4089400"/>
                </a:cubicBezTo>
                <a:cubicBezTo>
                  <a:pt x="4711700" y="4182534"/>
                  <a:pt x="4692650" y="4286250"/>
                  <a:pt x="4654550" y="4400550"/>
                </a:cubicBezTo>
                <a:cubicBezTo>
                  <a:pt x="4616450" y="4514850"/>
                  <a:pt x="4597400" y="4597400"/>
                  <a:pt x="4597400" y="4648200"/>
                </a:cubicBezTo>
                <a:cubicBezTo>
                  <a:pt x="4597400" y="4699000"/>
                  <a:pt x="4627033" y="4724400"/>
                  <a:pt x="4686300" y="4724400"/>
                </a:cubicBezTo>
                <a:cubicBezTo>
                  <a:pt x="4745566" y="4724400"/>
                  <a:pt x="4876800" y="4688417"/>
                  <a:pt x="5080000" y="4616450"/>
                </a:cubicBezTo>
                <a:cubicBezTo>
                  <a:pt x="5283200" y="4544484"/>
                  <a:pt x="5467350" y="4453467"/>
                  <a:pt x="5632450" y="4343400"/>
                </a:cubicBezTo>
                <a:cubicBezTo>
                  <a:pt x="5797550" y="4233334"/>
                  <a:pt x="6024033" y="4127500"/>
                  <a:pt x="6311900" y="4025900"/>
                </a:cubicBezTo>
                <a:cubicBezTo>
                  <a:pt x="6379633" y="4008967"/>
                  <a:pt x="6421966" y="3972984"/>
                  <a:pt x="6438900" y="3917950"/>
                </a:cubicBezTo>
                <a:cubicBezTo>
                  <a:pt x="6455833" y="3862917"/>
                  <a:pt x="6468533" y="3729567"/>
                  <a:pt x="6477000" y="3517900"/>
                </a:cubicBezTo>
                <a:lnTo>
                  <a:pt x="6489700" y="2933700"/>
                </a:lnTo>
                <a:cubicBezTo>
                  <a:pt x="6489700" y="2849034"/>
                  <a:pt x="6466416" y="2806700"/>
                  <a:pt x="6419850" y="2806700"/>
                </a:cubicBezTo>
                <a:cubicBezTo>
                  <a:pt x="6373283" y="2806700"/>
                  <a:pt x="6248400" y="2882900"/>
                  <a:pt x="6045200" y="3035300"/>
                </a:cubicBezTo>
                <a:cubicBezTo>
                  <a:pt x="5842000" y="3187700"/>
                  <a:pt x="5651500" y="3369734"/>
                  <a:pt x="5473700" y="3581400"/>
                </a:cubicBezTo>
                <a:cubicBezTo>
                  <a:pt x="5405966" y="3674534"/>
                  <a:pt x="5342466" y="3721100"/>
                  <a:pt x="5283200" y="3721100"/>
                </a:cubicBezTo>
                <a:cubicBezTo>
                  <a:pt x="5223933" y="3721100"/>
                  <a:pt x="5154083" y="3651250"/>
                  <a:pt x="5073650" y="3511550"/>
                </a:cubicBezTo>
                <a:cubicBezTo>
                  <a:pt x="4993216" y="3371850"/>
                  <a:pt x="4953000" y="3225800"/>
                  <a:pt x="4953000" y="3073400"/>
                </a:cubicBezTo>
                <a:cubicBezTo>
                  <a:pt x="4953000" y="2921000"/>
                  <a:pt x="4984750" y="2825750"/>
                  <a:pt x="5048250" y="2787650"/>
                </a:cubicBezTo>
                <a:cubicBezTo>
                  <a:pt x="5111750" y="2749550"/>
                  <a:pt x="5215466" y="2728384"/>
                  <a:pt x="5359400" y="2724150"/>
                </a:cubicBezTo>
                <a:cubicBezTo>
                  <a:pt x="5503333" y="2719917"/>
                  <a:pt x="5632450" y="2702984"/>
                  <a:pt x="5746750" y="2673350"/>
                </a:cubicBezTo>
                <a:cubicBezTo>
                  <a:pt x="5861050" y="2643717"/>
                  <a:pt x="5975350" y="2603500"/>
                  <a:pt x="6089650" y="2552700"/>
                </a:cubicBezTo>
                <a:cubicBezTo>
                  <a:pt x="6203950" y="2501900"/>
                  <a:pt x="6294966" y="2472267"/>
                  <a:pt x="6362700" y="2463800"/>
                </a:cubicBezTo>
                <a:cubicBezTo>
                  <a:pt x="6438900" y="2455334"/>
                  <a:pt x="6485466" y="2436284"/>
                  <a:pt x="6502400" y="2406650"/>
                </a:cubicBezTo>
                <a:cubicBezTo>
                  <a:pt x="6519333" y="2377017"/>
                  <a:pt x="6527800" y="2336800"/>
                  <a:pt x="6527800" y="2286000"/>
                </a:cubicBezTo>
                <a:cubicBezTo>
                  <a:pt x="6527800" y="2235200"/>
                  <a:pt x="6534150" y="2089150"/>
                  <a:pt x="6546850" y="1847850"/>
                </a:cubicBezTo>
                <a:cubicBezTo>
                  <a:pt x="6559550" y="1606550"/>
                  <a:pt x="6572250" y="1422400"/>
                  <a:pt x="6584950" y="1295400"/>
                </a:cubicBezTo>
                <a:cubicBezTo>
                  <a:pt x="6597650" y="1168400"/>
                  <a:pt x="6601883" y="999067"/>
                  <a:pt x="6597650" y="787400"/>
                </a:cubicBezTo>
                <a:cubicBezTo>
                  <a:pt x="6593416" y="575734"/>
                  <a:pt x="6591300" y="452967"/>
                  <a:pt x="6591300" y="419100"/>
                </a:cubicBezTo>
                <a:cubicBezTo>
                  <a:pt x="6591300" y="139700"/>
                  <a:pt x="6671733" y="0"/>
                  <a:pt x="6832600" y="0"/>
                </a:cubicBezTo>
                <a:cubicBezTo>
                  <a:pt x="6917266" y="0"/>
                  <a:pt x="7040033" y="31750"/>
                  <a:pt x="7200900" y="95250"/>
                </a:cubicBezTo>
                <a:cubicBezTo>
                  <a:pt x="7361766" y="158750"/>
                  <a:pt x="7442200" y="241300"/>
                  <a:pt x="7442200" y="342900"/>
                </a:cubicBezTo>
                <a:cubicBezTo>
                  <a:pt x="7442200" y="368300"/>
                  <a:pt x="7429500" y="421217"/>
                  <a:pt x="7404100" y="501650"/>
                </a:cubicBezTo>
                <a:cubicBezTo>
                  <a:pt x="7378700" y="582084"/>
                  <a:pt x="7368116" y="700617"/>
                  <a:pt x="7372350" y="857250"/>
                </a:cubicBezTo>
                <a:cubicBezTo>
                  <a:pt x="7376583" y="1013884"/>
                  <a:pt x="7378700" y="1159934"/>
                  <a:pt x="7378700" y="1295400"/>
                </a:cubicBezTo>
                <a:lnTo>
                  <a:pt x="7353300" y="2705100"/>
                </a:lnTo>
                <a:cubicBezTo>
                  <a:pt x="7353300" y="2806700"/>
                  <a:pt x="7372350" y="2857500"/>
                  <a:pt x="7410450" y="2857500"/>
                </a:cubicBezTo>
                <a:cubicBezTo>
                  <a:pt x="7448550" y="2857500"/>
                  <a:pt x="7537450" y="2779184"/>
                  <a:pt x="7677150" y="2622550"/>
                </a:cubicBezTo>
                <a:cubicBezTo>
                  <a:pt x="7816850" y="2465917"/>
                  <a:pt x="7929033" y="2319867"/>
                  <a:pt x="8013700" y="2184400"/>
                </a:cubicBezTo>
                <a:cubicBezTo>
                  <a:pt x="8140700" y="1955800"/>
                  <a:pt x="8301566" y="1841500"/>
                  <a:pt x="8496300" y="1841500"/>
                </a:cubicBezTo>
                <a:cubicBezTo>
                  <a:pt x="8580966" y="1841500"/>
                  <a:pt x="8669866" y="1871134"/>
                  <a:pt x="8763000" y="1930400"/>
                </a:cubicBezTo>
                <a:cubicBezTo>
                  <a:pt x="8856133" y="1989667"/>
                  <a:pt x="8902700" y="2057400"/>
                  <a:pt x="8902700" y="2133600"/>
                </a:cubicBezTo>
                <a:cubicBezTo>
                  <a:pt x="8902700" y="2209800"/>
                  <a:pt x="8758766" y="2357967"/>
                  <a:pt x="8470900" y="2578100"/>
                </a:cubicBezTo>
                <a:cubicBezTo>
                  <a:pt x="8437033" y="2595034"/>
                  <a:pt x="8343900" y="2700867"/>
                  <a:pt x="8191500" y="2895600"/>
                </a:cubicBezTo>
                <a:cubicBezTo>
                  <a:pt x="8039100" y="3090334"/>
                  <a:pt x="7880350" y="3257550"/>
                  <a:pt x="7715250" y="3397250"/>
                </a:cubicBezTo>
                <a:cubicBezTo>
                  <a:pt x="7550150" y="3536950"/>
                  <a:pt x="7467600" y="3627967"/>
                  <a:pt x="7467600" y="3670300"/>
                </a:cubicBezTo>
                <a:cubicBezTo>
                  <a:pt x="7467600" y="3712634"/>
                  <a:pt x="7488766" y="3742267"/>
                  <a:pt x="7531100" y="3759200"/>
                </a:cubicBezTo>
                <a:cubicBezTo>
                  <a:pt x="7573433" y="3776134"/>
                  <a:pt x="7649633" y="3786717"/>
                  <a:pt x="7759700" y="3790950"/>
                </a:cubicBezTo>
                <a:cubicBezTo>
                  <a:pt x="7869766" y="3795184"/>
                  <a:pt x="7973483" y="3799417"/>
                  <a:pt x="8070850" y="3803650"/>
                </a:cubicBezTo>
                <a:cubicBezTo>
                  <a:pt x="8168216" y="3807884"/>
                  <a:pt x="8261350" y="3810000"/>
                  <a:pt x="8350250" y="3810000"/>
                </a:cubicBezTo>
                <a:cubicBezTo>
                  <a:pt x="8439150" y="3810000"/>
                  <a:pt x="8528050" y="3892550"/>
                  <a:pt x="8616950" y="4057650"/>
                </a:cubicBezTo>
                <a:cubicBezTo>
                  <a:pt x="8705850" y="4222750"/>
                  <a:pt x="8750300" y="4345517"/>
                  <a:pt x="8750300" y="4425950"/>
                </a:cubicBezTo>
                <a:cubicBezTo>
                  <a:pt x="8750300" y="4506384"/>
                  <a:pt x="8707966" y="4557184"/>
                  <a:pt x="8623300" y="4578350"/>
                </a:cubicBezTo>
                <a:cubicBezTo>
                  <a:pt x="8538633" y="4599517"/>
                  <a:pt x="8417983" y="4610100"/>
                  <a:pt x="8261350" y="4610100"/>
                </a:cubicBezTo>
                <a:cubicBezTo>
                  <a:pt x="8104716" y="4610100"/>
                  <a:pt x="7918450" y="4627034"/>
                  <a:pt x="7702550" y="4660900"/>
                </a:cubicBezTo>
                <a:cubicBezTo>
                  <a:pt x="7486650" y="4694767"/>
                  <a:pt x="7363883" y="4722284"/>
                  <a:pt x="7334250" y="4743450"/>
                </a:cubicBezTo>
                <a:cubicBezTo>
                  <a:pt x="7304616" y="4764617"/>
                  <a:pt x="7283450" y="4815417"/>
                  <a:pt x="7270750" y="4895850"/>
                </a:cubicBezTo>
                <a:cubicBezTo>
                  <a:pt x="7258050" y="4976284"/>
                  <a:pt x="7251700" y="5105400"/>
                  <a:pt x="7251700" y="5283200"/>
                </a:cubicBezTo>
                <a:cubicBezTo>
                  <a:pt x="7251700" y="5461000"/>
                  <a:pt x="7274983" y="5566834"/>
                  <a:pt x="7321550" y="5600700"/>
                </a:cubicBezTo>
                <a:cubicBezTo>
                  <a:pt x="7368116" y="5634567"/>
                  <a:pt x="7556500" y="5683250"/>
                  <a:pt x="7886700" y="5746750"/>
                </a:cubicBezTo>
                <a:cubicBezTo>
                  <a:pt x="8216900" y="5810250"/>
                  <a:pt x="8449733" y="5846234"/>
                  <a:pt x="8585200" y="5854700"/>
                </a:cubicBezTo>
                <a:cubicBezTo>
                  <a:pt x="8720666" y="5863167"/>
                  <a:pt x="8839200" y="5892800"/>
                  <a:pt x="8940800" y="5943600"/>
                </a:cubicBezTo>
                <a:cubicBezTo>
                  <a:pt x="9042400" y="5994400"/>
                  <a:pt x="9105900" y="6049434"/>
                  <a:pt x="9131300" y="6108700"/>
                </a:cubicBezTo>
                <a:cubicBezTo>
                  <a:pt x="9156700" y="6167967"/>
                  <a:pt x="9169400" y="6269567"/>
                  <a:pt x="9169400" y="6413500"/>
                </a:cubicBezTo>
                <a:cubicBezTo>
                  <a:pt x="9169400" y="6557434"/>
                  <a:pt x="9177866" y="6695017"/>
                  <a:pt x="9194800" y="6826250"/>
                </a:cubicBezTo>
                <a:cubicBezTo>
                  <a:pt x="9211733" y="6957484"/>
                  <a:pt x="9220200" y="7048500"/>
                  <a:pt x="9220200" y="7099300"/>
                </a:cubicBezTo>
                <a:cubicBezTo>
                  <a:pt x="9220200" y="7243234"/>
                  <a:pt x="9190566" y="7315200"/>
                  <a:pt x="9131300" y="7315200"/>
                </a:cubicBezTo>
                <a:cubicBezTo>
                  <a:pt x="9072033" y="7315200"/>
                  <a:pt x="9014883" y="7287684"/>
                  <a:pt x="8959850" y="7232650"/>
                </a:cubicBezTo>
                <a:cubicBezTo>
                  <a:pt x="8904816" y="7177617"/>
                  <a:pt x="8763000" y="7078134"/>
                  <a:pt x="8534400" y="6934200"/>
                </a:cubicBezTo>
                <a:cubicBezTo>
                  <a:pt x="8305800" y="6790267"/>
                  <a:pt x="8125883" y="6661150"/>
                  <a:pt x="7994650" y="6546850"/>
                </a:cubicBezTo>
                <a:cubicBezTo>
                  <a:pt x="7863416" y="6432550"/>
                  <a:pt x="7730066" y="6328834"/>
                  <a:pt x="7594600" y="6235700"/>
                </a:cubicBezTo>
                <a:cubicBezTo>
                  <a:pt x="7459133" y="6142567"/>
                  <a:pt x="7363883" y="6096000"/>
                  <a:pt x="7308850" y="6096000"/>
                </a:cubicBezTo>
                <a:cubicBezTo>
                  <a:pt x="7253816" y="6096000"/>
                  <a:pt x="7226300" y="6146800"/>
                  <a:pt x="7226300" y="6248400"/>
                </a:cubicBezTo>
                <a:close/>
                <a:moveTo>
                  <a:pt x="4483100" y="6946900"/>
                </a:moveTo>
                <a:cubicBezTo>
                  <a:pt x="4550833" y="6946900"/>
                  <a:pt x="4739216" y="6794500"/>
                  <a:pt x="5048250" y="6489700"/>
                </a:cubicBezTo>
                <a:cubicBezTo>
                  <a:pt x="5357283" y="6184900"/>
                  <a:pt x="5628216" y="5880100"/>
                  <a:pt x="5861050" y="5575300"/>
                </a:cubicBezTo>
                <a:cubicBezTo>
                  <a:pt x="6093883" y="5270500"/>
                  <a:pt x="6210300" y="5084234"/>
                  <a:pt x="6210300" y="5016500"/>
                </a:cubicBezTo>
                <a:cubicBezTo>
                  <a:pt x="6210300" y="4982634"/>
                  <a:pt x="6176433" y="4965700"/>
                  <a:pt x="6108700" y="4965700"/>
                </a:cubicBezTo>
                <a:cubicBezTo>
                  <a:pt x="6040966" y="4965700"/>
                  <a:pt x="5791200" y="5014384"/>
                  <a:pt x="5359400" y="5111750"/>
                </a:cubicBezTo>
                <a:cubicBezTo>
                  <a:pt x="4927600" y="5209117"/>
                  <a:pt x="4690533" y="5270500"/>
                  <a:pt x="4648200" y="5295900"/>
                </a:cubicBezTo>
                <a:cubicBezTo>
                  <a:pt x="4605866" y="5321300"/>
                  <a:pt x="4576233" y="5353050"/>
                  <a:pt x="4559300" y="5391150"/>
                </a:cubicBezTo>
                <a:cubicBezTo>
                  <a:pt x="4542366" y="5429250"/>
                  <a:pt x="4525433" y="5613400"/>
                  <a:pt x="4508500" y="5943600"/>
                </a:cubicBezTo>
                <a:lnTo>
                  <a:pt x="4445000" y="6870700"/>
                </a:lnTo>
                <a:cubicBezTo>
                  <a:pt x="4445000" y="6921500"/>
                  <a:pt x="4457700" y="6946900"/>
                  <a:pt x="4483100" y="6946900"/>
                </a:cubicBezTo>
                <a:close/>
                <a:moveTo>
                  <a:pt x="5994400" y="7988300"/>
                </a:moveTo>
                <a:cubicBezTo>
                  <a:pt x="5994400" y="7945967"/>
                  <a:pt x="6043083" y="7920567"/>
                  <a:pt x="6140450" y="7912100"/>
                </a:cubicBezTo>
                <a:cubicBezTo>
                  <a:pt x="6237816" y="7903634"/>
                  <a:pt x="6318250" y="7859184"/>
                  <a:pt x="6381750" y="7778750"/>
                </a:cubicBezTo>
                <a:cubicBezTo>
                  <a:pt x="6445250" y="7698317"/>
                  <a:pt x="6477000" y="7607300"/>
                  <a:pt x="6477000" y="7505700"/>
                </a:cubicBezTo>
                <a:cubicBezTo>
                  <a:pt x="6477000" y="7023100"/>
                  <a:pt x="6470650" y="6703484"/>
                  <a:pt x="6457950" y="6546850"/>
                </a:cubicBezTo>
                <a:cubicBezTo>
                  <a:pt x="6445250" y="6390217"/>
                  <a:pt x="6405033" y="6311900"/>
                  <a:pt x="6337300" y="6311900"/>
                </a:cubicBezTo>
                <a:cubicBezTo>
                  <a:pt x="6303433" y="6311900"/>
                  <a:pt x="6212416" y="6360584"/>
                  <a:pt x="6064250" y="6457950"/>
                </a:cubicBezTo>
                <a:cubicBezTo>
                  <a:pt x="5916083" y="6555317"/>
                  <a:pt x="5727700" y="6709834"/>
                  <a:pt x="5499100" y="6921500"/>
                </a:cubicBezTo>
                <a:cubicBezTo>
                  <a:pt x="5270500" y="7133167"/>
                  <a:pt x="4986866" y="7344834"/>
                  <a:pt x="4648200" y="7556500"/>
                </a:cubicBezTo>
                <a:cubicBezTo>
                  <a:pt x="4478866" y="7658100"/>
                  <a:pt x="4377266" y="7749117"/>
                  <a:pt x="4343400" y="7829550"/>
                </a:cubicBezTo>
                <a:cubicBezTo>
                  <a:pt x="4309533" y="7909984"/>
                  <a:pt x="4292600" y="8047567"/>
                  <a:pt x="4292600" y="8242300"/>
                </a:cubicBezTo>
                <a:cubicBezTo>
                  <a:pt x="4292600" y="8530167"/>
                  <a:pt x="4453466" y="8674100"/>
                  <a:pt x="4775200" y="8674100"/>
                </a:cubicBezTo>
                <a:cubicBezTo>
                  <a:pt x="4936066" y="8674100"/>
                  <a:pt x="5164666" y="8638117"/>
                  <a:pt x="5461000" y="8566150"/>
                </a:cubicBezTo>
                <a:cubicBezTo>
                  <a:pt x="5757333" y="8494184"/>
                  <a:pt x="5949950" y="8451850"/>
                  <a:pt x="6038850" y="8439150"/>
                </a:cubicBezTo>
                <a:cubicBezTo>
                  <a:pt x="6127750" y="8426450"/>
                  <a:pt x="6172200" y="8403167"/>
                  <a:pt x="6172200" y="8369300"/>
                </a:cubicBezTo>
                <a:cubicBezTo>
                  <a:pt x="6172200" y="8335434"/>
                  <a:pt x="6142566" y="8274050"/>
                  <a:pt x="6083300" y="8185150"/>
                </a:cubicBezTo>
                <a:cubicBezTo>
                  <a:pt x="6024033" y="8096250"/>
                  <a:pt x="5994400" y="8030634"/>
                  <a:pt x="5994400" y="7988300"/>
                </a:cubicBezTo>
                <a:close/>
                <a:moveTo>
                  <a:pt x="3581400" y="2997200"/>
                </a:moveTo>
                <a:cubicBezTo>
                  <a:pt x="3632200" y="2997200"/>
                  <a:pt x="3685116" y="3024717"/>
                  <a:pt x="3740150" y="3079750"/>
                </a:cubicBezTo>
                <a:cubicBezTo>
                  <a:pt x="3795183" y="3134784"/>
                  <a:pt x="3822700" y="3187700"/>
                  <a:pt x="3822700" y="3238500"/>
                </a:cubicBezTo>
                <a:cubicBezTo>
                  <a:pt x="3822700" y="3289300"/>
                  <a:pt x="3793066" y="3348567"/>
                  <a:pt x="3733800" y="3416300"/>
                </a:cubicBezTo>
                <a:cubicBezTo>
                  <a:pt x="3632200" y="3517900"/>
                  <a:pt x="3539066" y="3653367"/>
                  <a:pt x="3454400" y="3822700"/>
                </a:cubicBezTo>
                <a:cubicBezTo>
                  <a:pt x="3369733" y="3992034"/>
                  <a:pt x="3297766" y="4119034"/>
                  <a:pt x="3238500" y="4203700"/>
                </a:cubicBezTo>
                <a:cubicBezTo>
                  <a:pt x="3179233" y="4288367"/>
                  <a:pt x="3077633" y="4389967"/>
                  <a:pt x="2933700" y="4508500"/>
                </a:cubicBezTo>
                <a:cubicBezTo>
                  <a:pt x="2789766" y="4627034"/>
                  <a:pt x="2662766" y="4783667"/>
                  <a:pt x="2552700" y="4978400"/>
                </a:cubicBezTo>
                <a:cubicBezTo>
                  <a:pt x="2442633" y="5173134"/>
                  <a:pt x="2387600" y="5295900"/>
                  <a:pt x="2387600" y="5346700"/>
                </a:cubicBezTo>
                <a:cubicBezTo>
                  <a:pt x="2387600" y="5465234"/>
                  <a:pt x="2446866" y="5524500"/>
                  <a:pt x="2565400" y="5524500"/>
                </a:cubicBezTo>
                <a:cubicBezTo>
                  <a:pt x="2683933" y="5524500"/>
                  <a:pt x="2823633" y="5486400"/>
                  <a:pt x="2984500" y="5410200"/>
                </a:cubicBezTo>
                <a:cubicBezTo>
                  <a:pt x="3145366" y="5334000"/>
                  <a:pt x="3253316" y="5295900"/>
                  <a:pt x="3308350" y="5295900"/>
                </a:cubicBezTo>
                <a:cubicBezTo>
                  <a:pt x="3363383" y="5295900"/>
                  <a:pt x="3390900" y="5386917"/>
                  <a:pt x="3390900" y="5568950"/>
                </a:cubicBezTo>
                <a:cubicBezTo>
                  <a:pt x="3390900" y="5750984"/>
                  <a:pt x="3367616" y="5880100"/>
                  <a:pt x="3321050" y="5956300"/>
                </a:cubicBezTo>
                <a:cubicBezTo>
                  <a:pt x="3274483" y="6032500"/>
                  <a:pt x="3175000" y="6083300"/>
                  <a:pt x="3022600" y="6108700"/>
                </a:cubicBezTo>
                <a:cubicBezTo>
                  <a:pt x="2870200" y="6134100"/>
                  <a:pt x="2561166" y="6242050"/>
                  <a:pt x="2095500" y="6432550"/>
                </a:cubicBezTo>
                <a:cubicBezTo>
                  <a:pt x="1629833" y="6623050"/>
                  <a:pt x="1344083" y="6771217"/>
                  <a:pt x="1238250" y="6877050"/>
                </a:cubicBezTo>
                <a:cubicBezTo>
                  <a:pt x="1132416" y="6982884"/>
                  <a:pt x="1047750" y="7035800"/>
                  <a:pt x="984250" y="7035800"/>
                </a:cubicBezTo>
                <a:cubicBezTo>
                  <a:pt x="920750" y="7035800"/>
                  <a:pt x="810683" y="6955367"/>
                  <a:pt x="654050" y="6794500"/>
                </a:cubicBezTo>
                <a:cubicBezTo>
                  <a:pt x="497416" y="6633634"/>
                  <a:pt x="419100" y="6525684"/>
                  <a:pt x="419100" y="6470650"/>
                </a:cubicBezTo>
                <a:cubicBezTo>
                  <a:pt x="419100" y="6415617"/>
                  <a:pt x="469900" y="6366934"/>
                  <a:pt x="571500" y="6324600"/>
                </a:cubicBezTo>
                <a:cubicBezTo>
                  <a:pt x="893233" y="6197600"/>
                  <a:pt x="1187450" y="5969000"/>
                  <a:pt x="1454150" y="5638800"/>
                </a:cubicBezTo>
                <a:cubicBezTo>
                  <a:pt x="1720850" y="5308600"/>
                  <a:pt x="1854200" y="5101167"/>
                  <a:pt x="1854200" y="5016500"/>
                </a:cubicBezTo>
                <a:cubicBezTo>
                  <a:pt x="1854200" y="4965700"/>
                  <a:pt x="1813983" y="4940300"/>
                  <a:pt x="1733550" y="4940300"/>
                </a:cubicBezTo>
                <a:cubicBezTo>
                  <a:pt x="1653116" y="4940300"/>
                  <a:pt x="1515533" y="4972050"/>
                  <a:pt x="1320800" y="5035550"/>
                </a:cubicBezTo>
                <a:cubicBezTo>
                  <a:pt x="1126066" y="5099050"/>
                  <a:pt x="992716" y="5162550"/>
                  <a:pt x="920750" y="5226050"/>
                </a:cubicBezTo>
                <a:cubicBezTo>
                  <a:pt x="848783" y="5289550"/>
                  <a:pt x="781050" y="5321300"/>
                  <a:pt x="717550" y="5321300"/>
                </a:cubicBezTo>
                <a:cubicBezTo>
                  <a:pt x="654050" y="5321300"/>
                  <a:pt x="535516" y="5234517"/>
                  <a:pt x="361950" y="5060950"/>
                </a:cubicBezTo>
                <a:cubicBezTo>
                  <a:pt x="188383" y="4887384"/>
                  <a:pt x="101600" y="4770967"/>
                  <a:pt x="101600" y="4711700"/>
                </a:cubicBezTo>
                <a:cubicBezTo>
                  <a:pt x="101600" y="4610100"/>
                  <a:pt x="188383" y="4521200"/>
                  <a:pt x="361950" y="4445000"/>
                </a:cubicBezTo>
                <a:cubicBezTo>
                  <a:pt x="535516" y="4368800"/>
                  <a:pt x="675216" y="4286250"/>
                  <a:pt x="781050" y="4197350"/>
                </a:cubicBezTo>
                <a:cubicBezTo>
                  <a:pt x="886883" y="4108450"/>
                  <a:pt x="986366" y="3987800"/>
                  <a:pt x="1079500" y="3835400"/>
                </a:cubicBezTo>
                <a:cubicBezTo>
                  <a:pt x="1485900" y="3175000"/>
                  <a:pt x="1864783" y="2578100"/>
                  <a:pt x="2216150" y="2044700"/>
                </a:cubicBezTo>
                <a:cubicBezTo>
                  <a:pt x="2567516" y="1511300"/>
                  <a:pt x="2764366" y="1227667"/>
                  <a:pt x="2806700" y="1193800"/>
                </a:cubicBezTo>
                <a:cubicBezTo>
                  <a:pt x="2849033" y="1159934"/>
                  <a:pt x="2904066" y="1143000"/>
                  <a:pt x="2971800" y="1143000"/>
                </a:cubicBezTo>
                <a:cubicBezTo>
                  <a:pt x="3039533" y="1143000"/>
                  <a:pt x="3141133" y="1219200"/>
                  <a:pt x="3276600" y="1371600"/>
                </a:cubicBezTo>
                <a:cubicBezTo>
                  <a:pt x="3412066" y="1524000"/>
                  <a:pt x="3479800" y="1631950"/>
                  <a:pt x="3479800" y="1695450"/>
                </a:cubicBezTo>
                <a:cubicBezTo>
                  <a:pt x="3479800" y="1758950"/>
                  <a:pt x="3443816" y="1826684"/>
                  <a:pt x="3371850" y="1898650"/>
                </a:cubicBezTo>
                <a:cubicBezTo>
                  <a:pt x="3299883" y="1970617"/>
                  <a:pt x="3160183" y="2137834"/>
                  <a:pt x="2952750" y="2400300"/>
                </a:cubicBezTo>
                <a:cubicBezTo>
                  <a:pt x="2745316" y="2662767"/>
                  <a:pt x="2525183" y="2952750"/>
                  <a:pt x="2292350" y="3270250"/>
                </a:cubicBezTo>
                <a:cubicBezTo>
                  <a:pt x="2059516" y="3587750"/>
                  <a:pt x="1934633" y="3765550"/>
                  <a:pt x="1917700" y="3803650"/>
                </a:cubicBezTo>
                <a:cubicBezTo>
                  <a:pt x="1900766" y="3841750"/>
                  <a:pt x="1892300" y="3881967"/>
                  <a:pt x="1892300" y="3924300"/>
                </a:cubicBezTo>
                <a:cubicBezTo>
                  <a:pt x="1892300" y="4034367"/>
                  <a:pt x="1938866" y="4089400"/>
                  <a:pt x="2032000" y="4089400"/>
                </a:cubicBezTo>
                <a:cubicBezTo>
                  <a:pt x="2074333" y="4089400"/>
                  <a:pt x="2171700" y="4076700"/>
                  <a:pt x="2324100" y="4051300"/>
                </a:cubicBezTo>
                <a:cubicBezTo>
                  <a:pt x="2476500" y="4025900"/>
                  <a:pt x="2573866" y="4000500"/>
                  <a:pt x="2616200" y="3975100"/>
                </a:cubicBezTo>
                <a:cubicBezTo>
                  <a:pt x="2658533" y="3949700"/>
                  <a:pt x="2696633" y="3915834"/>
                  <a:pt x="2730500" y="3873500"/>
                </a:cubicBezTo>
                <a:cubicBezTo>
                  <a:pt x="2764366" y="3831167"/>
                  <a:pt x="2849033" y="3740150"/>
                  <a:pt x="2984500" y="3600450"/>
                </a:cubicBezTo>
                <a:cubicBezTo>
                  <a:pt x="3119966" y="3460750"/>
                  <a:pt x="3234266" y="3325284"/>
                  <a:pt x="3327400" y="3194050"/>
                </a:cubicBezTo>
                <a:cubicBezTo>
                  <a:pt x="3420533" y="3062817"/>
                  <a:pt x="3505200" y="2997200"/>
                  <a:pt x="3581400" y="2997200"/>
                </a:cubicBezTo>
                <a:close/>
                <a:moveTo>
                  <a:pt x="3200400" y="6997700"/>
                </a:moveTo>
                <a:cubicBezTo>
                  <a:pt x="3200400" y="7065434"/>
                  <a:pt x="3111500" y="7207250"/>
                  <a:pt x="2933700" y="7423150"/>
                </a:cubicBezTo>
                <a:cubicBezTo>
                  <a:pt x="2755900" y="7639050"/>
                  <a:pt x="2569633" y="7816850"/>
                  <a:pt x="2374900" y="7956550"/>
                </a:cubicBezTo>
                <a:cubicBezTo>
                  <a:pt x="2180166" y="8096250"/>
                  <a:pt x="1701800" y="8492067"/>
                  <a:pt x="939800" y="9144000"/>
                </a:cubicBezTo>
                <a:cubicBezTo>
                  <a:pt x="838200" y="9228666"/>
                  <a:pt x="755650" y="9271000"/>
                  <a:pt x="692150" y="9271000"/>
                </a:cubicBezTo>
                <a:cubicBezTo>
                  <a:pt x="628650" y="9271000"/>
                  <a:pt x="569383" y="9243483"/>
                  <a:pt x="514350" y="9188450"/>
                </a:cubicBezTo>
                <a:cubicBezTo>
                  <a:pt x="459316" y="9133416"/>
                  <a:pt x="393700" y="9084733"/>
                  <a:pt x="317500" y="9042400"/>
                </a:cubicBezTo>
                <a:cubicBezTo>
                  <a:pt x="105833" y="8915400"/>
                  <a:pt x="0" y="8801100"/>
                  <a:pt x="0" y="8699500"/>
                </a:cubicBezTo>
                <a:cubicBezTo>
                  <a:pt x="0" y="8631767"/>
                  <a:pt x="57150" y="8578850"/>
                  <a:pt x="171450" y="8540750"/>
                </a:cubicBezTo>
                <a:cubicBezTo>
                  <a:pt x="285750" y="8502650"/>
                  <a:pt x="359833" y="8466667"/>
                  <a:pt x="393700" y="8432800"/>
                </a:cubicBezTo>
                <a:cubicBezTo>
                  <a:pt x="579966" y="8297334"/>
                  <a:pt x="840316" y="8138584"/>
                  <a:pt x="1174750" y="7956550"/>
                </a:cubicBezTo>
                <a:cubicBezTo>
                  <a:pt x="1509183" y="7774517"/>
                  <a:pt x="1746250" y="7632700"/>
                  <a:pt x="1885950" y="7531100"/>
                </a:cubicBezTo>
                <a:cubicBezTo>
                  <a:pt x="2025650" y="7429500"/>
                  <a:pt x="2254250" y="7302500"/>
                  <a:pt x="2571750" y="7150100"/>
                </a:cubicBezTo>
                <a:cubicBezTo>
                  <a:pt x="2889250" y="6997700"/>
                  <a:pt x="3073400" y="6921500"/>
                  <a:pt x="3124200" y="6921500"/>
                </a:cubicBezTo>
                <a:cubicBezTo>
                  <a:pt x="3175000" y="6921500"/>
                  <a:pt x="3200400" y="6946900"/>
                  <a:pt x="3200400" y="69977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Freeform 124"/>
          <p:cNvSpPr/>
          <p:nvPr/>
        </p:nvSpPr>
        <p:spPr>
          <a:xfrm rot="0" flipH="0" flipV="0">
            <a:off x="3791997" y="2154428"/>
            <a:ext cx="591159" cy="523265"/>
          </a:xfrm>
          <a:custGeom>
            <a:pathLst>
              <a:path w="10947400" h="9690100">
                <a:moveTo>
                  <a:pt x="5740400" y="2527300"/>
                </a:moveTo>
                <a:cubicBezTo>
                  <a:pt x="5884333" y="2527300"/>
                  <a:pt x="5981700" y="2565400"/>
                  <a:pt x="6032500" y="2641600"/>
                </a:cubicBezTo>
                <a:cubicBezTo>
                  <a:pt x="6083300" y="2717800"/>
                  <a:pt x="6108700" y="2794000"/>
                  <a:pt x="6108700" y="2870200"/>
                </a:cubicBezTo>
                <a:cubicBezTo>
                  <a:pt x="6108700" y="2946400"/>
                  <a:pt x="6057900" y="3014134"/>
                  <a:pt x="5956300" y="3073400"/>
                </a:cubicBezTo>
                <a:cubicBezTo>
                  <a:pt x="5854700" y="3132667"/>
                  <a:pt x="5757333" y="3213100"/>
                  <a:pt x="5664200" y="3314700"/>
                </a:cubicBezTo>
                <a:cubicBezTo>
                  <a:pt x="5571066" y="3416300"/>
                  <a:pt x="5524500" y="3513667"/>
                  <a:pt x="5524500" y="3606800"/>
                </a:cubicBezTo>
                <a:cubicBezTo>
                  <a:pt x="5524500" y="3801534"/>
                  <a:pt x="5583766" y="3898900"/>
                  <a:pt x="5702300" y="3898900"/>
                </a:cubicBezTo>
                <a:lnTo>
                  <a:pt x="5956300" y="3924300"/>
                </a:lnTo>
                <a:cubicBezTo>
                  <a:pt x="6040966" y="3924300"/>
                  <a:pt x="6174316" y="3816350"/>
                  <a:pt x="6356350" y="3600450"/>
                </a:cubicBezTo>
                <a:cubicBezTo>
                  <a:pt x="6538383" y="3384550"/>
                  <a:pt x="6942666" y="2853267"/>
                  <a:pt x="7569200" y="2006600"/>
                </a:cubicBezTo>
                <a:cubicBezTo>
                  <a:pt x="7645400" y="1905000"/>
                  <a:pt x="7717366" y="1854200"/>
                  <a:pt x="7785100" y="1854200"/>
                </a:cubicBezTo>
                <a:cubicBezTo>
                  <a:pt x="7852833" y="1854200"/>
                  <a:pt x="7952316" y="1894417"/>
                  <a:pt x="8083550" y="1974850"/>
                </a:cubicBezTo>
                <a:cubicBezTo>
                  <a:pt x="8214783" y="2055284"/>
                  <a:pt x="8280400" y="2135717"/>
                  <a:pt x="8280400" y="2216150"/>
                </a:cubicBezTo>
                <a:cubicBezTo>
                  <a:pt x="8280400" y="2296584"/>
                  <a:pt x="8242300" y="2368550"/>
                  <a:pt x="8166100" y="2432050"/>
                </a:cubicBezTo>
                <a:cubicBezTo>
                  <a:pt x="8089900" y="2495550"/>
                  <a:pt x="7988300" y="2592917"/>
                  <a:pt x="7861300" y="2724150"/>
                </a:cubicBezTo>
                <a:cubicBezTo>
                  <a:pt x="7734300" y="2855384"/>
                  <a:pt x="7658100" y="2942167"/>
                  <a:pt x="7632700" y="2984500"/>
                </a:cubicBezTo>
                <a:cubicBezTo>
                  <a:pt x="7429500" y="3297767"/>
                  <a:pt x="7243233" y="3517900"/>
                  <a:pt x="7073900" y="3644900"/>
                </a:cubicBezTo>
                <a:cubicBezTo>
                  <a:pt x="6836833" y="3822700"/>
                  <a:pt x="6718300" y="3962400"/>
                  <a:pt x="6718300" y="4064000"/>
                </a:cubicBezTo>
                <a:cubicBezTo>
                  <a:pt x="6718300" y="4165600"/>
                  <a:pt x="6754283" y="4286250"/>
                  <a:pt x="6826250" y="4425950"/>
                </a:cubicBezTo>
                <a:cubicBezTo>
                  <a:pt x="6898216" y="4565650"/>
                  <a:pt x="6997700" y="4699000"/>
                  <a:pt x="7124700" y="4826000"/>
                </a:cubicBezTo>
                <a:cubicBezTo>
                  <a:pt x="7251700" y="4953000"/>
                  <a:pt x="7385050" y="5118100"/>
                  <a:pt x="7524750" y="5321300"/>
                </a:cubicBezTo>
                <a:cubicBezTo>
                  <a:pt x="7664450" y="5524500"/>
                  <a:pt x="7931150" y="5759450"/>
                  <a:pt x="8324850" y="6026150"/>
                </a:cubicBezTo>
                <a:cubicBezTo>
                  <a:pt x="8718550" y="6292850"/>
                  <a:pt x="9144000" y="6532034"/>
                  <a:pt x="9601200" y="6743700"/>
                </a:cubicBezTo>
                <a:cubicBezTo>
                  <a:pt x="10058400" y="6955367"/>
                  <a:pt x="10342033" y="7095067"/>
                  <a:pt x="10452100" y="7162800"/>
                </a:cubicBezTo>
                <a:cubicBezTo>
                  <a:pt x="10562166" y="7230534"/>
                  <a:pt x="10672233" y="7321550"/>
                  <a:pt x="10782300" y="7435850"/>
                </a:cubicBezTo>
                <a:cubicBezTo>
                  <a:pt x="10892366" y="7550150"/>
                  <a:pt x="10947400" y="7636934"/>
                  <a:pt x="10947400" y="7696200"/>
                </a:cubicBezTo>
                <a:cubicBezTo>
                  <a:pt x="10947400" y="7831667"/>
                  <a:pt x="10651066" y="7899400"/>
                  <a:pt x="10058400" y="7899400"/>
                </a:cubicBezTo>
                <a:cubicBezTo>
                  <a:pt x="9592733" y="7899400"/>
                  <a:pt x="9175750" y="7846484"/>
                  <a:pt x="8807450" y="7740650"/>
                </a:cubicBezTo>
                <a:cubicBezTo>
                  <a:pt x="8439150" y="7634817"/>
                  <a:pt x="8212666" y="7579784"/>
                  <a:pt x="8128000" y="7575550"/>
                </a:cubicBezTo>
                <a:cubicBezTo>
                  <a:pt x="8043333" y="7571317"/>
                  <a:pt x="7973483" y="7539567"/>
                  <a:pt x="7918450" y="7480300"/>
                </a:cubicBezTo>
                <a:cubicBezTo>
                  <a:pt x="7863416" y="7421034"/>
                  <a:pt x="7831666" y="7349067"/>
                  <a:pt x="7823200" y="7264400"/>
                </a:cubicBezTo>
                <a:cubicBezTo>
                  <a:pt x="7763933" y="6629400"/>
                  <a:pt x="7522633" y="6142567"/>
                  <a:pt x="7099300" y="5803900"/>
                </a:cubicBezTo>
                <a:cubicBezTo>
                  <a:pt x="6845300" y="5617634"/>
                  <a:pt x="6650566" y="5435600"/>
                  <a:pt x="6515100" y="5257800"/>
                </a:cubicBezTo>
                <a:cubicBezTo>
                  <a:pt x="6498166" y="5240867"/>
                  <a:pt x="6477000" y="5232400"/>
                  <a:pt x="6451600" y="5232400"/>
                </a:cubicBezTo>
                <a:cubicBezTo>
                  <a:pt x="6426200" y="5232400"/>
                  <a:pt x="6377516" y="5255684"/>
                  <a:pt x="6305550" y="5302250"/>
                </a:cubicBezTo>
                <a:cubicBezTo>
                  <a:pt x="6233583" y="5348817"/>
                  <a:pt x="6155266" y="5435600"/>
                  <a:pt x="6070600" y="5562600"/>
                </a:cubicBezTo>
                <a:cubicBezTo>
                  <a:pt x="5985933" y="5689600"/>
                  <a:pt x="5892800" y="5803900"/>
                  <a:pt x="5791200" y="5905500"/>
                </a:cubicBezTo>
                <a:cubicBezTo>
                  <a:pt x="5715000" y="5981700"/>
                  <a:pt x="5676900" y="6100234"/>
                  <a:pt x="5676900" y="6261100"/>
                </a:cubicBezTo>
                <a:cubicBezTo>
                  <a:pt x="5676900" y="6481234"/>
                  <a:pt x="5651500" y="6707717"/>
                  <a:pt x="5600700" y="6940550"/>
                </a:cubicBezTo>
                <a:cubicBezTo>
                  <a:pt x="5549900" y="7173384"/>
                  <a:pt x="5524500" y="7427384"/>
                  <a:pt x="5524500" y="7702550"/>
                </a:cubicBezTo>
                <a:cubicBezTo>
                  <a:pt x="5524500" y="7977717"/>
                  <a:pt x="5482166" y="8343900"/>
                  <a:pt x="5397500" y="8801100"/>
                </a:cubicBezTo>
                <a:cubicBezTo>
                  <a:pt x="5312833" y="9258300"/>
                  <a:pt x="5249333" y="9520766"/>
                  <a:pt x="5207000" y="9588500"/>
                </a:cubicBezTo>
                <a:cubicBezTo>
                  <a:pt x="5164666" y="9656233"/>
                  <a:pt x="5111750" y="9690100"/>
                  <a:pt x="5048250" y="9690100"/>
                </a:cubicBezTo>
                <a:cubicBezTo>
                  <a:pt x="4984750" y="9690100"/>
                  <a:pt x="4925483" y="9673166"/>
                  <a:pt x="4870450" y="9639300"/>
                </a:cubicBezTo>
                <a:cubicBezTo>
                  <a:pt x="4815416" y="9605433"/>
                  <a:pt x="4690533" y="9575800"/>
                  <a:pt x="4495800" y="9550400"/>
                </a:cubicBezTo>
                <a:cubicBezTo>
                  <a:pt x="4148666" y="9516533"/>
                  <a:pt x="3752850" y="9398000"/>
                  <a:pt x="3308350" y="9194800"/>
                </a:cubicBezTo>
                <a:cubicBezTo>
                  <a:pt x="2863850" y="8991600"/>
                  <a:pt x="2641600" y="8843433"/>
                  <a:pt x="2641600" y="8750300"/>
                </a:cubicBezTo>
                <a:cubicBezTo>
                  <a:pt x="2641600" y="8691033"/>
                  <a:pt x="2734733" y="8669866"/>
                  <a:pt x="2921000" y="8686800"/>
                </a:cubicBezTo>
                <a:cubicBezTo>
                  <a:pt x="3107266" y="8703733"/>
                  <a:pt x="3337983" y="8712200"/>
                  <a:pt x="3613150" y="8712200"/>
                </a:cubicBezTo>
                <a:cubicBezTo>
                  <a:pt x="3888316" y="8712200"/>
                  <a:pt x="4112683" y="8648700"/>
                  <a:pt x="4286250" y="8521700"/>
                </a:cubicBezTo>
                <a:cubicBezTo>
                  <a:pt x="4459816" y="8394700"/>
                  <a:pt x="4582583" y="8183034"/>
                  <a:pt x="4654550" y="7886700"/>
                </a:cubicBezTo>
                <a:cubicBezTo>
                  <a:pt x="4726516" y="7590367"/>
                  <a:pt x="4762500" y="7205134"/>
                  <a:pt x="4762500" y="6731000"/>
                </a:cubicBezTo>
                <a:cubicBezTo>
                  <a:pt x="4762500" y="6570134"/>
                  <a:pt x="4724400" y="6489700"/>
                  <a:pt x="4648200" y="6489700"/>
                </a:cubicBezTo>
                <a:cubicBezTo>
                  <a:pt x="4614333" y="6489700"/>
                  <a:pt x="4504266" y="6525684"/>
                  <a:pt x="4318000" y="6597650"/>
                </a:cubicBezTo>
                <a:cubicBezTo>
                  <a:pt x="4131733" y="6669617"/>
                  <a:pt x="3989916" y="6705600"/>
                  <a:pt x="3892550" y="6705600"/>
                </a:cubicBezTo>
                <a:cubicBezTo>
                  <a:pt x="3795183" y="6705600"/>
                  <a:pt x="3721100" y="6680200"/>
                  <a:pt x="3670300" y="6629400"/>
                </a:cubicBezTo>
                <a:cubicBezTo>
                  <a:pt x="3619500" y="6578600"/>
                  <a:pt x="3558116" y="6479117"/>
                  <a:pt x="3486150" y="6330950"/>
                </a:cubicBezTo>
                <a:cubicBezTo>
                  <a:pt x="3414183" y="6182784"/>
                  <a:pt x="3378200" y="6070600"/>
                  <a:pt x="3378200" y="5994400"/>
                </a:cubicBezTo>
                <a:cubicBezTo>
                  <a:pt x="3378200" y="5918200"/>
                  <a:pt x="3399366" y="5871634"/>
                  <a:pt x="3441700" y="5854700"/>
                </a:cubicBezTo>
                <a:cubicBezTo>
                  <a:pt x="3484033" y="5837767"/>
                  <a:pt x="3585633" y="5829300"/>
                  <a:pt x="3746500" y="5829300"/>
                </a:cubicBezTo>
                <a:cubicBezTo>
                  <a:pt x="3907366" y="5829300"/>
                  <a:pt x="4083050" y="5803900"/>
                  <a:pt x="4273550" y="5753100"/>
                </a:cubicBezTo>
                <a:cubicBezTo>
                  <a:pt x="4464050" y="5702300"/>
                  <a:pt x="4586816" y="5657850"/>
                  <a:pt x="4641850" y="5619750"/>
                </a:cubicBezTo>
                <a:cubicBezTo>
                  <a:pt x="4696883" y="5581650"/>
                  <a:pt x="4724400" y="5511800"/>
                  <a:pt x="4724400" y="5410200"/>
                </a:cubicBezTo>
                <a:cubicBezTo>
                  <a:pt x="4724400" y="5308600"/>
                  <a:pt x="4711700" y="5232400"/>
                  <a:pt x="4686300" y="5181600"/>
                </a:cubicBezTo>
                <a:cubicBezTo>
                  <a:pt x="4660900" y="5130800"/>
                  <a:pt x="4614333" y="5105400"/>
                  <a:pt x="4546600" y="5105400"/>
                </a:cubicBezTo>
                <a:cubicBezTo>
                  <a:pt x="4318000" y="5105400"/>
                  <a:pt x="4152900" y="5143500"/>
                  <a:pt x="4051300" y="5219700"/>
                </a:cubicBezTo>
                <a:cubicBezTo>
                  <a:pt x="4008966" y="5245100"/>
                  <a:pt x="3970866" y="5257800"/>
                  <a:pt x="3937000" y="5257800"/>
                </a:cubicBezTo>
                <a:cubicBezTo>
                  <a:pt x="3843866" y="5257800"/>
                  <a:pt x="3763433" y="5175250"/>
                  <a:pt x="3695700" y="5010150"/>
                </a:cubicBezTo>
                <a:cubicBezTo>
                  <a:pt x="3627966" y="4845050"/>
                  <a:pt x="3594100" y="4724400"/>
                  <a:pt x="3594100" y="4648200"/>
                </a:cubicBezTo>
                <a:cubicBezTo>
                  <a:pt x="3594100" y="4572000"/>
                  <a:pt x="3606800" y="4521200"/>
                  <a:pt x="3632200" y="4495800"/>
                </a:cubicBezTo>
                <a:cubicBezTo>
                  <a:pt x="3657600" y="4470400"/>
                  <a:pt x="3691466" y="4457700"/>
                  <a:pt x="3733800" y="4457700"/>
                </a:cubicBezTo>
                <a:lnTo>
                  <a:pt x="3860800" y="4457700"/>
                </a:lnTo>
                <a:cubicBezTo>
                  <a:pt x="3928533" y="4457700"/>
                  <a:pt x="4025900" y="4428067"/>
                  <a:pt x="4152900" y="4368800"/>
                </a:cubicBezTo>
                <a:cubicBezTo>
                  <a:pt x="4279900" y="4309534"/>
                  <a:pt x="4385733" y="4262967"/>
                  <a:pt x="4470400" y="4229100"/>
                </a:cubicBezTo>
                <a:cubicBezTo>
                  <a:pt x="4555066" y="4195234"/>
                  <a:pt x="4597400" y="4144434"/>
                  <a:pt x="4597400" y="4076700"/>
                </a:cubicBezTo>
                <a:cubicBezTo>
                  <a:pt x="4597400" y="3907367"/>
                  <a:pt x="4546600" y="3822700"/>
                  <a:pt x="4445000" y="3822700"/>
                </a:cubicBezTo>
                <a:cubicBezTo>
                  <a:pt x="4301066" y="3822700"/>
                  <a:pt x="4163483" y="3845984"/>
                  <a:pt x="4032250" y="3892550"/>
                </a:cubicBezTo>
                <a:cubicBezTo>
                  <a:pt x="3901016" y="3939117"/>
                  <a:pt x="3803650" y="3962400"/>
                  <a:pt x="3740150" y="3962400"/>
                </a:cubicBezTo>
                <a:cubicBezTo>
                  <a:pt x="3676650" y="3962400"/>
                  <a:pt x="3613150" y="3926417"/>
                  <a:pt x="3549650" y="3854450"/>
                </a:cubicBezTo>
                <a:cubicBezTo>
                  <a:pt x="3486150" y="3782484"/>
                  <a:pt x="3426883" y="3697817"/>
                  <a:pt x="3371850" y="3600450"/>
                </a:cubicBezTo>
                <a:cubicBezTo>
                  <a:pt x="3316816" y="3503084"/>
                  <a:pt x="3289300" y="3420534"/>
                  <a:pt x="3289300" y="3352800"/>
                </a:cubicBezTo>
                <a:cubicBezTo>
                  <a:pt x="3289300" y="3234267"/>
                  <a:pt x="3384550" y="3170767"/>
                  <a:pt x="3575050" y="3162300"/>
                </a:cubicBezTo>
                <a:cubicBezTo>
                  <a:pt x="3765550" y="3153834"/>
                  <a:pt x="3960283" y="3111500"/>
                  <a:pt x="4159250" y="3035300"/>
                </a:cubicBezTo>
                <a:cubicBezTo>
                  <a:pt x="4358216" y="2959100"/>
                  <a:pt x="4457700" y="2874434"/>
                  <a:pt x="4457700" y="2781300"/>
                </a:cubicBezTo>
                <a:cubicBezTo>
                  <a:pt x="4457700" y="2628900"/>
                  <a:pt x="4368800" y="2504017"/>
                  <a:pt x="4191000" y="2406650"/>
                </a:cubicBezTo>
                <a:cubicBezTo>
                  <a:pt x="4013200" y="2309284"/>
                  <a:pt x="3924300" y="2214034"/>
                  <a:pt x="3924300" y="2120900"/>
                </a:cubicBezTo>
                <a:cubicBezTo>
                  <a:pt x="3924300" y="1968500"/>
                  <a:pt x="4169833" y="1871134"/>
                  <a:pt x="4660900" y="1828800"/>
                </a:cubicBezTo>
                <a:cubicBezTo>
                  <a:pt x="4796366" y="1820334"/>
                  <a:pt x="4883150" y="1803400"/>
                  <a:pt x="4921250" y="1778000"/>
                </a:cubicBezTo>
                <a:cubicBezTo>
                  <a:pt x="4959350" y="1752600"/>
                  <a:pt x="5060950" y="1667934"/>
                  <a:pt x="5226050" y="1524000"/>
                </a:cubicBezTo>
                <a:cubicBezTo>
                  <a:pt x="5391150" y="1380067"/>
                  <a:pt x="5518150" y="1242484"/>
                  <a:pt x="5607050" y="1111250"/>
                </a:cubicBezTo>
                <a:cubicBezTo>
                  <a:pt x="5695950" y="980017"/>
                  <a:pt x="5740400" y="863600"/>
                  <a:pt x="5740400" y="762000"/>
                </a:cubicBezTo>
                <a:cubicBezTo>
                  <a:pt x="5740400" y="584200"/>
                  <a:pt x="5651500" y="495300"/>
                  <a:pt x="5473700" y="495300"/>
                </a:cubicBezTo>
                <a:cubicBezTo>
                  <a:pt x="5219700" y="495300"/>
                  <a:pt x="4764616" y="668867"/>
                  <a:pt x="4108450" y="1016000"/>
                </a:cubicBezTo>
                <a:cubicBezTo>
                  <a:pt x="3452283" y="1363134"/>
                  <a:pt x="3071283" y="1600200"/>
                  <a:pt x="2965450" y="1727200"/>
                </a:cubicBezTo>
                <a:cubicBezTo>
                  <a:pt x="2859616" y="1854200"/>
                  <a:pt x="2766483" y="1917700"/>
                  <a:pt x="2686050" y="1917700"/>
                </a:cubicBezTo>
                <a:cubicBezTo>
                  <a:pt x="2605616" y="1917700"/>
                  <a:pt x="2476500" y="1773767"/>
                  <a:pt x="2298700" y="1485900"/>
                </a:cubicBezTo>
                <a:cubicBezTo>
                  <a:pt x="2120900" y="1198034"/>
                  <a:pt x="2032000" y="1003300"/>
                  <a:pt x="2032000" y="901700"/>
                </a:cubicBezTo>
                <a:cubicBezTo>
                  <a:pt x="2032000" y="800100"/>
                  <a:pt x="2129366" y="732367"/>
                  <a:pt x="2324100" y="698500"/>
                </a:cubicBezTo>
                <a:cubicBezTo>
                  <a:pt x="2925233" y="596900"/>
                  <a:pt x="3509433" y="455084"/>
                  <a:pt x="4076700" y="273050"/>
                </a:cubicBezTo>
                <a:cubicBezTo>
                  <a:pt x="4643966" y="91017"/>
                  <a:pt x="5115983" y="0"/>
                  <a:pt x="5492750" y="0"/>
                </a:cubicBezTo>
                <a:cubicBezTo>
                  <a:pt x="5869516" y="0"/>
                  <a:pt x="6199716" y="116417"/>
                  <a:pt x="6483350" y="349250"/>
                </a:cubicBezTo>
                <a:cubicBezTo>
                  <a:pt x="6766983" y="582084"/>
                  <a:pt x="6908800" y="757767"/>
                  <a:pt x="6908800" y="876300"/>
                </a:cubicBezTo>
                <a:cubicBezTo>
                  <a:pt x="6908800" y="927100"/>
                  <a:pt x="6885516" y="977900"/>
                  <a:pt x="6838950" y="1028700"/>
                </a:cubicBezTo>
                <a:cubicBezTo>
                  <a:pt x="6792383" y="1079500"/>
                  <a:pt x="6604000" y="1210734"/>
                  <a:pt x="6273800" y="1422400"/>
                </a:cubicBezTo>
                <a:cubicBezTo>
                  <a:pt x="5943600" y="1634067"/>
                  <a:pt x="5700183" y="1778000"/>
                  <a:pt x="5543550" y="1854200"/>
                </a:cubicBezTo>
                <a:cubicBezTo>
                  <a:pt x="5386916" y="1930400"/>
                  <a:pt x="5308600" y="2012950"/>
                  <a:pt x="5308600" y="2101850"/>
                </a:cubicBezTo>
                <a:cubicBezTo>
                  <a:pt x="5308600" y="2190750"/>
                  <a:pt x="5321300" y="2275417"/>
                  <a:pt x="5346700" y="2355850"/>
                </a:cubicBezTo>
                <a:cubicBezTo>
                  <a:pt x="5372100" y="2436284"/>
                  <a:pt x="5397500" y="2484967"/>
                  <a:pt x="5422900" y="2501900"/>
                </a:cubicBezTo>
                <a:cubicBezTo>
                  <a:pt x="5448300" y="2518834"/>
                  <a:pt x="5494866" y="2527300"/>
                  <a:pt x="5562600" y="2527300"/>
                </a:cubicBezTo>
                <a:close/>
                <a:moveTo>
                  <a:pt x="6350000" y="5067300"/>
                </a:moveTo>
                <a:cubicBezTo>
                  <a:pt x="6350000" y="5033434"/>
                  <a:pt x="6297083" y="4948767"/>
                  <a:pt x="6191250" y="4813300"/>
                </a:cubicBezTo>
                <a:cubicBezTo>
                  <a:pt x="6085416" y="4677834"/>
                  <a:pt x="6013450" y="4610100"/>
                  <a:pt x="5975350" y="4610100"/>
                </a:cubicBezTo>
                <a:cubicBezTo>
                  <a:pt x="5937250" y="4610100"/>
                  <a:pt x="5869516" y="4635500"/>
                  <a:pt x="5772150" y="4686300"/>
                </a:cubicBezTo>
                <a:cubicBezTo>
                  <a:pt x="5674783" y="4737100"/>
                  <a:pt x="5626100" y="4813300"/>
                  <a:pt x="5626100" y="4914900"/>
                </a:cubicBezTo>
                <a:cubicBezTo>
                  <a:pt x="5626100" y="5143500"/>
                  <a:pt x="5664200" y="5257800"/>
                  <a:pt x="5740400" y="5257800"/>
                </a:cubicBezTo>
                <a:cubicBezTo>
                  <a:pt x="5757333" y="5257800"/>
                  <a:pt x="5786966" y="5251450"/>
                  <a:pt x="5829300" y="5238750"/>
                </a:cubicBezTo>
                <a:cubicBezTo>
                  <a:pt x="5871633" y="5226050"/>
                  <a:pt x="5969000" y="5200650"/>
                  <a:pt x="6121400" y="5162550"/>
                </a:cubicBezTo>
                <a:cubicBezTo>
                  <a:pt x="6273800" y="5124450"/>
                  <a:pt x="6350000" y="5092700"/>
                  <a:pt x="6350000" y="5067300"/>
                </a:cubicBezTo>
                <a:close/>
                <a:moveTo>
                  <a:pt x="3263900" y="4622800"/>
                </a:moveTo>
                <a:cubicBezTo>
                  <a:pt x="3263900" y="4699000"/>
                  <a:pt x="3234266" y="4783667"/>
                  <a:pt x="3175000" y="4876800"/>
                </a:cubicBezTo>
                <a:cubicBezTo>
                  <a:pt x="3014133" y="5156200"/>
                  <a:pt x="2904066" y="5412317"/>
                  <a:pt x="2844800" y="5645150"/>
                </a:cubicBezTo>
                <a:cubicBezTo>
                  <a:pt x="2785533" y="5877984"/>
                  <a:pt x="2683933" y="6096000"/>
                  <a:pt x="2540000" y="6299200"/>
                </a:cubicBezTo>
                <a:cubicBezTo>
                  <a:pt x="2133600" y="6841067"/>
                  <a:pt x="1894416" y="7219950"/>
                  <a:pt x="1822450" y="7435850"/>
                </a:cubicBezTo>
                <a:cubicBezTo>
                  <a:pt x="1750483" y="7651750"/>
                  <a:pt x="1678516" y="7785100"/>
                  <a:pt x="1606550" y="7835900"/>
                </a:cubicBezTo>
                <a:cubicBezTo>
                  <a:pt x="1534583" y="7886700"/>
                  <a:pt x="1401233" y="7958667"/>
                  <a:pt x="1206500" y="8051800"/>
                </a:cubicBezTo>
                <a:cubicBezTo>
                  <a:pt x="1011766" y="8144934"/>
                  <a:pt x="840316" y="8191500"/>
                  <a:pt x="692150" y="8191500"/>
                </a:cubicBezTo>
                <a:cubicBezTo>
                  <a:pt x="543983" y="8191500"/>
                  <a:pt x="391583" y="8176684"/>
                  <a:pt x="234950" y="8147050"/>
                </a:cubicBezTo>
                <a:cubicBezTo>
                  <a:pt x="78316" y="8117417"/>
                  <a:pt x="0" y="8081434"/>
                  <a:pt x="0" y="8039100"/>
                </a:cubicBezTo>
                <a:cubicBezTo>
                  <a:pt x="0" y="7996767"/>
                  <a:pt x="50800" y="7950200"/>
                  <a:pt x="152400" y="7899400"/>
                </a:cubicBezTo>
                <a:cubicBezTo>
                  <a:pt x="660400" y="7662334"/>
                  <a:pt x="1045633" y="7437967"/>
                  <a:pt x="1308100" y="7226300"/>
                </a:cubicBezTo>
                <a:cubicBezTo>
                  <a:pt x="1570566" y="7014634"/>
                  <a:pt x="1771650" y="6714067"/>
                  <a:pt x="1911350" y="6324600"/>
                </a:cubicBezTo>
                <a:cubicBezTo>
                  <a:pt x="2051050" y="5935134"/>
                  <a:pt x="2120900" y="5596467"/>
                  <a:pt x="2120900" y="5308600"/>
                </a:cubicBezTo>
                <a:cubicBezTo>
                  <a:pt x="2120900" y="5020734"/>
                  <a:pt x="2061633" y="4876800"/>
                  <a:pt x="1943100" y="4876800"/>
                </a:cubicBezTo>
                <a:cubicBezTo>
                  <a:pt x="1824566" y="4876800"/>
                  <a:pt x="1653116" y="4963584"/>
                  <a:pt x="1428750" y="5137150"/>
                </a:cubicBezTo>
                <a:cubicBezTo>
                  <a:pt x="1204383" y="5310717"/>
                  <a:pt x="1043516" y="5482167"/>
                  <a:pt x="946150" y="5651500"/>
                </a:cubicBezTo>
                <a:cubicBezTo>
                  <a:pt x="848783" y="5820834"/>
                  <a:pt x="747183" y="5905500"/>
                  <a:pt x="641350" y="5905500"/>
                </a:cubicBezTo>
                <a:cubicBezTo>
                  <a:pt x="535516" y="5905500"/>
                  <a:pt x="419100" y="5801784"/>
                  <a:pt x="292100" y="5594350"/>
                </a:cubicBezTo>
                <a:cubicBezTo>
                  <a:pt x="165100" y="5386917"/>
                  <a:pt x="101600" y="5219700"/>
                  <a:pt x="101600" y="5092700"/>
                </a:cubicBezTo>
                <a:cubicBezTo>
                  <a:pt x="101600" y="4965700"/>
                  <a:pt x="198966" y="4889500"/>
                  <a:pt x="393700" y="4864100"/>
                </a:cubicBezTo>
                <a:cubicBezTo>
                  <a:pt x="783166" y="4804834"/>
                  <a:pt x="1155700" y="4679950"/>
                  <a:pt x="1511300" y="4489450"/>
                </a:cubicBezTo>
                <a:cubicBezTo>
                  <a:pt x="1866900" y="4298950"/>
                  <a:pt x="2125133" y="4203700"/>
                  <a:pt x="2286000" y="4203700"/>
                </a:cubicBezTo>
                <a:cubicBezTo>
                  <a:pt x="2446866" y="4203700"/>
                  <a:pt x="2628900" y="4237567"/>
                  <a:pt x="2832100" y="4305300"/>
                </a:cubicBezTo>
                <a:cubicBezTo>
                  <a:pt x="3035300" y="4373034"/>
                  <a:pt x="3158066" y="4428067"/>
                  <a:pt x="3200400" y="4470400"/>
                </a:cubicBezTo>
                <a:cubicBezTo>
                  <a:pt x="3242733" y="4512734"/>
                  <a:pt x="3263900" y="4563534"/>
                  <a:pt x="3263900" y="46228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Freeform 125"/>
          <p:cNvSpPr/>
          <p:nvPr/>
        </p:nvSpPr>
        <p:spPr>
          <a:xfrm rot="0" flipH="0" flipV="0">
            <a:off x="4803552" y="2118767"/>
            <a:ext cx="233857" cy="556183"/>
          </a:xfrm>
          <a:custGeom>
            <a:pathLst>
              <a:path w="4330700" h="10299700">
                <a:moveTo>
                  <a:pt x="4330700" y="635000"/>
                </a:moveTo>
                <a:cubicBezTo>
                  <a:pt x="3162300" y="1380067"/>
                  <a:pt x="2296583" y="2247900"/>
                  <a:pt x="1733550" y="3238500"/>
                </a:cubicBezTo>
                <a:cubicBezTo>
                  <a:pt x="1170516" y="4229100"/>
                  <a:pt x="889000" y="5336117"/>
                  <a:pt x="889000" y="6559550"/>
                </a:cubicBezTo>
                <a:cubicBezTo>
                  <a:pt x="889000" y="7782984"/>
                  <a:pt x="1121833" y="9029700"/>
                  <a:pt x="1587500" y="10299700"/>
                </a:cubicBezTo>
                <a:lnTo>
                  <a:pt x="939800" y="10083800"/>
                </a:lnTo>
                <a:cubicBezTo>
                  <a:pt x="313266" y="8720667"/>
                  <a:pt x="0" y="7188200"/>
                  <a:pt x="0" y="5486400"/>
                </a:cubicBezTo>
                <a:cubicBezTo>
                  <a:pt x="0" y="4622800"/>
                  <a:pt x="146050" y="3774017"/>
                  <a:pt x="438150" y="2940050"/>
                </a:cubicBezTo>
                <a:cubicBezTo>
                  <a:pt x="730250" y="2106084"/>
                  <a:pt x="1147233" y="1407584"/>
                  <a:pt x="1689100" y="844550"/>
                </a:cubicBezTo>
                <a:cubicBezTo>
                  <a:pt x="2230966" y="281517"/>
                  <a:pt x="2624666" y="0"/>
                  <a:pt x="2870200" y="0"/>
                </a:cubicBezTo>
                <a:cubicBezTo>
                  <a:pt x="3064933" y="0"/>
                  <a:pt x="3551766" y="211667"/>
                  <a:pt x="4330700" y="6350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Freeform 126"/>
          <p:cNvSpPr/>
          <p:nvPr/>
        </p:nvSpPr>
        <p:spPr>
          <a:xfrm rot="0" flipH="0" flipV="0">
            <a:off x="5184857" y="2169516"/>
            <a:ext cx="500634" cy="507492"/>
          </a:xfrm>
          <a:custGeom>
            <a:pathLst>
              <a:path w="9271000" h="9398000">
                <a:moveTo>
                  <a:pt x="9271000" y="1231900"/>
                </a:moveTo>
                <a:cubicBezTo>
                  <a:pt x="9271000" y="1485900"/>
                  <a:pt x="9220200" y="1612900"/>
                  <a:pt x="9118600" y="1612900"/>
                </a:cubicBezTo>
                <a:cubicBezTo>
                  <a:pt x="9017000" y="1612900"/>
                  <a:pt x="8860366" y="1553634"/>
                  <a:pt x="8648700" y="1435100"/>
                </a:cubicBezTo>
                <a:cubicBezTo>
                  <a:pt x="8199966" y="1189567"/>
                  <a:pt x="7747000" y="1066800"/>
                  <a:pt x="7289800" y="1066800"/>
                </a:cubicBezTo>
                <a:cubicBezTo>
                  <a:pt x="6832600" y="1066800"/>
                  <a:pt x="6375400" y="1104900"/>
                  <a:pt x="5918200" y="1181100"/>
                </a:cubicBezTo>
                <a:lnTo>
                  <a:pt x="5092700" y="1333500"/>
                </a:lnTo>
                <a:cubicBezTo>
                  <a:pt x="5008033" y="1341967"/>
                  <a:pt x="4946650" y="1369484"/>
                  <a:pt x="4908550" y="1416050"/>
                </a:cubicBezTo>
                <a:cubicBezTo>
                  <a:pt x="4870450" y="1462617"/>
                  <a:pt x="4855633" y="1515534"/>
                  <a:pt x="4864100" y="1574800"/>
                </a:cubicBezTo>
                <a:cubicBezTo>
                  <a:pt x="4872566" y="1634067"/>
                  <a:pt x="4876800" y="1722967"/>
                  <a:pt x="4876800" y="1841500"/>
                </a:cubicBezTo>
                <a:cubicBezTo>
                  <a:pt x="4876800" y="1960034"/>
                  <a:pt x="4855633" y="2150534"/>
                  <a:pt x="4813300" y="2413000"/>
                </a:cubicBezTo>
                <a:cubicBezTo>
                  <a:pt x="4787900" y="2607734"/>
                  <a:pt x="4775200" y="2914650"/>
                  <a:pt x="4775200" y="3333750"/>
                </a:cubicBezTo>
                <a:cubicBezTo>
                  <a:pt x="4775200" y="3752850"/>
                  <a:pt x="4756150" y="4459817"/>
                  <a:pt x="4718050" y="5454650"/>
                </a:cubicBezTo>
                <a:cubicBezTo>
                  <a:pt x="4679950" y="6449484"/>
                  <a:pt x="4660900" y="7586134"/>
                  <a:pt x="4660900" y="8864600"/>
                </a:cubicBezTo>
                <a:cubicBezTo>
                  <a:pt x="4660900" y="9050866"/>
                  <a:pt x="4552950" y="9186333"/>
                  <a:pt x="4337050" y="9271000"/>
                </a:cubicBezTo>
                <a:cubicBezTo>
                  <a:pt x="4121150" y="9355666"/>
                  <a:pt x="3947583" y="9398000"/>
                  <a:pt x="3816350" y="9398000"/>
                </a:cubicBezTo>
                <a:cubicBezTo>
                  <a:pt x="3685116" y="9398000"/>
                  <a:pt x="3619500" y="9328150"/>
                  <a:pt x="3619500" y="9188450"/>
                </a:cubicBezTo>
                <a:cubicBezTo>
                  <a:pt x="3619500" y="9048750"/>
                  <a:pt x="3636433" y="8885766"/>
                  <a:pt x="3670300" y="8699500"/>
                </a:cubicBezTo>
                <a:cubicBezTo>
                  <a:pt x="3771900" y="8191500"/>
                  <a:pt x="3822700" y="7514167"/>
                  <a:pt x="3822700" y="6667500"/>
                </a:cubicBezTo>
                <a:cubicBezTo>
                  <a:pt x="3822700" y="6413500"/>
                  <a:pt x="3812116" y="6199717"/>
                  <a:pt x="3790950" y="6026150"/>
                </a:cubicBezTo>
                <a:cubicBezTo>
                  <a:pt x="3769783" y="5852584"/>
                  <a:pt x="3759200" y="5401734"/>
                  <a:pt x="3759200" y="4673600"/>
                </a:cubicBezTo>
                <a:cubicBezTo>
                  <a:pt x="3759200" y="3945467"/>
                  <a:pt x="3765550" y="3484034"/>
                  <a:pt x="3778250" y="3289300"/>
                </a:cubicBezTo>
                <a:cubicBezTo>
                  <a:pt x="3790950" y="3094567"/>
                  <a:pt x="3797300" y="2893484"/>
                  <a:pt x="3797300" y="2686050"/>
                </a:cubicBezTo>
                <a:cubicBezTo>
                  <a:pt x="3797300" y="2478617"/>
                  <a:pt x="3771900" y="2275417"/>
                  <a:pt x="3721100" y="2076450"/>
                </a:cubicBezTo>
                <a:cubicBezTo>
                  <a:pt x="3670300" y="1877484"/>
                  <a:pt x="3619500" y="1761067"/>
                  <a:pt x="3568700" y="1727200"/>
                </a:cubicBezTo>
                <a:cubicBezTo>
                  <a:pt x="3517900" y="1693334"/>
                  <a:pt x="3458633" y="1680634"/>
                  <a:pt x="3390900" y="1689100"/>
                </a:cubicBezTo>
                <a:cubicBezTo>
                  <a:pt x="2823633" y="1765300"/>
                  <a:pt x="2317750" y="1803400"/>
                  <a:pt x="1873250" y="1803400"/>
                </a:cubicBezTo>
                <a:cubicBezTo>
                  <a:pt x="1428750" y="1803400"/>
                  <a:pt x="1130300" y="1828800"/>
                  <a:pt x="977900" y="1879600"/>
                </a:cubicBezTo>
                <a:cubicBezTo>
                  <a:pt x="825500" y="1930400"/>
                  <a:pt x="683683" y="2008717"/>
                  <a:pt x="552450" y="2114550"/>
                </a:cubicBezTo>
                <a:cubicBezTo>
                  <a:pt x="421216" y="2220384"/>
                  <a:pt x="330200" y="2273300"/>
                  <a:pt x="279400" y="2273300"/>
                </a:cubicBezTo>
                <a:cubicBezTo>
                  <a:pt x="228600" y="2273300"/>
                  <a:pt x="192616" y="2247900"/>
                  <a:pt x="171450" y="2197100"/>
                </a:cubicBezTo>
                <a:cubicBezTo>
                  <a:pt x="150283" y="2146300"/>
                  <a:pt x="116416" y="1953684"/>
                  <a:pt x="69850" y="1619250"/>
                </a:cubicBezTo>
                <a:cubicBezTo>
                  <a:pt x="23283" y="1284817"/>
                  <a:pt x="0" y="1109134"/>
                  <a:pt x="0" y="1092200"/>
                </a:cubicBezTo>
                <a:cubicBezTo>
                  <a:pt x="0" y="965200"/>
                  <a:pt x="59266" y="897467"/>
                  <a:pt x="177800" y="889000"/>
                </a:cubicBezTo>
                <a:cubicBezTo>
                  <a:pt x="406400" y="872067"/>
                  <a:pt x="971550" y="800100"/>
                  <a:pt x="1873250" y="673100"/>
                </a:cubicBezTo>
                <a:cubicBezTo>
                  <a:pt x="2774950" y="546100"/>
                  <a:pt x="3416300" y="436034"/>
                  <a:pt x="3797300" y="342900"/>
                </a:cubicBezTo>
                <a:cubicBezTo>
                  <a:pt x="4804833" y="114300"/>
                  <a:pt x="5812366" y="0"/>
                  <a:pt x="6819900" y="0"/>
                </a:cubicBezTo>
                <a:cubicBezTo>
                  <a:pt x="7150100" y="0"/>
                  <a:pt x="7448550" y="10584"/>
                  <a:pt x="7715250" y="31750"/>
                </a:cubicBezTo>
                <a:cubicBezTo>
                  <a:pt x="7981950" y="52917"/>
                  <a:pt x="8204200" y="63500"/>
                  <a:pt x="8382000" y="63500"/>
                </a:cubicBezTo>
                <a:lnTo>
                  <a:pt x="8775700" y="50800"/>
                </a:lnTo>
                <a:cubicBezTo>
                  <a:pt x="8851900" y="50800"/>
                  <a:pt x="8915400" y="80434"/>
                  <a:pt x="8966200" y="139700"/>
                </a:cubicBezTo>
                <a:cubicBezTo>
                  <a:pt x="9017000" y="198967"/>
                  <a:pt x="9080500" y="351367"/>
                  <a:pt x="9156700" y="596900"/>
                </a:cubicBezTo>
                <a:cubicBezTo>
                  <a:pt x="9232900" y="842434"/>
                  <a:pt x="9271000" y="1054100"/>
                  <a:pt x="9271000" y="1231900"/>
                </a:cubicBezTo>
                <a:close/>
                <a:moveTo>
                  <a:pt x="6350000" y="2463800"/>
                </a:moveTo>
                <a:cubicBezTo>
                  <a:pt x="6409266" y="2463800"/>
                  <a:pt x="6462183" y="2497667"/>
                  <a:pt x="6508750" y="2565400"/>
                </a:cubicBezTo>
                <a:cubicBezTo>
                  <a:pt x="6555316" y="2633134"/>
                  <a:pt x="6642100" y="2726267"/>
                  <a:pt x="6769100" y="2844800"/>
                </a:cubicBezTo>
                <a:cubicBezTo>
                  <a:pt x="6896100" y="2963334"/>
                  <a:pt x="6995583" y="3048000"/>
                  <a:pt x="7067550" y="3098800"/>
                </a:cubicBezTo>
                <a:cubicBezTo>
                  <a:pt x="7139516" y="3149600"/>
                  <a:pt x="7302500" y="3287184"/>
                  <a:pt x="7556500" y="3511550"/>
                </a:cubicBezTo>
                <a:cubicBezTo>
                  <a:pt x="7810500" y="3735917"/>
                  <a:pt x="7937500" y="3924300"/>
                  <a:pt x="7937500" y="4076700"/>
                </a:cubicBezTo>
                <a:cubicBezTo>
                  <a:pt x="7937500" y="4135967"/>
                  <a:pt x="7907866" y="4218517"/>
                  <a:pt x="7848600" y="4324350"/>
                </a:cubicBezTo>
                <a:cubicBezTo>
                  <a:pt x="7789333" y="4430184"/>
                  <a:pt x="7645400" y="4483100"/>
                  <a:pt x="7416800" y="4483100"/>
                </a:cubicBezTo>
                <a:cubicBezTo>
                  <a:pt x="7188200" y="4483100"/>
                  <a:pt x="6957483" y="4425950"/>
                  <a:pt x="6724650" y="4311650"/>
                </a:cubicBezTo>
                <a:cubicBezTo>
                  <a:pt x="6491816" y="4197350"/>
                  <a:pt x="6330950" y="4135967"/>
                  <a:pt x="6242050" y="4127500"/>
                </a:cubicBezTo>
                <a:cubicBezTo>
                  <a:pt x="6153150" y="4119034"/>
                  <a:pt x="6091766" y="4049184"/>
                  <a:pt x="6057900" y="3917950"/>
                </a:cubicBezTo>
                <a:cubicBezTo>
                  <a:pt x="6024033" y="3786717"/>
                  <a:pt x="6007100" y="3598334"/>
                  <a:pt x="6007100" y="3352800"/>
                </a:cubicBezTo>
                <a:cubicBezTo>
                  <a:pt x="6007100" y="3107267"/>
                  <a:pt x="6040966" y="2897717"/>
                  <a:pt x="6108700" y="2724150"/>
                </a:cubicBezTo>
                <a:cubicBezTo>
                  <a:pt x="6176433" y="2550584"/>
                  <a:pt x="6256866" y="2463800"/>
                  <a:pt x="6350000" y="24638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Freeform 127"/>
          <p:cNvSpPr/>
          <p:nvPr/>
        </p:nvSpPr>
        <p:spPr>
          <a:xfrm rot="0" flipH="0" flipV="0">
            <a:off x="5823337" y="2120824"/>
            <a:ext cx="233857" cy="556869"/>
          </a:xfrm>
          <a:custGeom>
            <a:pathLst>
              <a:path w="4330700" h="10312400">
                <a:moveTo>
                  <a:pt x="3390900" y="215900"/>
                </a:moveTo>
                <a:cubicBezTo>
                  <a:pt x="4017433" y="1579034"/>
                  <a:pt x="4330700" y="3111500"/>
                  <a:pt x="4330700" y="4813300"/>
                </a:cubicBezTo>
                <a:cubicBezTo>
                  <a:pt x="4330700" y="5609167"/>
                  <a:pt x="4207933" y="6398684"/>
                  <a:pt x="3962400" y="7181850"/>
                </a:cubicBezTo>
                <a:cubicBezTo>
                  <a:pt x="3716866" y="7965017"/>
                  <a:pt x="3314700" y="8682567"/>
                  <a:pt x="2755900" y="9334500"/>
                </a:cubicBezTo>
                <a:cubicBezTo>
                  <a:pt x="2197100" y="9986433"/>
                  <a:pt x="1761066" y="10312400"/>
                  <a:pt x="1447800" y="10312400"/>
                </a:cubicBezTo>
                <a:cubicBezTo>
                  <a:pt x="1253066" y="10312400"/>
                  <a:pt x="770466" y="10096500"/>
                  <a:pt x="0" y="9664700"/>
                </a:cubicBezTo>
                <a:cubicBezTo>
                  <a:pt x="1168400" y="8919634"/>
                  <a:pt x="2034116" y="8051800"/>
                  <a:pt x="2597150" y="7061200"/>
                </a:cubicBezTo>
                <a:cubicBezTo>
                  <a:pt x="3160183" y="6070600"/>
                  <a:pt x="3441700" y="4963584"/>
                  <a:pt x="3441700" y="3740150"/>
                </a:cubicBezTo>
                <a:cubicBezTo>
                  <a:pt x="3441700" y="2516717"/>
                  <a:pt x="3208866" y="1270000"/>
                  <a:pt x="2743200" y="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740" cap="flat" cmpd="sng">
            <a:solidFill>
              <a:srgbClr val="00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Rectangle 128"/>
          <p:cNvSpPr/>
          <p:nvPr/>
        </p:nvSpPr>
        <p:spPr>
          <a:xfrm rot="0" flipH="0" flipV="0">
            <a:off x="3801751" y="4337055"/>
            <a:ext cx="1828800" cy="798087"/>
          </a:xfrm>
          <a:prstGeom prst="rect">
            <a:avLst/>
          </a:prstGeom>
        </p:spPr>
      </p:sp>
      <p:sp>
        <p:nvSpPr>
          <p:cNvPr id="129" name="Freeform 129"/>
          <p:cNvSpPr/>
          <p:nvPr/>
        </p:nvSpPr>
        <p:spPr>
          <a:xfrm rot="0" flipH="0" flipV="0">
            <a:off x="3848080" y="4481043"/>
            <a:ext cx="491337" cy="587654"/>
          </a:xfrm>
          <a:custGeom>
            <a:pathLst>
              <a:path w="10236200" h="12242800">
                <a:moveTo>
                  <a:pt x="6223000" y="6540500"/>
                </a:moveTo>
                <a:cubicBezTo>
                  <a:pt x="7382933" y="6455834"/>
                  <a:pt x="8263466" y="6413500"/>
                  <a:pt x="8864600" y="6413500"/>
                </a:cubicBezTo>
                <a:cubicBezTo>
                  <a:pt x="9245600" y="6413500"/>
                  <a:pt x="9569450" y="6510867"/>
                  <a:pt x="9836150" y="6705600"/>
                </a:cubicBezTo>
                <a:cubicBezTo>
                  <a:pt x="10102850" y="6900334"/>
                  <a:pt x="10236200" y="7133167"/>
                  <a:pt x="10236200" y="7404100"/>
                </a:cubicBezTo>
                <a:cubicBezTo>
                  <a:pt x="10236200" y="7573434"/>
                  <a:pt x="10058400" y="7658100"/>
                  <a:pt x="9702800" y="7658100"/>
                </a:cubicBezTo>
                <a:cubicBezTo>
                  <a:pt x="9516533" y="7658100"/>
                  <a:pt x="9313333" y="7628467"/>
                  <a:pt x="9093200" y="7569200"/>
                </a:cubicBezTo>
                <a:cubicBezTo>
                  <a:pt x="8221133" y="7323667"/>
                  <a:pt x="7425266" y="7200900"/>
                  <a:pt x="6705600" y="7200900"/>
                </a:cubicBezTo>
                <a:cubicBezTo>
                  <a:pt x="6544733" y="7200900"/>
                  <a:pt x="6392333" y="7209367"/>
                  <a:pt x="6248400" y="7226300"/>
                </a:cubicBezTo>
                <a:cubicBezTo>
                  <a:pt x="6265333" y="7751234"/>
                  <a:pt x="6235700" y="8405284"/>
                  <a:pt x="6159500" y="9188450"/>
                </a:cubicBezTo>
                <a:cubicBezTo>
                  <a:pt x="6083300" y="9971616"/>
                  <a:pt x="5966883" y="10676466"/>
                  <a:pt x="5810250" y="11303000"/>
                </a:cubicBezTo>
                <a:cubicBezTo>
                  <a:pt x="5653616" y="11929533"/>
                  <a:pt x="5545666" y="12242800"/>
                  <a:pt x="5486400" y="12242800"/>
                </a:cubicBezTo>
                <a:cubicBezTo>
                  <a:pt x="5410200" y="12242800"/>
                  <a:pt x="5336116" y="11679766"/>
                  <a:pt x="5264150" y="10553700"/>
                </a:cubicBezTo>
                <a:cubicBezTo>
                  <a:pt x="5192183" y="9427634"/>
                  <a:pt x="5156200" y="8382000"/>
                  <a:pt x="5156200" y="7416800"/>
                </a:cubicBezTo>
                <a:cubicBezTo>
                  <a:pt x="4047066" y="7628467"/>
                  <a:pt x="3130550" y="7840134"/>
                  <a:pt x="2406650" y="8051800"/>
                </a:cubicBezTo>
                <a:cubicBezTo>
                  <a:pt x="1682750" y="8263467"/>
                  <a:pt x="1191683" y="8369300"/>
                  <a:pt x="933450" y="8369300"/>
                </a:cubicBezTo>
                <a:cubicBezTo>
                  <a:pt x="675216" y="8369300"/>
                  <a:pt x="455083" y="8288867"/>
                  <a:pt x="273050" y="8128000"/>
                </a:cubicBezTo>
                <a:cubicBezTo>
                  <a:pt x="91016" y="7967134"/>
                  <a:pt x="0" y="7793567"/>
                  <a:pt x="0" y="7607300"/>
                </a:cubicBezTo>
                <a:cubicBezTo>
                  <a:pt x="0" y="7531100"/>
                  <a:pt x="25400" y="7429500"/>
                  <a:pt x="76200" y="7302500"/>
                </a:cubicBezTo>
                <a:cubicBezTo>
                  <a:pt x="127000" y="7175500"/>
                  <a:pt x="203200" y="7112000"/>
                  <a:pt x="304800" y="7112000"/>
                </a:cubicBezTo>
                <a:lnTo>
                  <a:pt x="495300" y="7112000"/>
                </a:lnTo>
                <a:cubicBezTo>
                  <a:pt x="647700" y="7112000"/>
                  <a:pt x="848783" y="7067550"/>
                  <a:pt x="1098550" y="6978650"/>
                </a:cubicBezTo>
                <a:cubicBezTo>
                  <a:pt x="1348316" y="6889750"/>
                  <a:pt x="1636183" y="6802967"/>
                  <a:pt x="1962150" y="6718300"/>
                </a:cubicBezTo>
                <a:cubicBezTo>
                  <a:pt x="2288116" y="6633634"/>
                  <a:pt x="2480733" y="6591300"/>
                  <a:pt x="2540000" y="6591300"/>
                </a:cubicBezTo>
                <a:cubicBezTo>
                  <a:pt x="2565400" y="6591300"/>
                  <a:pt x="2578100" y="6595534"/>
                  <a:pt x="2578100" y="6604000"/>
                </a:cubicBezTo>
                <a:cubicBezTo>
                  <a:pt x="2578100" y="6646334"/>
                  <a:pt x="2472266" y="6701367"/>
                  <a:pt x="2260600" y="6769100"/>
                </a:cubicBezTo>
                <a:cubicBezTo>
                  <a:pt x="1236133" y="7082367"/>
                  <a:pt x="723900" y="7294034"/>
                  <a:pt x="723900" y="7404100"/>
                </a:cubicBezTo>
                <a:cubicBezTo>
                  <a:pt x="723900" y="7421034"/>
                  <a:pt x="749300" y="7429500"/>
                  <a:pt x="800100" y="7429500"/>
                </a:cubicBezTo>
                <a:cubicBezTo>
                  <a:pt x="850900" y="7429500"/>
                  <a:pt x="1240366" y="7366000"/>
                  <a:pt x="1968500" y="7239000"/>
                </a:cubicBezTo>
                <a:lnTo>
                  <a:pt x="5156200" y="6692900"/>
                </a:lnTo>
                <a:cubicBezTo>
                  <a:pt x="5156200" y="6455834"/>
                  <a:pt x="5126566" y="6299200"/>
                  <a:pt x="5067300" y="6223000"/>
                </a:cubicBezTo>
                <a:cubicBezTo>
                  <a:pt x="4770966" y="6248400"/>
                  <a:pt x="4368800" y="6307667"/>
                  <a:pt x="3860800" y="6400800"/>
                </a:cubicBezTo>
                <a:cubicBezTo>
                  <a:pt x="3699933" y="6620934"/>
                  <a:pt x="3562350" y="6731000"/>
                  <a:pt x="3448050" y="6731000"/>
                </a:cubicBezTo>
                <a:cubicBezTo>
                  <a:pt x="3333750" y="6731000"/>
                  <a:pt x="3217333" y="6669617"/>
                  <a:pt x="3098800" y="6546850"/>
                </a:cubicBezTo>
                <a:cubicBezTo>
                  <a:pt x="2980266" y="6424084"/>
                  <a:pt x="2859616" y="6269567"/>
                  <a:pt x="2736850" y="6083300"/>
                </a:cubicBezTo>
                <a:cubicBezTo>
                  <a:pt x="2614083" y="5897034"/>
                  <a:pt x="2516716" y="5693834"/>
                  <a:pt x="2444750" y="5473700"/>
                </a:cubicBezTo>
                <a:cubicBezTo>
                  <a:pt x="2372783" y="5253567"/>
                  <a:pt x="2336800" y="4993217"/>
                  <a:pt x="2336800" y="4692650"/>
                </a:cubicBezTo>
                <a:cubicBezTo>
                  <a:pt x="2336800" y="4392084"/>
                  <a:pt x="2341033" y="4212167"/>
                  <a:pt x="2349500" y="4152900"/>
                </a:cubicBezTo>
                <a:cubicBezTo>
                  <a:pt x="2451100" y="3534834"/>
                  <a:pt x="2501900" y="3164417"/>
                  <a:pt x="2501900" y="3041650"/>
                </a:cubicBezTo>
                <a:cubicBezTo>
                  <a:pt x="2501900" y="2918884"/>
                  <a:pt x="2493433" y="2787650"/>
                  <a:pt x="2476500" y="2647950"/>
                </a:cubicBezTo>
                <a:cubicBezTo>
                  <a:pt x="2459566" y="2508250"/>
                  <a:pt x="2434166" y="2406650"/>
                  <a:pt x="2400300" y="2343150"/>
                </a:cubicBezTo>
                <a:cubicBezTo>
                  <a:pt x="2366433" y="2279650"/>
                  <a:pt x="2349500" y="2205567"/>
                  <a:pt x="2349500" y="2120900"/>
                </a:cubicBezTo>
                <a:cubicBezTo>
                  <a:pt x="2349500" y="2036234"/>
                  <a:pt x="2379133" y="1919817"/>
                  <a:pt x="2438400" y="1771650"/>
                </a:cubicBezTo>
                <a:cubicBezTo>
                  <a:pt x="2497666" y="1623484"/>
                  <a:pt x="2554816" y="1549400"/>
                  <a:pt x="2609850" y="1549400"/>
                </a:cubicBezTo>
                <a:cubicBezTo>
                  <a:pt x="2664883" y="1549400"/>
                  <a:pt x="2709333" y="1574800"/>
                  <a:pt x="2743200" y="1625600"/>
                </a:cubicBezTo>
                <a:cubicBezTo>
                  <a:pt x="2887133" y="1828800"/>
                  <a:pt x="3048000" y="2023534"/>
                  <a:pt x="3225800" y="2209800"/>
                </a:cubicBezTo>
                <a:cubicBezTo>
                  <a:pt x="3276600" y="2116667"/>
                  <a:pt x="3352800" y="2070100"/>
                  <a:pt x="3454400" y="2070100"/>
                </a:cubicBezTo>
                <a:lnTo>
                  <a:pt x="3670300" y="2095500"/>
                </a:lnTo>
                <a:cubicBezTo>
                  <a:pt x="3788833" y="2095500"/>
                  <a:pt x="3989916" y="2048934"/>
                  <a:pt x="4273550" y="1955800"/>
                </a:cubicBezTo>
                <a:cubicBezTo>
                  <a:pt x="4557183" y="1862667"/>
                  <a:pt x="4699000" y="1778000"/>
                  <a:pt x="4699000" y="1701800"/>
                </a:cubicBezTo>
                <a:cubicBezTo>
                  <a:pt x="4699000" y="1625600"/>
                  <a:pt x="4743450" y="1587500"/>
                  <a:pt x="4832350" y="1587500"/>
                </a:cubicBezTo>
                <a:cubicBezTo>
                  <a:pt x="4921250" y="1587500"/>
                  <a:pt x="5037666" y="1629834"/>
                  <a:pt x="5181600" y="1714500"/>
                </a:cubicBezTo>
                <a:cubicBezTo>
                  <a:pt x="5325533" y="1799167"/>
                  <a:pt x="5405966" y="1862667"/>
                  <a:pt x="5422900" y="1905000"/>
                </a:cubicBezTo>
                <a:cubicBezTo>
                  <a:pt x="5482166" y="2023534"/>
                  <a:pt x="5558366" y="2116667"/>
                  <a:pt x="5651500" y="2184400"/>
                </a:cubicBezTo>
                <a:cubicBezTo>
                  <a:pt x="5744633" y="2252134"/>
                  <a:pt x="5791200" y="2326217"/>
                  <a:pt x="5791200" y="2406650"/>
                </a:cubicBezTo>
                <a:cubicBezTo>
                  <a:pt x="5791200" y="2487084"/>
                  <a:pt x="5748866" y="2578100"/>
                  <a:pt x="5664200" y="2679700"/>
                </a:cubicBezTo>
                <a:cubicBezTo>
                  <a:pt x="5579533" y="2781300"/>
                  <a:pt x="5425016" y="2906184"/>
                  <a:pt x="5200650" y="3054350"/>
                </a:cubicBezTo>
                <a:cubicBezTo>
                  <a:pt x="4976283" y="3202517"/>
                  <a:pt x="4823883" y="3302000"/>
                  <a:pt x="4743450" y="3352800"/>
                </a:cubicBezTo>
                <a:cubicBezTo>
                  <a:pt x="4663016" y="3403600"/>
                  <a:pt x="4580466" y="3429000"/>
                  <a:pt x="4495800" y="3429000"/>
                </a:cubicBezTo>
                <a:cubicBezTo>
                  <a:pt x="4343400" y="3429000"/>
                  <a:pt x="4080933" y="3297767"/>
                  <a:pt x="3708400" y="3035300"/>
                </a:cubicBezTo>
                <a:cubicBezTo>
                  <a:pt x="3776133" y="3187700"/>
                  <a:pt x="3810000" y="3350684"/>
                  <a:pt x="3810000" y="3524250"/>
                </a:cubicBezTo>
                <a:cubicBezTo>
                  <a:pt x="3810000" y="3697817"/>
                  <a:pt x="3767666" y="3873500"/>
                  <a:pt x="3683000" y="4051300"/>
                </a:cubicBezTo>
                <a:cubicBezTo>
                  <a:pt x="3547533" y="4339167"/>
                  <a:pt x="3467100" y="4665134"/>
                  <a:pt x="3441700" y="5029200"/>
                </a:cubicBezTo>
                <a:cubicBezTo>
                  <a:pt x="3754966" y="4936067"/>
                  <a:pt x="4112683" y="4768850"/>
                  <a:pt x="4514850" y="4527550"/>
                </a:cubicBezTo>
                <a:cubicBezTo>
                  <a:pt x="4917016" y="4286250"/>
                  <a:pt x="5200650" y="4072467"/>
                  <a:pt x="5365750" y="3886200"/>
                </a:cubicBezTo>
                <a:cubicBezTo>
                  <a:pt x="5530850" y="3699934"/>
                  <a:pt x="5626100" y="3606800"/>
                  <a:pt x="5651500" y="3606800"/>
                </a:cubicBezTo>
                <a:cubicBezTo>
                  <a:pt x="5676900" y="3606800"/>
                  <a:pt x="5689600" y="3623734"/>
                  <a:pt x="5689600" y="3657600"/>
                </a:cubicBezTo>
                <a:cubicBezTo>
                  <a:pt x="5689600" y="3716867"/>
                  <a:pt x="5638800" y="3884084"/>
                  <a:pt x="5537200" y="4159250"/>
                </a:cubicBezTo>
                <a:cubicBezTo>
                  <a:pt x="5435600" y="4434417"/>
                  <a:pt x="5361516" y="4614334"/>
                  <a:pt x="5314950" y="4699000"/>
                </a:cubicBezTo>
                <a:cubicBezTo>
                  <a:pt x="5268383" y="4783667"/>
                  <a:pt x="5069416" y="4993217"/>
                  <a:pt x="4718050" y="5327650"/>
                </a:cubicBezTo>
                <a:cubicBezTo>
                  <a:pt x="4366683" y="5662084"/>
                  <a:pt x="4114800" y="5973234"/>
                  <a:pt x="3962400" y="6261100"/>
                </a:cubicBezTo>
                <a:lnTo>
                  <a:pt x="4978400" y="5969000"/>
                </a:lnTo>
                <a:cubicBezTo>
                  <a:pt x="4969933" y="5909734"/>
                  <a:pt x="4965700" y="5858934"/>
                  <a:pt x="4965700" y="5816600"/>
                </a:cubicBezTo>
                <a:cubicBezTo>
                  <a:pt x="4965700" y="5604934"/>
                  <a:pt x="5063066" y="5499100"/>
                  <a:pt x="5257800" y="5499100"/>
                </a:cubicBezTo>
                <a:cubicBezTo>
                  <a:pt x="5393266" y="5499100"/>
                  <a:pt x="5571066" y="5545667"/>
                  <a:pt x="5791200" y="5638800"/>
                </a:cubicBezTo>
                <a:cubicBezTo>
                  <a:pt x="5926666" y="5638800"/>
                  <a:pt x="6049433" y="5592234"/>
                  <a:pt x="6159500" y="5499100"/>
                </a:cubicBezTo>
                <a:cubicBezTo>
                  <a:pt x="5888566" y="4999567"/>
                  <a:pt x="5753100" y="4559300"/>
                  <a:pt x="5753100" y="4178300"/>
                </a:cubicBezTo>
                <a:cubicBezTo>
                  <a:pt x="5753100" y="3992034"/>
                  <a:pt x="5791200" y="3733800"/>
                  <a:pt x="5867400" y="3403600"/>
                </a:cubicBezTo>
                <a:cubicBezTo>
                  <a:pt x="5943600" y="3073400"/>
                  <a:pt x="6007100" y="2681817"/>
                  <a:pt x="6057900" y="2228850"/>
                </a:cubicBezTo>
                <a:cubicBezTo>
                  <a:pt x="6108700" y="1775884"/>
                  <a:pt x="6134100" y="1456267"/>
                  <a:pt x="6134100" y="1270000"/>
                </a:cubicBezTo>
                <a:cubicBezTo>
                  <a:pt x="6134100" y="855134"/>
                  <a:pt x="6062133" y="647700"/>
                  <a:pt x="5918200" y="647700"/>
                </a:cubicBezTo>
                <a:cubicBezTo>
                  <a:pt x="5892800" y="647700"/>
                  <a:pt x="5861050" y="662517"/>
                  <a:pt x="5822950" y="692150"/>
                </a:cubicBezTo>
                <a:cubicBezTo>
                  <a:pt x="5784850" y="721784"/>
                  <a:pt x="5744633" y="736600"/>
                  <a:pt x="5702300" y="736600"/>
                </a:cubicBezTo>
                <a:cubicBezTo>
                  <a:pt x="5659966" y="736600"/>
                  <a:pt x="5626100" y="679450"/>
                  <a:pt x="5600700" y="565150"/>
                </a:cubicBezTo>
                <a:cubicBezTo>
                  <a:pt x="5575300" y="450850"/>
                  <a:pt x="5562600" y="349250"/>
                  <a:pt x="5562600" y="260350"/>
                </a:cubicBezTo>
                <a:cubicBezTo>
                  <a:pt x="5562600" y="171450"/>
                  <a:pt x="5609166" y="105834"/>
                  <a:pt x="5702300" y="63500"/>
                </a:cubicBezTo>
                <a:cubicBezTo>
                  <a:pt x="5795433" y="21167"/>
                  <a:pt x="5947833" y="0"/>
                  <a:pt x="6159500" y="0"/>
                </a:cubicBezTo>
                <a:cubicBezTo>
                  <a:pt x="6472766" y="0"/>
                  <a:pt x="6711950" y="192617"/>
                  <a:pt x="6877050" y="577850"/>
                </a:cubicBezTo>
                <a:cubicBezTo>
                  <a:pt x="7042150" y="963084"/>
                  <a:pt x="7124700" y="1316567"/>
                  <a:pt x="7124700" y="1638300"/>
                </a:cubicBezTo>
                <a:cubicBezTo>
                  <a:pt x="7124700" y="1960034"/>
                  <a:pt x="7082366" y="2290234"/>
                  <a:pt x="6997700" y="2628900"/>
                </a:cubicBezTo>
                <a:cubicBezTo>
                  <a:pt x="7226300" y="2391834"/>
                  <a:pt x="7414683" y="2139950"/>
                  <a:pt x="7562850" y="1873250"/>
                </a:cubicBezTo>
                <a:cubicBezTo>
                  <a:pt x="7711016" y="1606550"/>
                  <a:pt x="7785100" y="1418167"/>
                  <a:pt x="7785100" y="1308100"/>
                </a:cubicBezTo>
                <a:cubicBezTo>
                  <a:pt x="7785100" y="1198034"/>
                  <a:pt x="7742766" y="1111250"/>
                  <a:pt x="7658100" y="1047750"/>
                </a:cubicBezTo>
                <a:cubicBezTo>
                  <a:pt x="7573433" y="984250"/>
                  <a:pt x="7531100" y="922867"/>
                  <a:pt x="7531100" y="863600"/>
                </a:cubicBezTo>
                <a:cubicBezTo>
                  <a:pt x="7531100" y="804334"/>
                  <a:pt x="7594600" y="774700"/>
                  <a:pt x="7721600" y="774700"/>
                </a:cubicBezTo>
                <a:cubicBezTo>
                  <a:pt x="7967133" y="774700"/>
                  <a:pt x="8250766" y="880534"/>
                  <a:pt x="8572500" y="1092200"/>
                </a:cubicBezTo>
                <a:cubicBezTo>
                  <a:pt x="8894233" y="1303867"/>
                  <a:pt x="9055100" y="1562100"/>
                  <a:pt x="9055100" y="1866900"/>
                </a:cubicBezTo>
                <a:cubicBezTo>
                  <a:pt x="9055100" y="2070100"/>
                  <a:pt x="8972550" y="2224617"/>
                  <a:pt x="8807450" y="2330450"/>
                </a:cubicBezTo>
                <a:cubicBezTo>
                  <a:pt x="8642350" y="2436284"/>
                  <a:pt x="8384116" y="2702984"/>
                  <a:pt x="8032750" y="3130550"/>
                </a:cubicBezTo>
                <a:cubicBezTo>
                  <a:pt x="7681383" y="3558117"/>
                  <a:pt x="7353300" y="3873500"/>
                  <a:pt x="7048500" y="4076700"/>
                </a:cubicBezTo>
                <a:cubicBezTo>
                  <a:pt x="6887633" y="4178300"/>
                  <a:pt x="6807200" y="4267200"/>
                  <a:pt x="6807200" y="4343400"/>
                </a:cubicBezTo>
                <a:cubicBezTo>
                  <a:pt x="6807200" y="4445000"/>
                  <a:pt x="6972300" y="4495800"/>
                  <a:pt x="7302500" y="4495800"/>
                </a:cubicBezTo>
                <a:lnTo>
                  <a:pt x="7874000" y="4457700"/>
                </a:lnTo>
                <a:cubicBezTo>
                  <a:pt x="8221133" y="4457700"/>
                  <a:pt x="8479366" y="4523317"/>
                  <a:pt x="8648700" y="4654550"/>
                </a:cubicBezTo>
                <a:cubicBezTo>
                  <a:pt x="8818033" y="4785784"/>
                  <a:pt x="8902700" y="4912784"/>
                  <a:pt x="8902700" y="5035550"/>
                </a:cubicBezTo>
                <a:cubicBezTo>
                  <a:pt x="8902700" y="5158317"/>
                  <a:pt x="8824383" y="5266267"/>
                  <a:pt x="8667750" y="5359400"/>
                </a:cubicBezTo>
                <a:cubicBezTo>
                  <a:pt x="8511116" y="5452534"/>
                  <a:pt x="8235950" y="5556250"/>
                  <a:pt x="7842250" y="5670550"/>
                </a:cubicBezTo>
                <a:cubicBezTo>
                  <a:pt x="7448550" y="5784850"/>
                  <a:pt x="6883400" y="5913967"/>
                  <a:pt x="6146800" y="6057900"/>
                </a:cubicBezTo>
                <a:cubicBezTo>
                  <a:pt x="6214533" y="6227234"/>
                  <a:pt x="6239933" y="6388100"/>
                  <a:pt x="6223000" y="65405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6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Freeform 130"/>
          <p:cNvSpPr/>
          <p:nvPr/>
        </p:nvSpPr>
        <p:spPr>
          <a:xfrm rot="0" flipH="0" flipV="0">
            <a:off x="4484503" y="4528592"/>
            <a:ext cx="459028" cy="471830"/>
          </a:xfrm>
          <a:custGeom>
            <a:pathLst>
              <a:path w="9563100" h="9829800">
                <a:moveTo>
                  <a:pt x="3390900" y="3035300"/>
                </a:moveTo>
                <a:cubicBezTo>
                  <a:pt x="3602566" y="3018367"/>
                  <a:pt x="3759200" y="2969684"/>
                  <a:pt x="3860800" y="2889250"/>
                </a:cubicBezTo>
                <a:cubicBezTo>
                  <a:pt x="3962400" y="2808817"/>
                  <a:pt x="4256616" y="2722034"/>
                  <a:pt x="4743450" y="2628900"/>
                </a:cubicBezTo>
                <a:cubicBezTo>
                  <a:pt x="5230283" y="2535767"/>
                  <a:pt x="5670550" y="2480734"/>
                  <a:pt x="6064250" y="2463800"/>
                </a:cubicBezTo>
                <a:cubicBezTo>
                  <a:pt x="6457950" y="2446867"/>
                  <a:pt x="6796616" y="2425700"/>
                  <a:pt x="7080250" y="2400300"/>
                </a:cubicBezTo>
                <a:cubicBezTo>
                  <a:pt x="7363883" y="2374900"/>
                  <a:pt x="7514166" y="2362200"/>
                  <a:pt x="7531100" y="2362200"/>
                </a:cubicBezTo>
                <a:cubicBezTo>
                  <a:pt x="7920566" y="2362200"/>
                  <a:pt x="8356600" y="2506134"/>
                  <a:pt x="8839200" y="2794000"/>
                </a:cubicBezTo>
                <a:cubicBezTo>
                  <a:pt x="9321800" y="3081867"/>
                  <a:pt x="9563100" y="3395134"/>
                  <a:pt x="9563100" y="3733800"/>
                </a:cubicBezTo>
                <a:cubicBezTo>
                  <a:pt x="9563100" y="3877734"/>
                  <a:pt x="9522883" y="4019550"/>
                  <a:pt x="9442450" y="4159250"/>
                </a:cubicBezTo>
                <a:cubicBezTo>
                  <a:pt x="9362016" y="4298950"/>
                  <a:pt x="9294283" y="4732867"/>
                  <a:pt x="9239250" y="5461000"/>
                </a:cubicBezTo>
                <a:cubicBezTo>
                  <a:pt x="9184216" y="6189134"/>
                  <a:pt x="9114366" y="6769100"/>
                  <a:pt x="9029700" y="7200900"/>
                </a:cubicBezTo>
                <a:cubicBezTo>
                  <a:pt x="8945033" y="7632700"/>
                  <a:pt x="8864600" y="7977717"/>
                  <a:pt x="8788400" y="8235950"/>
                </a:cubicBezTo>
                <a:cubicBezTo>
                  <a:pt x="8712200" y="8494184"/>
                  <a:pt x="8614833" y="8710084"/>
                  <a:pt x="8496300" y="8883650"/>
                </a:cubicBezTo>
                <a:cubicBezTo>
                  <a:pt x="8377766" y="9057216"/>
                  <a:pt x="8214783" y="9245600"/>
                  <a:pt x="8007350" y="9448800"/>
                </a:cubicBezTo>
                <a:cubicBezTo>
                  <a:pt x="7799916" y="9652000"/>
                  <a:pt x="7675033" y="9766300"/>
                  <a:pt x="7632700" y="9791700"/>
                </a:cubicBezTo>
                <a:cubicBezTo>
                  <a:pt x="7590366" y="9817100"/>
                  <a:pt x="7556500" y="9829800"/>
                  <a:pt x="7531100" y="9829800"/>
                </a:cubicBezTo>
                <a:cubicBezTo>
                  <a:pt x="7446433" y="9829800"/>
                  <a:pt x="7315200" y="9747250"/>
                  <a:pt x="7137400" y="9582150"/>
                </a:cubicBezTo>
                <a:cubicBezTo>
                  <a:pt x="6959600" y="9417050"/>
                  <a:pt x="6690783" y="9192683"/>
                  <a:pt x="6330950" y="8909050"/>
                </a:cubicBezTo>
                <a:cubicBezTo>
                  <a:pt x="5971116" y="8625417"/>
                  <a:pt x="5719233" y="8458200"/>
                  <a:pt x="5575300" y="8407400"/>
                </a:cubicBezTo>
                <a:cubicBezTo>
                  <a:pt x="5431366" y="8356600"/>
                  <a:pt x="5272616" y="8238067"/>
                  <a:pt x="5099050" y="8051800"/>
                </a:cubicBezTo>
                <a:cubicBezTo>
                  <a:pt x="4925483" y="7865534"/>
                  <a:pt x="4838700" y="7751234"/>
                  <a:pt x="4838700" y="7708900"/>
                </a:cubicBezTo>
                <a:cubicBezTo>
                  <a:pt x="4838700" y="7666567"/>
                  <a:pt x="4851400" y="7632700"/>
                  <a:pt x="4876800" y="7607300"/>
                </a:cubicBezTo>
                <a:cubicBezTo>
                  <a:pt x="4902200" y="7581900"/>
                  <a:pt x="4942416" y="7569200"/>
                  <a:pt x="4997450" y="7569200"/>
                </a:cubicBezTo>
                <a:cubicBezTo>
                  <a:pt x="5052483" y="7569200"/>
                  <a:pt x="5166783" y="7603067"/>
                  <a:pt x="5340350" y="7670800"/>
                </a:cubicBezTo>
                <a:cubicBezTo>
                  <a:pt x="5513916" y="7738534"/>
                  <a:pt x="5759450" y="7793567"/>
                  <a:pt x="6076950" y="7835900"/>
                </a:cubicBezTo>
                <a:cubicBezTo>
                  <a:pt x="6394450" y="7878234"/>
                  <a:pt x="6661150" y="7899400"/>
                  <a:pt x="6877050" y="7899400"/>
                </a:cubicBezTo>
                <a:cubicBezTo>
                  <a:pt x="7092950" y="7899400"/>
                  <a:pt x="7241116" y="7869767"/>
                  <a:pt x="7321550" y="7810500"/>
                </a:cubicBezTo>
                <a:cubicBezTo>
                  <a:pt x="7401983" y="7751234"/>
                  <a:pt x="7501466" y="7541684"/>
                  <a:pt x="7620000" y="7181850"/>
                </a:cubicBezTo>
                <a:cubicBezTo>
                  <a:pt x="7738533" y="6822017"/>
                  <a:pt x="7838016" y="6364817"/>
                  <a:pt x="7918450" y="5810250"/>
                </a:cubicBezTo>
                <a:cubicBezTo>
                  <a:pt x="7998883" y="5255684"/>
                  <a:pt x="8039100" y="4747684"/>
                  <a:pt x="8039100" y="4286250"/>
                </a:cubicBezTo>
                <a:cubicBezTo>
                  <a:pt x="8039100" y="3824817"/>
                  <a:pt x="8022166" y="3532717"/>
                  <a:pt x="7988300" y="3409950"/>
                </a:cubicBezTo>
                <a:cubicBezTo>
                  <a:pt x="7954433" y="3287184"/>
                  <a:pt x="7880350" y="3208867"/>
                  <a:pt x="7766050" y="3175000"/>
                </a:cubicBezTo>
                <a:cubicBezTo>
                  <a:pt x="7651750" y="3141134"/>
                  <a:pt x="7399866" y="3124200"/>
                  <a:pt x="7010400" y="3124200"/>
                </a:cubicBezTo>
                <a:cubicBezTo>
                  <a:pt x="6620933" y="3124200"/>
                  <a:pt x="6193366" y="3187700"/>
                  <a:pt x="5727700" y="3314700"/>
                </a:cubicBezTo>
                <a:cubicBezTo>
                  <a:pt x="5262033" y="3441700"/>
                  <a:pt x="4921250" y="3566584"/>
                  <a:pt x="4705350" y="3689350"/>
                </a:cubicBezTo>
                <a:cubicBezTo>
                  <a:pt x="4489450" y="3812117"/>
                  <a:pt x="4279900" y="3873500"/>
                  <a:pt x="4076700" y="3873500"/>
                </a:cubicBezTo>
                <a:cubicBezTo>
                  <a:pt x="3992033" y="3873500"/>
                  <a:pt x="3837516" y="3852334"/>
                  <a:pt x="3613150" y="3810000"/>
                </a:cubicBezTo>
                <a:cubicBezTo>
                  <a:pt x="3388783" y="3767667"/>
                  <a:pt x="3077633" y="3746500"/>
                  <a:pt x="2679700" y="3746500"/>
                </a:cubicBezTo>
                <a:cubicBezTo>
                  <a:pt x="2578100" y="3839634"/>
                  <a:pt x="2421466" y="3911600"/>
                  <a:pt x="2209800" y="3962400"/>
                </a:cubicBezTo>
                <a:cubicBezTo>
                  <a:pt x="2006600" y="4216400"/>
                  <a:pt x="1816100" y="4597400"/>
                  <a:pt x="1638300" y="5105400"/>
                </a:cubicBezTo>
                <a:cubicBezTo>
                  <a:pt x="1655233" y="5232400"/>
                  <a:pt x="1663700" y="5353050"/>
                  <a:pt x="1663700" y="5467350"/>
                </a:cubicBezTo>
                <a:cubicBezTo>
                  <a:pt x="1663700" y="5581650"/>
                  <a:pt x="1651000" y="5721350"/>
                  <a:pt x="1625600" y="5886450"/>
                </a:cubicBezTo>
                <a:cubicBezTo>
                  <a:pt x="1600200" y="6051550"/>
                  <a:pt x="1587500" y="6227234"/>
                  <a:pt x="1587500" y="6413500"/>
                </a:cubicBezTo>
                <a:cubicBezTo>
                  <a:pt x="1587500" y="6599767"/>
                  <a:pt x="1606550" y="6788150"/>
                  <a:pt x="1644650" y="6978650"/>
                </a:cubicBezTo>
                <a:cubicBezTo>
                  <a:pt x="1682750" y="7169150"/>
                  <a:pt x="1701800" y="7408334"/>
                  <a:pt x="1701800" y="7696200"/>
                </a:cubicBezTo>
                <a:cubicBezTo>
                  <a:pt x="1701800" y="7984067"/>
                  <a:pt x="1689100" y="8163984"/>
                  <a:pt x="1663700" y="8235950"/>
                </a:cubicBezTo>
                <a:cubicBezTo>
                  <a:pt x="1638300" y="8307917"/>
                  <a:pt x="1598083" y="8343900"/>
                  <a:pt x="1543050" y="8343900"/>
                </a:cubicBezTo>
                <a:cubicBezTo>
                  <a:pt x="1488016" y="8343900"/>
                  <a:pt x="1411816" y="8305800"/>
                  <a:pt x="1314450" y="8229600"/>
                </a:cubicBezTo>
                <a:cubicBezTo>
                  <a:pt x="1217083" y="8153400"/>
                  <a:pt x="1123950" y="8043334"/>
                  <a:pt x="1035050" y="7899400"/>
                </a:cubicBezTo>
                <a:cubicBezTo>
                  <a:pt x="946150" y="7755467"/>
                  <a:pt x="863600" y="7579784"/>
                  <a:pt x="787400" y="7372350"/>
                </a:cubicBezTo>
                <a:cubicBezTo>
                  <a:pt x="711200" y="7164917"/>
                  <a:pt x="673100" y="6980767"/>
                  <a:pt x="673100" y="6819900"/>
                </a:cubicBezTo>
                <a:lnTo>
                  <a:pt x="673100" y="6362700"/>
                </a:lnTo>
                <a:cubicBezTo>
                  <a:pt x="673100" y="5676900"/>
                  <a:pt x="643466" y="5185834"/>
                  <a:pt x="584200" y="4889500"/>
                </a:cubicBezTo>
                <a:cubicBezTo>
                  <a:pt x="524933" y="4593167"/>
                  <a:pt x="412750" y="4339167"/>
                  <a:pt x="247650" y="4127500"/>
                </a:cubicBezTo>
                <a:cubicBezTo>
                  <a:pt x="82550" y="3915834"/>
                  <a:pt x="0" y="3742267"/>
                  <a:pt x="0" y="3606800"/>
                </a:cubicBezTo>
                <a:cubicBezTo>
                  <a:pt x="0" y="3471334"/>
                  <a:pt x="29633" y="3403600"/>
                  <a:pt x="88900" y="3403600"/>
                </a:cubicBezTo>
                <a:cubicBezTo>
                  <a:pt x="148166" y="3403600"/>
                  <a:pt x="237066" y="3454400"/>
                  <a:pt x="355600" y="3556000"/>
                </a:cubicBezTo>
                <a:cubicBezTo>
                  <a:pt x="474133" y="3657600"/>
                  <a:pt x="567266" y="3733800"/>
                  <a:pt x="635000" y="3784600"/>
                </a:cubicBezTo>
                <a:cubicBezTo>
                  <a:pt x="677333" y="3657600"/>
                  <a:pt x="715433" y="3579284"/>
                  <a:pt x="749300" y="3549650"/>
                </a:cubicBezTo>
                <a:cubicBezTo>
                  <a:pt x="783166" y="3520017"/>
                  <a:pt x="846666" y="3505200"/>
                  <a:pt x="939800" y="3505200"/>
                </a:cubicBezTo>
                <a:cubicBezTo>
                  <a:pt x="1210733" y="3505200"/>
                  <a:pt x="1496483" y="3363384"/>
                  <a:pt x="1797050" y="3079750"/>
                </a:cubicBezTo>
                <a:cubicBezTo>
                  <a:pt x="2097616" y="2796117"/>
                  <a:pt x="2372783" y="2417234"/>
                  <a:pt x="2622550" y="1943100"/>
                </a:cubicBezTo>
                <a:cubicBezTo>
                  <a:pt x="2872316" y="1468967"/>
                  <a:pt x="2997200" y="1138767"/>
                  <a:pt x="2997200" y="952500"/>
                </a:cubicBezTo>
                <a:cubicBezTo>
                  <a:pt x="2997200" y="876300"/>
                  <a:pt x="2976033" y="795867"/>
                  <a:pt x="2933700" y="711200"/>
                </a:cubicBezTo>
                <a:cubicBezTo>
                  <a:pt x="2798233" y="440267"/>
                  <a:pt x="2730500" y="232834"/>
                  <a:pt x="2730500" y="88900"/>
                </a:cubicBezTo>
                <a:cubicBezTo>
                  <a:pt x="2730500" y="29634"/>
                  <a:pt x="2749550" y="0"/>
                  <a:pt x="2787650" y="0"/>
                </a:cubicBezTo>
                <a:cubicBezTo>
                  <a:pt x="2825750" y="0"/>
                  <a:pt x="2887133" y="46567"/>
                  <a:pt x="2971800" y="139700"/>
                </a:cubicBezTo>
                <a:cubicBezTo>
                  <a:pt x="3098800" y="283634"/>
                  <a:pt x="3289300" y="383117"/>
                  <a:pt x="3543300" y="438150"/>
                </a:cubicBezTo>
                <a:cubicBezTo>
                  <a:pt x="3797300" y="493184"/>
                  <a:pt x="4047066" y="647700"/>
                  <a:pt x="4292600" y="901700"/>
                </a:cubicBezTo>
                <a:cubicBezTo>
                  <a:pt x="4538133" y="1155700"/>
                  <a:pt x="4660900" y="1384300"/>
                  <a:pt x="4660900" y="1587500"/>
                </a:cubicBezTo>
                <a:cubicBezTo>
                  <a:pt x="4660900" y="1790700"/>
                  <a:pt x="4533900" y="1960034"/>
                  <a:pt x="4279900" y="2095500"/>
                </a:cubicBezTo>
                <a:cubicBezTo>
                  <a:pt x="4186766" y="2146300"/>
                  <a:pt x="4044950" y="2273300"/>
                  <a:pt x="3854450" y="2476500"/>
                </a:cubicBezTo>
                <a:cubicBezTo>
                  <a:pt x="3663950" y="2679700"/>
                  <a:pt x="3509433" y="2865967"/>
                  <a:pt x="3390900" y="3035300"/>
                </a:cubicBezTo>
                <a:close/>
                <a:moveTo>
                  <a:pt x="1892300" y="4064000"/>
                </a:moveTo>
                <a:cubicBezTo>
                  <a:pt x="1621366" y="4148667"/>
                  <a:pt x="1329266" y="4178300"/>
                  <a:pt x="1016000" y="4152900"/>
                </a:cubicBezTo>
                <a:cubicBezTo>
                  <a:pt x="1227666" y="4305300"/>
                  <a:pt x="1397000" y="4512734"/>
                  <a:pt x="1524000" y="4775200"/>
                </a:cubicBezTo>
                <a:cubicBezTo>
                  <a:pt x="1676400" y="4504267"/>
                  <a:pt x="1799166" y="4267200"/>
                  <a:pt x="1892300" y="4064000"/>
                </a:cubicBezTo>
                <a:close/>
                <a:moveTo>
                  <a:pt x="3035300" y="5168900"/>
                </a:moveTo>
                <a:cubicBezTo>
                  <a:pt x="3331633" y="5067300"/>
                  <a:pt x="3831166" y="4792134"/>
                  <a:pt x="4533900" y="4343400"/>
                </a:cubicBezTo>
                <a:cubicBezTo>
                  <a:pt x="4728633" y="4216400"/>
                  <a:pt x="4883150" y="4152900"/>
                  <a:pt x="4997450" y="4152900"/>
                </a:cubicBezTo>
                <a:cubicBezTo>
                  <a:pt x="5111750" y="4152900"/>
                  <a:pt x="5291666" y="4191000"/>
                  <a:pt x="5537200" y="4267200"/>
                </a:cubicBezTo>
                <a:cubicBezTo>
                  <a:pt x="5782733" y="4343400"/>
                  <a:pt x="6000750" y="4483100"/>
                  <a:pt x="6191250" y="4686300"/>
                </a:cubicBezTo>
                <a:cubicBezTo>
                  <a:pt x="6381750" y="4889500"/>
                  <a:pt x="6477000" y="5067300"/>
                  <a:pt x="6477000" y="5219700"/>
                </a:cubicBezTo>
                <a:cubicBezTo>
                  <a:pt x="6477000" y="5372100"/>
                  <a:pt x="6430433" y="5507567"/>
                  <a:pt x="6337300" y="5626100"/>
                </a:cubicBezTo>
                <a:cubicBezTo>
                  <a:pt x="6057900" y="5981700"/>
                  <a:pt x="5837766" y="6337300"/>
                  <a:pt x="5676900" y="6692900"/>
                </a:cubicBezTo>
                <a:cubicBezTo>
                  <a:pt x="5693833" y="6819900"/>
                  <a:pt x="5702300" y="6927850"/>
                  <a:pt x="5702300" y="7016750"/>
                </a:cubicBezTo>
                <a:cubicBezTo>
                  <a:pt x="5702300" y="7105650"/>
                  <a:pt x="5674783" y="7167034"/>
                  <a:pt x="5619750" y="7200900"/>
                </a:cubicBezTo>
                <a:cubicBezTo>
                  <a:pt x="5564716" y="7234767"/>
                  <a:pt x="5452533" y="7260167"/>
                  <a:pt x="5283200" y="7277100"/>
                </a:cubicBezTo>
                <a:cubicBezTo>
                  <a:pt x="4555066" y="7336367"/>
                  <a:pt x="4013200" y="7505700"/>
                  <a:pt x="3657600" y="7785100"/>
                </a:cubicBezTo>
                <a:cubicBezTo>
                  <a:pt x="3598333" y="7937500"/>
                  <a:pt x="3524250" y="8013700"/>
                  <a:pt x="3435350" y="8013700"/>
                </a:cubicBezTo>
                <a:cubicBezTo>
                  <a:pt x="3346450" y="8013700"/>
                  <a:pt x="3194050" y="7869767"/>
                  <a:pt x="2978150" y="7581900"/>
                </a:cubicBezTo>
                <a:cubicBezTo>
                  <a:pt x="2762250" y="7294034"/>
                  <a:pt x="2654300" y="7006167"/>
                  <a:pt x="2654300" y="6718300"/>
                </a:cubicBezTo>
                <a:lnTo>
                  <a:pt x="2667000" y="6489700"/>
                </a:lnTo>
                <a:cubicBezTo>
                  <a:pt x="2667000" y="6421967"/>
                  <a:pt x="2628900" y="6203950"/>
                  <a:pt x="2552700" y="5835650"/>
                </a:cubicBezTo>
                <a:cubicBezTo>
                  <a:pt x="2476500" y="5467350"/>
                  <a:pt x="2421466" y="5249334"/>
                  <a:pt x="2387600" y="5181600"/>
                </a:cubicBezTo>
                <a:cubicBezTo>
                  <a:pt x="2353733" y="5113867"/>
                  <a:pt x="2336800" y="5037667"/>
                  <a:pt x="2336800" y="4953000"/>
                </a:cubicBezTo>
                <a:cubicBezTo>
                  <a:pt x="2336800" y="4792134"/>
                  <a:pt x="2400300" y="4711700"/>
                  <a:pt x="2527300" y="4711700"/>
                </a:cubicBezTo>
                <a:cubicBezTo>
                  <a:pt x="2603500" y="4711700"/>
                  <a:pt x="2679700" y="4760384"/>
                  <a:pt x="2755900" y="4857750"/>
                </a:cubicBezTo>
                <a:cubicBezTo>
                  <a:pt x="2832100" y="4955117"/>
                  <a:pt x="2925233" y="5058834"/>
                  <a:pt x="3035300" y="5168900"/>
                </a:cubicBezTo>
                <a:close/>
                <a:moveTo>
                  <a:pt x="4965700" y="5410200"/>
                </a:moveTo>
                <a:cubicBezTo>
                  <a:pt x="4533900" y="5562600"/>
                  <a:pt x="4055533" y="5685367"/>
                  <a:pt x="3530600" y="5778500"/>
                </a:cubicBezTo>
                <a:cubicBezTo>
                  <a:pt x="3666066" y="5964767"/>
                  <a:pt x="3733800" y="6112934"/>
                  <a:pt x="3733800" y="6223000"/>
                </a:cubicBezTo>
                <a:cubicBezTo>
                  <a:pt x="3733800" y="6333067"/>
                  <a:pt x="3725333" y="6417734"/>
                  <a:pt x="3708400" y="6477000"/>
                </a:cubicBezTo>
                <a:cubicBezTo>
                  <a:pt x="4207933" y="6383867"/>
                  <a:pt x="4531783" y="6286500"/>
                  <a:pt x="4679950" y="6184900"/>
                </a:cubicBezTo>
                <a:cubicBezTo>
                  <a:pt x="4828116" y="6083300"/>
                  <a:pt x="4923366" y="5825067"/>
                  <a:pt x="4965700" y="54102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6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Freeform 131"/>
          <p:cNvSpPr/>
          <p:nvPr/>
        </p:nvSpPr>
        <p:spPr>
          <a:xfrm rot="0" flipH="0" flipV="0">
            <a:off x="5108733" y="4506646"/>
            <a:ext cx="405384" cy="531571"/>
          </a:xfrm>
          <a:custGeom>
            <a:pathLst>
              <a:path w="8445500" h="11074400">
                <a:moveTo>
                  <a:pt x="5257800" y="7912100"/>
                </a:moveTo>
                <a:cubicBezTo>
                  <a:pt x="6189133" y="7708900"/>
                  <a:pt x="6832600" y="7607300"/>
                  <a:pt x="7188200" y="7607300"/>
                </a:cubicBezTo>
                <a:cubicBezTo>
                  <a:pt x="7543800" y="7607300"/>
                  <a:pt x="7842250" y="7706784"/>
                  <a:pt x="8083550" y="7905750"/>
                </a:cubicBezTo>
                <a:cubicBezTo>
                  <a:pt x="8324850" y="8104717"/>
                  <a:pt x="8445500" y="8335434"/>
                  <a:pt x="8445500" y="8597900"/>
                </a:cubicBezTo>
                <a:cubicBezTo>
                  <a:pt x="8445500" y="8707967"/>
                  <a:pt x="8398933" y="8953500"/>
                  <a:pt x="8305800" y="9334500"/>
                </a:cubicBezTo>
                <a:cubicBezTo>
                  <a:pt x="8212666" y="9715500"/>
                  <a:pt x="8089900" y="9906000"/>
                  <a:pt x="7937500" y="9906000"/>
                </a:cubicBezTo>
                <a:cubicBezTo>
                  <a:pt x="7869766" y="9906000"/>
                  <a:pt x="7785100" y="9865783"/>
                  <a:pt x="7683500" y="9785350"/>
                </a:cubicBezTo>
                <a:cubicBezTo>
                  <a:pt x="7581900" y="9704916"/>
                  <a:pt x="7325783" y="9565216"/>
                  <a:pt x="6915150" y="9366250"/>
                </a:cubicBezTo>
                <a:cubicBezTo>
                  <a:pt x="6504516" y="9167284"/>
                  <a:pt x="6197600" y="9040284"/>
                  <a:pt x="5994400" y="8985250"/>
                </a:cubicBezTo>
                <a:cubicBezTo>
                  <a:pt x="5791200" y="8930217"/>
                  <a:pt x="5689600" y="8856134"/>
                  <a:pt x="5689600" y="8763000"/>
                </a:cubicBezTo>
                <a:cubicBezTo>
                  <a:pt x="5689600" y="8729134"/>
                  <a:pt x="5770033" y="8712200"/>
                  <a:pt x="5930900" y="8712200"/>
                </a:cubicBezTo>
                <a:lnTo>
                  <a:pt x="6477000" y="8712200"/>
                </a:lnTo>
                <a:cubicBezTo>
                  <a:pt x="6874933" y="8712200"/>
                  <a:pt x="7073900" y="8606367"/>
                  <a:pt x="7073900" y="8394700"/>
                </a:cubicBezTo>
                <a:cubicBezTo>
                  <a:pt x="7073900" y="8301567"/>
                  <a:pt x="7044266" y="8223250"/>
                  <a:pt x="6985000" y="8159750"/>
                </a:cubicBezTo>
                <a:cubicBezTo>
                  <a:pt x="6925733" y="8096250"/>
                  <a:pt x="6843183" y="8064500"/>
                  <a:pt x="6737350" y="8064500"/>
                </a:cubicBezTo>
                <a:cubicBezTo>
                  <a:pt x="6631516" y="8064500"/>
                  <a:pt x="6419850" y="8094134"/>
                  <a:pt x="6102350" y="8153400"/>
                </a:cubicBezTo>
                <a:cubicBezTo>
                  <a:pt x="5784850" y="8212667"/>
                  <a:pt x="5524500" y="8276167"/>
                  <a:pt x="5321300" y="8343900"/>
                </a:cubicBezTo>
                <a:cubicBezTo>
                  <a:pt x="5346700" y="8555567"/>
                  <a:pt x="5359400" y="8837084"/>
                  <a:pt x="5359400" y="9188450"/>
                </a:cubicBezTo>
                <a:cubicBezTo>
                  <a:pt x="5359400" y="9539816"/>
                  <a:pt x="5325533" y="9941983"/>
                  <a:pt x="5257800" y="10394950"/>
                </a:cubicBezTo>
                <a:cubicBezTo>
                  <a:pt x="5190066" y="10847916"/>
                  <a:pt x="5077883" y="11074400"/>
                  <a:pt x="4921250" y="11074400"/>
                </a:cubicBezTo>
                <a:cubicBezTo>
                  <a:pt x="4764616" y="11074400"/>
                  <a:pt x="4504266" y="10841566"/>
                  <a:pt x="4140200" y="10375900"/>
                </a:cubicBezTo>
                <a:cubicBezTo>
                  <a:pt x="3776133" y="9910233"/>
                  <a:pt x="3382433" y="9592733"/>
                  <a:pt x="2959100" y="9423400"/>
                </a:cubicBezTo>
                <a:cubicBezTo>
                  <a:pt x="2451100" y="9745133"/>
                  <a:pt x="2154766" y="10062633"/>
                  <a:pt x="2070100" y="10375900"/>
                </a:cubicBezTo>
                <a:cubicBezTo>
                  <a:pt x="1934633" y="10680700"/>
                  <a:pt x="1794933" y="10833100"/>
                  <a:pt x="1651000" y="10833100"/>
                </a:cubicBezTo>
                <a:cubicBezTo>
                  <a:pt x="1447800" y="10833100"/>
                  <a:pt x="1240366" y="10668000"/>
                  <a:pt x="1028700" y="10337800"/>
                </a:cubicBezTo>
                <a:cubicBezTo>
                  <a:pt x="817033" y="10007600"/>
                  <a:pt x="711200" y="9804400"/>
                  <a:pt x="711200" y="9728200"/>
                </a:cubicBezTo>
                <a:cubicBezTo>
                  <a:pt x="711200" y="9685866"/>
                  <a:pt x="738716" y="9628716"/>
                  <a:pt x="793750" y="9556750"/>
                </a:cubicBezTo>
                <a:cubicBezTo>
                  <a:pt x="848783" y="9484783"/>
                  <a:pt x="927100" y="9313334"/>
                  <a:pt x="1028700" y="9042400"/>
                </a:cubicBezTo>
                <a:cubicBezTo>
                  <a:pt x="1130300" y="8771467"/>
                  <a:pt x="1214966" y="8593667"/>
                  <a:pt x="1282700" y="8509000"/>
                </a:cubicBezTo>
                <a:cubicBezTo>
                  <a:pt x="1350433" y="8424334"/>
                  <a:pt x="1452033" y="8382000"/>
                  <a:pt x="1587500" y="8382000"/>
                </a:cubicBezTo>
                <a:cubicBezTo>
                  <a:pt x="1799166" y="8382000"/>
                  <a:pt x="1921933" y="8475134"/>
                  <a:pt x="1955800" y="8661400"/>
                </a:cubicBezTo>
                <a:cubicBezTo>
                  <a:pt x="2108200" y="8746067"/>
                  <a:pt x="2228850" y="8788400"/>
                  <a:pt x="2317750" y="8788400"/>
                </a:cubicBezTo>
                <a:cubicBezTo>
                  <a:pt x="2406650" y="8788400"/>
                  <a:pt x="2504016" y="8763000"/>
                  <a:pt x="2609850" y="8712200"/>
                </a:cubicBezTo>
                <a:cubicBezTo>
                  <a:pt x="2715683" y="8661400"/>
                  <a:pt x="2950633" y="8570384"/>
                  <a:pt x="3314700" y="8439150"/>
                </a:cubicBezTo>
                <a:cubicBezTo>
                  <a:pt x="3678766" y="8307917"/>
                  <a:pt x="3958166" y="8221134"/>
                  <a:pt x="4152900" y="8178800"/>
                </a:cubicBezTo>
                <a:cubicBezTo>
                  <a:pt x="4220633" y="7730067"/>
                  <a:pt x="4254500" y="7209367"/>
                  <a:pt x="4254500" y="6616700"/>
                </a:cubicBezTo>
                <a:cubicBezTo>
                  <a:pt x="3407833" y="7344834"/>
                  <a:pt x="2921000" y="7774517"/>
                  <a:pt x="2794000" y="7905750"/>
                </a:cubicBezTo>
                <a:cubicBezTo>
                  <a:pt x="2667000" y="8036984"/>
                  <a:pt x="2563283" y="8102600"/>
                  <a:pt x="2482850" y="8102600"/>
                </a:cubicBezTo>
                <a:cubicBezTo>
                  <a:pt x="2402416" y="8102600"/>
                  <a:pt x="2307166" y="8017934"/>
                  <a:pt x="2197100" y="7848600"/>
                </a:cubicBezTo>
                <a:lnTo>
                  <a:pt x="1778000" y="7239000"/>
                </a:lnTo>
                <a:cubicBezTo>
                  <a:pt x="1608666" y="6993467"/>
                  <a:pt x="1524000" y="6828367"/>
                  <a:pt x="1524000" y="6743700"/>
                </a:cubicBezTo>
                <a:cubicBezTo>
                  <a:pt x="1524000" y="6659034"/>
                  <a:pt x="1553633" y="6557434"/>
                  <a:pt x="1612900" y="6438900"/>
                </a:cubicBezTo>
                <a:cubicBezTo>
                  <a:pt x="2044700" y="5566834"/>
                  <a:pt x="2370666" y="4809067"/>
                  <a:pt x="2590800" y="4165600"/>
                </a:cubicBezTo>
                <a:cubicBezTo>
                  <a:pt x="2463800" y="4233334"/>
                  <a:pt x="2222500" y="4428067"/>
                  <a:pt x="1866900" y="4749800"/>
                </a:cubicBezTo>
                <a:cubicBezTo>
                  <a:pt x="1799166" y="4809067"/>
                  <a:pt x="1710266" y="4838700"/>
                  <a:pt x="1600200" y="4838700"/>
                </a:cubicBezTo>
                <a:cubicBezTo>
                  <a:pt x="1278466" y="4838700"/>
                  <a:pt x="931333" y="4605867"/>
                  <a:pt x="558800" y="4140200"/>
                </a:cubicBezTo>
                <a:cubicBezTo>
                  <a:pt x="186266" y="3674534"/>
                  <a:pt x="0" y="3399367"/>
                  <a:pt x="0" y="3314700"/>
                </a:cubicBezTo>
                <a:cubicBezTo>
                  <a:pt x="0" y="3280834"/>
                  <a:pt x="25400" y="3263900"/>
                  <a:pt x="76200" y="3263900"/>
                </a:cubicBezTo>
                <a:cubicBezTo>
                  <a:pt x="127000" y="3263900"/>
                  <a:pt x="203200" y="3280834"/>
                  <a:pt x="304800" y="3314700"/>
                </a:cubicBezTo>
                <a:cubicBezTo>
                  <a:pt x="406400" y="3348567"/>
                  <a:pt x="529166" y="3365500"/>
                  <a:pt x="673100" y="3365500"/>
                </a:cubicBezTo>
                <a:cubicBezTo>
                  <a:pt x="817033" y="3365500"/>
                  <a:pt x="1068916" y="3291417"/>
                  <a:pt x="1428750" y="3143250"/>
                </a:cubicBezTo>
                <a:cubicBezTo>
                  <a:pt x="1788583" y="2995084"/>
                  <a:pt x="2294466" y="2827867"/>
                  <a:pt x="2946400" y="2641600"/>
                </a:cubicBezTo>
                <a:cubicBezTo>
                  <a:pt x="3039533" y="2548467"/>
                  <a:pt x="3124200" y="2421467"/>
                  <a:pt x="3200400" y="2260600"/>
                </a:cubicBezTo>
                <a:cubicBezTo>
                  <a:pt x="3276600" y="2099734"/>
                  <a:pt x="3418416" y="1731434"/>
                  <a:pt x="3625850" y="1155700"/>
                </a:cubicBezTo>
                <a:cubicBezTo>
                  <a:pt x="3833283" y="579967"/>
                  <a:pt x="3983566" y="243417"/>
                  <a:pt x="4076700" y="146050"/>
                </a:cubicBezTo>
                <a:cubicBezTo>
                  <a:pt x="4169833" y="48684"/>
                  <a:pt x="4309533" y="0"/>
                  <a:pt x="4495800" y="0"/>
                </a:cubicBezTo>
                <a:cubicBezTo>
                  <a:pt x="4682066" y="0"/>
                  <a:pt x="4847166" y="55034"/>
                  <a:pt x="4991100" y="165100"/>
                </a:cubicBezTo>
                <a:cubicBezTo>
                  <a:pt x="5135033" y="275167"/>
                  <a:pt x="5215466" y="397934"/>
                  <a:pt x="5232400" y="533400"/>
                </a:cubicBezTo>
                <a:cubicBezTo>
                  <a:pt x="5393266" y="838200"/>
                  <a:pt x="5545666" y="1064684"/>
                  <a:pt x="5689600" y="1212850"/>
                </a:cubicBezTo>
                <a:cubicBezTo>
                  <a:pt x="5833533" y="1361017"/>
                  <a:pt x="6036733" y="1477434"/>
                  <a:pt x="6299200" y="1562100"/>
                </a:cubicBezTo>
                <a:cubicBezTo>
                  <a:pt x="6587066" y="1562100"/>
                  <a:pt x="6798733" y="1604434"/>
                  <a:pt x="6934200" y="1689100"/>
                </a:cubicBezTo>
                <a:cubicBezTo>
                  <a:pt x="7069666" y="1773767"/>
                  <a:pt x="7137400" y="1926167"/>
                  <a:pt x="7137400" y="2146300"/>
                </a:cubicBezTo>
                <a:cubicBezTo>
                  <a:pt x="7137400" y="2366434"/>
                  <a:pt x="7073900" y="2520950"/>
                  <a:pt x="6946900" y="2609850"/>
                </a:cubicBezTo>
                <a:cubicBezTo>
                  <a:pt x="6819900" y="2698750"/>
                  <a:pt x="6557433" y="2777067"/>
                  <a:pt x="6159500" y="2844800"/>
                </a:cubicBezTo>
                <a:cubicBezTo>
                  <a:pt x="5448300" y="2954867"/>
                  <a:pt x="4715933" y="3145367"/>
                  <a:pt x="3962400" y="3416300"/>
                </a:cubicBezTo>
                <a:cubicBezTo>
                  <a:pt x="3699933" y="3983567"/>
                  <a:pt x="3471333" y="4533900"/>
                  <a:pt x="3276600" y="5067300"/>
                </a:cubicBezTo>
                <a:cubicBezTo>
                  <a:pt x="3081866" y="5600700"/>
                  <a:pt x="2984500" y="5911850"/>
                  <a:pt x="2984500" y="6000750"/>
                </a:cubicBezTo>
                <a:cubicBezTo>
                  <a:pt x="2984500" y="6089650"/>
                  <a:pt x="3009900" y="6134100"/>
                  <a:pt x="3060700" y="6134100"/>
                </a:cubicBezTo>
                <a:cubicBezTo>
                  <a:pt x="3111500" y="6134100"/>
                  <a:pt x="3170766" y="6108700"/>
                  <a:pt x="3238500" y="6057900"/>
                </a:cubicBezTo>
                <a:cubicBezTo>
                  <a:pt x="3551766" y="5820834"/>
                  <a:pt x="3920066" y="5626100"/>
                  <a:pt x="4343400" y="5473700"/>
                </a:cubicBezTo>
                <a:cubicBezTo>
                  <a:pt x="4419600" y="5143500"/>
                  <a:pt x="4457700" y="4813300"/>
                  <a:pt x="4457700" y="4483100"/>
                </a:cubicBezTo>
                <a:lnTo>
                  <a:pt x="4445000" y="4127500"/>
                </a:lnTo>
                <a:cubicBezTo>
                  <a:pt x="4445000" y="4051300"/>
                  <a:pt x="4468283" y="3985684"/>
                  <a:pt x="4514850" y="3930650"/>
                </a:cubicBezTo>
                <a:cubicBezTo>
                  <a:pt x="4561416" y="3875617"/>
                  <a:pt x="4618566" y="3848100"/>
                  <a:pt x="4686300" y="3848100"/>
                </a:cubicBezTo>
                <a:cubicBezTo>
                  <a:pt x="4847166" y="3848100"/>
                  <a:pt x="5024966" y="3941234"/>
                  <a:pt x="5219700" y="4127500"/>
                </a:cubicBezTo>
                <a:cubicBezTo>
                  <a:pt x="5414433" y="4313767"/>
                  <a:pt x="5571066" y="4567767"/>
                  <a:pt x="5689600" y="4889500"/>
                </a:cubicBezTo>
                <a:cubicBezTo>
                  <a:pt x="5748866" y="4881034"/>
                  <a:pt x="5831416" y="4876800"/>
                  <a:pt x="5937250" y="4876800"/>
                </a:cubicBezTo>
                <a:cubicBezTo>
                  <a:pt x="6043083" y="4876800"/>
                  <a:pt x="6144683" y="4914900"/>
                  <a:pt x="6242050" y="4991100"/>
                </a:cubicBezTo>
                <a:cubicBezTo>
                  <a:pt x="6339416" y="5067300"/>
                  <a:pt x="6388100" y="5166784"/>
                  <a:pt x="6388100" y="5289550"/>
                </a:cubicBezTo>
                <a:cubicBezTo>
                  <a:pt x="6388100" y="5412317"/>
                  <a:pt x="6297083" y="5581650"/>
                  <a:pt x="6115050" y="5797550"/>
                </a:cubicBezTo>
                <a:cubicBezTo>
                  <a:pt x="5933016" y="6013450"/>
                  <a:pt x="5681133" y="6134100"/>
                  <a:pt x="5359400" y="6159500"/>
                </a:cubicBezTo>
                <a:cubicBezTo>
                  <a:pt x="5283200" y="6362700"/>
                  <a:pt x="5245100" y="6614584"/>
                  <a:pt x="5245100" y="6915150"/>
                </a:cubicBezTo>
                <a:cubicBezTo>
                  <a:pt x="5245100" y="7215717"/>
                  <a:pt x="5249333" y="7548034"/>
                  <a:pt x="5257800" y="7912100"/>
                </a:cubicBezTo>
                <a:close/>
                <a:moveTo>
                  <a:pt x="5702300" y="1866900"/>
                </a:moveTo>
                <a:cubicBezTo>
                  <a:pt x="5532966" y="1553634"/>
                  <a:pt x="5321300" y="1278467"/>
                  <a:pt x="5067300" y="1041400"/>
                </a:cubicBezTo>
                <a:cubicBezTo>
                  <a:pt x="4948766" y="1447800"/>
                  <a:pt x="4762500" y="1841500"/>
                  <a:pt x="4508500" y="2222500"/>
                </a:cubicBezTo>
                <a:cubicBezTo>
                  <a:pt x="4703233" y="2154767"/>
                  <a:pt x="5101166" y="2036234"/>
                  <a:pt x="5702300" y="1866900"/>
                </a:cubicBezTo>
                <a:close/>
                <a:moveTo>
                  <a:pt x="4165600" y="8737600"/>
                </a:moveTo>
                <a:cubicBezTo>
                  <a:pt x="3987800" y="8856134"/>
                  <a:pt x="3763433" y="8978900"/>
                  <a:pt x="3492500" y="9105900"/>
                </a:cubicBezTo>
                <a:cubicBezTo>
                  <a:pt x="3509433" y="9190567"/>
                  <a:pt x="3577166" y="9232900"/>
                  <a:pt x="3695700" y="9232900"/>
                </a:cubicBezTo>
                <a:cubicBezTo>
                  <a:pt x="3814233" y="9232900"/>
                  <a:pt x="3920066" y="9215967"/>
                  <a:pt x="4013200" y="9182100"/>
                </a:cubicBezTo>
                <a:cubicBezTo>
                  <a:pt x="4106333" y="9148234"/>
                  <a:pt x="4157133" y="9000067"/>
                  <a:pt x="4165600" y="8737600"/>
                </a:cubicBezTo>
                <a:close/>
                <a:moveTo>
                  <a:pt x="2006600" y="8978900"/>
                </a:moveTo>
                <a:cubicBezTo>
                  <a:pt x="2006600" y="8919634"/>
                  <a:pt x="1964266" y="8890000"/>
                  <a:pt x="1879600" y="8890000"/>
                </a:cubicBezTo>
                <a:cubicBezTo>
                  <a:pt x="1845733" y="8890000"/>
                  <a:pt x="1820333" y="8909050"/>
                  <a:pt x="1803400" y="8947150"/>
                </a:cubicBezTo>
                <a:cubicBezTo>
                  <a:pt x="1786466" y="8985250"/>
                  <a:pt x="1778000" y="9021234"/>
                  <a:pt x="1778000" y="9055100"/>
                </a:cubicBezTo>
                <a:cubicBezTo>
                  <a:pt x="1778000" y="9088967"/>
                  <a:pt x="1799166" y="9105900"/>
                  <a:pt x="1841500" y="9105900"/>
                </a:cubicBezTo>
                <a:cubicBezTo>
                  <a:pt x="1883833" y="9105900"/>
                  <a:pt x="1921933" y="9093200"/>
                  <a:pt x="1955800" y="9067800"/>
                </a:cubicBezTo>
                <a:cubicBezTo>
                  <a:pt x="1989666" y="9042400"/>
                  <a:pt x="2006600" y="9012767"/>
                  <a:pt x="2006600" y="897890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658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45" name="Freeform 345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6" name="Freeform 346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7" name="Picture 104"/>
          <p:cNvPicPr>
            <a:picLocks noChangeAspect="0" noChangeArrowheads="1"/>
          </p:cNvPicPr>
          <p:nvPr/>
        </p:nvPicPr>
        <p:blipFill>
          <a:blip r:embed="rId3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48" name="Rectangle 348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49" name="Rectangle 349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50" name="Freeform 350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1" name="Freeform 351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2" name="Freeform 352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3" name="Freeform 353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4" name="Freeform 354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5" name="Freeform 355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6" name="Freeform 356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7" name="Freeform 357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8" name="Freeform 358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9" name="Freeform 359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0" name="Freeform 360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1" name="Freeform 361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2" name="Freeform 362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3" name="Freeform 363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4" name="Rectangle 364"/>
          <p:cNvSpPr/>
          <p:nvPr/>
        </p:nvSpPr>
        <p:spPr>
          <a:xfrm rot="0" flipH="0" flipV="0">
            <a:off x="776611" y="1035439"/>
            <a:ext cx="1676400" cy="7086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4.9 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多态</a:t>
            </a:r>
          </a:p>
        </p:txBody>
      </p:sp>
      <p:sp>
        <p:nvSpPr>
          <p:cNvPr id="365" name="Rectangle 365"/>
          <p:cNvSpPr/>
          <p:nvPr/>
        </p:nvSpPr>
        <p:spPr>
          <a:xfrm rot="0" flipH="0" flipV="0">
            <a:off x="848239" y="1937342"/>
            <a:ext cx="6705638" cy="94436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8"/>
            <a:r>
              <a:rPr lang="en-US" sz="3300" baseline="0" b="0" i="0" dirty="0" spc="0">
                <a:latin typeface="宋体" pitchFamily="0" charset="1"/>
              </a:rPr>
              <a:t>定义：某一类事物的多种存在形态。</a:t>
            </a:r>
          </a:p>
          <a:p>
            <a:pPr marL="0">
              <a:lnSpc>
                <a:spcPts val="3479"/>
              </a:lnSpc>
            </a:pPr>
            <a:r>
              <a:rPr lang="en-US" sz="1997" baseline="0" b="0" i="0" dirty="0" spc="1207">
                <a:latin typeface="Wingdings" pitchFamily="0" charset="1"/>
              </a:rPr>
              <a:t></a:t>
            </a:r>
            <a:r>
              <a:rPr lang="en-US" sz="2897" baseline="0" b="0" i="0" dirty="0" spc="0">
                <a:latin typeface="宋体" pitchFamily="0" charset="1"/>
              </a:rPr>
              <a:t>例：动物中猫，狗。</a:t>
            </a:r>
          </a:p>
        </p:txBody>
      </p:sp>
      <p:sp>
        <p:nvSpPr>
          <p:cNvPr id="366" name="Rectangle 366"/>
          <p:cNvSpPr/>
          <p:nvPr/>
        </p:nvSpPr>
        <p:spPr>
          <a:xfrm rot="0" flipH="0" flipV="0">
            <a:off x="848239" y="2856888"/>
            <a:ext cx="1027671" cy="4660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964234" algn="l"/>
              </a:tabLst>
            </a:pPr>
            <a:r>
              <a:rPr lang="en-US" sz="3025" baseline="-35673" b="0" i="0" dirty="0" spc="0">
                <a:latin typeface="Wingdings" pitchFamily="0" charset="1"/>
              </a:rPr>
              <a:t>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67" name="Rectangle 367"/>
          <p:cNvSpPr/>
          <p:nvPr/>
        </p:nvSpPr>
        <p:spPr>
          <a:xfrm rot="0" flipH="0" flipV="0">
            <a:off x="1812474" y="3298086"/>
            <a:ext cx="63436" cy="400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68" name="Rectangle 368"/>
          <p:cNvSpPr/>
          <p:nvPr/>
        </p:nvSpPr>
        <p:spPr>
          <a:xfrm rot="0" flipH="0" flipV="0">
            <a:off x="1191139" y="2879928"/>
            <a:ext cx="5156949" cy="8473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0" i="0" dirty="0" spc="0">
                <a:latin typeface="宋体" pitchFamily="0" charset="1"/>
              </a:rPr>
              <a:t>猫这个对象对应的类型是猫类型</a:t>
            </a:r>
          </a:p>
          <a:p>
            <a:pPr marL="114300">
              <a:lnSpc>
                <a:spcPts val="3197"/>
              </a:lnSpc>
            </a:pPr>
            <a:r>
              <a:rPr lang="en-US" sz="3600" baseline="0" b="0" i="0" dirty="0" spc="989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400" baseline="0" b="0" i="0" dirty="0" spc="667">
                <a:latin typeface="宋体" pitchFamily="0" charset="1"/>
              </a:rPr>
              <a:t>猫</a:t>
            </a:r>
            <a:r>
              <a:rPr lang="en-US" sz="2400" baseline="0" b="0" i="0" dirty="0" spc="0">
                <a:latin typeface="Arial" pitchFamily="0" charset="1"/>
              </a:rPr>
              <a:t>x = new </a:t>
            </a:r>
            <a:r>
              <a:rPr lang="en-US" sz="2400" baseline="0" b="0" i="0" dirty="0" spc="0">
                <a:latin typeface="宋体" pitchFamily="0" charset="1"/>
              </a:rPr>
              <a:t>猫</a:t>
            </a:r>
            <a:r>
              <a:rPr lang="en-US" sz="2400" baseline="0" b="0" i="0" dirty="0" spc="0">
                <a:latin typeface="Arial" pitchFamily="0" charset="1"/>
              </a:rPr>
              <a:t>();</a:t>
            </a:r>
          </a:p>
        </p:txBody>
      </p:sp>
      <p:sp>
        <p:nvSpPr>
          <p:cNvPr id="369" name="Rectangle 369"/>
          <p:cNvSpPr/>
          <p:nvPr/>
        </p:nvSpPr>
        <p:spPr>
          <a:xfrm rot="0" flipH="0" flipV="0">
            <a:off x="848239" y="3686886"/>
            <a:ext cx="7343061" cy="44297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1207">
                <a:latin typeface="Wingdings" pitchFamily="0" charset="1"/>
              </a:rPr>
              <a:t></a:t>
            </a:r>
            <a:r>
              <a:rPr lang="en-US" sz="2897" baseline="0" b="0" i="0" dirty="0" spc="0">
                <a:latin typeface="宋体" pitchFamily="0" charset="1"/>
              </a:rPr>
              <a:t>同时猫也是动物中的一种，也可以把猫称为</a:t>
            </a:r>
          </a:p>
        </p:txBody>
      </p:sp>
      <p:sp>
        <p:nvSpPr>
          <p:cNvPr id="370" name="Rectangle 370"/>
          <p:cNvSpPr/>
          <p:nvPr/>
        </p:nvSpPr>
        <p:spPr>
          <a:xfrm rot="0" flipH="0" flipV="0">
            <a:off x="1812474" y="3959906"/>
            <a:ext cx="7246016" cy="5804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154005" algn="l"/>
              </a:tabLst>
            </a:pPr>
            <a:r>
              <a:rPr lang="en-US" sz="1997" baseline="0" b="0" i="0" dirty="0" spc="0">
                <a:latin typeface="Times New Roman" pitchFamily="0" charset="1"/>
              </a:rPr>
              <a:t> 	</a:t>
            </a:r>
            <a:r>
              <a:rPr lang="en-US" sz="28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71" name="Rectangle 371"/>
          <p:cNvSpPr/>
          <p:nvPr/>
        </p:nvSpPr>
        <p:spPr>
          <a:xfrm rot="0" flipH="0" flipV="0">
            <a:off x="1191139" y="4039106"/>
            <a:ext cx="1104947" cy="4412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0" i="0" dirty="0" spc="0">
                <a:latin typeface="宋体" pitchFamily="0" charset="1"/>
              </a:rPr>
              <a:t>动物。</a:t>
            </a:r>
          </a:p>
        </p:txBody>
      </p:sp>
      <p:sp>
        <p:nvSpPr>
          <p:cNvPr id="372" name="Rectangle 372"/>
          <p:cNvSpPr/>
          <p:nvPr/>
        </p:nvSpPr>
        <p:spPr>
          <a:xfrm rot="0" flipH="0" flipV="0">
            <a:off x="1305439" y="4308907"/>
            <a:ext cx="2378038" cy="5102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120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1997" baseline="0" b="0" i="0" dirty="0" spc="0">
                <a:latin typeface="宋体" pitchFamily="0" charset="1"/>
              </a:rPr>
              <a:t>动</a:t>
            </a:r>
            <a:r>
              <a:rPr lang="en-US" sz="1997" baseline="0" b="0" i="0" dirty="0" spc="1110">
                <a:latin typeface="宋体" pitchFamily="0" charset="1"/>
              </a:rPr>
              <a:t>物</a:t>
            </a:r>
            <a:r>
              <a:rPr lang="en-US" sz="1997" baseline="0" b="0" i="0" dirty="0" spc="0">
                <a:latin typeface="Arial" pitchFamily="0" charset="1"/>
              </a:rPr>
              <a:t>y = new </a:t>
            </a:r>
            <a:r>
              <a:rPr lang="en-US" sz="1997" baseline="0" b="0" i="0" dirty="0" spc="0">
                <a:latin typeface="宋体" pitchFamily="0" charset="1"/>
              </a:rPr>
              <a:t>猫</a:t>
            </a:r>
            <a:r>
              <a:rPr lang="en-US" sz="1997" baseline="0" b="0" i="0" dirty="0" spc="0">
                <a:latin typeface="Arial" pitchFamily="0" charset="1"/>
              </a:rPr>
              <a:t>();</a:t>
            </a:r>
          </a:p>
        </p:txBody>
      </p:sp>
      <p:sp>
        <p:nvSpPr>
          <p:cNvPr id="373" name="Rectangle 373"/>
          <p:cNvSpPr/>
          <p:nvPr/>
        </p:nvSpPr>
        <p:spPr>
          <a:xfrm rot="0" flipH="0" flipV="0">
            <a:off x="1305439" y="4659584"/>
            <a:ext cx="1631365" cy="5077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1567928" algn="l"/>
              </a:tabLst>
            </a:pPr>
            <a:r>
              <a:rPr lang="en-US" sz="4545" baseline="9241" b="0" i="0" dirty="0" spc="0">
                <a:solidFill>
                  <a:srgbClr val="97CDCC"/>
                </a:solidFill>
                <a:latin typeface="Arial" pitchFamily="0" charset="1"/>
              </a:rPr>
              <a:t>•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74" name="Rectangle 374"/>
          <p:cNvSpPr/>
          <p:nvPr/>
        </p:nvSpPr>
        <p:spPr>
          <a:xfrm rot="0" flipH="0" flipV="0">
            <a:off x="1305439" y="4785553"/>
            <a:ext cx="5365008" cy="6538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750"/>
            <a:r>
              <a:rPr lang="en-US" sz="1997" baseline="0" b="0" i="0" dirty="0" spc="0">
                <a:latin typeface="宋体" pitchFamily="0" charset="1"/>
              </a:rPr>
              <a:t>动物是猫和狗具体事物中抽取出来的父类型。</a:t>
            </a:r>
          </a:p>
          <a:p>
            <a:pPr marL="0">
              <a:lnSpc>
                <a:spcPts val="2753"/>
              </a:lnSpc>
            </a:pPr>
            <a:r>
              <a:rPr lang="en-US" sz="3000" baseline="0" b="0" i="0" dirty="0" spc="120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1997" baseline="0" b="0" i="0" dirty="0" spc="0">
                <a:latin typeface="宋体" pitchFamily="0" charset="1"/>
              </a:rPr>
              <a:t>父类型引用指向了子类对象。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75" name="Freeform 375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6" name="Freeform 376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77" name="Picture 104"/>
          <p:cNvPicPr>
            <a:picLocks noChangeAspect="0" noChangeArrowheads="1"/>
          </p:cNvPicPr>
          <p:nvPr/>
        </p:nvPicPr>
        <p:blipFill>
          <a:blip r:embed="rId3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78" name="Rectangle 378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79" name="Rectangle 379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380" name="Freeform 380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1" name="Freeform 381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2" name="Freeform 382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3" name="Freeform 383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4" name="Freeform 384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5" name="Freeform 385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6" name="Freeform 386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7" name="Freeform 387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8" name="Freeform 388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9" name="Freeform 389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0" name="Freeform 390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1" name="Freeform 391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2" name="Freeform 392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3" name="Freeform 393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4" name="Rectangle 394"/>
          <p:cNvSpPr/>
          <p:nvPr/>
        </p:nvSpPr>
        <p:spPr>
          <a:xfrm rot="0" flipH="0" flipV="0">
            <a:off x="776611" y="1035439"/>
            <a:ext cx="1676400" cy="7086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4.9 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多态</a:t>
            </a:r>
          </a:p>
        </p:txBody>
      </p:sp>
      <p:sp>
        <p:nvSpPr>
          <p:cNvPr id="395" name="Rectangle 395"/>
          <p:cNvSpPr/>
          <p:nvPr/>
        </p:nvSpPr>
        <p:spPr>
          <a:xfrm rot="0" flipH="0" flipV="0">
            <a:off x="848239" y="2021916"/>
            <a:ext cx="1447847" cy="44297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1207">
                <a:latin typeface="Wingdings" pitchFamily="0" charset="1"/>
              </a:rPr>
              <a:t></a:t>
            </a:r>
            <a:r>
              <a:rPr lang="en-US" sz="2897" baseline="0" b="0" i="0" dirty="0" spc="0">
                <a:latin typeface="宋体" pitchFamily="0" charset="1"/>
              </a:rPr>
              <a:t>体现：</a:t>
            </a:r>
          </a:p>
        </p:txBody>
      </p:sp>
      <p:sp>
        <p:nvSpPr>
          <p:cNvPr id="396" name="Rectangle 396"/>
          <p:cNvSpPr/>
          <p:nvPr/>
        </p:nvSpPr>
        <p:spPr>
          <a:xfrm rot="0" flipH="0" flipV="0">
            <a:off x="1812474" y="2440074"/>
            <a:ext cx="63436" cy="400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97" name="Rectangle 397"/>
          <p:cNvSpPr/>
          <p:nvPr/>
        </p:nvSpPr>
        <p:spPr>
          <a:xfrm rot="0" flipH="0" flipV="0">
            <a:off x="848239" y="2539223"/>
            <a:ext cx="7467600" cy="8941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57200"/>
            <a:r>
              <a:rPr lang="en-US" sz="2400" baseline="0" b="0" i="0" dirty="0" spc="0">
                <a:latin typeface="宋体" pitchFamily="0" charset="1"/>
              </a:rPr>
              <a:t>父类或者接口的引用指向或者接收自己的子类对象。</a:t>
            </a:r>
          </a:p>
          <a:p>
            <a:pPr marL="0">
              <a:lnSpc>
                <a:spcPts val="4163"/>
              </a:lnSpc>
            </a:pPr>
            <a:r>
              <a:rPr lang="en-US" sz="1997" baseline="0" b="0" i="0" dirty="0" spc="1207">
                <a:latin typeface="Wingdings" pitchFamily="0" charset="1"/>
              </a:rPr>
              <a:t></a:t>
            </a:r>
            <a:r>
              <a:rPr lang="en-US" sz="2897" baseline="0" b="0" i="0" dirty="0" spc="0">
                <a:latin typeface="宋体" pitchFamily="0" charset="1"/>
              </a:rPr>
              <a:t>作用：</a:t>
            </a:r>
          </a:p>
        </p:txBody>
      </p:sp>
      <p:sp>
        <p:nvSpPr>
          <p:cNvPr id="398" name="Rectangle 398"/>
          <p:cNvSpPr/>
          <p:nvPr/>
        </p:nvSpPr>
        <p:spPr>
          <a:xfrm rot="0" flipH="0" flipV="0">
            <a:off x="1812474" y="3408576"/>
            <a:ext cx="63436" cy="400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99" name="Rectangle 399"/>
          <p:cNvSpPr/>
          <p:nvPr/>
        </p:nvSpPr>
        <p:spPr>
          <a:xfrm rot="0" flipH="0" flipV="0">
            <a:off x="848239" y="3507725"/>
            <a:ext cx="6858000" cy="8941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57200"/>
            <a:r>
              <a:rPr lang="en-US" sz="2400" baseline="0" b="0" i="0" dirty="0" spc="0">
                <a:latin typeface="宋体" pitchFamily="0" charset="1"/>
              </a:rPr>
              <a:t>多态的存在提高了程序的扩展性和后期可维护性</a:t>
            </a:r>
          </a:p>
          <a:p>
            <a:pPr marL="0">
              <a:lnSpc>
                <a:spcPts val="4163"/>
              </a:lnSpc>
            </a:pPr>
            <a:r>
              <a:rPr lang="en-US" sz="1997" baseline="0" b="0" i="0" dirty="0" spc="1207">
                <a:latin typeface="Wingdings" pitchFamily="0" charset="1"/>
              </a:rPr>
              <a:t></a:t>
            </a:r>
            <a:r>
              <a:rPr lang="en-US" sz="2897" baseline="0" b="0" i="0" dirty="0" spc="0">
                <a:latin typeface="宋体" pitchFamily="0" charset="1"/>
              </a:rPr>
              <a:t>前提：</a:t>
            </a:r>
          </a:p>
        </p:txBody>
      </p:sp>
      <p:sp>
        <p:nvSpPr>
          <p:cNvPr id="400" name="Rectangle 400"/>
          <p:cNvSpPr/>
          <p:nvPr/>
        </p:nvSpPr>
        <p:spPr>
          <a:xfrm rot="0" flipH="0" flipV="0">
            <a:off x="1305439" y="4183471"/>
            <a:ext cx="570471" cy="7119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507034" algn="l"/>
              </a:tabLst>
            </a:pPr>
            <a:r>
              <a:rPr lang="en-US" sz="5454" baseline="-21799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01" name="Rectangle 401"/>
          <p:cNvSpPr/>
          <p:nvPr/>
        </p:nvSpPr>
        <p:spPr>
          <a:xfrm rot="0" flipH="0" flipV="0">
            <a:off x="1305439" y="4476227"/>
            <a:ext cx="3943350" cy="8573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750"/>
            <a:r>
              <a:rPr lang="en-US" sz="2400" baseline="0" b="0" i="0" dirty="0" spc="0">
                <a:latin typeface="宋体" pitchFamily="0" charset="1"/>
              </a:rPr>
              <a:t>需要存在继承或者实现关系</a:t>
            </a:r>
          </a:p>
          <a:p>
            <a:pPr marL="0">
              <a:lnSpc>
                <a:spcPts val="3873"/>
              </a:lnSpc>
            </a:pPr>
            <a:r>
              <a:rPr lang="en-US" sz="36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600" baseline="0" b="0" i="0" dirty="0" spc="-10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400" baseline="0" b="0" i="0" dirty="0" spc="0">
                <a:latin typeface="宋体" pitchFamily="0" charset="1"/>
              </a:rPr>
              <a:t>要有覆盖操作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02" name="Freeform 402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3" name="Freeform 403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4" name="Picture 104"/>
          <p:cNvPicPr>
            <a:picLocks noChangeAspect="0" noChangeArrowheads="1"/>
          </p:cNvPicPr>
          <p:nvPr/>
        </p:nvPicPr>
        <p:blipFill>
          <a:blip r:embed="rId4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05" name="Rectangle 405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06" name="Rectangle 406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407" name="Freeform 407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8" name="Freeform 408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9" name="Freeform 409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0" name="Freeform 410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1" name="Freeform 411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2" name="Freeform 412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3" name="Freeform 413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4" name="Freeform 414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5" name="Freeform 415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6" name="Freeform 416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7" name="Freeform 417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8" name="Freeform 418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9" name="Freeform 419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0" name="Freeform 420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1" name="Rectangle 421"/>
          <p:cNvSpPr/>
          <p:nvPr/>
        </p:nvSpPr>
        <p:spPr>
          <a:xfrm rot="0" flipH="0" flipV="0">
            <a:off x="776611" y="1211956"/>
            <a:ext cx="2384298" cy="128656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多态的特点</a:t>
            </a:r>
          </a:p>
          <a:p>
            <a:pPr marL="71627">
              <a:lnSpc>
                <a:spcPts val="6174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成员函数：</a:t>
            </a:r>
          </a:p>
        </p:txBody>
      </p:sp>
      <p:sp>
        <p:nvSpPr>
          <p:cNvPr id="422" name="Rectangle 422"/>
          <p:cNvSpPr/>
          <p:nvPr/>
        </p:nvSpPr>
        <p:spPr>
          <a:xfrm rot="0" flipH="0" flipV="0">
            <a:off x="1305439" y="2231686"/>
            <a:ext cx="596256" cy="8002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909" baseline="-27658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27658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23" name="Rectangle 423"/>
          <p:cNvSpPr/>
          <p:nvPr/>
        </p:nvSpPr>
        <p:spPr>
          <a:xfrm rot="0" flipH="0" flipV="0">
            <a:off x="1591189" y="2578131"/>
            <a:ext cx="7462718" cy="8013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latin typeface="宋体" pitchFamily="0" charset="1"/>
              </a:rPr>
              <a:t>编译时：要查看引用变量所属的类中是否有所</a:t>
            </a:r>
          </a:p>
          <a:p>
            <a:pPr marL="0">
              <a:lnSpc>
                <a:spcPts val="3195"/>
              </a:lnSpc>
              <a:tabLst>
                <a:tab pos="7380231" algn="l"/>
              </a:tabLst>
            </a:pPr>
            <a:r>
              <a:rPr lang="en-US" sz="3934" baseline="-14000" b="0" i="0" dirty="0" spc="0">
                <a:latin typeface="宋体" pitchFamily="0" charset="1"/>
              </a:rPr>
              <a:t>调用的成员。	</a:t>
            </a:r>
            <a:r>
              <a:rPr lang="en-US" sz="25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24" name="Rectangle 424"/>
          <p:cNvSpPr/>
          <p:nvPr/>
        </p:nvSpPr>
        <p:spPr>
          <a:xfrm rot="0" flipH="0" flipV="0">
            <a:off x="1305439" y="3241932"/>
            <a:ext cx="7748468" cy="10108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宋体" pitchFamily="0" charset="1"/>
              </a:rPr>
              <a:t>在运行时：要查看对象所属的类中是否有所调</a:t>
            </a:r>
          </a:p>
          <a:p>
            <a:pPr marL="285750">
              <a:lnSpc>
                <a:spcPts val="2736"/>
              </a:lnSpc>
              <a:tabLst>
                <a:tab pos="7665981" algn="l"/>
              </a:tabLst>
            </a:pPr>
            <a:r>
              <a:rPr lang="en-US" sz="3934" baseline="-13799" b="0" i="0" dirty="0" spc="0">
                <a:latin typeface="宋体" pitchFamily="0" charset="1"/>
              </a:rPr>
              <a:t>用的成员。	</a:t>
            </a:r>
            <a:r>
              <a:rPr lang="en-US" sz="25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25" name="Rectangle 425"/>
          <p:cNvSpPr/>
          <p:nvPr/>
        </p:nvSpPr>
        <p:spPr>
          <a:xfrm rot="0" flipH="0" flipV="0">
            <a:off x="848239" y="4336873"/>
            <a:ext cx="2312670" cy="10093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成员变量：</a:t>
            </a:r>
          </a:p>
          <a:p>
            <a:pPr marL="457200">
              <a:lnSpc>
                <a:spcPts val="4200"/>
              </a:lnSpc>
            </a:pPr>
            <a:r>
              <a:rPr lang="en-US" sz="5909" baseline="-27658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27658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26" name="Rectangle 426"/>
          <p:cNvSpPr/>
          <p:nvPr/>
        </p:nvSpPr>
        <p:spPr>
          <a:xfrm rot="0" flipH="0" flipV="0">
            <a:off x="1591189" y="4892325"/>
            <a:ext cx="3633365" cy="3955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latin typeface="宋体" pitchFamily="0" charset="1"/>
              </a:rPr>
              <a:t>只看引用变量所属的类。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27" name="Freeform 427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8" name="Freeform 428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9" name="Picture 104"/>
          <p:cNvPicPr>
            <a:picLocks noChangeAspect="0" noChangeArrowheads="1"/>
          </p:cNvPicPr>
          <p:nvPr/>
        </p:nvPicPr>
        <p:blipFill>
          <a:blip r:embed="rId4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30" name="Rectangle 430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31" name="Rectangle 431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432" name="Freeform 432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Freeform 433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4" name="Freeform 434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5" name="Freeform 435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6" name="Freeform 436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7" name="Freeform 437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" name="Freeform 438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" name="Freeform 439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" name="Freeform 440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1" name="Freeform 441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2" name="Freeform 442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3" name="Freeform 443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" name="Freeform 444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" name="Freeform 445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" name="Rectangle 446"/>
          <p:cNvSpPr/>
          <p:nvPr/>
        </p:nvSpPr>
        <p:spPr>
          <a:xfrm rot="0" flipH="0" flipV="0">
            <a:off x="776611" y="1211956"/>
            <a:ext cx="12573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内部类</a:t>
            </a:r>
          </a:p>
        </p:txBody>
      </p:sp>
      <p:sp>
        <p:nvSpPr>
          <p:cNvPr id="447" name="Rectangle 447"/>
          <p:cNvSpPr/>
          <p:nvPr/>
        </p:nvSpPr>
        <p:spPr>
          <a:xfrm rot="0" flipH="0" flipV="0">
            <a:off x="848239" y="2059971"/>
            <a:ext cx="7453895" cy="4300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1207">
                <a:latin typeface="Wingdings" pitchFamily="0" charset="1"/>
              </a:rPr>
              <a:t></a:t>
            </a:r>
            <a:r>
              <a:rPr lang="en-US" sz="2802" baseline="0" b="0" i="0" dirty="0" spc="0">
                <a:latin typeface="宋体" pitchFamily="0" charset="1"/>
              </a:rPr>
              <a:t>将一个类定义在另一个类的里面，对里面那个</a:t>
            </a:r>
          </a:p>
        </p:txBody>
      </p:sp>
      <p:sp>
        <p:nvSpPr>
          <p:cNvPr id="448" name="Rectangle 448"/>
          <p:cNvSpPr/>
          <p:nvPr/>
        </p:nvSpPr>
        <p:spPr>
          <a:xfrm rot="0" flipH="0" flipV="0">
            <a:off x="1812474" y="2335563"/>
            <a:ext cx="7352997" cy="5609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264034" algn="l"/>
              </a:tabLst>
            </a:pPr>
            <a:r>
              <a:rPr lang="en-US" sz="1997" baseline="0" b="0" i="0" dirty="0" spc="0">
                <a:latin typeface="Times New Roman" pitchFamily="0" charset="1"/>
              </a:rPr>
              <a:t> 	</a:t>
            </a:r>
            <a:r>
              <a:rPr lang="en-US" sz="28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49" name="Rectangle 449"/>
          <p:cNvSpPr/>
          <p:nvPr/>
        </p:nvSpPr>
        <p:spPr>
          <a:xfrm rot="0" flipH="0" flipV="0">
            <a:off x="848239" y="2529343"/>
            <a:ext cx="6386155" cy="98558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2802" baseline="0" b="0" i="0" dirty="0" spc="0">
                <a:latin typeface="宋体" pitchFamily="0" charset="1"/>
              </a:rPr>
              <a:t>类就称为内部类（内置类，嵌套类）。</a:t>
            </a:r>
          </a:p>
          <a:p>
            <a:pPr marL="0">
              <a:lnSpc>
                <a:spcPts val="4401"/>
              </a:lnSpc>
            </a:pPr>
            <a:r>
              <a:rPr lang="en-US" sz="1997" baseline="0" b="0" i="0" dirty="0" spc="1207">
                <a:latin typeface="Wingdings" pitchFamily="0" charset="1"/>
              </a:rPr>
              <a:t></a:t>
            </a:r>
            <a:r>
              <a:rPr lang="en-US" sz="2802" baseline="0" b="0" i="0" dirty="0" spc="0">
                <a:latin typeface="宋体" pitchFamily="0" charset="1"/>
              </a:rPr>
              <a:t>访问特点：</a:t>
            </a:r>
          </a:p>
        </p:txBody>
      </p:sp>
      <p:sp>
        <p:nvSpPr>
          <p:cNvPr id="450" name="Rectangle 450"/>
          <p:cNvSpPr/>
          <p:nvPr/>
        </p:nvSpPr>
        <p:spPr>
          <a:xfrm rot="0" flipH="0" flipV="0">
            <a:off x="1305439" y="3296503"/>
            <a:ext cx="570471" cy="74776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507034" algn="l"/>
              </a:tabLst>
            </a:pPr>
            <a:r>
              <a:rPr lang="en-US" sz="5454" baseline="-29632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51" name="Rectangle 451"/>
          <p:cNvSpPr/>
          <p:nvPr/>
        </p:nvSpPr>
        <p:spPr>
          <a:xfrm rot="0" flipH="0" flipV="0">
            <a:off x="1591189" y="3625073"/>
            <a:ext cx="6705600" cy="3653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aseline="0" b="0" i="0" dirty="0" spc="0">
                <a:latin typeface="宋体" pitchFamily="0" charset="1"/>
              </a:rPr>
              <a:t>内部类可以直接访问外部类中的成员，包括私有成</a:t>
            </a:r>
          </a:p>
        </p:txBody>
      </p:sp>
      <p:sp>
        <p:nvSpPr>
          <p:cNvPr id="452" name="Rectangle 452"/>
          <p:cNvSpPr/>
          <p:nvPr/>
        </p:nvSpPr>
        <p:spPr>
          <a:xfrm rot="0" flipH="0" flipV="0">
            <a:off x="1591189" y="3911280"/>
            <a:ext cx="7556602" cy="4806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480402" algn="l"/>
              </a:tabLst>
            </a:pPr>
            <a:r>
              <a:rPr lang="en-US" sz="3636" baseline="-16699" b="0" i="0" dirty="0" spc="0">
                <a:latin typeface="宋体" pitchFamily="0" charset="1"/>
              </a:rPr>
              <a:t>员。	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53" name="Rectangle 453"/>
          <p:cNvSpPr/>
          <p:nvPr/>
        </p:nvSpPr>
        <p:spPr>
          <a:xfrm rot="0" flipH="0" flipV="0">
            <a:off x="1305439" y="4308282"/>
            <a:ext cx="7842352" cy="9599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600" baseline="0" b="0" i="0" dirty="0" spc="-10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400" baseline="0" b="0" i="0" dirty="0" spc="0">
                <a:latin typeface="宋体" pitchFamily="0" charset="1"/>
              </a:rPr>
              <a:t>而外部类要访问内部类中的成员必须要建立内部类</a:t>
            </a:r>
          </a:p>
          <a:p>
            <a:pPr marL="285750">
              <a:lnSpc>
                <a:spcPts val="2737"/>
              </a:lnSpc>
              <a:tabLst>
                <a:tab pos="7766152" algn="l"/>
              </a:tabLst>
            </a:pPr>
            <a:r>
              <a:rPr lang="en-US" sz="3636" baseline="-16699" b="0" i="0" dirty="0" spc="0">
                <a:latin typeface="宋体" pitchFamily="0" charset="1"/>
              </a:rPr>
              <a:t>的对象。	</a:t>
            </a:r>
            <a:r>
              <a:rPr lang="en-US" sz="2400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54" name="Freeform 454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5" name="Freeform 455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56" name="Picture 104"/>
          <p:cNvPicPr>
            <a:picLocks noChangeAspect="0" noChangeArrowheads="1"/>
          </p:cNvPicPr>
          <p:nvPr/>
        </p:nvPicPr>
        <p:blipFill>
          <a:blip r:embed="rId4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57" name="Rectangle 457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58" name="Rectangle 458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459" name="Freeform 459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" name="Freeform 460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" name="Freeform 461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" name="Freeform 462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" name="Freeform 463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4" name="Freeform 464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" name="Freeform 465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" name="Freeform 466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7" name="Freeform 467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8" name="Freeform 468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9" name="Freeform 469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" name="Freeform 470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" name="Freeform 471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2" name="Freeform 472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Rectangle 473"/>
          <p:cNvSpPr/>
          <p:nvPr/>
        </p:nvSpPr>
        <p:spPr>
          <a:xfrm rot="0" flipH="0" flipV="0">
            <a:off x="776611" y="1211956"/>
            <a:ext cx="25146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内部类的位置</a:t>
            </a:r>
          </a:p>
        </p:txBody>
      </p:sp>
      <p:sp>
        <p:nvSpPr>
          <p:cNvPr id="474" name="Rectangle 474"/>
          <p:cNvSpPr/>
          <p:nvPr/>
        </p:nvSpPr>
        <p:spPr>
          <a:xfrm rot="0" flipH="0" flipV="0">
            <a:off x="848239" y="2024157"/>
            <a:ext cx="4114800" cy="8477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宋体" pitchFamily="0" charset="1"/>
              </a:rPr>
              <a:t>内部类定义在成员位置上</a:t>
            </a:r>
          </a:p>
          <a:p>
            <a:pPr marL="457200">
              <a:lnSpc>
                <a:spcPts val="3416"/>
              </a:lnSpc>
              <a:tabLst>
                <a:tab pos="955104" algn="l"/>
              </a:tabLst>
            </a:pPr>
            <a:r>
              <a:rPr lang="en-US" sz="5000" baseline="-10857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75" name="Rectangle 475"/>
          <p:cNvSpPr/>
          <p:nvPr/>
        </p:nvSpPr>
        <p:spPr>
          <a:xfrm rot="0" flipH="0" flipV="0">
            <a:off x="1591189" y="2467954"/>
            <a:ext cx="4642480" cy="3745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宋体" pitchFamily="0" charset="1"/>
              </a:rPr>
              <a:t>可以被</a:t>
            </a:r>
            <a:r>
              <a:rPr lang="en-US" sz="2202" baseline="0" b="0" i="0" dirty="0" spc="0">
                <a:latin typeface="Arial" pitchFamily="0" charset="1"/>
              </a:rPr>
              <a:t>private static</a:t>
            </a:r>
            <a:r>
              <a:rPr lang="en-US" sz="2202" baseline="0" b="0" i="0" dirty="0" spc="0">
                <a:latin typeface="宋体" pitchFamily="0" charset="1"/>
              </a:rPr>
              <a:t>成员修饰符修饰。</a:t>
            </a:r>
          </a:p>
        </p:txBody>
      </p:sp>
      <p:sp>
        <p:nvSpPr>
          <p:cNvPr id="476" name="Rectangle 476"/>
          <p:cNvSpPr/>
          <p:nvPr/>
        </p:nvSpPr>
        <p:spPr>
          <a:xfrm rot="0" flipH="0" flipV="0">
            <a:off x="1305439" y="2712205"/>
            <a:ext cx="6804260" cy="56125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300" baseline="0" b="0" i="0" dirty="0" spc="177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宋体" pitchFamily="0" charset="1"/>
              </a:rPr>
              <a:t>被</a:t>
            </a:r>
            <a:r>
              <a:rPr lang="en-US" sz="2202" baseline="0" b="0" i="0" dirty="0" spc="0">
                <a:latin typeface="Arial" pitchFamily="0" charset="1"/>
              </a:rPr>
              <a:t>static</a:t>
            </a:r>
            <a:r>
              <a:rPr lang="en-US" sz="2202" baseline="0" b="0" i="0" dirty="0" spc="0">
                <a:latin typeface="宋体" pitchFamily="0" charset="1"/>
              </a:rPr>
              <a:t>修饰的内部类只能访问外部类中的静态成员。</a:t>
            </a:r>
          </a:p>
        </p:txBody>
      </p:sp>
      <p:sp>
        <p:nvSpPr>
          <p:cNvPr id="477" name="Rectangle 477"/>
          <p:cNvSpPr/>
          <p:nvPr/>
        </p:nvSpPr>
        <p:spPr>
          <a:xfrm rot="0" flipH="0" flipV="0">
            <a:off x="848239" y="3319557"/>
            <a:ext cx="3976265" cy="82899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1355">
                <a:latin typeface="Wingdings" pitchFamily="0" charset="1"/>
              </a:rPr>
              <a:t></a:t>
            </a:r>
            <a:r>
              <a:rPr lang="en-US" sz="2597" baseline="0" b="0" i="0" dirty="0" spc="0">
                <a:latin typeface="宋体" pitchFamily="0" charset="1"/>
              </a:rPr>
              <a:t>内部类定义在局部位置上</a:t>
            </a:r>
          </a:p>
          <a:p>
            <a:pPr marL="457200">
              <a:lnSpc>
                <a:spcPts val="3398"/>
              </a:lnSpc>
              <a:tabLst>
                <a:tab pos="945489" algn="l"/>
              </a:tabLst>
            </a:pPr>
            <a:r>
              <a:rPr lang="en-US" sz="4843" baseline="-10656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478" name="Rectangle 478"/>
          <p:cNvSpPr/>
          <p:nvPr/>
        </p:nvSpPr>
        <p:spPr>
          <a:xfrm rot="0" flipH="0" flipV="0">
            <a:off x="1591189" y="3780475"/>
            <a:ext cx="4000500" cy="3197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100" baseline="0" b="0" i="0" dirty="0" spc="0">
                <a:latin typeface="宋体" pitchFamily="0" charset="1"/>
              </a:rPr>
              <a:t>也可以直接访问外部类中的成员。</a:t>
            </a:r>
          </a:p>
        </p:txBody>
      </p:sp>
      <p:sp>
        <p:nvSpPr>
          <p:cNvPr id="479" name="Rectangle 479"/>
          <p:cNvSpPr/>
          <p:nvPr/>
        </p:nvSpPr>
        <p:spPr>
          <a:xfrm rot="0" flipH="0" flipV="0">
            <a:off x="1305439" y="3972690"/>
            <a:ext cx="6908178" cy="54390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97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197" baseline="0" b="0" i="0" dirty="0" spc="241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100" baseline="0" b="0" i="0" dirty="0" spc="0">
                <a:latin typeface="宋体" pitchFamily="0" charset="1"/>
              </a:rPr>
              <a:t>同时可以访问所在局部中的局部变量，但必须是被</a:t>
            </a:r>
            <a:r>
              <a:rPr lang="en-US" sz="2100" baseline="0" b="0" i="0" dirty="0" spc="0">
                <a:latin typeface="Arial" pitchFamily="0" charset="1"/>
              </a:rPr>
              <a:t>final</a:t>
            </a:r>
            <a:r>
              <a:rPr lang="en-US" sz="2100" baseline="0" b="0" i="0" dirty="0" spc="0">
                <a:latin typeface="宋体" pitchFamily="0" charset="1"/>
              </a:rPr>
              <a:t>修</a:t>
            </a:r>
          </a:p>
        </p:txBody>
      </p:sp>
      <p:sp>
        <p:nvSpPr>
          <p:cNvPr id="480" name="Rectangle 480"/>
          <p:cNvSpPr/>
          <p:nvPr/>
        </p:nvSpPr>
        <p:spPr>
          <a:xfrm rot="0" flipH="0" flipV="0">
            <a:off x="1591189" y="4442958"/>
            <a:ext cx="7463866" cy="4205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397191" algn="l"/>
              </a:tabLst>
            </a:pPr>
            <a:r>
              <a:rPr lang="en-US" sz="3181" baseline="5199" b="0" i="0" dirty="0" spc="0">
                <a:latin typeface="宋体" pitchFamily="0" charset="1"/>
              </a:rPr>
              <a:t>饰的。	</a:t>
            </a:r>
            <a:r>
              <a:rPr lang="en-US" sz="2100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481" name="Freeform 481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" name="Freeform 482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83" name="Picture 104"/>
          <p:cNvPicPr>
            <a:picLocks noChangeAspect="0" noChangeArrowheads="1"/>
          </p:cNvPicPr>
          <p:nvPr/>
        </p:nvPicPr>
        <p:blipFill>
          <a:blip r:embed="rId4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484" name="Rectangle 484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485" name="Rectangle 485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486" name="Freeform 486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" name="Freeform 487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8" name="Freeform 488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9" name="Freeform 489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" name="Freeform 490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" name="Freeform 491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2" name="Freeform 492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3" name="Freeform 493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4" name="Freeform 494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5" name="Freeform 495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6" name="Freeform 496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7" name="Freeform 497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8" name="Freeform 498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9" name="Freeform 499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0" name="Rectangle 500"/>
          <p:cNvSpPr/>
          <p:nvPr/>
        </p:nvSpPr>
        <p:spPr>
          <a:xfrm rot="0" flipH="0" flipV="0">
            <a:off x="776611" y="1211956"/>
            <a:ext cx="20955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匿名内部类</a:t>
            </a:r>
          </a:p>
        </p:txBody>
      </p:sp>
      <p:sp>
        <p:nvSpPr>
          <p:cNvPr id="501" name="Rectangle 501"/>
          <p:cNvSpPr/>
          <p:nvPr/>
        </p:nvSpPr>
        <p:spPr>
          <a:xfrm rot="0" flipH="0" flipV="0">
            <a:off x="848239" y="1989105"/>
            <a:ext cx="4114800" cy="866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宋体" pitchFamily="0" charset="1"/>
              </a:rPr>
              <a:t>就是内部类的简化写法。</a:t>
            </a:r>
          </a:p>
          <a:p>
            <a:pPr marL="0">
              <a:lnSpc>
                <a:spcPts val="3564"/>
              </a:lnSpc>
              <a:tabLst>
                <a:tab pos="955104" algn="l"/>
              </a:tabLst>
            </a:pPr>
            <a:r>
              <a:rPr lang="en-US" sz="2881" baseline="-42181" b="0" i="0" dirty="0" spc="0">
                <a:latin typeface="Wingdings" pitchFamily="0" charset="1"/>
              </a:rPr>
              <a:t>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02" name="Rectangle 502"/>
          <p:cNvSpPr/>
          <p:nvPr/>
        </p:nvSpPr>
        <p:spPr>
          <a:xfrm rot="0" flipH="0" flipV="0">
            <a:off x="1803343" y="2848806"/>
            <a:ext cx="60388" cy="3808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03" name="Rectangle 503"/>
          <p:cNvSpPr/>
          <p:nvPr/>
        </p:nvSpPr>
        <p:spPr>
          <a:xfrm rot="0" flipH="0" flipV="0">
            <a:off x="1191139" y="2441733"/>
            <a:ext cx="1028700" cy="41106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latin typeface="宋体" pitchFamily="0" charset="1"/>
              </a:rPr>
              <a:t>前提：</a:t>
            </a:r>
          </a:p>
        </p:txBody>
      </p:sp>
      <p:sp>
        <p:nvSpPr>
          <p:cNvPr id="504" name="Rectangle 504"/>
          <p:cNvSpPr/>
          <p:nvPr/>
        </p:nvSpPr>
        <p:spPr>
          <a:xfrm rot="0" flipH="0" flipV="0">
            <a:off x="1305439" y="2708395"/>
            <a:ext cx="5872453" cy="56125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300" baseline="0" b="0" i="0" dirty="0" spc="177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宋体" pitchFamily="0" charset="1"/>
              </a:rPr>
              <a:t>内部类可以继承或实现一个外部类或者接口。</a:t>
            </a:r>
          </a:p>
        </p:txBody>
      </p:sp>
      <p:sp>
        <p:nvSpPr>
          <p:cNvPr id="505" name="Rectangle 505"/>
          <p:cNvSpPr/>
          <p:nvPr/>
        </p:nvSpPr>
        <p:spPr>
          <a:xfrm rot="0" flipH="0" flipV="0">
            <a:off x="848239" y="3262407"/>
            <a:ext cx="1714500" cy="81344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宋体" pitchFamily="0" charset="1"/>
              </a:rPr>
              <a:t>格式为：</a:t>
            </a:r>
          </a:p>
          <a:p>
            <a:pPr marL="457200">
              <a:lnSpc>
                <a:spcPts val="3146"/>
              </a:lnSpc>
              <a:tabLst>
                <a:tab pos="955104" algn="l"/>
              </a:tabLst>
            </a:pPr>
            <a:r>
              <a:rPr lang="en-US" sz="5000" baseline="-2675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06" name="Rectangle 506"/>
          <p:cNvSpPr/>
          <p:nvPr/>
        </p:nvSpPr>
        <p:spPr>
          <a:xfrm rot="0" flipH="0" flipV="0">
            <a:off x="1591189" y="3671914"/>
            <a:ext cx="7581700" cy="7520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Arial" pitchFamily="0" charset="1"/>
              </a:rPr>
              <a:t>new </a:t>
            </a:r>
            <a:r>
              <a:rPr lang="en-US" sz="2202" baseline="0" b="0" i="0" dirty="0" spc="0">
                <a:latin typeface="宋体" pitchFamily="0" charset="1"/>
              </a:rPr>
              <a:t>外部类名或者接口名</a:t>
            </a:r>
            <a:r>
              <a:rPr lang="en-US" sz="2202" baseline="0" b="0" i="0" dirty="0" spc="0">
                <a:latin typeface="Arial" pitchFamily="0" charset="1"/>
              </a:rPr>
              <a:t>(){</a:t>
            </a:r>
            <a:r>
              <a:rPr lang="en-US" sz="2202" baseline="0" b="0" i="0" dirty="0" spc="0">
                <a:latin typeface="宋体" pitchFamily="0" charset="1"/>
              </a:rPr>
              <a:t>覆盖类或者接口中的代码，</a:t>
            </a:r>
          </a:p>
          <a:p>
            <a:pPr marL="0">
              <a:lnSpc>
                <a:spcPts val="2972"/>
              </a:lnSpc>
              <a:tabLst>
                <a:tab pos="7511786" algn="l"/>
              </a:tabLst>
            </a:pPr>
            <a:r>
              <a:rPr lang="en-US" sz="3336" baseline="17500" b="0" i="0" dirty="0" spc="0">
                <a:latin typeface="Arial" pitchFamily="0" charset="1"/>
              </a:rPr>
              <a:t>(</a:t>
            </a:r>
            <a:r>
              <a:rPr lang="en-US" sz="3336" baseline="17500" b="0" i="0" dirty="0" spc="0">
                <a:latin typeface="宋体" pitchFamily="0" charset="1"/>
              </a:rPr>
              <a:t>也可以自定义内容。</a:t>
            </a:r>
            <a:r>
              <a:rPr lang="en-US" sz="3336" baseline="17500" b="0" i="0" dirty="0" spc="0">
                <a:latin typeface="Arial" pitchFamily="0" charset="1"/>
              </a:rPr>
              <a:t>)}	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07" name="Rectangle 507"/>
          <p:cNvSpPr/>
          <p:nvPr/>
        </p:nvSpPr>
        <p:spPr>
          <a:xfrm rot="0" flipH="0" flipV="0">
            <a:off x="848239" y="4384833"/>
            <a:ext cx="2057400" cy="8279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宋体" pitchFamily="0" charset="1"/>
              </a:rPr>
              <a:t>简单理解：</a:t>
            </a:r>
          </a:p>
          <a:p>
            <a:pPr marL="457200">
              <a:lnSpc>
                <a:spcPts val="3260"/>
              </a:lnSpc>
              <a:tabLst>
                <a:tab pos="955104" algn="l"/>
              </a:tabLst>
            </a:pPr>
            <a:r>
              <a:rPr lang="en-US" sz="5000" baseline="-6130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08" name="Rectangle 508"/>
          <p:cNvSpPr/>
          <p:nvPr/>
        </p:nvSpPr>
        <p:spPr>
          <a:xfrm rot="0" flipH="0" flipV="0">
            <a:off x="1591189" y="4828226"/>
            <a:ext cx="7548140" cy="73263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宋体" pitchFamily="0" charset="1"/>
              </a:rPr>
              <a:t>就是建立一个建立一个带内容的外部类或者接口的子类</a:t>
            </a:r>
          </a:p>
          <a:p>
            <a:pPr marL="0">
              <a:lnSpc>
                <a:spcPts val="3129"/>
              </a:lnSpc>
              <a:tabLst>
                <a:tab pos="7478227" algn="l"/>
              </a:tabLst>
            </a:pPr>
            <a:r>
              <a:rPr lang="en-US" sz="3336" baseline="17499" b="0" i="0" dirty="0" spc="0">
                <a:latin typeface="宋体" pitchFamily="0" charset="1"/>
              </a:rPr>
              <a:t>匿名对象。	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509" name="Freeform 509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" name="Freeform 510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1" name="Picture 104"/>
          <p:cNvPicPr>
            <a:picLocks noChangeAspect="0" noChangeArrowheads="1"/>
          </p:cNvPicPr>
          <p:nvPr/>
        </p:nvPicPr>
        <p:blipFill>
          <a:blip r:embed="rId5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512" name="Rectangle 512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513" name="Rectangle 513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514" name="Freeform 514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" name="Freeform 515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" name="Freeform 516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" name="Freeform 517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8" name="Freeform 518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9" name="Freeform 519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0" name="Freeform 520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" name="Freeform 521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" name="Freeform 522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" name="Freeform 523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Freeform 524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" name="Freeform 525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" name="Freeform 526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7" name="Freeform 527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" name="Rectangle 528"/>
          <p:cNvSpPr/>
          <p:nvPr/>
        </p:nvSpPr>
        <p:spPr>
          <a:xfrm rot="0" flipH="0" flipV="0">
            <a:off x="776611" y="1211956"/>
            <a:ext cx="8382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异常</a:t>
            </a:r>
          </a:p>
        </p:txBody>
      </p:sp>
      <p:sp>
        <p:nvSpPr>
          <p:cNvPr id="529" name="Rectangle 529"/>
          <p:cNvSpPr/>
          <p:nvPr/>
        </p:nvSpPr>
        <p:spPr>
          <a:xfrm rot="0" flipH="0" flipV="0">
            <a:off x="848239" y="2024157"/>
            <a:ext cx="2057400" cy="8477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宋体" pitchFamily="0" charset="1"/>
              </a:rPr>
              <a:t>异常的体系</a:t>
            </a:r>
          </a:p>
          <a:p>
            <a:pPr marL="457200">
              <a:lnSpc>
                <a:spcPts val="3416"/>
              </a:lnSpc>
              <a:tabLst>
                <a:tab pos="955104" algn="l"/>
              </a:tabLst>
            </a:pPr>
            <a:r>
              <a:rPr lang="en-US" sz="5000" baseline="-10857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30" name="Rectangle 530"/>
          <p:cNvSpPr/>
          <p:nvPr/>
        </p:nvSpPr>
        <p:spPr>
          <a:xfrm rot="0" flipH="0" flipV="0">
            <a:off x="1591189" y="2467954"/>
            <a:ext cx="1306543" cy="76699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Arial" pitchFamily="0" charset="1"/>
              </a:rPr>
              <a:t>Throwable</a:t>
            </a:r>
          </a:p>
          <a:p>
            <a:pPr marL="171450">
              <a:lnSpc>
                <a:spcPts val="3090"/>
              </a:lnSpc>
            </a:pPr>
            <a:r>
              <a:rPr lang="en-US" sz="3000" baseline="0" b="0" i="0" dirty="0" spc="0">
                <a:solidFill>
                  <a:srgbClr val="010000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-84">
                <a:solidFill>
                  <a:srgbClr val="010000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Arial" pitchFamily="0" charset="1"/>
              </a:rPr>
              <a:t>Error</a:t>
            </a:r>
          </a:p>
        </p:txBody>
      </p:sp>
      <p:sp>
        <p:nvSpPr>
          <p:cNvPr id="531" name="Rectangle 531"/>
          <p:cNvSpPr/>
          <p:nvPr/>
        </p:nvSpPr>
        <p:spPr>
          <a:xfrm rot="0" flipH="0" flipV="0">
            <a:off x="2219839" y="3116690"/>
            <a:ext cx="5943600" cy="7891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solidFill>
                  <a:srgbClr val="336565"/>
                </a:solidFill>
                <a:latin typeface="Arial" pitchFamily="0" charset="1"/>
              </a:rPr>
              <a:t>•</a:t>
            </a:r>
            <a:r>
              <a:rPr lang="en-US" sz="2700" baseline="0" b="0" i="0" dirty="0" spc="104">
                <a:solidFill>
                  <a:srgbClr val="336565"/>
                </a:solidFill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宋体" pitchFamily="0" charset="1"/>
              </a:rPr>
              <a:t>通常出现重大问题如：运行的类不存在或者内存溢出等。</a:t>
            </a:r>
          </a:p>
          <a:p>
            <a:pPr marL="0">
              <a:lnSpc>
                <a:spcPts val="2597"/>
              </a:lnSpc>
            </a:pPr>
            <a:r>
              <a:rPr lang="en-US" sz="2700" baseline="0" b="0" i="0" dirty="0" spc="0">
                <a:solidFill>
                  <a:srgbClr val="336565"/>
                </a:solidFill>
                <a:latin typeface="Arial" pitchFamily="0" charset="1"/>
              </a:rPr>
              <a:t>•</a:t>
            </a:r>
            <a:r>
              <a:rPr lang="en-US" sz="2700" baseline="0" b="0" i="0" dirty="0" spc="104">
                <a:solidFill>
                  <a:srgbClr val="336565"/>
                </a:solidFill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宋体" pitchFamily="0" charset="1"/>
              </a:rPr>
              <a:t>不编写针对代码对其处理</a:t>
            </a:r>
          </a:p>
        </p:txBody>
      </p:sp>
      <p:sp>
        <p:nvSpPr>
          <p:cNvPr id="532" name="Rectangle 532"/>
          <p:cNvSpPr/>
          <p:nvPr/>
        </p:nvSpPr>
        <p:spPr>
          <a:xfrm rot="0" flipH="0" flipV="0">
            <a:off x="1762639" y="3750361"/>
            <a:ext cx="1414253" cy="5102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aseline="0" b="0" i="0" dirty="0" spc="0">
                <a:solidFill>
                  <a:srgbClr val="010000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-84">
                <a:solidFill>
                  <a:srgbClr val="010000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Arial" pitchFamily="0" charset="1"/>
              </a:rPr>
              <a:t>Exception </a:t>
            </a:r>
          </a:p>
        </p:txBody>
      </p:sp>
      <p:sp>
        <p:nvSpPr>
          <p:cNvPr id="533" name="Rectangle 533"/>
          <p:cNvSpPr/>
          <p:nvPr/>
        </p:nvSpPr>
        <p:spPr>
          <a:xfrm rot="0" flipH="0" flipV="0">
            <a:off x="2219839" y="4127864"/>
            <a:ext cx="5855223" cy="4592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solidFill>
                  <a:srgbClr val="336565"/>
                </a:solidFill>
                <a:latin typeface="Arial" pitchFamily="0" charset="1"/>
              </a:rPr>
              <a:t>•</a:t>
            </a:r>
            <a:r>
              <a:rPr lang="en-US" sz="2700" baseline="0" b="0" i="0" dirty="0" spc="104">
                <a:solidFill>
                  <a:srgbClr val="336565"/>
                </a:solidFill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宋体" pitchFamily="0" charset="1"/>
              </a:rPr>
              <a:t>在运行时运行出现的一起情况，可以通过</a:t>
            </a:r>
            <a:r>
              <a:rPr lang="en-US" sz="1800" baseline="0" b="0" i="0" dirty="0" spc="0">
                <a:latin typeface="Arial" pitchFamily="0" charset="1"/>
              </a:rPr>
              <a:t>try catch finally</a:t>
            </a:r>
          </a:p>
        </p:txBody>
      </p:sp>
      <p:sp>
        <p:nvSpPr>
          <p:cNvPr id="534" name="Rectangle 534"/>
          <p:cNvSpPr/>
          <p:nvPr/>
        </p:nvSpPr>
        <p:spPr>
          <a:xfrm rot="0" flipH="0" flipV="0">
            <a:off x="848239" y="4596494"/>
            <a:ext cx="7410412" cy="4592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Arial" pitchFamily="0" charset="1"/>
              </a:rPr>
              <a:t>Exception</a:t>
            </a:r>
            <a:r>
              <a:rPr lang="en-US" sz="2700" baseline="0" b="0" i="0" dirty="0" spc="0">
                <a:latin typeface="宋体" pitchFamily="0" charset="1"/>
              </a:rPr>
              <a:t>和</a:t>
            </a:r>
            <a:r>
              <a:rPr lang="en-US" sz="2700" baseline="0" b="0" i="0" dirty="0" spc="0">
                <a:latin typeface="Arial" pitchFamily="0" charset="1"/>
              </a:rPr>
              <a:t>Error</a:t>
            </a:r>
            <a:r>
              <a:rPr lang="en-US" sz="2700" baseline="0" b="0" i="0" dirty="0" spc="0">
                <a:latin typeface="宋体" pitchFamily="0" charset="1"/>
              </a:rPr>
              <a:t>的子类名都是以父类名作为后</a:t>
            </a:r>
          </a:p>
        </p:txBody>
      </p:sp>
      <p:sp>
        <p:nvSpPr>
          <p:cNvPr id="535" name="Rectangle 535"/>
          <p:cNvSpPr/>
          <p:nvPr/>
        </p:nvSpPr>
        <p:spPr>
          <a:xfrm rot="0" flipH="0" flipV="0">
            <a:off x="1191139" y="4898675"/>
            <a:ext cx="7927847" cy="56405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842122" algn="l"/>
              </a:tabLst>
            </a:pPr>
            <a:r>
              <a:rPr lang="en-US" sz="4090" baseline="-23514" b="0" i="0" dirty="0" spc="0">
                <a:latin typeface="宋体" pitchFamily="0" charset="1"/>
              </a:rPr>
              <a:t>缀。	</a:t>
            </a:r>
            <a:r>
              <a:rPr lang="en-US" sz="2700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536" name="Freeform 536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" name="Freeform 537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38" name="Picture 104"/>
          <p:cNvPicPr>
            <a:picLocks noChangeAspect="0" noChangeArrowheads="1"/>
          </p:cNvPicPr>
          <p:nvPr/>
        </p:nvPicPr>
        <p:blipFill>
          <a:blip r:embed="rId5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539" name="Rectangle 539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540" name="Rectangle 540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Throwable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中的方法</a:t>
            </a:r>
          </a:p>
        </p:txBody>
      </p:sp>
      <p:sp>
        <p:nvSpPr>
          <p:cNvPr id="541" name="Freeform 541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Freeform 542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Freeform 543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Freeform 544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Freeform 545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Freeform 546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Freeform 547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Freeform 548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Freeform 549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Freeform 550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Freeform 551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Freeform 552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Freeform 553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Freeform 554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555"/>
          <p:cNvSpPr/>
          <p:nvPr/>
        </p:nvSpPr>
        <p:spPr>
          <a:xfrm rot="0" flipH="0" flipV="0">
            <a:off x="848239" y="1946258"/>
            <a:ext cx="2437916" cy="87152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Arial" pitchFamily="0" charset="1"/>
              </a:rPr>
              <a:t>getMessage()</a:t>
            </a:r>
          </a:p>
          <a:p>
            <a:pPr marL="457200">
              <a:lnSpc>
                <a:spcPts val="3246"/>
              </a:lnSpc>
              <a:tabLst>
                <a:tab pos="955104" algn="l"/>
              </a:tabLst>
            </a:pPr>
            <a:r>
              <a:rPr lang="en-US" sz="5000" baseline="-10857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56" name="Rectangle 556"/>
          <p:cNvSpPr/>
          <p:nvPr/>
        </p:nvSpPr>
        <p:spPr>
          <a:xfrm rot="0" flipH="0" flipV="0">
            <a:off x="848239" y="2433260"/>
            <a:ext cx="4373753" cy="7928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742950"/>
            <a:r>
              <a:rPr lang="en-US" sz="2202" baseline="0" b="0" i="0" dirty="0" spc="0">
                <a:latin typeface="宋体" pitchFamily="0" charset="1"/>
              </a:rPr>
              <a:t>获取异常信息，返回字符串。</a:t>
            </a:r>
          </a:p>
          <a:p>
            <a:pPr marL="0">
              <a:lnSpc>
                <a:spcPts val="3603"/>
              </a:lnSpc>
            </a:pPr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Arial" pitchFamily="0" charset="1"/>
              </a:rPr>
              <a:t>toString()</a:t>
            </a:r>
          </a:p>
        </p:txBody>
      </p:sp>
      <p:sp>
        <p:nvSpPr>
          <p:cNvPr id="557" name="Rectangle 557"/>
          <p:cNvSpPr/>
          <p:nvPr/>
        </p:nvSpPr>
        <p:spPr>
          <a:xfrm rot="0" flipH="0" flipV="0">
            <a:off x="1305439" y="3031699"/>
            <a:ext cx="558293" cy="60676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97904" algn="l"/>
              </a:tabLst>
            </a:pPr>
            <a:r>
              <a:rPr lang="en-US" sz="5000" baseline="-10857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58" name="Rectangle 558"/>
          <p:cNvSpPr/>
          <p:nvPr/>
        </p:nvSpPr>
        <p:spPr>
          <a:xfrm rot="0" flipH="0" flipV="0">
            <a:off x="848239" y="3253934"/>
            <a:ext cx="5771017" cy="7928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742950"/>
            <a:r>
              <a:rPr lang="en-US" sz="2202" baseline="0" b="0" i="0" dirty="0" spc="0">
                <a:latin typeface="宋体" pitchFamily="0" charset="1"/>
              </a:rPr>
              <a:t>获取异常类名和异常信息，返回字符串。</a:t>
            </a:r>
          </a:p>
          <a:p>
            <a:pPr marL="0">
              <a:lnSpc>
                <a:spcPts val="3603"/>
              </a:lnSpc>
            </a:pPr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Arial" pitchFamily="0" charset="1"/>
              </a:rPr>
              <a:t>printStackTrace()</a:t>
            </a:r>
          </a:p>
        </p:txBody>
      </p:sp>
      <p:sp>
        <p:nvSpPr>
          <p:cNvPr id="559" name="Rectangle 559"/>
          <p:cNvSpPr/>
          <p:nvPr/>
        </p:nvSpPr>
        <p:spPr>
          <a:xfrm rot="0" flipH="0" flipV="0">
            <a:off x="1305439" y="3852373"/>
            <a:ext cx="558293" cy="60676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97904" algn="l"/>
              </a:tabLst>
            </a:pPr>
            <a:r>
              <a:rPr lang="en-US" sz="5000" baseline="-10857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60" name="Rectangle 560"/>
          <p:cNvSpPr/>
          <p:nvPr/>
        </p:nvSpPr>
        <p:spPr>
          <a:xfrm rot="0" flipH="0" flipV="0">
            <a:off x="1591189" y="4074608"/>
            <a:ext cx="7548140" cy="73263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宋体" pitchFamily="0" charset="1"/>
              </a:rPr>
              <a:t>获取异常类名和异常信息，以及异常出现在程序中的位</a:t>
            </a:r>
          </a:p>
          <a:p>
            <a:pPr marL="0">
              <a:lnSpc>
                <a:spcPts val="3129"/>
              </a:lnSpc>
              <a:tabLst>
                <a:tab pos="7478227" algn="l"/>
              </a:tabLst>
            </a:pPr>
            <a:r>
              <a:rPr lang="en-US" sz="3336" baseline="22699" b="0" i="0" dirty="0" spc="0">
                <a:latin typeface="宋体" pitchFamily="0" charset="1"/>
              </a:rPr>
              <a:t>置。返回值</a:t>
            </a:r>
            <a:r>
              <a:rPr lang="en-US" sz="3336" baseline="22699" b="0" i="0" dirty="0" spc="0">
                <a:latin typeface="Arial" pitchFamily="0" charset="1"/>
              </a:rPr>
              <a:t>void</a:t>
            </a:r>
            <a:r>
              <a:rPr lang="en-US" sz="3336" baseline="22699" b="0" i="0" dirty="0" spc="0">
                <a:latin typeface="宋体" pitchFamily="0" charset="1"/>
              </a:rPr>
              <a:t>。	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61" name="Rectangle 561"/>
          <p:cNvSpPr/>
          <p:nvPr/>
        </p:nvSpPr>
        <p:spPr>
          <a:xfrm rot="0" flipH="0" flipV="0">
            <a:off x="848239" y="4710032"/>
            <a:ext cx="5047213" cy="87152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Arial" pitchFamily="0" charset="1"/>
              </a:rPr>
              <a:t>printStackTrace(PrintStream s)</a:t>
            </a:r>
          </a:p>
          <a:p>
            <a:pPr marL="457200">
              <a:lnSpc>
                <a:spcPts val="3246"/>
              </a:lnSpc>
              <a:tabLst>
                <a:tab pos="955104" algn="l"/>
              </a:tabLst>
            </a:pPr>
            <a:r>
              <a:rPr lang="en-US" sz="5000" baseline="-10857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62" name="Rectangle 562"/>
          <p:cNvSpPr/>
          <p:nvPr/>
        </p:nvSpPr>
        <p:spPr>
          <a:xfrm rot="0" flipH="0" flipV="0">
            <a:off x="1591189" y="5197034"/>
            <a:ext cx="6423428" cy="33524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宋体" pitchFamily="0" charset="1"/>
              </a:rPr>
              <a:t>通常用该方法将异常内容保存在日志文件中，以便查</a:t>
            </a:r>
          </a:p>
        </p:txBody>
      </p:sp>
      <p:sp>
        <p:nvSpPr>
          <p:cNvPr id="563" name="Rectangle 563"/>
          <p:cNvSpPr/>
          <p:nvPr/>
        </p:nvSpPr>
        <p:spPr>
          <a:xfrm rot="0" flipH="0" flipV="0">
            <a:off x="1591189" y="5488713"/>
            <a:ext cx="7267647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197734" algn="l"/>
              </a:tabLst>
            </a:pPr>
            <a:r>
              <a:rPr lang="en-US" sz="3336" baseline="22699" b="0" i="0" dirty="0" spc="0">
                <a:latin typeface="宋体" pitchFamily="0" charset="1"/>
              </a:rPr>
              <a:t>阅。	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564" name="Freeform 564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Freeform 565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66" name="Picture 104"/>
          <p:cNvPicPr>
            <a:picLocks noChangeAspect="0" noChangeArrowheads="1"/>
          </p:cNvPicPr>
          <p:nvPr/>
        </p:nvPicPr>
        <p:blipFill>
          <a:blip r:embed="rId5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567" name="Rectangle 567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568" name="Rectangle 568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throws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和</a:t>
            </a: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throw</a:t>
            </a:r>
          </a:p>
        </p:txBody>
      </p:sp>
      <p:sp>
        <p:nvSpPr>
          <p:cNvPr id="569" name="Freeform 569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Freeform 570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Freeform 571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Freeform 572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Freeform 573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Freeform 574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Freeform 575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Freeform 576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Freeform 577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Freeform 578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Freeform 579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Freeform 580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Freeform 581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Freeform 582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Rectangle 583"/>
          <p:cNvSpPr/>
          <p:nvPr/>
        </p:nvSpPr>
        <p:spPr>
          <a:xfrm rot="0" flipH="0" flipV="0">
            <a:off x="848239" y="2163741"/>
            <a:ext cx="6624732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throws</a:t>
            </a:r>
            <a:r>
              <a:rPr lang="en-US" sz="3102" baseline="0" b="0" i="0" dirty="0" spc="0">
                <a:latin typeface="宋体" pitchFamily="0" charset="1"/>
              </a:rPr>
              <a:t>用于标识函数暴露出的异常。</a:t>
            </a:r>
          </a:p>
        </p:txBody>
      </p:sp>
      <p:sp>
        <p:nvSpPr>
          <p:cNvPr id="584" name="Rectangle 584"/>
          <p:cNvSpPr/>
          <p:nvPr/>
        </p:nvSpPr>
        <p:spPr>
          <a:xfrm rot="0" flipH="0" flipV="0">
            <a:off x="1831782" y="260378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85" name="Rectangle 585"/>
          <p:cNvSpPr/>
          <p:nvPr/>
        </p:nvSpPr>
        <p:spPr>
          <a:xfrm rot="0" flipH="0" flipV="0">
            <a:off x="848239" y="2968413"/>
            <a:ext cx="4852491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throw</a:t>
            </a:r>
            <a:r>
              <a:rPr lang="en-US" sz="3102" baseline="0" b="0" i="0" dirty="0" spc="0">
                <a:latin typeface="宋体" pitchFamily="0" charset="1"/>
              </a:rPr>
              <a:t>用于抛出异常对象。</a:t>
            </a:r>
          </a:p>
        </p:txBody>
      </p:sp>
      <p:sp>
        <p:nvSpPr>
          <p:cNvPr id="586" name="Rectangle 586"/>
          <p:cNvSpPr/>
          <p:nvPr/>
        </p:nvSpPr>
        <p:spPr>
          <a:xfrm rot="0" flipH="0" flipV="0">
            <a:off x="1831782" y="3408453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87" name="Rectangle 587"/>
          <p:cNvSpPr/>
          <p:nvPr/>
        </p:nvSpPr>
        <p:spPr>
          <a:xfrm rot="0" flipH="0" flipV="0">
            <a:off x="848239" y="3773847"/>
            <a:ext cx="4436475" cy="124695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throws</a:t>
            </a:r>
            <a:r>
              <a:rPr lang="en-US" sz="3102" baseline="0" b="0" i="0" dirty="0" spc="0">
                <a:latin typeface="宋体" pitchFamily="0" charset="1"/>
              </a:rPr>
              <a:t>与</a:t>
            </a:r>
            <a:r>
              <a:rPr lang="en-US" sz="3102" baseline="0" b="0" i="0" dirty="0" spc="0">
                <a:latin typeface="Arial" pitchFamily="0" charset="1"/>
              </a:rPr>
              <a:t>throw</a:t>
            </a:r>
            <a:r>
              <a:rPr lang="en-US" sz="3102" baseline="0" b="0" i="0" dirty="0" spc="0">
                <a:latin typeface="宋体" pitchFamily="0" charset="1"/>
              </a:rPr>
              <a:t>的区别：</a:t>
            </a:r>
          </a:p>
          <a:p>
            <a:pPr marL="457200">
              <a:lnSpc>
                <a:spcPts val="5664"/>
              </a:lnSpc>
            </a:pPr>
            <a:r>
              <a:rPr lang="en-US" sz="5909" baseline="-7012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5909" baseline="-70120" b="0" i="0" dirty="0" spc="169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588" name="Rectangle 588"/>
          <p:cNvSpPr/>
          <p:nvPr/>
        </p:nvSpPr>
        <p:spPr>
          <a:xfrm rot="0" flipH="0" flipV="0">
            <a:off x="1305439" y="4544052"/>
            <a:ext cx="5882953" cy="115112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750"/>
            <a:r>
              <a:rPr lang="en-US" sz="2597" baseline="0" b="0" i="0" dirty="0" spc="0">
                <a:latin typeface="Arial" pitchFamily="0" charset="1"/>
              </a:rPr>
              <a:t>thorws</a:t>
            </a:r>
            <a:r>
              <a:rPr lang="en-US" sz="2597" baseline="0" b="0" i="0" dirty="0" spc="0">
                <a:latin typeface="宋体" pitchFamily="0" charset="1"/>
              </a:rPr>
              <a:t>用在函数上，后面跟异常类名。</a:t>
            </a:r>
          </a:p>
          <a:p>
            <a:pPr marL="0">
              <a:lnSpc>
                <a:spcPts val="5584"/>
              </a:lnSpc>
            </a:pPr>
            <a:r>
              <a:rPr lang="en-US" sz="39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900" baseline="0" b="0" i="0" dirty="0" spc="-199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597" baseline="0" b="0" i="0" dirty="0" spc="0">
                <a:latin typeface="Arial" pitchFamily="0" charset="1"/>
              </a:rPr>
              <a:t>throw</a:t>
            </a:r>
            <a:r>
              <a:rPr lang="en-US" sz="2597" baseline="0" b="0" i="0" dirty="0" spc="0">
                <a:latin typeface="宋体" pitchFamily="0" charset="1"/>
              </a:rPr>
              <a:t>用在函数内，后面跟异常对象。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589" name="Freeform 589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Freeform 590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91" name="Picture 104"/>
          <p:cNvPicPr>
            <a:picLocks noChangeAspect="0" noChangeArrowheads="1"/>
          </p:cNvPicPr>
          <p:nvPr/>
        </p:nvPicPr>
        <p:blipFill>
          <a:blip r:embed="rId5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592" name="Rectangle 592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593" name="Rectangle 593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594" name="Freeform 594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Freeform 595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Freeform 596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Freeform 597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Freeform 598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Freeform 599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Freeform 600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Freeform 601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Freeform 602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Freeform 603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Freeform 604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Freeform 605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Freeform 606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Freeform 607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Rectangle 608"/>
          <p:cNvSpPr/>
          <p:nvPr/>
        </p:nvSpPr>
        <p:spPr>
          <a:xfrm rot="0" flipH="0" flipV="0">
            <a:off x="776611" y="1211956"/>
            <a:ext cx="16764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异常处理</a:t>
            </a:r>
          </a:p>
        </p:txBody>
      </p:sp>
      <p:sp>
        <p:nvSpPr>
          <p:cNvPr id="609" name="Rectangle 609"/>
          <p:cNvSpPr/>
          <p:nvPr/>
        </p:nvSpPr>
        <p:spPr>
          <a:xfrm rot="0" flipH="0" flipV="0">
            <a:off x="848239" y="2002997"/>
            <a:ext cx="226729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solidFill>
                  <a:srgbClr val="FF0000"/>
                </a:solidFill>
                <a:latin typeface="Arial" pitchFamily="0" charset="1"/>
              </a:rPr>
              <a:t>try</a:t>
            </a:r>
          </a:p>
        </p:txBody>
      </p:sp>
      <p:sp>
        <p:nvSpPr>
          <p:cNvPr id="610" name="Rectangle 610"/>
          <p:cNvSpPr/>
          <p:nvPr/>
        </p:nvSpPr>
        <p:spPr>
          <a:xfrm rot="0" flipH="0" flipV="0">
            <a:off x="848239" y="2296377"/>
            <a:ext cx="67953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Arial" pitchFamily="0" charset="1"/>
              </a:rPr>
              <a:t>{</a:t>
            </a:r>
          </a:p>
        </p:txBody>
      </p:sp>
      <p:sp>
        <p:nvSpPr>
          <p:cNvPr id="611" name="Rectangle 611"/>
          <p:cNvSpPr/>
          <p:nvPr/>
        </p:nvSpPr>
        <p:spPr>
          <a:xfrm rot="0" flipH="0" flipV="0">
            <a:off x="1191059" y="2604692"/>
            <a:ext cx="1626350" cy="2439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需要检测的代码；</a:t>
            </a:r>
          </a:p>
        </p:txBody>
      </p:sp>
      <p:sp>
        <p:nvSpPr>
          <p:cNvPr id="612" name="Rectangle 612"/>
          <p:cNvSpPr/>
          <p:nvPr/>
        </p:nvSpPr>
        <p:spPr>
          <a:xfrm rot="0" flipH="0" flipV="0">
            <a:off x="848239" y="2883953"/>
            <a:ext cx="67953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Arial" pitchFamily="0" charset="1"/>
              </a:rPr>
              <a:t>}</a:t>
            </a:r>
          </a:p>
        </p:txBody>
      </p:sp>
      <p:sp>
        <p:nvSpPr>
          <p:cNvPr id="613" name="Rectangle 613"/>
          <p:cNvSpPr/>
          <p:nvPr/>
        </p:nvSpPr>
        <p:spPr>
          <a:xfrm rot="0" flipH="0" flipV="0">
            <a:off x="848239" y="3177333"/>
            <a:ext cx="1752552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solidFill>
                  <a:srgbClr val="FF0000"/>
                </a:solidFill>
                <a:latin typeface="Arial" pitchFamily="0" charset="1"/>
              </a:rPr>
              <a:t>catch</a:t>
            </a:r>
            <a:r>
              <a:rPr lang="en-US" sz="1602" baseline="0" b="0" i="0" dirty="0" spc="0">
                <a:latin typeface="Arial" pitchFamily="0" charset="1"/>
              </a:rPr>
              <a:t>(</a:t>
            </a:r>
            <a:r>
              <a:rPr lang="en-US" sz="1602" baseline="0" b="0" i="0" dirty="0" spc="0">
                <a:latin typeface="宋体" pitchFamily="0" charset="1"/>
              </a:rPr>
              <a:t>异常</a:t>
            </a:r>
            <a:r>
              <a:rPr lang="en-US" sz="1602" baseline="0" b="0" i="0" dirty="0" spc="889">
                <a:latin typeface="宋体" pitchFamily="0" charset="1"/>
              </a:rPr>
              <a:t>类</a:t>
            </a:r>
            <a:r>
              <a:rPr lang="en-US" sz="1602" baseline="0" b="0" i="0" dirty="0" spc="0">
                <a:latin typeface="宋体" pitchFamily="0" charset="1"/>
              </a:rPr>
              <a:t>变量</a:t>
            </a:r>
            <a:r>
              <a:rPr lang="en-US" sz="1602" baseline="0" b="0" i="0" dirty="0" spc="0">
                <a:latin typeface="Arial" pitchFamily="0" charset="1"/>
              </a:rPr>
              <a:t>)</a:t>
            </a:r>
          </a:p>
        </p:txBody>
      </p:sp>
      <p:sp>
        <p:nvSpPr>
          <p:cNvPr id="614" name="Rectangle 614"/>
          <p:cNvSpPr/>
          <p:nvPr/>
        </p:nvSpPr>
        <p:spPr>
          <a:xfrm rot="0" flipH="0" flipV="0">
            <a:off x="848239" y="3499075"/>
            <a:ext cx="1990797" cy="3208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1939933" algn="l"/>
              </a:tabLst>
            </a:pPr>
            <a:r>
              <a:rPr lang="en-US" sz="2427" baseline="27700" b="0" i="0" dirty="0" spc="0">
                <a:latin typeface="Arial" pitchFamily="0" charset="1"/>
              </a:rPr>
              <a:t>{	</a:t>
            </a:r>
            <a:r>
              <a:rPr lang="en-US" sz="16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15" name="Rectangle 615"/>
          <p:cNvSpPr/>
          <p:nvPr/>
        </p:nvSpPr>
        <p:spPr>
          <a:xfrm rot="0" flipH="0" flipV="0">
            <a:off x="1191059" y="3779028"/>
            <a:ext cx="1422713" cy="2439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异常处理代码；</a:t>
            </a:r>
          </a:p>
        </p:txBody>
      </p:sp>
      <p:sp>
        <p:nvSpPr>
          <p:cNvPr id="616" name="Rectangle 616"/>
          <p:cNvSpPr/>
          <p:nvPr/>
        </p:nvSpPr>
        <p:spPr>
          <a:xfrm rot="0" flipH="0" flipV="0">
            <a:off x="848239" y="4059103"/>
            <a:ext cx="67953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Arial" pitchFamily="0" charset="1"/>
              </a:rPr>
              <a:t>}</a:t>
            </a:r>
          </a:p>
        </p:txBody>
      </p:sp>
      <p:sp>
        <p:nvSpPr>
          <p:cNvPr id="617" name="Rectangle 617"/>
          <p:cNvSpPr/>
          <p:nvPr/>
        </p:nvSpPr>
        <p:spPr>
          <a:xfrm rot="0" flipH="0" flipV="0">
            <a:off x="848239" y="4352483"/>
            <a:ext cx="517098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solidFill>
                  <a:srgbClr val="FF0000"/>
                </a:solidFill>
                <a:latin typeface="Arial" pitchFamily="0" charset="1"/>
              </a:rPr>
              <a:t>finally</a:t>
            </a:r>
          </a:p>
        </p:txBody>
      </p:sp>
      <p:sp>
        <p:nvSpPr>
          <p:cNvPr id="618" name="Rectangle 618"/>
          <p:cNvSpPr/>
          <p:nvPr/>
        </p:nvSpPr>
        <p:spPr>
          <a:xfrm rot="0" flipH="0" flipV="0">
            <a:off x="848239" y="4645864"/>
            <a:ext cx="67953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Arial" pitchFamily="0" charset="1"/>
              </a:rPr>
              <a:t>{</a:t>
            </a:r>
          </a:p>
        </p:txBody>
      </p:sp>
      <p:sp>
        <p:nvSpPr>
          <p:cNvPr id="619" name="Rectangle 619"/>
          <p:cNvSpPr/>
          <p:nvPr/>
        </p:nvSpPr>
        <p:spPr>
          <a:xfrm rot="0" flipH="0" flipV="0">
            <a:off x="1191059" y="4954179"/>
            <a:ext cx="1829783" cy="2439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一定会执行的代码；</a:t>
            </a:r>
          </a:p>
        </p:txBody>
      </p:sp>
      <p:sp>
        <p:nvSpPr>
          <p:cNvPr id="620" name="Rectangle 620"/>
          <p:cNvSpPr/>
          <p:nvPr/>
        </p:nvSpPr>
        <p:spPr>
          <a:xfrm rot="0" flipH="0" flipV="0">
            <a:off x="848239" y="5233439"/>
            <a:ext cx="67953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Arial" pitchFamily="0" charset="1"/>
              </a:rPr>
              <a:t>}</a:t>
            </a:r>
          </a:p>
        </p:txBody>
      </p:sp>
      <p:sp>
        <p:nvSpPr>
          <p:cNvPr id="621" name="Rectangle 621"/>
          <p:cNvSpPr/>
          <p:nvPr/>
        </p:nvSpPr>
        <p:spPr>
          <a:xfrm rot="0" flipH="0" flipV="0">
            <a:off x="848239" y="5527634"/>
            <a:ext cx="6760573" cy="2724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Arial" pitchFamily="0" charset="1"/>
              </a:rPr>
              <a:t>Finally</a:t>
            </a:r>
            <a:r>
              <a:rPr lang="en-US" sz="1602" baseline="0" b="0" i="0" dirty="0" spc="0">
                <a:latin typeface="宋体" pitchFamily="0" charset="1"/>
              </a:rPr>
              <a:t>代码块只有一种情况不会被执行。就是在之前执行了</a:t>
            </a:r>
            <a:r>
              <a:rPr lang="en-US" sz="1602" baseline="0" b="0" i="0" dirty="0" spc="0">
                <a:latin typeface="Arial" pitchFamily="0" charset="1"/>
              </a:rPr>
              <a:t>System.exit(0)</a:t>
            </a:r>
            <a:r>
              <a:rPr lang="en-US" sz="1602" baseline="0" b="0" i="0" dirty="0" spc="0">
                <a:latin typeface="宋体" pitchFamily="0" charset="1"/>
              </a:rPr>
              <a:t>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32" name="Freeform 132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Freeform 133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4" name="Picture 104"/>
          <p:cNvPicPr>
            <a:picLocks noChangeAspect="0" noChangeArrowheads="1"/>
          </p:cNvPicPr>
          <p:nvPr/>
        </p:nvPicPr>
        <p:blipFill>
          <a:blip r:embed="rId1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35" name="Rectangle 135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36" name="Rectangle 136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4 </a:t>
            </a:r>
            <a:r>
              <a:rPr lang="en-US" sz="3300" baseline="0" b="0" i="0" dirty="0" spc="0">
                <a:ln w="8382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继承（下）</a:t>
            </a:r>
          </a:p>
        </p:txBody>
      </p:sp>
      <p:sp>
        <p:nvSpPr>
          <p:cNvPr id="137" name="Freeform 137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Freeform 138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Freeform 139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Freeform 140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Freeform 141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Freeform 142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Freeform 143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Freeform 144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Freeform 145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Freeform 146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Freeform 147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Freeform 148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Freeform 149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Freeform 150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Rectangle 151"/>
          <p:cNvSpPr/>
          <p:nvPr/>
        </p:nvSpPr>
        <p:spPr>
          <a:xfrm rot="0" flipH="0" flipV="0">
            <a:off x="848239" y="1971717"/>
            <a:ext cx="1839371" cy="10960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Arial" pitchFamily="0" charset="1"/>
              </a:rPr>
              <a:t>4.7 </a:t>
            </a:r>
            <a:r>
              <a:rPr lang="en-US" sz="3102" baseline="0" b="0" i="0" dirty="0" spc="0">
                <a:latin typeface="宋体" pitchFamily="0" charset="1"/>
              </a:rPr>
              <a:t>抽象类</a:t>
            </a:r>
          </a:p>
          <a:p>
            <a:pPr marL="0">
              <a:lnSpc>
                <a:spcPts val="4476"/>
              </a:lnSpc>
            </a:pPr>
            <a:r>
              <a:rPr lang="en-US" sz="3102" baseline="0" b="0" i="0" dirty="0" spc="0">
                <a:latin typeface="Arial" pitchFamily="0" charset="1"/>
              </a:rPr>
              <a:t>4.8 </a:t>
            </a:r>
            <a:r>
              <a:rPr lang="en-US" sz="3102" baseline="0" b="0" i="0" dirty="0" spc="0">
                <a:latin typeface="宋体" pitchFamily="0" charset="1"/>
              </a:rPr>
              <a:t>接口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622" name="Freeform 622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Freeform 623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24" name="Picture 104"/>
          <p:cNvPicPr>
            <a:picLocks noChangeAspect="0" noChangeArrowheads="1"/>
          </p:cNvPicPr>
          <p:nvPr/>
        </p:nvPicPr>
        <p:blipFill>
          <a:blip r:embed="rId6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625" name="Rectangle 625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626" name="Rectangle 626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627" name="Freeform 627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Freeform 628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Freeform 629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Freeform 630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Freeform 631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Freeform 632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Freeform 633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Freeform 634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Freeform 635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Freeform 636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Freeform 637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Freeform 638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Freeform 639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Freeform 640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Rectangle 641"/>
          <p:cNvSpPr/>
          <p:nvPr/>
        </p:nvSpPr>
        <p:spPr>
          <a:xfrm rot="0" flipH="0" flipV="0">
            <a:off x="776611" y="1211956"/>
            <a:ext cx="6869661" cy="12873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自定义异常</a:t>
            </a:r>
          </a:p>
          <a:p>
            <a:pPr marL="71627">
              <a:lnSpc>
                <a:spcPts val="6180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自定义类继承</a:t>
            </a:r>
            <a:r>
              <a:rPr lang="en-US" sz="3102" baseline="0" b="0" i="0" dirty="0" spc="0">
                <a:latin typeface="Arial" pitchFamily="0" charset="1"/>
              </a:rPr>
              <a:t>Exception</a:t>
            </a:r>
            <a:r>
              <a:rPr lang="en-US" sz="3102" baseline="0" b="0" i="0" dirty="0" spc="0">
                <a:latin typeface="宋体" pitchFamily="0" charset="1"/>
              </a:rPr>
              <a:t>或者其子类。</a:t>
            </a:r>
          </a:p>
        </p:txBody>
      </p:sp>
      <p:sp>
        <p:nvSpPr>
          <p:cNvPr id="642" name="Rectangle 642"/>
          <p:cNvSpPr/>
          <p:nvPr/>
        </p:nvSpPr>
        <p:spPr>
          <a:xfrm rot="0" flipH="0" flipV="0">
            <a:off x="1831782" y="2411757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43" name="Rectangle 643"/>
          <p:cNvSpPr/>
          <p:nvPr/>
        </p:nvSpPr>
        <p:spPr>
          <a:xfrm rot="0" flipH="0" flipV="0">
            <a:off x="848239" y="2591131"/>
            <a:ext cx="5464302" cy="103995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通过构造函数定义异常信息。</a:t>
            </a:r>
          </a:p>
          <a:p>
            <a:pPr marL="160">
              <a:lnSpc>
                <a:spcPts val="4441"/>
              </a:lnSpc>
            </a:pPr>
            <a:r>
              <a:rPr lang="en-US" sz="4700" baseline="-55082" b="0" i="0" dirty="0" spc="0">
                <a:latin typeface="宋体" pitchFamily="0" charset="1"/>
              </a:rPr>
              <a:t>例</a:t>
            </a:r>
            <a:r>
              <a:rPr lang="en-US" sz="4700" baseline="-55082" b="0" i="0" dirty="0" spc="1539">
                <a:latin typeface="宋体" pitchFamily="0" charset="1"/>
              </a:rPr>
              <a:t>：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44" name="Rectangle 644"/>
          <p:cNvSpPr/>
          <p:nvPr/>
        </p:nvSpPr>
        <p:spPr>
          <a:xfrm rot="0" flipH="0" flipV="0">
            <a:off x="848239" y="3657572"/>
            <a:ext cx="3244582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Arial" pitchFamily="0" charset="1"/>
              </a:rPr>
              <a:t>Class DemoException extends Exception</a:t>
            </a:r>
          </a:p>
        </p:txBody>
      </p:sp>
      <p:sp>
        <p:nvSpPr>
          <p:cNvPr id="645" name="Rectangle 645"/>
          <p:cNvSpPr/>
          <p:nvPr/>
        </p:nvSpPr>
        <p:spPr>
          <a:xfrm rot="0" flipH="0" flipV="0">
            <a:off x="848239" y="3912883"/>
            <a:ext cx="59300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Arial" pitchFamily="0" charset="1"/>
              </a:rPr>
              <a:t>{</a:t>
            </a:r>
          </a:p>
        </p:txBody>
      </p:sp>
      <p:sp>
        <p:nvSpPr>
          <p:cNvPr id="646" name="Rectangle 646"/>
          <p:cNvSpPr/>
          <p:nvPr/>
        </p:nvSpPr>
        <p:spPr>
          <a:xfrm rot="0" flipH="0" flipV="0">
            <a:off x="1191080" y="4168905"/>
            <a:ext cx="2602096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Arial" pitchFamily="0" charset="1"/>
              </a:rPr>
              <a:t>DemoException(String message)</a:t>
            </a:r>
          </a:p>
        </p:txBody>
      </p:sp>
      <p:sp>
        <p:nvSpPr>
          <p:cNvPr id="647" name="Rectangle 647"/>
          <p:cNvSpPr/>
          <p:nvPr/>
        </p:nvSpPr>
        <p:spPr>
          <a:xfrm rot="0" flipH="0" flipV="0">
            <a:off x="1191080" y="4424216"/>
            <a:ext cx="59300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Arial" pitchFamily="0" charset="1"/>
              </a:rPr>
              <a:t>{</a:t>
            </a:r>
          </a:p>
        </p:txBody>
      </p:sp>
      <p:sp>
        <p:nvSpPr>
          <p:cNvPr id="648" name="Rectangle 648"/>
          <p:cNvSpPr/>
          <p:nvPr/>
        </p:nvSpPr>
        <p:spPr>
          <a:xfrm rot="0" flipH="0" flipV="0">
            <a:off x="1762601" y="4679527"/>
            <a:ext cx="1329215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Arial" pitchFamily="0" charset="1"/>
              </a:rPr>
              <a:t>super(message);</a:t>
            </a:r>
          </a:p>
        </p:txBody>
      </p:sp>
      <p:sp>
        <p:nvSpPr>
          <p:cNvPr id="649" name="Rectangle 649"/>
          <p:cNvSpPr/>
          <p:nvPr/>
        </p:nvSpPr>
        <p:spPr>
          <a:xfrm rot="0" flipH="0" flipV="0">
            <a:off x="1191080" y="4935548"/>
            <a:ext cx="59300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Arial" pitchFamily="0" charset="1"/>
              </a:rPr>
              <a:t>}</a:t>
            </a:r>
          </a:p>
        </p:txBody>
      </p:sp>
      <p:sp>
        <p:nvSpPr>
          <p:cNvPr id="650" name="Rectangle 650"/>
          <p:cNvSpPr/>
          <p:nvPr/>
        </p:nvSpPr>
        <p:spPr>
          <a:xfrm rot="0" flipH="0" flipV="0">
            <a:off x="848239" y="5190859"/>
            <a:ext cx="59300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Arial" pitchFamily="0" charset="1"/>
              </a:rPr>
              <a:t>}</a:t>
            </a:r>
          </a:p>
        </p:txBody>
      </p:sp>
      <p:sp>
        <p:nvSpPr>
          <p:cNvPr id="651" name="Rectangle 651"/>
          <p:cNvSpPr/>
          <p:nvPr/>
        </p:nvSpPr>
        <p:spPr>
          <a:xfrm rot="0" flipH="0" flipV="0">
            <a:off x="848239" y="5465486"/>
            <a:ext cx="5639611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通过</a:t>
            </a:r>
            <a:r>
              <a:rPr lang="en-US" sz="3102" baseline="0" b="0" i="0" dirty="0" spc="0">
                <a:latin typeface="Arial" pitchFamily="0" charset="1"/>
              </a:rPr>
              <a:t>throw</a:t>
            </a:r>
            <a:r>
              <a:rPr lang="en-US" sz="3102" baseline="0" b="0" i="0" dirty="0" spc="0">
                <a:latin typeface="宋体" pitchFamily="0" charset="1"/>
              </a:rPr>
              <a:t>将自定义异常抛出。</a:t>
            </a:r>
          </a:p>
        </p:txBody>
      </p:sp>
      <p:sp>
        <p:nvSpPr>
          <p:cNvPr id="652" name="Rectangle 652"/>
          <p:cNvSpPr/>
          <p:nvPr/>
        </p:nvSpPr>
        <p:spPr>
          <a:xfrm rot="0" flipH="0" flipV="0">
            <a:off x="1831782" y="5905527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653" name="Freeform 653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Freeform 654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55" name="Picture 104"/>
          <p:cNvPicPr>
            <a:picLocks noChangeAspect="0" noChangeArrowheads="1"/>
          </p:cNvPicPr>
          <p:nvPr/>
        </p:nvPicPr>
        <p:blipFill>
          <a:blip r:embed="rId6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656" name="Rectangle 656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657" name="Rectangle 657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658" name="Freeform 658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Freeform 659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Freeform 660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Freeform 661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Freeform 662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Freeform 663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Freeform 664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Freeform 665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Freeform 666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Freeform 667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Freeform 668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Freeform 669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Freeform 670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Freeform 671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Rectangle 672"/>
          <p:cNvSpPr/>
          <p:nvPr/>
        </p:nvSpPr>
        <p:spPr>
          <a:xfrm rot="0" flipH="0" flipV="0">
            <a:off x="776611" y="1211956"/>
            <a:ext cx="16764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异常细节</a:t>
            </a:r>
          </a:p>
        </p:txBody>
      </p:sp>
      <p:sp>
        <p:nvSpPr>
          <p:cNvPr id="673" name="Rectangle 673"/>
          <p:cNvSpPr/>
          <p:nvPr/>
        </p:nvSpPr>
        <p:spPr>
          <a:xfrm rot="0" flipH="0" flipV="0">
            <a:off x="848239" y="2118469"/>
            <a:ext cx="7851498" cy="3398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Arial" pitchFamily="0" charset="1"/>
              </a:rPr>
              <a:t>RuntimeException</a:t>
            </a:r>
            <a:r>
              <a:rPr lang="en-US" sz="1997" baseline="0" b="0" i="0" dirty="0" spc="0">
                <a:latin typeface="宋体" pitchFamily="0" charset="1"/>
              </a:rPr>
              <a:t>以及其子类如果在函数中被</a:t>
            </a:r>
            <a:r>
              <a:rPr lang="en-US" sz="1997" baseline="0" b="0" i="0" dirty="0" spc="0">
                <a:latin typeface="Arial" pitchFamily="0" charset="1"/>
              </a:rPr>
              <a:t>throw</a:t>
            </a:r>
            <a:r>
              <a:rPr lang="en-US" sz="1997" baseline="0" b="0" i="0" dirty="0" spc="0">
                <a:latin typeface="宋体" pitchFamily="0" charset="1"/>
              </a:rPr>
              <a:t>抛出，可以不用</a:t>
            </a:r>
          </a:p>
        </p:txBody>
      </p:sp>
      <p:sp>
        <p:nvSpPr>
          <p:cNvPr id="674" name="Rectangle 674"/>
          <p:cNvSpPr/>
          <p:nvPr/>
        </p:nvSpPr>
        <p:spPr>
          <a:xfrm rot="0" flipH="0" flipV="0">
            <a:off x="1755499" y="2433192"/>
            <a:ext cx="7782614" cy="40012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719178" algn="l"/>
              </a:tabLst>
            </a:pPr>
            <a:r>
              <a:rPr lang="en-US" sz="1397" baseline="0" b="0" i="0" dirty="0" spc="0">
                <a:latin typeface="Times New Roman" pitchFamily="0" charset="1"/>
              </a:rPr>
              <a:t> 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75" name="Rectangle 675"/>
          <p:cNvSpPr/>
          <p:nvPr/>
        </p:nvSpPr>
        <p:spPr>
          <a:xfrm rot="0" flipH="0" flipV="0">
            <a:off x="848239" y="2616167"/>
            <a:ext cx="7707927" cy="8233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646"/>
            <a:r>
              <a:rPr lang="en-US" sz="1997" baseline="0" b="0" i="0" dirty="0" spc="0">
                <a:latin typeface="宋体" pitchFamily="0" charset="1"/>
              </a:rPr>
              <a:t>在函数上声明。</a:t>
            </a:r>
          </a:p>
          <a:p>
            <a:pPr marL="0">
              <a:lnSpc>
                <a:spcPts val="4087"/>
              </a:lnSpc>
            </a:pPr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一个方法被覆盖时，覆盖它的方法必须抛出相同的异常或异常的子</a:t>
            </a:r>
          </a:p>
        </p:txBody>
      </p:sp>
      <p:sp>
        <p:nvSpPr>
          <p:cNvPr id="676" name="Rectangle 676"/>
          <p:cNvSpPr/>
          <p:nvPr/>
        </p:nvSpPr>
        <p:spPr>
          <a:xfrm rot="0" flipH="0" flipV="0">
            <a:off x="1191139" y="3430650"/>
            <a:ext cx="8203355" cy="46432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8139918" algn="l"/>
              </a:tabLst>
            </a:pPr>
            <a:r>
              <a:rPr lang="en-US" sz="3025" baseline="-42009" b="0" i="0" dirty="0" spc="0">
                <a:latin typeface="宋体" pitchFamily="0" charset="1"/>
              </a:rPr>
              <a:t>类</a:t>
            </a:r>
            <a:r>
              <a:rPr lang="en-US" sz="3025" baseline="-42009" b="0" i="0" dirty="0" spc="447">
                <a:latin typeface="宋体" pitchFamily="0" charset="1"/>
              </a:rPr>
              <a:t>。</a:t>
            </a:r>
            <a:r>
              <a:rPr lang="en-US" sz="1397" baseline="0" b="0" i="0" dirty="0" spc="0">
                <a:latin typeface="Times New Roman" pitchFamily="0" charset="1"/>
              </a:rPr>
              <a:t> 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77" name="Rectangle 677"/>
          <p:cNvSpPr/>
          <p:nvPr/>
        </p:nvSpPr>
        <p:spPr>
          <a:xfrm rot="0" flipH="0" flipV="0">
            <a:off x="848239" y="4108135"/>
            <a:ext cx="7707927" cy="3059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如果父类抛出多个异常，那么重写（覆盖）方法必须抛出那些异常</a:t>
            </a:r>
          </a:p>
        </p:txBody>
      </p:sp>
      <p:sp>
        <p:nvSpPr>
          <p:cNvPr id="678" name="Rectangle 678"/>
          <p:cNvSpPr/>
          <p:nvPr/>
        </p:nvSpPr>
        <p:spPr>
          <a:xfrm rot="0" flipH="0" flipV="0">
            <a:off x="1755499" y="4405248"/>
            <a:ext cx="7638994" cy="40012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575557" algn="l"/>
              </a:tabLst>
            </a:pPr>
            <a:r>
              <a:rPr lang="en-US" sz="1397" baseline="0" b="0" i="0" dirty="0" spc="0">
                <a:latin typeface="Times New Roman" pitchFamily="0" charset="1"/>
              </a:rPr>
              <a:t> 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79" name="Rectangle 679"/>
          <p:cNvSpPr/>
          <p:nvPr/>
        </p:nvSpPr>
        <p:spPr>
          <a:xfrm rot="0" flipH="0" flipV="0">
            <a:off x="848239" y="4565386"/>
            <a:ext cx="4406642" cy="8232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1997" baseline="0" b="0" i="0" dirty="0" spc="0">
                <a:latin typeface="宋体" pitchFamily="0" charset="1"/>
              </a:rPr>
              <a:t>的一个子集，不能抛出新的异常。</a:t>
            </a:r>
          </a:p>
          <a:p>
            <a:pPr marL="0">
              <a:lnSpc>
                <a:spcPts val="4087"/>
              </a:lnSpc>
            </a:pPr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介绍异常在分层设计时的层内封装。</a:t>
            </a:r>
          </a:p>
        </p:txBody>
      </p:sp>
      <p:sp>
        <p:nvSpPr>
          <p:cNvPr id="680" name="Rectangle 680"/>
          <p:cNvSpPr/>
          <p:nvPr/>
        </p:nvSpPr>
        <p:spPr>
          <a:xfrm rot="0" flipH="0" flipV="0">
            <a:off x="1755499" y="5476605"/>
            <a:ext cx="44386" cy="2799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681" name="Rectangle 681"/>
          <p:cNvSpPr/>
          <p:nvPr/>
        </p:nvSpPr>
        <p:spPr>
          <a:xfrm rot="0" flipH="0" flipV="0">
            <a:off x="848239" y="5600893"/>
            <a:ext cx="1104138" cy="3059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1655">
                <a:latin typeface="Wingdings" pitchFamily="0" charset="1"/>
              </a:rPr>
              <a:t></a:t>
            </a:r>
            <a:r>
              <a:rPr lang="en-US" sz="1997" baseline="0" b="0" i="0" dirty="0" spc="0">
                <a:latin typeface="宋体" pitchFamily="0" charset="1"/>
              </a:rPr>
              <a:t>例程。</a:t>
            </a:r>
          </a:p>
        </p:txBody>
      </p:sp>
      <p:sp>
        <p:nvSpPr>
          <p:cNvPr id="682" name="Rectangle 682"/>
          <p:cNvSpPr/>
          <p:nvPr/>
        </p:nvSpPr>
        <p:spPr>
          <a:xfrm rot="0" flipH="0" flipV="0">
            <a:off x="1755499" y="5994765"/>
            <a:ext cx="44386" cy="2799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683" name="Freeform 683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Freeform 684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85" name="Picture 104"/>
          <p:cNvPicPr>
            <a:picLocks noChangeAspect="0" noChangeArrowheads="1"/>
          </p:cNvPicPr>
          <p:nvPr/>
        </p:nvPicPr>
        <p:blipFill>
          <a:blip r:embed="rId6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686" name="Rectangle 686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687" name="Rectangle 687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包</a:t>
            </a: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(package)</a:t>
            </a:r>
          </a:p>
        </p:txBody>
      </p:sp>
      <p:sp>
        <p:nvSpPr>
          <p:cNvPr id="688" name="Freeform 688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Freeform 689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Freeform 690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Freeform 691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Freeform 692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Freeform 693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Freeform 694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Freeform 695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Freeform 696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Freeform 697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Freeform 698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Freeform 699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Freeform 700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Freeform 701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Rectangle 702"/>
          <p:cNvSpPr/>
          <p:nvPr/>
        </p:nvSpPr>
        <p:spPr>
          <a:xfrm rot="0" flipH="0" flipV="0">
            <a:off x="848239" y="2226133"/>
            <a:ext cx="4676394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对类文件进行分类管理。</a:t>
            </a:r>
          </a:p>
        </p:txBody>
      </p:sp>
      <p:sp>
        <p:nvSpPr>
          <p:cNvPr id="703" name="Rectangle 703"/>
          <p:cNvSpPr/>
          <p:nvPr/>
        </p:nvSpPr>
        <p:spPr>
          <a:xfrm rot="0" flipH="0" flipV="0">
            <a:off x="1831782" y="2638833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04" name="Rectangle 704"/>
          <p:cNvSpPr/>
          <p:nvPr/>
        </p:nvSpPr>
        <p:spPr>
          <a:xfrm rot="0" flipH="0" flipV="0">
            <a:off x="848239" y="3030805"/>
            <a:ext cx="4676394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给类提供多层命名空间。</a:t>
            </a:r>
          </a:p>
        </p:txBody>
      </p:sp>
      <p:sp>
        <p:nvSpPr>
          <p:cNvPr id="705" name="Rectangle 705"/>
          <p:cNvSpPr/>
          <p:nvPr/>
        </p:nvSpPr>
        <p:spPr>
          <a:xfrm rot="0" flipH="0" flipV="0">
            <a:off x="1831782" y="3443505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06" name="Rectangle 706"/>
          <p:cNvSpPr/>
          <p:nvPr/>
        </p:nvSpPr>
        <p:spPr>
          <a:xfrm rot="0" flipH="0" flipV="0">
            <a:off x="848239" y="3836239"/>
            <a:ext cx="4676394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写在程序文件的第一行。</a:t>
            </a:r>
          </a:p>
        </p:txBody>
      </p:sp>
      <p:sp>
        <p:nvSpPr>
          <p:cNvPr id="707" name="Rectangle 707"/>
          <p:cNvSpPr/>
          <p:nvPr/>
        </p:nvSpPr>
        <p:spPr>
          <a:xfrm rot="0" flipH="0" flipV="0">
            <a:off x="1831782" y="424893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08" name="Rectangle 708"/>
          <p:cNvSpPr/>
          <p:nvPr/>
        </p:nvSpPr>
        <p:spPr>
          <a:xfrm rot="0" flipH="0" flipV="0">
            <a:off x="848239" y="4578519"/>
            <a:ext cx="5398117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类名的全称的</a:t>
            </a:r>
            <a:r>
              <a:rPr lang="en-US" sz="3102" baseline="0" b="0" i="0" dirty="0" spc="1721">
                <a:latin typeface="宋体" pitchFamily="0" charset="1"/>
              </a:rPr>
              <a:t>是</a:t>
            </a:r>
            <a:r>
              <a:rPr lang="en-US" sz="3102" baseline="0" b="0" i="0" dirty="0" spc="0">
                <a:latin typeface="宋体" pitchFamily="0" charset="1"/>
              </a:rPr>
              <a:t>包名</a:t>
            </a:r>
            <a:r>
              <a:rPr lang="en-US" sz="3102" baseline="0" b="0" i="0" dirty="0" spc="0">
                <a:latin typeface="Arial" pitchFamily="0" charset="1"/>
              </a:rPr>
              <a:t>.</a:t>
            </a:r>
            <a:r>
              <a:rPr lang="en-US" sz="3102" baseline="0" b="0" i="0" dirty="0" spc="0">
                <a:latin typeface="宋体" pitchFamily="0" charset="1"/>
              </a:rPr>
              <a:t>类名。</a:t>
            </a:r>
          </a:p>
        </p:txBody>
      </p:sp>
      <p:sp>
        <p:nvSpPr>
          <p:cNvPr id="709" name="Rectangle 709"/>
          <p:cNvSpPr/>
          <p:nvPr/>
        </p:nvSpPr>
        <p:spPr>
          <a:xfrm rot="0" flipH="0" flipV="0">
            <a:off x="848239" y="4873421"/>
            <a:ext cx="4282440" cy="10480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983543">
              <a:tabLst>
                <a:tab pos="3875091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  <a:p>
            <a:pPr marL="0">
              <a:lnSpc>
                <a:spcPts val="3361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包也是一种封装形式。</a:t>
            </a:r>
          </a:p>
        </p:txBody>
      </p:sp>
      <p:sp>
        <p:nvSpPr>
          <p:cNvPr id="710" name="Rectangle 710"/>
          <p:cNvSpPr/>
          <p:nvPr/>
        </p:nvSpPr>
        <p:spPr>
          <a:xfrm rot="0" flipH="0" flipV="0">
            <a:off x="1831782" y="5858283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711" name="Freeform 711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Freeform 712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13" name="Picture 104"/>
          <p:cNvPicPr>
            <a:picLocks noChangeAspect="0" noChangeArrowheads="1"/>
          </p:cNvPicPr>
          <p:nvPr/>
        </p:nvPicPr>
        <p:blipFill>
          <a:blip r:embed="rId7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714" name="Rectangle 714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715" name="Rectangle 715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716" name="Freeform 716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Freeform 717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Freeform 718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Freeform 719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Freeform 720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Freeform 721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Freeform 722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Freeform 723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Freeform 724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Freeform 725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Freeform 726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Freeform 727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Freeform 728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Freeform 729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Rectangle 730"/>
          <p:cNvSpPr/>
          <p:nvPr/>
        </p:nvSpPr>
        <p:spPr>
          <a:xfrm rot="0" flipH="0" flipV="0">
            <a:off x="776611" y="1035439"/>
            <a:ext cx="2234473" cy="7086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classpath</a:t>
            </a:r>
          </a:p>
        </p:txBody>
      </p:sp>
      <p:sp>
        <p:nvSpPr>
          <p:cNvPr id="731" name="Rectangle 731"/>
          <p:cNvSpPr/>
          <p:nvPr/>
        </p:nvSpPr>
        <p:spPr>
          <a:xfrm rot="0" flipH="0" flipV="0">
            <a:off x="848239" y="1971717"/>
            <a:ext cx="5463514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给</a:t>
            </a:r>
            <a:r>
              <a:rPr lang="en-US" sz="3102" baseline="0" b="0" i="0" dirty="0" spc="0">
                <a:latin typeface="Arial" pitchFamily="0" charset="1"/>
              </a:rPr>
              <a:t>JVM</a:t>
            </a:r>
            <a:r>
              <a:rPr lang="en-US" sz="3102" baseline="0" b="0" i="0" dirty="0" spc="0">
                <a:latin typeface="宋体" pitchFamily="0" charset="1"/>
              </a:rPr>
              <a:t>提供的一个环境变量。</a:t>
            </a:r>
          </a:p>
        </p:txBody>
      </p:sp>
      <p:sp>
        <p:nvSpPr>
          <p:cNvPr id="732" name="Rectangle 732"/>
          <p:cNvSpPr/>
          <p:nvPr/>
        </p:nvSpPr>
        <p:spPr>
          <a:xfrm rot="0" flipH="0" flipV="0">
            <a:off x="1831782" y="2411757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33" name="Rectangle 733"/>
          <p:cNvSpPr/>
          <p:nvPr/>
        </p:nvSpPr>
        <p:spPr>
          <a:xfrm rot="0" flipH="0" flipV="0">
            <a:off x="848239" y="2591131"/>
            <a:ext cx="5070347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指定类或者包所在的路径。</a:t>
            </a:r>
          </a:p>
        </p:txBody>
      </p:sp>
      <p:sp>
        <p:nvSpPr>
          <p:cNvPr id="734" name="Rectangle 734"/>
          <p:cNvSpPr/>
          <p:nvPr/>
        </p:nvSpPr>
        <p:spPr>
          <a:xfrm rot="0" flipH="0" flipV="0">
            <a:off x="1831782" y="300383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35" name="Rectangle 735"/>
          <p:cNvSpPr/>
          <p:nvPr/>
        </p:nvSpPr>
        <p:spPr>
          <a:xfrm rot="0" flipH="0" flipV="0">
            <a:off x="848239" y="3107859"/>
            <a:ext cx="7127890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classpath</a:t>
            </a:r>
            <a:r>
              <a:rPr lang="en-US" sz="3102" baseline="0" b="0" i="0" dirty="0" spc="0">
                <a:latin typeface="宋体" pitchFamily="0" charset="1"/>
              </a:rPr>
              <a:t>变量值的最后有分号与无分号</a:t>
            </a:r>
          </a:p>
        </p:txBody>
      </p:sp>
      <p:sp>
        <p:nvSpPr>
          <p:cNvPr id="736" name="Rectangle 736"/>
          <p:cNvSpPr/>
          <p:nvPr/>
        </p:nvSpPr>
        <p:spPr>
          <a:xfrm rot="0" flipH="0" flipV="0">
            <a:off x="1831782" y="3402761"/>
            <a:ext cx="7017429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6918940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37" name="Rectangle 737"/>
          <p:cNvSpPr/>
          <p:nvPr/>
        </p:nvSpPr>
        <p:spPr>
          <a:xfrm rot="0" flipH="0" flipV="0">
            <a:off x="848239" y="3631975"/>
            <a:ext cx="6361335" cy="104512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3102" baseline="0" b="0" i="0" dirty="0" spc="0">
                <a:latin typeface="宋体" pitchFamily="0" charset="1"/>
              </a:rPr>
              <a:t>的区别。</a:t>
            </a:r>
          </a:p>
          <a:p>
            <a:pPr marL="0">
              <a:lnSpc>
                <a:spcPts val="4510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思考：在开发时</a:t>
            </a:r>
            <a:r>
              <a:rPr lang="en-US" sz="3102" baseline="0" b="0" i="0" dirty="0" spc="0">
                <a:latin typeface="Arial" pitchFamily="0" charset="1"/>
              </a:rPr>
              <a:t>,</a:t>
            </a:r>
            <a:r>
              <a:rPr lang="en-US" sz="3102" baseline="0" b="0" i="0" dirty="0" spc="0">
                <a:latin typeface="宋体" pitchFamily="0" charset="1"/>
              </a:rPr>
              <a:t>分号是否需要呢？</a:t>
            </a:r>
          </a:p>
        </p:txBody>
      </p:sp>
      <p:sp>
        <p:nvSpPr>
          <p:cNvPr id="738" name="Rectangle 738"/>
          <p:cNvSpPr/>
          <p:nvPr/>
        </p:nvSpPr>
        <p:spPr>
          <a:xfrm rot="0" flipH="0" flipV="0">
            <a:off x="1831782" y="4589553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739" name="Freeform 739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Freeform 740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41" name="Picture 104"/>
          <p:cNvPicPr>
            <a:picLocks noChangeAspect="0" noChangeArrowheads="1"/>
          </p:cNvPicPr>
          <p:nvPr/>
        </p:nvPicPr>
        <p:blipFill>
          <a:blip r:embed="rId7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742" name="Rectangle 742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743" name="Rectangle 743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744" name="Freeform 744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Freeform 745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Freeform 746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Freeform 747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Freeform 748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Freeform 749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Freeform 750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Freeform 751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Freeform 752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Freeform 753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Freeform 754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Freeform 755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Freeform 756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Freeform 757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Rectangle 758"/>
          <p:cNvSpPr/>
          <p:nvPr/>
        </p:nvSpPr>
        <p:spPr>
          <a:xfrm rot="0" flipH="0" flipV="0">
            <a:off x="776611" y="1211956"/>
            <a:ext cx="25146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包之间的访问</a:t>
            </a:r>
          </a:p>
        </p:txBody>
      </p:sp>
      <p:sp>
        <p:nvSpPr>
          <p:cNvPr id="759" name="Rectangle 759"/>
          <p:cNvSpPr/>
          <p:nvPr/>
        </p:nvSpPr>
        <p:spPr>
          <a:xfrm rot="0" flipH="0" flipV="0">
            <a:off x="848239" y="2124117"/>
            <a:ext cx="7280075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被访问的包中的类权限必须是</a:t>
            </a:r>
            <a:r>
              <a:rPr lang="en-US" sz="3102" baseline="0" b="0" i="0" dirty="0" spc="0">
                <a:latin typeface="Arial" pitchFamily="0" charset="1"/>
              </a:rPr>
              <a:t>public</a:t>
            </a:r>
            <a:r>
              <a:rPr lang="en-US" sz="3102" baseline="0" b="0" i="0" dirty="0" spc="0">
                <a:latin typeface="宋体" pitchFamily="0" charset="1"/>
              </a:rPr>
              <a:t>的。</a:t>
            </a:r>
          </a:p>
        </p:txBody>
      </p:sp>
      <p:sp>
        <p:nvSpPr>
          <p:cNvPr id="760" name="Rectangle 760"/>
          <p:cNvSpPr/>
          <p:nvPr/>
        </p:nvSpPr>
        <p:spPr>
          <a:xfrm rot="0" flipH="0" flipV="0">
            <a:off x="1831782" y="2564157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61" name="Rectangle 761"/>
          <p:cNvSpPr/>
          <p:nvPr/>
        </p:nvSpPr>
        <p:spPr>
          <a:xfrm rot="0" flipH="0" flipV="0">
            <a:off x="848239" y="2880783"/>
            <a:ext cx="6953605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类中的成员权限：</a:t>
            </a:r>
            <a:r>
              <a:rPr lang="en-US" sz="3102" baseline="0" b="0" i="0" dirty="0" spc="0">
                <a:latin typeface="Arial" pitchFamily="0" charset="1"/>
              </a:rPr>
              <a:t>public</a:t>
            </a:r>
            <a:r>
              <a:rPr lang="en-US" sz="3102" baseline="0" b="0" i="0" dirty="0" spc="0">
                <a:latin typeface="宋体" pitchFamily="0" charset="1"/>
              </a:rPr>
              <a:t>或者</a:t>
            </a:r>
            <a:r>
              <a:rPr lang="en-US" sz="3102" baseline="0" b="0" i="0" dirty="0" spc="0">
                <a:latin typeface="Arial" pitchFamily="0" charset="1"/>
              </a:rPr>
              <a:t>protected</a:t>
            </a:r>
          </a:p>
        </p:txBody>
      </p:sp>
      <p:sp>
        <p:nvSpPr>
          <p:cNvPr id="762" name="Rectangle 762"/>
          <p:cNvSpPr/>
          <p:nvPr/>
        </p:nvSpPr>
        <p:spPr>
          <a:xfrm rot="0" flipH="0" flipV="0">
            <a:off x="1831782" y="3320823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63" name="Rectangle 763"/>
          <p:cNvSpPr/>
          <p:nvPr/>
        </p:nvSpPr>
        <p:spPr>
          <a:xfrm rot="0" flipH="0" flipV="0">
            <a:off x="848239" y="3638210"/>
            <a:ext cx="7501320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protected</a:t>
            </a:r>
            <a:r>
              <a:rPr lang="en-US" sz="3102" baseline="0" b="0" i="0" dirty="0" spc="0">
                <a:latin typeface="宋体" pitchFamily="0" charset="1"/>
              </a:rPr>
              <a:t>是为其他包中的子类提供的一种</a:t>
            </a:r>
          </a:p>
        </p:txBody>
      </p:sp>
      <p:sp>
        <p:nvSpPr>
          <p:cNvPr id="764" name="Rectangle 764"/>
          <p:cNvSpPr/>
          <p:nvPr/>
        </p:nvSpPr>
        <p:spPr>
          <a:xfrm rot="0" flipH="0" flipV="0">
            <a:off x="1831782" y="3933113"/>
            <a:ext cx="7390897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292409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765" name="Rectangle 765"/>
          <p:cNvSpPr/>
          <p:nvPr/>
        </p:nvSpPr>
        <p:spPr>
          <a:xfrm rot="0" flipH="0" flipV="0">
            <a:off x="848239" y="4361274"/>
            <a:ext cx="1130808" cy="123325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3102" baseline="0" b="0" i="0" dirty="0" spc="0">
                <a:latin typeface="宋体" pitchFamily="0" charset="1"/>
              </a:rPr>
              <a:t>权限</a:t>
            </a:r>
          </a:p>
          <a:p>
            <a:pPr marL="0">
              <a:lnSpc>
                <a:spcPts val="5992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例程</a:t>
            </a:r>
          </a:p>
        </p:txBody>
      </p:sp>
      <p:sp>
        <p:nvSpPr>
          <p:cNvPr id="766" name="Rectangle 766"/>
          <p:cNvSpPr/>
          <p:nvPr/>
        </p:nvSpPr>
        <p:spPr>
          <a:xfrm rot="0" flipH="0" flipV="0">
            <a:off x="1831782" y="5531385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767" name="Freeform 767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Freeform 768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69" name="Picture 104"/>
          <p:cNvPicPr>
            <a:picLocks noChangeAspect="0" noChangeArrowheads="1"/>
          </p:cNvPicPr>
          <p:nvPr/>
        </p:nvPicPr>
        <p:blipFill>
          <a:blip r:embed="rId7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770" name="Freeform 770"/>
          <p:cNvSpPr/>
          <p:nvPr/>
        </p:nvSpPr>
        <p:spPr>
          <a:xfrm rot="5400000" flipH="0" flipV="0">
            <a:off x="1332115" y="1411098"/>
            <a:ext cx="0" cy="1152144"/>
          </a:xfrm>
          <a:custGeom>
            <a:pathLst>
              <a:path w="0" h="1152144">
                <a:moveTo>
                  <a:pt x="0" y="1152144"/>
                </a:moveTo>
                <a:lnTo>
                  <a:pt x="0" y="0"/>
                </a:lnTo>
              </a:path>
            </a:pathLst>
          </a:custGeom>
          <a:noFill/>
          <a:ln w="28575" cap="sq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Freeform 771"/>
          <p:cNvSpPr/>
          <p:nvPr/>
        </p:nvSpPr>
        <p:spPr>
          <a:xfrm rot="5400000" flipH="0" flipV="0">
            <a:off x="1332115" y="2218055"/>
            <a:ext cx="0" cy="1152144"/>
          </a:xfrm>
          <a:custGeom>
            <a:pathLst>
              <a:path w="0" h="1152144">
                <a:moveTo>
                  <a:pt x="0" y="115214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Freeform 772"/>
          <p:cNvSpPr/>
          <p:nvPr/>
        </p:nvSpPr>
        <p:spPr>
          <a:xfrm rot="5400000" flipH="0" flipV="0">
            <a:off x="1332115" y="3024252"/>
            <a:ext cx="0" cy="1152144"/>
          </a:xfrm>
          <a:custGeom>
            <a:pathLst>
              <a:path w="0" h="1152144">
                <a:moveTo>
                  <a:pt x="0" y="115214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Freeform 773"/>
          <p:cNvSpPr/>
          <p:nvPr/>
        </p:nvSpPr>
        <p:spPr>
          <a:xfrm rot="5400000" flipH="0" flipV="0">
            <a:off x="1332115" y="3830447"/>
            <a:ext cx="0" cy="1152144"/>
          </a:xfrm>
          <a:custGeom>
            <a:pathLst>
              <a:path w="0" h="1152144">
                <a:moveTo>
                  <a:pt x="0" y="115214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Freeform 774"/>
          <p:cNvSpPr/>
          <p:nvPr/>
        </p:nvSpPr>
        <p:spPr>
          <a:xfrm rot="5400000" flipH="0" flipV="0">
            <a:off x="1332115" y="4637405"/>
            <a:ext cx="0" cy="1152144"/>
          </a:xfrm>
          <a:custGeom>
            <a:pathLst>
              <a:path w="0" h="1152144">
                <a:moveTo>
                  <a:pt x="0" y="115214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Freeform 775"/>
          <p:cNvSpPr/>
          <p:nvPr/>
        </p:nvSpPr>
        <p:spPr>
          <a:xfrm rot="5400000" flipH="0" flipV="0">
            <a:off x="1332115" y="5443602"/>
            <a:ext cx="0" cy="1152144"/>
          </a:xfrm>
          <a:custGeom>
            <a:pathLst>
              <a:path w="0" h="1152144">
                <a:moveTo>
                  <a:pt x="0" y="1152144"/>
                </a:moveTo>
                <a:lnTo>
                  <a:pt x="0" y="0"/>
                </a:lnTo>
              </a:path>
            </a:pathLst>
          </a:custGeom>
          <a:noFill/>
          <a:ln w="28575" cap="sq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Freeform 776"/>
          <p:cNvSpPr/>
          <p:nvPr/>
        </p:nvSpPr>
        <p:spPr>
          <a:xfrm rot="5400000" flipH="0" flipV="0">
            <a:off x="352564" y="2390649"/>
            <a:ext cx="806958" cy="0"/>
          </a:xfrm>
          <a:custGeom>
            <a:pathLst>
              <a:path w="806958" h="0">
                <a:moveTo>
                  <a:pt x="0" y="0"/>
                </a:moveTo>
                <a:lnTo>
                  <a:pt x="806958" y="0"/>
                </a:lnTo>
              </a:path>
            </a:pathLst>
          </a:custGeom>
          <a:noFill/>
          <a:ln w="28575" cap="sq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Freeform 777"/>
          <p:cNvSpPr/>
          <p:nvPr/>
        </p:nvSpPr>
        <p:spPr>
          <a:xfrm rot="5400000" flipH="0" flipV="0">
            <a:off x="1504708" y="2390649"/>
            <a:ext cx="806958" cy="0"/>
          </a:xfrm>
          <a:custGeom>
            <a:pathLst>
              <a:path w="806958" h="0">
                <a:moveTo>
                  <a:pt x="0" y="0"/>
                </a:moveTo>
                <a:lnTo>
                  <a:pt x="806958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Freeform 778"/>
          <p:cNvSpPr/>
          <p:nvPr/>
        </p:nvSpPr>
        <p:spPr>
          <a:xfrm rot="5400000" flipH="0" flipV="0">
            <a:off x="3138436" y="2390649"/>
            <a:ext cx="806958" cy="0"/>
          </a:xfrm>
          <a:custGeom>
            <a:pathLst>
              <a:path w="806958" h="0">
                <a:moveTo>
                  <a:pt x="0" y="0"/>
                </a:moveTo>
                <a:lnTo>
                  <a:pt x="806958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Freeform 779"/>
          <p:cNvSpPr/>
          <p:nvPr/>
        </p:nvSpPr>
        <p:spPr>
          <a:xfrm rot="5400000" flipH="0" flipV="0">
            <a:off x="4772164" y="2390649"/>
            <a:ext cx="806958" cy="0"/>
          </a:xfrm>
          <a:custGeom>
            <a:pathLst>
              <a:path w="806958" h="0">
                <a:moveTo>
                  <a:pt x="0" y="0"/>
                </a:moveTo>
                <a:lnTo>
                  <a:pt x="806958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Freeform 780"/>
          <p:cNvSpPr/>
          <p:nvPr/>
        </p:nvSpPr>
        <p:spPr>
          <a:xfrm rot="5400000" flipH="0" flipV="0">
            <a:off x="6405130" y="2390649"/>
            <a:ext cx="806958" cy="0"/>
          </a:xfrm>
          <a:custGeom>
            <a:pathLst>
              <a:path w="806958" h="0">
                <a:moveTo>
                  <a:pt x="0" y="0"/>
                </a:moveTo>
                <a:lnTo>
                  <a:pt x="806958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Freeform 781"/>
          <p:cNvSpPr/>
          <p:nvPr/>
        </p:nvSpPr>
        <p:spPr>
          <a:xfrm rot="5400000" flipH="0" flipV="0">
            <a:off x="8038846" y="2390649"/>
            <a:ext cx="806958" cy="0"/>
          </a:xfrm>
          <a:custGeom>
            <a:pathLst>
              <a:path w="806958" h="0">
                <a:moveTo>
                  <a:pt x="0" y="0"/>
                </a:moveTo>
                <a:lnTo>
                  <a:pt x="806958" y="0"/>
                </a:lnTo>
              </a:path>
            </a:pathLst>
          </a:custGeom>
          <a:noFill/>
          <a:ln w="28575" cap="sq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Freeform 782"/>
          <p:cNvSpPr/>
          <p:nvPr/>
        </p:nvSpPr>
        <p:spPr>
          <a:xfrm rot="5400000" flipH="0" flipV="0">
            <a:off x="5175250" y="-1279904"/>
            <a:ext cx="0" cy="6534150"/>
          </a:xfrm>
          <a:custGeom>
            <a:pathLst>
              <a:path w="0" h="6534150">
                <a:moveTo>
                  <a:pt x="0" y="6534150"/>
                </a:moveTo>
                <a:lnTo>
                  <a:pt x="0" y="4900423"/>
                </a:lnTo>
                <a:lnTo>
                  <a:pt x="0" y="3266695"/>
                </a:lnTo>
                <a:lnTo>
                  <a:pt x="0" y="1633729"/>
                </a:lnTo>
                <a:lnTo>
                  <a:pt x="0" y="0"/>
                </a:lnTo>
              </a:path>
            </a:pathLst>
          </a:custGeom>
          <a:noFill/>
          <a:ln w="28575" cap="sq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Freeform 783"/>
          <p:cNvSpPr/>
          <p:nvPr/>
        </p:nvSpPr>
        <p:spPr>
          <a:xfrm rot="5400000" flipH="0" flipV="0">
            <a:off x="5175262" y="-472947"/>
            <a:ext cx="0" cy="6534150"/>
          </a:xfrm>
          <a:custGeom>
            <a:pathLst>
              <a:path w="0" h="6534150">
                <a:moveTo>
                  <a:pt x="0" y="6534150"/>
                </a:moveTo>
                <a:lnTo>
                  <a:pt x="0" y="4900423"/>
                </a:lnTo>
                <a:lnTo>
                  <a:pt x="0" y="3266695"/>
                </a:lnTo>
                <a:lnTo>
                  <a:pt x="0" y="1633729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Freeform 784"/>
          <p:cNvSpPr/>
          <p:nvPr/>
        </p:nvSpPr>
        <p:spPr>
          <a:xfrm rot="5400000" flipH="0" flipV="0">
            <a:off x="5175262" y="333250"/>
            <a:ext cx="0" cy="6534150"/>
          </a:xfrm>
          <a:custGeom>
            <a:pathLst>
              <a:path w="0" h="6534150">
                <a:moveTo>
                  <a:pt x="0" y="6534150"/>
                </a:moveTo>
                <a:lnTo>
                  <a:pt x="0" y="4900423"/>
                </a:lnTo>
                <a:lnTo>
                  <a:pt x="0" y="3266695"/>
                </a:lnTo>
                <a:lnTo>
                  <a:pt x="0" y="1633729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Freeform 785"/>
          <p:cNvSpPr/>
          <p:nvPr/>
        </p:nvSpPr>
        <p:spPr>
          <a:xfrm rot="5400000" flipH="0" flipV="0">
            <a:off x="5175262" y="1139445"/>
            <a:ext cx="0" cy="6534150"/>
          </a:xfrm>
          <a:custGeom>
            <a:pathLst>
              <a:path w="0" h="6534150">
                <a:moveTo>
                  <a:pt x="0" y="6534150"/>
                </a:moveTo>
                <a:lnTo>
                  <a:pt x="0" y="4900423"/>
                </a:lnTo>
                <a:lnTo>
                  <a:pt x="0" y="3266695"/>
                </a:lnTo>
                <a:lnTo>
                  <a:pt x="0" y="1633729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Freeform 786"/>
          <p:cNvSpPr/>
          <p:nvPr/>
        </p:nvSpPr>
        <p:spPr>
          <a:xfrm rot="5400000" flipH="0" flipV="0">
            <a:off x="5175262" y="1946403"/>
            <a:ext cx="0" cy="6534150"/>
          </a:xfrm>
          <a:custGeom>
            <a:pathLst>
              <a:path w="0" h="6534150">
                <a:moveTo>
                  <a:pt x="0" y="6534150"/>
                </a:moveTo>
                <a:lnTo>
                  <a:pt x="0" y="4900423"/>
                </a:lnTo>
                <a:lnTo>
                  <a:pt x="0" y="3266695"/>
                </a:lnTo>
                <a:lnTo>
                  <a:pt x="0" y="1633729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Freeform 787"/>
          <p:cNvSpPr/>
          <p:nvPr/>
        </p:nvSpPr>
        <p:spPr>
          <a:xfrm rot="5400000" flipH="0" flipV="0">
            <a:off x="5175262" y="2752600"/>
            <a:ext cx="0" cy="6534150"/>
          </a:xfrm>
          <a:custGeom>
            <a:pathLst>
              <a:path w="0" h="6534150">
                <a:moveTo>
                  <a:pt x="0" y="6534150"/>
                </a:moveTo>
                <a:lnTo>
                  <a:pt x="0" y="4900423"/>
                </a:lnTo>
                <a:lnTo>
                  <a:pt x="0" y="3266695"/>
                </a:lnTo>
                <a:lnTo>
                  <a:pt x="0" y="1633729"/>
                </a:lnTo>
                <a:lnTo>
                  <a:pt x="0" y="0"/>
                </a:lnTo>
              </a:path>
            </a:pathLst>
          </a:custGeom>
          <a:noFill/>
          <a:ln w="28575" cap="sq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Freeform 788"/>
          <p:cNvSpPr/>
          <p:nvPr/>
        </p:nvSpPr>
        <p:spPr>
          <a:xfrm rot="5400000" flipH="0" flipV="0">
            <a:off x="-856729" y="4406899"/>
            <a:ext cx="3225545" cy="0"/>
          </a:xfrm>
          <a:custGeom>
            <a:pathLst>
              <a:path w="3225545" h="0">
                <a:moveTo>
                  <a:pt x="0" y="0"/>
                </a:moveTo>
                <a:lnTo>
                  <a:pt x="806195" y="0"/>
                </a:lnTo>
                <a:lnTo>
                  <a:pt x="1612391" y="0"/>
                </a:lnTo>
                <a:lnTo>
                  <a:pt x="2419350" y="0"/>
                </a:lnTo>
                <a:lnTo>
                  <a:pt x="3225545" y="0"/>
                </a:lnTo>
              </a:path>
            </a:pathLst>
          </a:custGeom>
          <a:noFill/>
          <a:ln w="28575" cap="sq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Freeform 789"/>
          <p:cNvSpPr/>
          <p:nvPr/>
        </p:nvSpPr>
        <p:spPr>
          <a:xfrm rot="5400000" flipH="0" flipV="0">
            <a:off x="295415" y="4406899"/>
            <a:ext cx="3225545" cy="0"/>
          </a:xfrm>
          <a:custGeom>
            <a:pathLst>
              <a:path w="3225545" h="0">
                <a:moveTo>
                  <a:pt x="0" y="0"/>
                </a:moveTo>
                <a:lnTo>
                  <a:pt x="806195" y="0"/>
                </a:lnTo>
                <a:lnTo>
                  <a:pt x="1612391" y="0"/>
                </a:lnTo>
                <a:lnTo>
                  <a:pt x="2419350" y="0"/>
                </a:lnTo>
                <a:lnTo>
                  <a:pt x="3225545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Freeform 790"/>
          <p:cNvSpPr/>
          <p:nvPr/>
        </p:nvSpPr>
        <p:spPr>
          <a:xfrm rot="5400000" flipH="0" flipV="0">
            <a:off x="1929143" y="4406899"/>
            <a:ext cx="3225545" cy="0"/>
          </a:xfrm>
          <a:custGeom>
            <a:pathLst>
              <a:path w="3225545" h="0">
                <a:moveTo>
                  <a:pt x="0" y="0"/>
                </a:moveTo>
                <a:lnTo>
                  <a:pt x="806195" y="0"/>
                </a:lnTo>
                <a:lnTo>
                  <a:pt x="1612391" y="0"/>
                </a:lnTo>
                <a:lnTo>
                  <a:pt x="2419350" y="0"/>
                </a:lnTo>
                <a:lnTo>
                  <a:pt x="3225545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Freeform 791"/>
          <p:cNvSpPr/>
          <p:nvPr/>
        </p:nvSpPr>
        <p:spPr>
          <a:xfrm rot="5400000" flipH="0" flipV="0">
            <a:off x="3562871" y="4406899"/>
            <a:ext cx="3225545" cy="0"/>
          </a:xfrm>
          <a:custGeom>
            <a:pathLst>
              <a:path w="3225545" h="0">
                <a:moveTo>
                  <a:pt x="0" y="0"/>
                </a:moveTo>
                <a:lnTo>
                  <a:pt x="806195" y="0"/>
                </a:lnTo>
                <a:lnTo>
                  <a:pt x="1612391" y="0"/>
                </a:lnTo>
                <a:lnTo>
                  <a:pt x="2419350" y="0"/>
                </a:lnTo>
                <a:lnTo>
                  <a:pt x="3225545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Freeform 792"/>
          <p:cNvSpPr/>
          <p:nvPr/>
        </p:nvSpPr>
        <p:spPr>
          <a:xfrm rot="5400000" flipH="0" flipV="0">
            <a:off x="5195837" y="4406899"/>
            <a:ext cx="3225545" cy="0"/>
          </a:xfrm>
          <a:custGeom>
            <a:pathLst>
              <a:path w="3225545" h="0">
                <a:moveTo>
                  <a:pt x="0" y="0"/>
                </a:moveTo>
                <a:lnTo>
                  <a:pt x="806195" y="0"/>
                </a:lnTo>
                <a:lnTo>
                  <a:pt x="1612391" y="0"/>
                </a:lnTo>
                <a:lnTo>
                  <a:pt x="2419350" y="0"/>
                </a:lnTo>
                <a:lnTo>
                  <a:pt x="3225545" y="0"/>
                </a:lnTo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Freeform 793"/>
          <p:cNvSpPr/>
          <p:nvPr/>
        </p:nvSpPr>
        <p:spPr>
          <a:xfrm rot="5400000" flipH="0" flipV="0">
            <a:off x="6829553" y="4406899"/>
            <a:ext cx="3225545" cy="0"/>
          </a:xfrm>
          <a:custGeom>
            <a:pathLst>
              <a:path w="3225545" h="0">
                <a:moveTo>
                  <a:pt x="0" y="0"/>
                </a:moveTo>
                <a:lnTo>
                  <a:pt x="806195" y="0"/>
                </a:lnTo>
                <a:lnTo>
                  <a:pt x="1612391" y="0"/>
                </a:lnTo>
                <a:lnTo>
                  <a:pt x="2419350" y="0"/>
                </a:lnTo>
                <a:lnTo>
                  <a:pt x="3225545" y="0"/>
                </a:lnTo>
              </a:path>
            </a:pathLst>
          </a:custGeom>
          <a:noFill/>
          <a:ln w="28575" cap="sq" cmpd="sng">
            <a:solidFill>
              <a:srgbClr val="000000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Rectangle 794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795" name="Rectangle 795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796" name="Freeform 796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Freeform 797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Freeform 798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Freeform 799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Freeform 800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Freeform 801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Freeform 802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Freeform 803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Freeform 804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Freeform 805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Freeform 806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Freeform 807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Freeform 808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Freeform 809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Rectangle 810"/>
          <p:cNvSpPr/>
          <p:nvPr/>
        </p:nvSpPr>
        <p:spPr>
          <a:xfrm rot="0" flipH="0" flipV="0">
            <a:off x="776611" y="1211956"/>
            <a:ext cx="1676400" cy="502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四种权限</a:t>
            </a:r>
          </a:p>
        </p:txBody>
      </p:sp>
      <p:sp>
        <p:nvSpPr>
          <p:cNvPr id="811" name="Rectangle 811"/>
          <p:cNvSpPr/>
          <p:nvPr/>
        </p:nvSpPr>
        <p:spPr>
          <a:xfrm rot="0" flipH="0" flipV="0">
            <a:off x="2000383" y="2130662"/>
            <a:ext cx="5928672" cy="4592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1633575" algn="l"/>
              </a:tabLst>
            </a:pPr>
            <a:r>
              <a:rPr lang="en-US" sz="2700" baseline="0" b="0" i="0" dirty="0" spc="0">
                <a:latin typeface="Arial" pitchFamily="0" charset="1"/>
              </a:rPr>
              <a:t>public	protecte</a:t>
            </a:r>
            <a:r>
              <a:rPr lang="en-US" sz="2700" baseline="0" b="0" i="0" dirty="0" spc="1612">
                <a:latin typeface="Arial" pitchFamily="0" charset="1"/>
              </a:rPr>
              <a:t>d</a:t>
            </a:r>
            <a:r>
              <a:rPr lang="en-US" sz="2700" baseline="0" b="0" i="0" dirty="0" spc="0">
                <a:latin typeface="Arial" pitchFamily="0" charset="1"/>
              </a:rPr>
              <a:t>defaul</a:t>
            </a:r>
            <a:r>
              <a:rPr lang="en-US" sz="2700" baseline="0" b="0" i="0" dirty="0" spc="4756">
                <a:latin typeface="Arial" pitchFamily="0" charset="1"/>
              </a:rPr>
              <a:t>t</a:t>
            </a:r>
            <a:r>
              <a:rPr lang="en-US" sz="2700" baseline="0" b="0" i="0" dirty="0" spc="0">
                <a:latin typeface="Arial" pitchFamily="0" charset="1"/>
              </a:rPr>
              <a:t>private</a:t>
            </a:r>
          </a:p>
        </p:txBody>
      </p:sp>
      <p:sp>
        <p:nvSpPr>
          <p:cNvPr id="812" name="Rectangle 812"/>
          <p:cNvSpPr/>
          <p:nvPr/>
        </p:nvSpPr>
        <p:spPr>
          <a:xfrm rot="0" flipH="0" flipV="0">
            <a:off x="848239" y="2921031"/>
            <a:ext cx="6395085" cy="47202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785719" algn="l"/>
                <a:tab pos="4419295" algn="l"/>
                <a:tab pos="6052185" algn="l"/>
              </a:tabLst>
            </a:pPr>
            <a:r>
              <a:rPr lang="en-US" sz="1602" baseline="0" b="0" i="0" dirty="0" spc="0">
                <a:latin typeface="宋体" pitchFamily="0" charset="1"/>
              </a:rPr>
              <a:t>同一类</a:t>
            </a:r>
            <a:r>
              <a:rPr lang="en-US" sz="1602" baseline="0" b="0" i="0" dirty="0" spc="2669">
                <a:latin typeface="宋体" pitchFamily="0" charset="1"/>
              </a:rPr>
              <a:t>中</a:t>
            </a:r>
            <a:r>
              <a:rPr lang="en-US" sz="4090" baseline="-17777" b="0" i="0" dirty="0" spc="0">
                <a:latin typeface="宋体" pitchFamily="0" charset="1"/>
              </a:rPr>
              <a:t>√	√	√	√</a:t>
            </a:r>
          </a:p>
        </p:txBody>
      </p:sp>
      <p:sp>
        <p:nvSpPr>
          <p:cNvPr id="813" name="Rectangle 813"/>
          <p:cNvSpPr/>
          <p:nvPr/>
        </p:nvSpPr>
        <p:spPr>
          <a:xfrm rot="0" flipH="0" flipV="0">
            <a:off x="848239" y="3727989"/>
            <a:ext cx="4762195" cy="4712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785719" algn="l"/>
                <a:tab pos="4419295" algn="l"/>
              </a:tabLst>
            </a:pPr>
            <a:r>
              <a:rPr lang="en-US" sz="1602" baseline="0" b="0" i="0" dirty="0" spc="0">
                <a:latin typeface="宋体" pitchFamily="0" charset="1"/>
              </a:rPr>
              <a:t>同一包</a:t>
            </a:r>
            <a:r>
              <a:rPr lang="en-US" sz="1602" baseline="0" b="0" i="0" dirty="0" spc="2669">
                <a:latin typeface="宋体" pitchFamily="0" charset="1"/>
              </a:rPr>
              <a:t>中</a:t>
            </a:r>
            <a:r>
              <a:rPr lang="en-US" sz="4090" baseline="-17555" b="0" i="0" dirty="0" spc="0">
                <a:latin typeface="宋体" pitchFamily="0" charset="1"/>
              </a:rPr>
              <a:t>√	√	√</a:t>
            </a:r>
          </a:p>
        </p:txBody>
      </p:sp>
      <p:sp>
        <p:nvSpPr>
          <p:cNvPr id="814" name="Rectangle 814"/>
          <p:cNvSpPr/>
          <p:nvPr/>
        </p:nvSpPr>
        <p:spPr>
          <a:xfrm rot="0" flipH="0" flipV="0">
            <a:off x="848239" y="4534185"/>
            <a:ext cx="3128619" cy="4712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2785719" algn="l"/>
              </a:tabLst>
            </a:pPr>
            <a:r>
              <a:rPr lang="en-US" sz="1602" baseline="0" b="0" i="0" dirty="0" spc="0">
                <a:latin typeface="宋体" pitchFamily="0" charset="1"/>
              </a:rPr>
              <a:t>子</a:t>
            </a:r>
            <a:r>
              <a:rPr lang="en-US" sz="1602" baseline="0" b="0" i="0" dirty="0" spc="5867">
                <a:latin typeface="宋体" pitchFamily="0" charset="1"/>
              </a:rPr>
              <a:t>类</a:t>
            </a:r>
            <a:r>
              <a:rPr lang="en-US" sz="4090" baseline="-17555" b="0" i="0" dirty="0" spc="0">
                <a:latin typeface="宋体" pitchFamily="0" charset="1"/>
              </a:rPr>
              <a:t>√	√</a:t>
            </a:r>
          </a:p>
        </p:txBody>
      </p:sp>
      <p:sp>
        <p:nvSpPr>
          <p:cNvPr id="815" name="Rectangle 815"/>
          <p:cNvSpPr/>
          <p:nvPr/>
        </p:nvSpPr>
        <p:spPr>
          <a:xfrm rot="0" flipH="0" flipV="0">
            <a:off x="848239" y="5340381"/>
            <a:ext cx="1495044" cy="47202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02" baseline="0" b="0" i="0" dirty="0" spc="0">
                <a:latin typeface="宋体" pitchFamily="0" charset="1"/>
              </a:rPr>
              <a:t>不同包</a:t>
            </a:r>
            <a:r>
              <a:rPr lang="en-US" sz="1602" baseline="0" b="0" i="0" dirty="0" spc="2669">
                <a:latin typeface="宋体" pitchFamily="0" charset="1"/>
              </a:rPr>
              <a:t>中</a:t>
            </a:r>
            <a:r>
              <a:rPr lang="en-US" sz="4090" baseline="-17777" b="0" i="0" dirty="0" spc="0">
                <a:latin typeface="宋体" pitchFamily="0" charset="1"/>
              </a:rPr>
              <a:t>√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816" name="Freeform 816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Freeform 817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18" name="Picture 104"/>
          <p:cNvPicPr>
            <a:picLocks noChangeAspect="0" noChangeArrowheads="1"/>
          </p:cNvPicPr>
          <p:nvPr/>
        </p:nvPicPr>
        <p:blipFill>
          <a:blip r:embed="rId8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819" name="Rectangle 819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820" name="Rectangle 820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821" name="Freeform 821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Freeform 822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Freeform 823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Freeform 824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Freeform 825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Freeform 826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Freeform 827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Freeform 828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Freeform 829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Freeform 830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Freeform 831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Freeform 832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Freeform 833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Freeform 834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Rectangle 835"/>
          <p:cNvSpPr/>
          <p:nvPr/>
        </p:nvSpPr>
        <p:spPr>
          <a:xfrm rot="0" flipH="0" flipV="0">
            <a:off x="776611" y="1035439"/>
            <a:ext cx="1489271" cy="7086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import</a:t>
            </a:r>
          </a:p>
        </p:txBody>
      </p:sp>
      <p:sp>
        <p:nvSpPr>
          <p:cNvPr id="836" name="Rectangle 836"/>
          <p:cNvSpPr/>
          <p:nvPr/>
        </p:nvSpPr>
        <p:spPr>
          <a:xfrm rot="0" flipH="0" flipV="0">
            <a:off x="848239" y="2165889"/>
            <a:ext cx="2057400" cy="4137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宋体" pitchFamily="0" charset="1"/>
              </a:rPr>
              <a:t>简化类名。</a:t>
            </a:r>
          </a:p>
        </p:txBody>
      </p:sp>
      <p:sp>
        <p:nvSpPr>
          <p:cNvPr id="837" name="Rectangle 837"/>
          <p:cNvSpPr/>
          <p:nvPr/>
        </p:nvSpPr>
        <p:spPr>
          <a:xfrm rot="0" flipH="0" flipV="0">
            <a:off x="1803343" y="2572963"/>
            <a:ext cx="60388" cy="3808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838" name="Rectangle 838"/>
          <p:cNvSpPr/>
          <p:nvPr/>
        </p:nvSpPr>
        <p:spPr>
          <a:xfrm rot="0" flipH="0" flipV="0">
            <a:off x="848239" y="2772266"/>
            <a:ext cx="7467675" cy="4592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宋体" pitchFamily="0" charset="1"/>
              </a:rPr>
              <a:t>一个程序文件中只有一个</a:t>
            </a:r>
            <a:r>
              <a:rPr lang="en-US" sz="2700" baseline="0" b="0" i="0" dirty="0" spc="0">
                <a:latin typeface="Arial" pitchFamily="0" charset="1"/>
              </a:rPr>
              <a:t>package</a:t>
            </a:r>
            <a:r>
              <a:rPr lang="en-US" sz="2700" baseline="0" b="0" i="0" dirty="0" spc="0">
                <a:latin typeface="宋体" pitchFamily="0" charset="1"/>
              </a:rPr>
              <a:t>，可以有多个</a:t>
            </a:r>
          </a:p>
        </p:txBody>
      </p:sp>
      <p:sp>
        <p:nvSpPr>
          <p:cNvPr id="839" name="Rectangle 839"/>
          <p:cNvSpPr/>
          <p:nvPr/>
        </p:nvSpPr>
        <p:spPr>
          <a:xfrm rot="0" flipH="0" flipV="0">
            <a:off x="1803343" y="3074448"/>
            <a:ext cx="7372908" cy="5407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287183" algn="l"/>
              </a:tabLst>
            </a:pPr>
            <a:r>
              <a:rPr lang="en-US" sz="1902" baseline="0" b="0" i="0" dirty="0" spc="0">
                <a:latin typeface="Times New Roman" pitchFamily="0" charset="1"/>
              </a:rPr>
              <a:t> 	</a:t>
            </a:r>
            <a:r>
              <a:rPr lang="en-US" sz="27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840" name="Rectangle 840"/>
          <p:cNvSpPr/>
          <p:nvPr/>
        </p:nvSpPr>
        <p:spPr>
          <a:xfrm rot="0" flipH="0" flipV="0">
            <a:off x="1191139" y="3348338"/>
            <a:ext cx="1295270" cy="4592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latin typeface="Arial" pitchFamily="0" charset="1"/>
              </a:rPr>
              <a:t>import</a:t>
            </a:r>
            <a:r>
              <a:rPr lang="en-US" sz="2700" baseline="0" b="0" i="0" dirty="0" spc="0">
                <a:latin typeface="宋体" pitchFamily="0" charset="1"/>
              </a:rPr>
              <a:t>。</a:t>
            </a:r>
          </a:p>
        </p:txBody>
      </p:sp>
      <p:sp>
        <p:nvSpPr>
          <p:cNvPr id="841" name="Rectangle 841"/>
          <p:cNvSpPr/>
          <p:nvPr/>
        </p:nvSpPr>
        <p:spPr>
          <a:xfrm rot="0" flipH="0" flipV="0">
            <a:off x="848239" y="4060221"/>
            <a:ext cx="5829300" cy="4137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宋体" pitchFamily="0" charset="1"/>
              </a:rPr>
              <a:t>用来导包中的类，不导入包中的包。</a:t>
            </a:r>
          </a:p>
        </p:txBody>
      </p:sp>
      <p:sp>
        <p:nvSpPr>
          <p:cNvPr id="842" name="Rectangle 842"/>
          <p:cNvSpPr/>
          <p:nvPr/>
        </p:nvSpPr>
        <p:spPr>
          <a:xfrm rot="0" flipH="0" flipV="0">
            <a:off x="1803343" y="4467294"/>
            <a:ext cx="60388" cy="3808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843" name="Rectangle 843"/>
          <p:cNvSpPr/>
          <p:nvPr/>
        </p:nvSpPr>
        <p:spPr>
          <a:xfrm rot="0" flipH="0" flipV="0">
            <a:off x="848239" y="4665836"/>
            <a:ext cx="4800634" cy="4592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宋体" pitchFamily="0" charset="1"/>
              </a:rPr>
              <a:t>通常写</a:t>
            </a:r>
            <a:r>
              <a:rPr lang="en-US" sz="2700" baseline="0" b="0" i="0" dirty="0" spc="0">
                <a:latin typeface="Arial" pitchFamily="0" charset="1"/>
              </a:rPr>
              <a:t>import  mypack.Demo;</a:t>
            </a:r>
          </a:p>
        </p:txBody>
      </p:sp>
      <p:sp>
        <p:nvSpPr>
          <p:cNvPr id="844" name="Rectangle 844"/>
          <p:cNvSpPr/>
          <p:nvPr/>
        </p:nvSpPr>
        <p:spPr>
          <a:xfrm rot="0" flipH="0" flipV="0">
            <a:off x="1803343" y="5096706"/>
            <a:ext cx="60388" cy="3808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845" name="Rectangle 845"/>
          <p:cNvSpPr/>
          <p:nvPr/>
        </p:nvSpPr>
        <p:spPr>
          <a:xfrm rot="0" flipH="0" flipV="0">
            <a:off x="1191139" y="5241908"/>
            <a:ext cx="4952984" cy="4592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latin typeface="宋体" pitchFamily="0" charset="1"/>
              </a:rPr>
              <a:t>而不写</a:t>
            </a:r>
            <a:r>
              <a:rPr lang="en-US" sz="2700" baseline="0" b="0" i="0" dirty="0" spc="0">
                <a:latin typeface="Arial" pitchFamily="0" charset="1"/>
              </a:rPr>
              <a:t>import mypack.*;</a:t>
            </a:r>
            <a:r>
              <a:rPr lang="en-US" sz="2700" baseline="0" b="0" i="0" dirty="0" spc="0">
                <a:latin typeface="宋体" pitchFamily="0" charset="1"/>
              </a:rPr>
              <a:t>为什么？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846" name="Freeform 846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Freeform 847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48" name="Picture 104"/>
          <p:cNvPicPr>
            <a:picLocks noChangeAspect="0" noChangeArrowheads="1"/>
          </p:cNvPicPr>
          <p:nvPr/>
        </p:nvPicPr>
        <p:blipFill>
          <a:blip r:embed="rId8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849" name="Rectangle 849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850" name="Rectangle 850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851" name="Freeform 851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Freeform 852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Freeform 853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Freeform 854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Freeform 855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Freeform 856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Freeform 857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Freeform 858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Freeform 859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Freeform 860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Freeform 861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Freeform 862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Freeform 863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Freeform 864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Rectangle 865"/>
          <p:cNvSpPr/>
          <p:nvPr/>
        </p:nvSpPr>
        <p:spPr>
          <a:xfrm rot="0" flipH="0" flipV="0">
            <a:off x="776611" y="1035439"/>
            <a:ext cx="1163421" cy="7086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Jar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包</a:t>
            </a:r>
          </a:p>
        </p:txBody>
      </p:sp>
      <p:sp>
        <p:nvSpPr>
          <p:cNvPr id="866" name="Rectangle 866"/>
          <p:cNvSpPr/>
          <p:nvPr/>
        </p:nvSpPr>
        <p:spPr>
          <a:xfrm rot="0" flipH="0" flipV="0">
            <a:off x="848239" y="1971717"/>
            <a:ext cx="2750155" cy="12458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Arial" pitchFamily="0" charset="1"/>
              </a:rPr>
              <a:t>Java</a:t>
            </a:r>
            <a:r>
              <a:rPr lang="en-US" sz="3102" baseline="0" b="0" i="0" dirty="0" spc="0">
                <a:latin typeface="宋体" pitchFamily="0" charset="1"/>
              </a:rPr>
              <a:t>的压缩包</a:t>
            </a:r>
          </a:p>
          <a:p>
            <a:pPr marL="457200">
              <a:lnSpc>
                <a:spcPts val="5655"/>
              </a:lnSpc>
            </a:pPr>
            <a:r>
              <a:rPr lang="en-US" sz="6363" baseline="-63397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6363" baseline="-63397" b="0" i="0" dirty="0" spc="1506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867" name="Rectangle 867"/>
          <p:cNvSpPr/>
          <p:nvPr/>
        </p:nvSpPr>
        <p:spPr>
          <a:xfrm rot="0" flipH="0" flipV="0">
            <a:off x="1591189" y="2728245"/>
            <a:ext cx="2844839" cy="4265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02" baseline="0" b="0" i="0" dirty="0" spc="0">
                <a:latin typeface="宋体" pitchFamily="0" charset="1"/>
              </a:rPr>
              <a:t>方便项目的携带。</a:t>
            </a:r>
          </a:p>
        </p:txBody>
      </p:sp>
      <p:sp>
        <p:nvSpPr>
          <p:cNvPr id="868" name="Rectangle 868"/>
          <p:cNvSpPr/>
          <p:nvPr/>
        </p:nvSpPr>
        <p:spPr>
          <a:xfrm rot="0" flipH="0" flipV="0">
            <a:off x="1305439" y="3159324"/>
            <a:ext cx="7165547" cy="71432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2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4200" baseline="0" b="0" i="0" dirty="0" spc="-387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802" baseline="0" b="0" i="0" dirty="0" spc="0">
                <a:latin typeface="宋体" pitchFamily="0" charset="1"/>
              </a:rPr>
              <a:t>方便于使用，只要在</a:t>
            </a:r>
            <a:r>
              <a:rPr lang="en-US" sz="2802" baseline="0" b="0" i="0" dirty="0" spc="0">
                <a:latin typeface="Arial" pitchFamily="0" charset="1"/>
              </a:rPr>
              <a:t>classpath</a:t>
            </a:r>
            <a:r>
              <a:rPr lang="en-US" sz="2802" baseline="0" b="0" i="0" dirty="0" spc="0">
                <a:latin typeface="宋体" pitchFamily="0" charset="1"/>
              </a:rPr>
              <a:t>设置</a:t>
            </a:r>
            <a:r>
              <a:rPr lang="en-US" sz="2802" baseline="0" b="0" i="0" dirty="0" spc="0">
                <a:latin typeface="Arial" pitchFamily="0" charset="1"/>
              </a:rPr>
              <a:t>jar</a:t>
            </a:r>
            <a:r>
              <a:rPr lang="en-US" sz="2802" baseline="0" b="0" i="0" dirty="0" spc="0">
                <a:latin typeface="宋体" pitchFamily="0" charset="1"/>
              </a:rPr>
              <a:t>路径即</a:t>
            </a:r>
          </a:p>
        </p:txBody>
      </p:sp>
      <p:sp>
        <p:nvSpPr>
          <p:cNvPr id="869" name="Rectangle 869"/>
          <p:cNvSpPr/>
          <p:nvPr/>
        </p:nvSpPr>
        <p:spPr>
          <a:xfrm rot="0" flipH="0" flipV="0">
            <a:off x="1590833" y="4010630"/>
            <a:ext cx="711708" cy="4265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02" baseline="0" b="0" i="0" dirty="0" spc="0">
                <a:latin typeface="宋体" pitchFamily="0" charset="1"/>
              </a:rPr>
              <a:t>可。</a:t>
            </a:r>
          </a:p>
        </p:txBody>
      </p:sp>
      <p:sp>
        <p:nvSpPr>
          <p:cNvPr id="870" name="Rectangle 870"/>
          <p:cNvSpPr/>
          <p:nvPr/>
        </p:nvSpPr>
        <p:spPr>
          <a:xfrm rot="0" flipH="0" flipV="0">
            <a:off x="1305439" y="4441770"/>
            <a:ext cx="7456920" cy="71432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2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4200" baseline="0" b="0" i="0" dirty="0" spc="-387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802" baseline="0" b="0" i="0" dirty="0" spc="0">
                <a:latin typeface="宋体" pitchFamily="0" charset="1"/>
              </a:rPr>
              <a:t>数据库驱动，</a:t>
            </a:r>
            <a:r>
              <a:rPr lang="en-US" sz="2802" baseline="0" b="0" i="0" dirty="0" spc="0">
                <a:latin typeface="Arial" pitchFamily="0" charset="1"/>
              </a:rPr>
              <a:t>SSH</a:t>
            </a:r>
            <a:r>
              <a:rPr lang="en-US" sz="2802" baseline="0" b="0" i="0" dirty="0" spc="0">
                <a:latin typeface="宋体" pitchFamily="0" charset="1"/>
              </a:rPr>
              <a:t>框架等都是以</a:t>
            </a:r>
            <a:r>
              <a:rPr lang="en-US" sz="2802" baseline="0" b="0" i="0" dirty="0" spc="0">
                <a:latin typeface="Arial" pitchFamily="0" charset="1"/>
              </a:rPr>
              <a:t>jar</a:t>
            </a:r>
            <a:r>
              <a:rPr lang="en-US" sz="2802" baseline="0" b="0" i="0" dirty="0" spc="0">
                <a:latin typeface="宋体" pitchFamily="0" charset="1"/>
              </a:rPr>
              <a:t>包体现的。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871" name="Freeform 871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Freeform 872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73" name="Picture 104"/>
          <p:cNvPicPr>
            <a:picLocks noChangeAspect="0" noChangeArrowheads="1"/>
          </p:cNvPicPr>
          <p:nvPr/>
        </p:nvPicPr>
        <p:blipFill>
          <a:blip r:embed="rId8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874" name="Rectangle 874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875" name="Rectangle 875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876" name="Freeform 876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Freeform 877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Freeform 878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Freeform 879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Freeform 880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Freeform 881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Freeform 882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Freeform 883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Freeform 884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Freeform 885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Freeform 886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Freeform 887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Freeform 888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Freeform 889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Rectangle 890"/>
          <p:cNvSpPr/>
          <p:nvPr/>
        </p:nvSpPr>
        <p:spPr>
          <a:xfrm rot="0" flipH="0" flipV="0">
            <a:off x="776611" y="1035439"/>
            <a:ext cx="2420721" cy="7086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Jar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包的操作</a:t>
            </a:r>
          </a:p>
        </p:txBody>
      </p:sp>
      <p:sp>
        <p:nvSpPr>
          <p:cNvPr id="891" name="Rectangle 891"/>
          <p:cNvSpPr/>
          <p:nvPr/>
        </p:nvSpPr>
        <p:spPr>
          <a:xfrm rot="0" flipH="0" flipV="0">
            <a:off x="848239" y="1971717"/>
            <a:ext cx="5166036" cy="9618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02" baseline="0" b="0" i="0" dirty="0" spc="0">
                <a:latin typeface="宋体" pitchFamily="0" charset="1"/>
              </a:rPr>
              <a:t>通过</a:t>
            </a:r>
            <a:r>
              <a:rPr lang="en-US" sz="3102" baseline="0" b="0" i="0" dirty="0" spc="0">
                <a:latin typeface="Arial" pitchFamily="0" charset="1"/>
              </a:rPr>
              <a:t>jar.exe</a:t>
            </a:r>
            <a:r>
              <a:rPr lang="en-US" sz="3102" baseline="0" b="0" i="0" dirty="0" spc="0">
                <a:latin typeface="宋体" pitchFamily="0" charset="1"/>
              </a:rPr>
              <a:t>工具对</a:t>
            </a:r>
            <a:r>
              <a:rPr lang="en-US" sz="3102" baseline="0" b="0" i="0" dirty="0" spc="0">
                <a:latin typeface="Arial" pitchFamily="0" charset="1"/>
              </a:rPr>
              <a:t>jar</a:t>
            </a:r>
            <a:r>
              <a:rPr lang="en-US" sz="3102" baseline="0" b="0" i="0" dirty="0" spc="0">
                <a:latin typeface="宋体" pitchFamily="0" charset="1"/>
              </a:rPr>
              <a:t>的操作。</a:t>
            </a:r>
          </a:p>
          <a:p>
            <a:pPr marL="457200">
              <a:lnSpc>
                <a:spcPts val="3419"/>
              </a:lnSpc>
            </a:pPr>
            <a:r>
              <a:rPr lang="en-US" sz="33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300" baseline="0" b="0" i="0" dirty="0" spc="177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宋体" pitchFamily="0" charset="1"/>
              </a:rPr>
              <a:t>创建</a:t>
            </a:r>
            <a:r>
              <a:rPr lang="en-US" sz="2202" baseline="0" b="0" i="0" dirty="0" spc="0">
                <a:latin typeface="Arial" pitchFamily="0" charset="1"/>
              </a:rPr>
              <a:t>jar</a:t>
            </a:r>
            <a:r>
              <a:rPr lang="en-US" sz="2202" baseline="0" b="0" i="0" dirty="0" spc="0">
                <a:latin typeface="宋体" pitchFamily="0" charset="1"/>
              </a:rPr>
              <a:t>包</a:t>
            </a:r>
          </a:p>
        </p:txBody>
      </p:sp>
      <p:sp>
        <p:nvSpPr>
          <p:cNvPr id="892" name="Rectangle 892"/>
          <p:cNvSpPr/>
          <p:nvPr/>
        </p:nvSpPr>
        <p:spPr>
          <a:xfrm rot="0" flipH="0" flipV="0">
            <a:off x="1305439" y="2773927"/>
            <a:ext cx="4837683" cy="962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57200"/>
            <a:r>
              <a:rPr lang="en-US" sz="3300" baseline="0" b="0" i="0" dirty="0" spc="0">
                <a:solidFill>
                  <a:srgbClr val="010000"/>
                </a:solidFill>
                <a:latin typeface="Arial" pitchFamily="0" charset="1"/>
              </a:rPr>
              <a:t>•</a:t>
            </a:r>
            <a:r>
              <a:rPr lang="en-US" sz="3300" baseline="0" b="0" i="0" dirty="0" spc="-272">
                <a:solidFill>
                  <a:srgbClr val="010000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Arial" pitchFamily="0" charset="1"/>
              </a:rPr>
              <a:t>jar  -cvf  mypack.jar  packa packb</a:t>
            </a:r>
          </a:p>
          <a:p>
            <a:pPr marL="0">
              <a:lnSpc>
                <a:spcPts val="3161"/>
              </a:lnSpc>
            </a:pPr>
            <a:r>
              <a:rPr lang="en-US" sz="33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300" baseline="0" b="0" i="0" dirty="0" spc="177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宋体" pitchFamily="0" charset="1"/>
              </a:rPr>
              <a:t>查看</a:t>
            </a:r>
            <a:r>
              <a:rPr lang="en-US" sz="2202" baseline="0" b="0" i="0" dirty="0" spc="0">
                <a:latin typeface="Arial" pitchFamily="0" charset="1"/>
              </a:rPr>
              <a:t>jar</a:t>
            </a:r>
            <a:r>
              <a:rPr lang="en-US" sz="2202" baseline="0" b="0" i="0" dirty="0" spc="0">
                <a:latin typeface="宋体" pitchFamily="0" charset="1"/>
              </a:rPr>
              <a:t>包</a:t>
            </a:r>
          </a:p>
        </p:txBody>
      </p:sp>
      <p:sp>
        <p:nvSpPr>
          <p:cNvPr id="893" name="Rectangle 893"/>
          <p:cNvSpPr/>
          <p:nvPr/>
        </p:nvSpPr>
        <p:spPr>
          <a:xfrm rot="0" flipH="0" flipV="0">
            <a:off x="1305439" y="3577075"/>
            <a:ext cx="4719864" cy="97807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57200"/>
            <a:r>
              <a:rPr lang="en-US" sz="3300" baseline="0" b="0" i="0" dirty="0" spc="0">
                <a:solidFill>
                  <a:srgbClr val="010000"/>
                </a:solidFill>
                <a:latin typeface="Arial" pitchFamily="0" charset="1"/>
              </a:rPr>
              <a:t>•</a:t>
            </a:r>
            <a:r>
              <a:rPr lang="en-US" sz="3300" baseline="0" b="0" i="0" dirty="0" spc="-272">
                <a:solidFill>
                  <a:srgbClr val="010000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Arial" pitchFamily="0" charset="1"/>
              </a:rPr>
              <a:t>jar  -tvf  mypack.jar   [&gt;</a:t>
            </a:r>
            <a:r>
              <a:rPr lang="en-US" sz="2202" baseline="0" b="0" i="0" dirty="0" spc="0">
                <a:latin typeface="宋体" pitchFamily="0" charset="1"/>
              </a:rPr>
              <a:t>定向文件</a:t>
            </a:r>
            <a:r>
              <a:rPr lang="en-US" sz="2202" baseline="0" b="0" i="0" dirty="0" spc="0">
                <a:latin typeface="Arial" pitchFamily="0" charset="1"/>
              </a:rPr>
              <a:t>]</a:t>
            </a:r>
          </a:p>
          <a:p>
            <a:pPr marL="0">
              <a:lnSpc>
                <a:spcPts val="3282"/>
              </a:lnSpc>
            </a:pPr>
            <a:r>
              <a:rPr lang="en-US" sz="33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300" baseline="0" b="0" i="0" dirty="0" spc="177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宋体" pitchFamily="0" charset="1"/>
              </a:rPr>
              <a:t>解压缩</a:t>
            </a:r>
          </a:p>
        </p:txBody>
      </p:sp>
      <p:sp>
        <p:nvSpPr>
          <p:cNvPr id="894" name="Rectangle 894"/>
          <p:cNvSpPr/>
          <p:nvPr/>
        </p:nvSpPr>
        <p:spPr>
          <a:xfrm rot="0" flipH="0" flipV="0">
            <a:off x="1305439" y="4380223"/>
            <a:ext cx="3111514" cy="9628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457200"/>
            <a:r>
              <a:rPr lang="en-US" sz="3300" baseline="0" b="0" i="0" dirty="0" spc="0">
                <a:solidFill>
                  <a:srgbClr val="010000"/>
                </a:solidFill>
                <a:latin typeface="Arial" pitchFamily="0" charset="1"/>
              </a:rPr>
              <a:t>•</a:t>
            </a:r>
            <a:r>
              <a:rPr lang="en-US" sz="3300" baseline="0" b="0" i="0" dirty="0" spc="-272">
                <a:solidFill>
                  <a:srgbClr val="010000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Arial" pitchFamily="0" charset="1"/>
              </a:rPr>
              <a:t>jar  -xvf  mypack.jar</a:t>
            </a:r>
          </a:p>
          <a:p>
            <a:pPr marL="0">
              <a:lnSpc>
                <a:spcPts val="3161"/>
              </a:lnSpc>
            </a:pPr>
            <a:r>
              <a:rPr lang="en-US" sz="33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300" baseline="0" b="0" i="0" dirty="0" spc="177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宋体" pitchFamily="0" charset="1"/>
              </a:rPr>
              <a:t>自定义</a:t>
            </a:r>
            <a:r>
              <a:rPr lang="en-US" sz="2202" baseline="0" b="0" i="0" dirty="0" spc="0">
                <a:latin typeface="Arial" pitchFamily="0" charset="1"/>
              </a:rPr>
              <a:t>jar</a:t>
            </a:r>
            <a:r>
              <a:rPr lang="en-US" sz="2202" baseline="0" b="0" i="0" dirty="0" spc="0">
                <a:latin typeface="宋体" pitchFamily="0" charset="1"/>
              </a:rPr>
              <a:t>包的清单文件</a:t>
            </a:r>
          </a:p>
        </p:txBody>
      </p:sp>
      <p:sp>
        <p:nvSpPr>
          <p:cNvPr id="895" name="Rectangle 895"/>
          <p:cNvSpPr/>
          <p:nvPr/>
        </p:nvSpPr>
        <p:spPr>
          <a:xfrm rot="0" flipH="0" flipV="0">
            <a:off x="1762639" y="5183371"/>
            <a:ext cx="5437910" cy="56125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0" i="0" dirty="0" spc="0">
                <a:solidFill>
                  <a:srgbClr val="010000"/>
                </a:solidFill>
                <a:latin typeface="Arial" pitchFamily="0" charset="1"/>
              </a:rPr>
              <a:t>•</a:t>
            </a:r>
            <a:r>
              <a:rPr lang="en-US" sz="3300" baseline="0" b="0" i="0" dirty="0" spc="-272">
                <a:solidFill>
                  <a:srgbClr val="010000"/>
                </a:solidFill>
                <a:latin typeface="Arial" pitchFamily="0" charset="1"/>
              </a:rPr>
              <a:t> </a:t>
            </a:r>
            <a:r>
              <a:rPr lang="en-US" sz="2202" baseline="0" b="0" i="0" dirty="0" spc="0">
                <a:latin typeface="Arial" pitchFamily="0" charset="1"/>
              </a:rPr>
              <a:t>jar –cvfm  mypack.jar  mf.txt  packa packb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52" name="Freeform 152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4" name="Picture 104"/>
          <p:cNvPicPr>
            <a:picLocks noChangeAspect="0" noChangeArrowheads="1"/>
          </p:cNvPicPr>
          <p:nvPr/>
        </p:nvPicPr>
        <p:blipFill>
          <a:blip r:embed="rId1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55" name="Rectangle 155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56" name="Rectangle 156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157" name="Freeform 157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Freeform 158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Freeform 159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Freeform 160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Freeform 161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Freeform 162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Freeform 163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Freeform 164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Freeform 165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Freeform 166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Freeform 167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Freeform 168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Freeform 169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Freeform 170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Rectangle 171"/>
          <p:cNvSpPr/>
          <p:nvPr/>
        </p:nvSpPr>
        <p:spPr>
          <a:xfrm rot="0" flipH="0" flipV="0">
            <a:off x="776611" y="1035439"/>
            <a:ext cx="2095500" cy="7086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4.7 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抽象类</a:t>
            </a:r>
          </a:p>
        </p:txBody>
      </p:sp>
      <p:sp>
        <p:nvSpPr>
          <p:cNvPr id="172" name="Rectangle 172"/>
          <p:cNvSpPr/>
          <p:nvPr/>
        </p:nvSpPr>
        <p:spPr>
          <a:xfrm rot="0" flipH="0" flipV="0">
            <a:off x="848239" y="1890906"/>
            <a:ext cx="3045688" cy="54390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97" baseline="0" b="0" i="0" dirty="0" spc="0">
                <a:latin typeface="Arial" pitchFamily="0" charset="1"/>
              </a:rPr>
              <a:t>4.7.1 </a:t>
            </a:r>
            <a:r>
              <a:rPr lang="en-US" sz="3197" baseline="0" b="0" i="0" dirty="0" spc="0">
                <a:latin typeface="宋体" pitchFamily="0" charset="1"/>
              </a:rPr>
              <a:t>抽象类概述</a:t>
            </a:r>
          </a:p>
        </p:txBody>
      </p:sp>
      <p:sp>
        <p:nvSpPr>
          <p:cNvPr id="173" name="Rectangle 173"/>
          <p:cNvSpPr/>
          <p:nvPr/>
        </p:nvSpPr>
        <p:spPr>
          <a:xfrm rot="0" flipH="0" flipV="0">
            <a:off x="848239" y="2378687"/>
            <a:ext cx="3451835" cy="54390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97" baseline="0" b="0" i="0" dirty="0" spc="0">
                <a:latin typeface="Arial" pitchFamily="0" charset="1"/>
              </a:rPr>
              <a:t>4.7.2 </a:t>
            </a:r>
            <a:r>
              <a:rPr lang="en-US" sz="3197" baseline="0" b="0" i="0" dirty="0" spc="0">
                <a:latin typeface="宋体" pitchFamily="0" charset="1"/>
              </a:rPr>
              <a:t>抽象类的特点</a:t>
            </a:r>
          </a:p>
        </p:txBody>
      </p:sp>
      <p:sp>
        <p:nvSpPr>
          <p:cNvPr id="174" name="Rectangle 174"/>
          <p:cNvSpPr/>
          <p:nvPr/>
        </p:nvSpPr>
        <p:spPr>
          <a:xfrm rot="0" flipH="0" flipV="0">
            <a:off x="848239" y="2866468"/>
            <a:ext cx="4670273" cy="103087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197" baseline="0" b="0" i="0" dirty="0" spc="0">
                <a:latin typeface="Arial" pitchFamily="0" charset="1"/>
              </a:rPr>
              <a:t>4.7.3 </a:t>
            </a:r>
            <a:r>
              <a:rPr lang="en-US" sz="3197" baseline="0" b="0" i="0" dirty="0" spc="0">
                <a:latin typeface="宋体" pitchFamily="0" charset="1"/>
              </a:rPr>
              <a:t>抽象类举例代码讲解</a:t>
            </a:r>
          </a:p>
          <a:p>
            <a:pPr marL="0">
              <a:lnSpc>
                <a:spcPts val="3834"/>
              </a:lnSpc>
            </a:pPr>
            <a:r>
              <a:rPr lang="en-US" sz="3197" baseline="0" b="0" i="0" dirty="0" spc="0">
                <a:latin typeface="Arial" pitchFamily="0" charset="1"/>
              </a:rPr>
              <a:t>4.7.4 </a:t>
            </a:r>
            <a:r>
              <a:rPr lang="en-US" sz="3197" baseline="0" b="0" i="0" dirty="0" spc="0">
                <a:latin typeface="宋体" pitchFamily="0" charset="1"/>
              </a:rPr>
              <a:t>抽象类相关问题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175" name="Freeform 175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Freeform 176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7" name="Picture 104"/>
          <p:cNvPicPr>
            <a:picLocks noChangeAspect="0" noChangeArrowheads="1"/>
          </p:cNvPicPr>
          <p:nvPr/>
        </p:nvPicPr>
        <p:blipFill>
          <a:blip r:embed="rId1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178" name="Rectangle 178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179" name="Rectangle 179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180" name="Freeform 180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Freeform 181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Freeform 182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Freeform 183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Freeform 184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Freeform 185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Freeform 186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Freeform 187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Freeform 188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Freeform 189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Freeform 190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Freeform 191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Freeform 192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Freeform 193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Rectangle 194"/>
          <p:cNvSpPr/>
          <p:nvPr/>
        </p:nvSpPr>
        <p:spPr>
          <a:xfrm rot="0" flipH="0" flipV="0">
            <a:off x="776611" y="1120464"/>
            <a:ext cx="2952465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4.7.1 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抽象类概述</a:t>
            </a:r>
          </a:p>
        </p:txBody>
      </p:sp>
      <p:sp>
        <p:nvSpPr>
          <p:cNvPr id="195" name="Rectangle 195"/>
          <p:cNvSpPr/>
          <p:nvPr/>
        </p:nvSpPr>
        <p:spPr>
          <a:xfrm rot="0" flipH="0" flipV="0">
            <a:off x="848239" y="2024873"/>
            <a:ext cx="1866900" cy="7395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抽象定义：</a:t>
            </a:r>
          </a:p>
          <a:p>
            <a:pPr marL="457200">
              <a:lnSpc>
                <a:spcPts val="2925"/>
              </a:lnSpc>
              <a:tabLst>
                <a:tab pos="935688" algn="l"/>
              </a:tabLst>
            </a:pPr>
            <a:r>
              <a:rPr lang="en-US" sz="4090" baseline="2257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96" name="Rectangle 196"/>
          <p:cNvSpPr/>
          <p:nvPr/>
        </p:nvSpPr>
        <p:spPr>
          <a:xfrm rot="0" flipH="0" flipV="0">
            <a:off x="1305439" y="2448454"/>
            <a:ext cx="6000750" cy="6451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750"/>
            <a:r>
              <a:rPr lang="en-US" sz="1800" baseline="0" b="0" i="0" dirty="0" spc="0">
                <a:latin typeface="宋体" pitchFamily="0" charset="1"/>
              </a:rPr>
              <a:t>抽象就是从多个事物中将共性的，本质的内容抽取出来。</a:t>
            </a:r>
          </a:p>
          <a:p>
            <a:pPr marL="0">
              <a:lnSpc>
                <a:spcPts val="2921"/>
              </a:lnSpc>
            </a:pPr>
            <a:r>
              <a:rPr lang="en-US" sz="27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700" baseline="0" b="0" i="0" dirty="0" spc="554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宋体" pitchFamily="0" charset="1"/>
              </a:rPr>
              <a:t>例如：狼和狗共性都是犬科，犬科就是抽象出来的概念。</a:t>
            </a:r>
          </a:p>
        </p:txBody>
      </p:sp>
      <p:sp>
        <p:nvSpPr>
          <p:cNvPr id="197" name="Rectangle 197"/>
          <p:cNvSpPr/>
          <p:nvPr/>
        </p:nvSpPr>
        <p:spPr>
          <a:xfrm rot="0" flipH="0" flipV="0">
            <a:off x="848239" y="3123677"/>
            <a:ext cx="1562100" cy="7395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抽象类：</a:t>
            </a:r>
          </a:p>
          <a:p>
            <a:pPr marL="457200">
              <a:lnSpc>
                <a:spcPts val="2925"/>
              </a:lnSpc>
              <a:tabLst>
                <a:tab pos="935688" algn="l"/>
              </a:tabLst>
            </a:pPr>
            <a:r>
              <a:rPr lang="en-US" sz="4090" baseline="6479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98" name="Rectangle 198"/>
          <p:cNvSpPr/>
          <p:nvPr/>
        </p:nvSpPr>
        <p:spPr>
          <a:xfrm rot="0" flipH="0" flipV="0">
            <a:off x="1591189" y="3516915"/>
            <a:ext cx="7257822" cy="67875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Arial" pitchFamily="0" charset="1"/>
              </a:rPr>
              <a:t>Java</a:t>
            </a:r>
            <a:r>
              <a:rPr lang="en-US" sz="1800" baseline="0" b="0" i="0" dirty="0" spc="0">
                <a:latin typeface="宋体" pitchFamily="0" charset="1"/>
              </a:rPr>
              <a:t>中可以定义没有方法体的方法，该方法的具体实现由子类完</a:t>
            </a:r>
          </a:p>
          <a:p>
            <a:pPr marL="0">
              <a:lnSpc>
                <a:spcPts val="2933"/>
              </a:lnSpc>
              <a:tabLst>
                <a:tab pos="7200672" algn="l"/>
              </a:tabLst>
            </a:pPr>
            <a:r>
              <a:rPr lang="en-US" sz="2727" baseline="27099" b="0" i="0" dirty="0" spc="0">
                <a:latin typeface="宋体" pitchFamily="0" charset="1"/>
              </a:rPr>
              <a:t>成，该方法称为抽象方法，包含抽象方法的类就是抽象类。	</a:t>
            </a:r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199" name="Rectangle 199"/>
          <p:cNvSpPr/>
          <p:nvPr/>
        </p:nvSpPr>
        <p:spPr>
          <a:xfrm rot="0" flipH="0" flipV="0">
            <a:off x="848239" y="4166093"/>
            <a:ext cx="2781300" cy="73956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697" baseline="0" b="0" i="0" dirty="0" spc="1431">
                <a:latin typeface="Wingdings" pitchFamily="0" charset="1"/>
              </a:rPr>
              <a:t></a:t>
            </a:r>
            <a:r>
              <a:rPr lang="en-US" sz="2400" baseline="0" b="0" i="0" dirty="0" spc="0">
                <a:latin typeface="宋体" pitchFamily="0" charset="1"/>
              </a:rPr>
              <a:t>抽象方法的由来：</a:t>
            </a:r>
          </a:p>
          <a:p>
            <a:pPr marL="457200">
              <a:lnSpc>
                <a:spcPts val="2925"/>
              </a:lnSpc>
              <a:tabLst>
                <a:tab pos="935688" algn="l"/>
              </a:tabLst>
            </a:pPr>
            <a:r>
              <a:rPr lang="en-US" sz="4090" baseline="2035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6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00" name="Rectangle 200"/>
          <p:cNvSpPr/>
          <p:nvPr/>
        </p:nvSpPr>
        <p:spPr>
          <a:xfrm rot="0" flipH="0" flipV="0">
            <a:off x="1591189" y="4590436"/>
            <a:ext cx="7461274" cy="9372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0">
                <a:latin typeface="宋体" pitchFamily="0" charset="1"/>
              </a:rPr>
              <a:t>多个对象都具备相同的功能，但是功能具体内容有所不同，那么在</a:t>
            </a:r>
          </a:p>
          <a:p>
            <a:pPr marL="0">
              <a:lnSpc>
                <a:spcPts val="3061"/>
              </a:lnSpc>
              <a:tabLst>
                <a:tab pos="7404124" algn="l"/>
              </a:tabLst>
            </a:pPr>
            <a:r>
              <a:rPr lang="en-US" sz="2727" baseline="33399" b="0" i="0" dirty="0" spc="0">
                <a:latin typeface="宋体" pitchFamily="0" charset="1"/>
              </a:rPr>
              <a:t>抽取过程中，只抽取了功能定义，并未抽取功能主体，那么只有功	</a:t>
            </a:r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  <a:p>
            <a:pPr marL="0">
              <a:lnSpc>
                <a:spcPts val="2160"/>
              </a:lnSpc>
              <a:tabLst>
                <a:tab pos="7404124" algn="l"/>
              </a:tabLst>
            </a:pPr>
            <a:r>
              <a:rPr lang="en-US" sz="2727" baseline="33100" b="0" i="0" dirty="0" spc="0">
                <a:latin typeface="宋体" pitchFamily="0" charset="1"/>
              </a:rPr>
              <a:t>能声明，没有功能主体的方法称为抽象方法。	</a:t>
            </a:r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01" name="Rectangle 201"/>
          <p:cNvSpPr/>
          <p:nvPr/>
        </p:nvSpPr>
        <p:spPr>
          <a:xfrm rot="0" flipH="0" flipV="0">
            <a:off x="1305439" y="5324966"/>
            <a:ext cx="7747024" cy="8077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700" baseline="0" b="0" i="0" dirty="0" spc="554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宋体" pitchFamily="0" charset="1"/>
              </a:rPr>
              <a:t>例如：狼和狗都有吼叫的方法，可是吼叫内容是不一样的。所以抽</a:t>
            </a:r>
          </a:p>
          <a:p>
            <a:pPr marL="285750">
              <a:lnSpc>
                <a:spcPts val="2744"/>
              </a:lnSpc>
              <a:tabLst>
                <a:tab pos="7689874" algn="l"/>
              </a:tabLst>
            </a:pPr>
            <a:r>
              <a:rPr lang="en-US" sz="2727" baseline="33399" b="0" i="0" dirty="0" spc="0">
                <a:latin typeface="宋体" pitchFamily="0" charset="1"/>
              </a:rPr>
              <a:t>象出来的犬科虽然有吼叫功能，但是并不明确吼叫的细节。	</a:t>
            </a:r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02" name="Freeform 202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Freeform 203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4" name="Picture 104"/>
          <p:cNvPicPr>
            <a:picLocks noChangeAspect="0" noChangeArrowheads="1"/>
          </p:cNvPicPr>
          <p:nvPr/>
        </p:nvPicPr>
        <p:blipFill>
          <a:blip r:embed="rId2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05" name="Rectangle 205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06" name="Rectangle 206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207" name="Freeform 207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Freeform 208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Freeform 209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" name="Freeform 210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Freeform 211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Freeform 212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Freeform 213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Freeform 214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Freeform 215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Freeform 216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Freeform 217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Freeform 218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9" name="Freeform 219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Freeform 220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Rectangle 221"/>
          <p:cNvSpPr/>
          <p:nvPr/>
        </p:nvSpPr>
        <p:spPr>
          <a:xfrm rot="0" flipH="0" flipV="0">
            <a:off x="776611" y="1120464"/>
            <a:ext cx="3322903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4.7.2 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抽象类的特点</a:t>
            </a:r>
          </a:p>
        </p:txBody>
      </p:sp>
      <p:sp>
        <p:nvSpPr>
          <p:cNvPr id="222" name="Rectangle 222"/>
          <p:cNvSpPr/>
          <p:nvPr/>
        </p:nvSpPr>
        <p:spPr>
          <a:xfrm rot="0" flipH="0" flipV="0">
            <a:off x="848239" y="2014876"/>
            <a:ext cx="5843229" cy="70272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02" baseline="0" b="0" i="0" dirty="0" spc="1727">
                <a:latin typeface="Wingdings" pitchFamily="0" charset="1"/>
              </a:rPr>
              <a:t></a:t>
            </a:r>
            <a:r>
              <a:rPr lang="en-US" sz="1902" baseline="0" b="0" i="0" dirty="0" spc="0">
                <a:latin typeface="宋体" pitchFamily="0" charset="1"/>
              </a:rPr>
              <a:t>抽象类和抽象方法必须用</a:t>
            </a:r>
            <a:r>
              <a:rPr lang="en-US" sz="1902" baseline="0" b="0" i="0" dirty="0" spc="0">
                <a:latin typeface="Courier New" pitchFamily="0" charset="1"/>
              </a:rPr>
              <a:t>abstract</a:t>
            </a:r>
            <a:r>
              <a:rPr lang="en-US" sz="1902" baseline="0" b="0" i="0" dirty="0" spc="0">
                <a:latin typeface="宋体" pitchFamily="0" charset="1"/>
              </a:rPr>
              <a:t>关键字来修饰。</a:t>
            </a:r>
          </a:p>
          <a:p>
            <a:pPr marL="0">
              <a:lnSpc>
                <a:spcPts val="2948"/>
              </a:lnSpc>
              <a:tabLst>
                <a:tab pos="898202" algn="l"/>
              </a:tabLst>
            </a:pPr>
            <a:r>
              <a:rPr lang="en-US" sz="1972" baseline="-37208" b="0" i="0" dirty="0" spc="0">
                <a:latin typeface="Wingdings" pitchFamily="0" charset="1"/>
              </a:rPr>
              <a:t>	</a:t>
            </a:r>
            <a:r>
              <a:rPr lang="en-US" sz="13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23" name="Rectangle 223"/>
          <p:cNvSpPr/>
          <p:nvPr/>
        </p:nvSpPr>
        <p:spPr>
          <a:xfrm rot="0" flipH="0" flipV="0">
            <a:off x="1746442" y="2823625"/>
            <a:ext cx="41338" cy="26072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24" name="Rectangle 224"/>
          <p:cNvSpPr/>
          <p:nvPr/>
        </p:nvSpPr>
        <p:spPr>
          <a:xfrm rot="0" flipH="0" flipV="0">
            <a:off x="1191139" y="2427118"/>
            <a:ext cx="6032473" cy="6157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宋体" pitchFamily="0" charset="1"/>
              </a:rPr>
              <a:t>抽象方法只有方法声明，没有方法体，定义在抽象类中。</a:t>
            </a:r>
          </a:p>
          <a:p>
            <a:pPr marL="114300">
              <a:lnSpc>
                <a:spcPts val="2568"/>
              </a:lnSpc>
            </a:pPr>
            <a:r>
              <a:rPr lang="en-US" sz="24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400" baseline="0" b="0" i="0" dirty="0" spc="742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602" baseline="0" b="0" i="0" dirty="0" spc="0">
                <a:latin typeface="宋体" pitchFamily="0" charset="1"/>
              </a:rPr>
              <a:t>格式：</a:t>
            </a:r>
            <a:r>
              <a:rPr lang="en-US" sz="1602" baseline="0" b="0" i="0" dirty="0" spc="0">
                <a:solidFill>
                  <a:srgbClr val="FF0000"/>
                </a:solidFill>
                <a:latin typeface="宋体" pitchFamily="0" charset="1"/>
              </a:rPr>
              <a:t>修饰</a:t>
            </a:r>
            <a:r>
              <a:rPr lang="en-US" sz="1602" baseline="0" b="0" i="0" dirty="0" spc="443">
                <a:solidFill>
                  <a:srgbClr val="FF0000"/>
                </a:solidFill>
                <a:latin typeface="宋体" pitchFamily="0" charset="1"/>
              </a:rPr>
              <a:t>符</a:t>
            </a:r>
            <a:r>
              <a:rPr lang="en-US" sz="1602" baseline="0" b="0" i="0" dirty="0" spc="0">
                <a:solidFill>
                  <a:srgbClr val="FF0000"/>
                </a:solidFill>
                <a:latin typeface="Courier New" pitchFamily="0" charset="1"/>
              </a:rPr>
              <a:t>abstract </a:t>
            </a:r>
            <a:r>
              <a:rPr lang="en-US" sz="1602" baseline="0" b="0" i="0" dirty="0" spc="0">
                <a:solidFill>
                  <a:srgbClr val="FF0000"/>
                </a:solidFill>
                <a:latin typeface="宋体" pitchFamily="0" charset="1"/>
              </a:rPr>
              <a:t>返回值类</a:t>
            </a:r>
            <a:r>
              <a:rPr lang="en-US" sz="1602" baseline="0" b="0" i="0" dirty="0" spc="1337">
                <a:solidFill>
                  <a:srgbClr val="FF0000"/>
                </a:solidFill>
                <a:latin typeface="宋体" pitchFamily="0" charset="1"/>
              </a:rPr>
              <a:t>型</a:t>
            </a:r>
            <a:r>
              <a:rPr lang="en-US" sz="1602" baseline="0" b="0" i="0" dirty="0" spc="0">
                <a:solidFill>
                  <a:srgbClr val="FF0000"/>
                </a:solidFill>
                <a:latin typeface="宋体" pitchFamily="0" charset="1"/>
              </a:rPr>
              <a:t>函数名</a:t>
            </a:r>
            <a:r>
              <a:rPr lang="en-US" sz="1602" baseline="0" b="0" i="0" dirty="0" spc="0">
                <a:solidFill>
                  <a:srgbClr val="FF0000"/>
                </a:solidFill>
                <a:latin typeface="Arial" pitchFamily="0" charset="1"/>
              </a:rPr>
              <a:t>(</a:t>
            </a:r>
            <a:r>
              <a:rPr lang="en-US" sz="1602" baseline="0" b="0" i="0" dirty="0" spc="0">
                <a:solidFill>
                  <a:srgbClr val="FF0000"/>
                </a:solidFill>
                <a:latin typeface="宋体" pitchFamily="0" charset="1"/>
              </a:rPr>
              <a:t>参数列表</a:t>
            </a:r>
            <a:r>
              <a:rPr lang="en-US" sz="1602" baseline="0" b="0" i="0" dirty="0" spc="0">
                <a:solidFill>
                  <a:srgbClr val="FF0000"/>
                </a:solidFill>
                <a:latin typeface="Arial" pitchFamily="0" charset="1"/>
              </a:rPr>
              <a:t>) </a:t>
            </a:r>
            <a:r>
              <a:rPr lang="en-US" sz="1602" baseline="0" b="1" i="0" dirty="0" spc="0">
                <a:solidFill>
                  <a:srgbClr val="FF0000"/>
                </a:solidFill>
                <a:latin typeface="Arial" pitchFamily="0" charset="1"/>
              </a:rPr>
              <a:t>;</a:t>
            </a:r>
          </a:p>
        </p:txBody>
      </p:sp>
      <p:sp>
        <p:nvSpPr>
          <p:cNvPr id="225" name="Rectangle 225"/>
          <p:cNvSpPr/>
          <p:nvPr/>
        </p:nvSpPr>
        <p:spPr>
          <a:xfrm rot="0" flipH="0" flipV="0">
            <a:off x="848239" y="3070737"/>
            <a:ext cx="4961975" cy="32080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911112" algn="l"/>
              </a:tabLst>
            </a:pPr>
            <a:r>
              <a:rPr lang="en-US" sz="1972" baseline="-5050" b="0" i="0" dirty="0" spc="1727">
                <a:latin typeface="Wingdings" pitchFamily="0" charset="1"/>
              </a:rPr>
              <a:t></a:t>
            </a:r>
            <a:r>
              <a:rPr lang="en-US" sz="2881" baseline="-3457" b="0" i="0" dirty="0" spc="0">
                <a:latin typeface="宋体" pitchFamily="0" charset="1"/>
              </a:rPr>
              <a:t>抽象类不可以被实例化，也就是不可以用	</a:t>
            </a:r>
            <a:r>
              <a:rPr lang="en-US" sz="1602" baseline="0" b="0" i="0" dirty="0" spc="0">
                <a:solidFill>
                  <a:srgbClr val="FF0000"/>
                </a:solidFill>
                <a:latin typeface="Times New Roman" pitchFamily="0" charset="1"/>
              </a:rPr>
              <a:t> </a:t>
            </a:r>
          </a:p>
        </p:txBody>
      </p:sp>
      <p:sp>
        <p:nvSpPr>
          <p:cNvPr id="226" name="Rectangle 226"/>
          <p:cNvSpPr/>
          <p:nvPr/>
        </p:nvSpPr>
        <p:spPr>
          <a:xfrm rot="0" flipH="0" flipV="0">
            <a:off x="1746442" y="3478183"/>
            <a:ext cx="41338" cy="26072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27" name="Rectangle 227"/>
          <p:cNvSpPr/>
          <p:nvPr/>
        </p:nvSpPr>
        <p:spPr>
          <a:xfrm rot="0" flipH="0" flipV="0">
            <a:off x="5534521" y="3081676"/>
            <a:ext cx="2363653" cy="32822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Courier New" pitchFamily="0" charset="1"/>
              </a:rPr>
              <a:t>new</a:t>
            </a:r>
            <a:r>
              <a:rPr lang="en-US" sz="1902" baseline="0" b="0" i="0" dirty="0" spc="0">
                <a:latin typeface="宋体" pitchFamily="0" charset="1"/>
              </a:rPr>
              <a:t>创建对象。原因如</a:t>
            </a:r>
          </a:p>
        </p:txBody>
      </p:sp>
      <p:sp>
        <p:nvSpPr>
          <p:cNvPr id="228" name="Rectangle 228"/>
          <p:cNvSpPr/>
          <p:nvPr/>
        </p:nvSpPr>
        <p:spPr>
          <a:xfrm rot="0" flipH="0" flipV="0">
            <a:off x="1191139" y="3381444"/>
            <a:ext cx="7541798" cy="3808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481409" algn="l"/>
              </a:tabLst>
            </a:pPr>
            <a:r>
              <a:rPr lang="en-US" sz="2881" baseline="-1800" b="0" i="0" dirty="0" spc="0">
                <a:latin typeface="宋体" pitchFamily="0" charset="1"/>
              </a:rPr>
              <a:t>下：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29" name="Rectangle 229"/>
          <p:cNvSpPr/>
          <p:nvPr/>
        </p:nvSpPr>
        <p:spPr>
          <a:xfrm rot="0" flipH="0" flipV="0">
            <a:off x="1305439" y="3664568"/>
            <a:ext cx="7518424" cy="8077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700" baseline="0" b="0" i="0" dirty="0" spc="554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宋体" pitchFamily="0" charset="1"/>
              </a:rPr>
              <a:t>抽象类是具体事物抽取出来的，本身是不具体的，没有对应的实</a:t>
            </a:r>
          </a:p>
          <a:p>
            <a:pPr marL="285750">
              <a:lnSpc>
                <a:spcPts val="2744"/>
              </a:lnSpc>
              <a:tabLst>
                <a:tab pos="7461274" algn="l"/>
              </a:tabLst>
            </a:pPr>
            <a:r>
              <a:rPr lang="en-US" sz="2727" baseline="21399" b="0" i="0" dirty="0" spc="0">
                <a:latin typeface="宋体" pitchFamily="0" charset="1"/>
              </a:rPr>
              <a:t>例。例如：犬科是一个抽象的概念，真正存在的是狼和狗。	</a:t>
            </a:r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30" name="Rectangle 230"/>
          <p:cNvSpPr/>
          <p:nvPr/>
        </p:nvSpPr>
        <p:spPr>
          <a:xfrm rot="0" flipH="0" flipV="0">
            <a:off x="1305439" y="4323698"/>
            <a:ext cx="6000750" cy="4592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7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700" baseline="0" b="0" i="0" dirty="0" spc="554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800" baseline="0" b="0" i="0" dirty="0" spc="0">
                <a:latin typeface="宋体" pitchFamily="0" charset="1"/>
              </a:rPr>
              <a:t>而且抽象类即使创建了对象，调用抽象方法也没有意义。</a:t>
            </a:r>
          </a:p>
        </p:txBody>
      </p:sp>
      <p:sp>
        <p:nvSpPr>
          <p:cNvPr id="231" name="Rectangle 231"/>
          <p:cNvSpPr/>
          <p:nvPr/>
        </p:nvSpPr>
        <p:spPr>
          <a:xfrm rot="0" flipH="0" flipV="0">
            <a:off x="848239" y="4827418"/>
            <a:ext cx="7341203" cy="29048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02" baseline="0" b="0" i="0" dirty="0" spc="1727">
                <a:latin typeface="Wingdings" pitchFamily="0" charset="1"/>
              </a:rPr>
              <a:t></a:t>
            </a:r>
            <a:r>
              <a:rPr lang="en-US" sz="1902" baseline="0" b="0" i="0" dirty="0" spc="0">
                <a:latin typeface="宋体" pitchFamily="0" charset="1"/>
              </a:rPr>
              <a:t>抽象类通过其子类实例化，而子类需要覆盖掉抽象类中所有的抽象</a:t>
            </a:r>
          </a:p>
        </p:txBody>
      </p:sp>
      <p:sp>
        <p:nvSpPr>
          <p:cNvPr id="232" name="Rectangle 232"/>
          <p:cNvSpPr/>
          <p:nvPr/>
        </p:nvSpPr>
        <p:spPr>
          <a:xfrm rot="0" flipH="0" flipV="0">
            <a:off x="1746442" y="5127166"/>
            <a:ext cx="7277810" cy="38090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217421" algn="l"/>
              </a:tabLst>
            </a:pPr>
            <a:r>
              <a:rPr lang="en-US" sz="1302" baseline="0" b="0" i="0" dirty="0" spc="0">
                <a:latin typeface="Times New Roman" pitchFamily="0" charset="1"/>
              </a:rPr>
              <a:t> 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33" name="Rectangle 233"/>
          <p:cNvSpPr/>
          <p:nvPr/>
        </p:nvSpPr>
        <p:spPr>
          <a:xfrm rot="0" flipH="0" flipV="0">
            <a:off x="1191139" y="5145303"/>
            <a:ext cx="5309115" cy="28957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宋体" pitchFamily="0" charset="1"/>
              </a:rPr>
              <a:t>方法后才可以创建对象，否则该子类也是抽象类。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34" name="Freeform 234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Freeform 235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6" name="Picture 104"/>
          <p:cNvPicPr>
            <a:picLocks noChangeAspect="0" noChangeArrowheads="1"/>
          </p:cNvPicPr>
          <p:nvPr/>
        </p:nvPicPr>
        <p:blipFill>
          <a:blip r:embed="rId2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37" name="Rectangle 237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38" name="Rectangle 238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239" name="Freeform 239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Freeform 240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Freeform 241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Freeform 242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Freeform 243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Freeform 244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" name="Freeform 245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" name="Freeform 246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7" name="Freeform 247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8" name="Freeform 248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" name="Freeform 249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Freeform 250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Freeform 251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Freeform 252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" name="Rectangle 253"/>
          <p:cNvSpPr/>
          <p:nvPr/>
        </p:nvSpPr>
        <p:spPr>
          <a:xfrm rot="0" flipH="0" flipV="0">
            <a:off x="776611" y="1120464"/>
            <a:ext cx="4432156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4.7.3 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抽象类举例代码讲解</a:t>
            </a:r>
          </a:p>
        </p:txBody>
      </p:sp>
      <p:sp>
        <p:nvSpPr>
          <p:cNvPr id="254" name="Rectangle 254"/>
          <p:cNvSpPr/>
          <p:nvPr/>
        </p:nvSpPr>
        <p:spPr>
          <a:xfrm rot="0" flipH="0" flipV="0">
            <a:off x="848239" y="2024157"/>
            <a:ext cx="6172200" cy="8236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1279">
                <a:latin typeface="Wingdings" pitchFamily="0" charset="1"/>
              </a:rPr>
              <a:t></a:t>
            </a:r>
            <a:r>
              <a:rPr lang="en-US" sz="2700" baseline="0" b="0" i="0" dirty="0" spc="0">
                <a:latin typeface="宋体" pitchFamily="0" charset="1"/>
              </a:rPr>
              <a:t>老师示例，根据给出内容设计继承体系</a:t>
            </a:r>
          </a:p>
          <a:p>
            <a:pPr marL="457200">
              <a:lnSpc>
                <a:spcPts val="3227"/>
              </a:lnSpc>
              <a:tabLst>
                <a:tab pos="955104" algn="l"/>
              </a:tabLst>
            </a:pPr>
            <a:r>
              <a:rPr lang="en-US" sz="4545" baseline="-7743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9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55" name="Rectangle 255"/>
          <p:cNvSpPr/>
          <p:nvPr/>
        </p:nvSpPr>
        <p:spPr>
          <a:xfrm rot="0" flipH="0" flipV="0">
            <a:off x="1305439" y="2498791"/>
            <a:ext cx="4349492" cy="7140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750"/>
            <a:r>
              <a:rPr lang="en-US" sz="1997" baseline="0" b="0" i="0" dirty="0" spc="0">
                <a:latin typeface="宋体" pitchFamily="0" charset="1"/>
              </a:rPr>
              <a:t>具体事物：基础班老师，就业班老师</a:t>
            </a:r>
          </a:p>
          <a:p>
            <a:pPr marL="0">
              <a:lnSpc>
                <a:spcPts val="3227"/>
              </a:lnSpc>
            </a:pPr>
            <a:r>
              <a:rPr lang="en-US" sz="3000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3000" baseline="0" b="0" i="0" dirty="0" spc="365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97" baseline="0" b="0" i="0" dirty="0" spc="0">
                <a:latin typeface="宋体" pitchFamily="0" charset="1"/>
              </a:rPr>
              <a:t>共性：姓名，所属教室，讲课。</a:t>
            </a:r>
          </a:p>
        </p:txBody>
      </p:sp>
      <p:sp>
        <p:nvSpPr>
          <p:cNvPr id="256" name="Rectangle 256"/>
          <p:cNvSpPr/>
          <p:nvPr/>
        </p:nvSpPr>
        <p:spPr>
          <a:xfrm rot="0" flipH="0" flipV="0">
            <a:off x="848239" y="3204456"/>
            <a:ext cx="2543111" cy="83090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1355">
                <a:latin typeface="Wingdings" pitchFamily="0" charset="1"/>
              </a:rPr>
              <a:t></a:t>
            </a:r>
            <a:r>
              <a:rPr lang="en-US" sz="2597" baseline="0" b="0" i="0" dirty="0" spc="0">
                <a:latin typeface="宋体" pitchFamily="0" charset="1"/>
              </a:rPr>
              <a:t>学员示例</a:t>
            </a:r>
            <a:r>
              <a:rPr lang="en-US" sz="2597" baseline="0" b="0" i="0" dirty="0" spc="0">
                <a:latin typeface="Arial" pitchFamily="0" charset="1"/>
              </a:rPr>
              <a:t>(</a:t>
            </a:r>
            <a:r>
              <a:rPr lang="en-US" sz="2597" baseline="0" b="0" i="0" dirty="0" spc="0">
                <a:latin typeface="宋体" pitchFamily="0" charset="1"/>
              </a:rPr>
              <a:t>练习</a:t>
            </a:r>
            <a:r>
              <a:rPr lang="en-US" sz="2597" baseline="0" b="0" i="0" dirty="0" spc="0">
                <a:latin typeface="Arial" pitchFamily="0" charset="1"/>
              </a:rPr>
              <a:t>)</a:t>
            </a:r>
          </a:p>
          <a:p>
            <a:pPr marL="457200">
              <a:lnSpc>
                <a:spcPts val="3063"/>
              </a:lnSpc>
              <a:tabLst>
                <a:tab pos="945489" algn="l"/>
              </a:tabLst>
            </a:pPr>
            <a:r>
              <a:rPr lang="en-US" sz="4389" baseline="-8240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57" name="Rectangle 257"/>
          <p:cNvSpPr/>
          <p:nvPr/>
        </p:nvSpPr>
        <p:spPr>
          <a:xfrm rot="0" flipH="0" flipV="0">
            <a:off x="1305439" y="3701944"/>
            <a:ext cx="4146628" cy="67936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750"/>
            <a:r>
              <a:rPr lang="en-US" sz="1902" baseline="0" b="0" i="0" dirty="0" spc="0">
                <a:latin typeface="宋体" pitchFamily="0" charset="1"/>
              </a:rPr>
              <a:t>具体事物：基础班学员，就业班学员</a:t>
            </a:r>
          </a:p>
          <a:p>
            <a:pPr marL="0">
              <a:lnSpc>
                <a:spcPts val="3069"/>
              </a:lnSpc>
            </a:pPr>
            <a:r>
              <a:rPr lang="en-US" sz="2897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897" baseline="0" b="0" i="0" dirty="0" spc="430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02" baseline="0" b="0" i="0" dirty="0" spc="0">
                <a:latin typeface="宋体" pitchFamily="0" charset="1"/>
              </a:rPr>
              <a:t>共性：姓名，学习，休假。</a:t>
            </a:r>
          </a:p>
        </p:txBody>
      </p:sp>
      <p:sp>
        <p:nvSpPr>
          <p:cNvPr id="258" name="Rectangle 258"/>
          <p:cNvSpPr/>
          <p:nvPr/>
        </p:nvSpPr>
        <p:spPr>
          <a:xfrm rot="0" flipH="0" flipV="0">
            <a:off x="848239" y="4414551"/>
            <a:ext cx="1994213" cy="7889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aseline="0" b="0" i="0" dirty="0" spc="1355">
                <a:latin typeface="Wingdings" pitchFamily="0" charset="1"/>
              </a:rPr>
              <a:t></a:t>
            </a:r>
            <a:r>
              <a:rPr lang="en-US" sz="2597" baseline="0" b="0" i="0" dirty="0" spc="0">
                <a:latin typeface="宋体" pitchFamily="0" charset="1"/>
              </a:rPr>
              <a:t>雇员示例：</a:t>
            </a:r>
          </a:p>
          <a:p>
            <a:pPr marL="457200">
              <a:lnSpc>
                <a:spcPts val="3083"/>
              </a:lnSpc>
              <a:tabLst>
                <a:tab pos="945489" algn="l"/>
              </a:tabLst>
            </a:pPr>
            <a:r>
              <a:rPr lang="en-US" sz="4389" baseline="-3064" b="0" i="0" dirty="0" spc="0">
                <a:solidFill>
                  <a:srgbClr val="97CDCC"/>
                </a:solidFill>
                <a:latin typeface="Arial" pitchFamily="0" charset="1"/>
              </a:rPr>
              <a:t>• 	</a:t>
            </a:r>
            <a:r>
              <a:rPr lang="en-US" sz="1800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59" name="Rectangle 259"/>
          <p:cNvSpPr/>
          <p:nvPr/>
        </p:nvSpPr>
        <p:spPr>
          <a:xfrm rot="0" flipH="0" flipV="0">
            <a:off x="1591189" y="4870090"/>
            <a:ext cx="5792295" cy="28957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2" baseline="0" b="0" i="0" dirty="0" spc="0">
                <a:latin typeface="宋体" pitchFamily="0" charset="1"/>
              </a:rPr>
              <a:t>需求：公司中程序员有姓名，工号，薪水，工作内容。</a:t>
            </a:r>
          </a:p>
        </p:txBody>
      </p:sp>
      <p:sp>
        <p:nvSpPr>
          <p:cNvPr id="260" name="Rectangle 260"/>
          <p:cNvSpPr/>
          <p:nvPr/>
        </p:nvSpPr>
        <p:spPr>
          <a:xfrm rot="0" flipH="0" flipV="0">
            <a:off x="1305439" y="5056566"/>
            <a:ext cx="6560115" cy="49288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897" baseline="0" b="0" i="0" dirty="0" spc="430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902" baseline="0" b="0" i="0" dirty="0" spc="0">
                <a:latin typeface="宋体" pitchFamily="0" charset="1"/>
              </a:rPr>
              <a:t>项目经理除了有姓名，工号，薪水，还有奖金，工作内容。</a:t>
            </a:r>
          </a:p>
        </p:txBody>
      </p:sp>
      <p:sp>
        <p:nvSpPr>
          <p:cNvPr id="261" name="Rectangle 261"/>
          <p:cNvSpPr/>
          <p:nvPr/>
        </p:nvSpPr>
        <p:spPr>
          <a:xfrm rot="0" flipH="0" flipV="0">
            <a:off x="1305439" y="5414256"/>
            <a:ext cx="2875636" cy="44186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597" baseline="0" b="0" i="0" dirty="0" spc="0">
                <a:solidFill>
                  <a:srgbClr val="97CDCC"/>
                </a:solidFill>
                <a:latin typeface="Arial" pitchFamily="0" charset="1"/>
              </a:rPr>
              <a:t>•</a:t>
            </a:r>
            <a:r>
              <a:rPr lang="en-US" sz="2597" baseline="0" b="0" i="0" dirty="0" spc="618">
                <a:solidFill>
                  <a:srgbClr val="97CDCC"/>
                </a:solidFill>
                <a:latin typeface="Arial" pitchFamily="0" charset="1"/>
              </a:rPr>
              <a:t> </a:t>
            </a:r>
            <a:r>
              <a:rPr lang="en-US" sz="1697" baseline="0" b="0" i="0" dirty="0" spc="0">
                <a:latin typeface="宋体" pitchFamily="0" charset="1"/>
              </a:rPr>
              <a:t>对给出需求进行数据建模。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62" name="Freeform 262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Freeform 263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4" name="Picture 104"/>
          <p:cNvPicPr>
            <a:picLocks noChangeAspect="0" noChangeArrowheads="1"/>
          </p:cNvPicPr>
          <p:nvPr/>
        </p:nvPicPr>
        <p:blipFill>
          <a:blip r:embed="rId2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65" name="Rectangle 265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66" name="Rectangle 266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267" name="Freeform 267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" name="Freeform 268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" name="Freeform 269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Freeform 270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1" name="Freeform 271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2" name="Freeform 272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3" name="Freeform 273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Freeform 274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Freeform 275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" name="Freeform 276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" name="Freeform 277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Freeform 278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Freeform 279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Freeform 280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" name="Rectangle 281"/>
          <p:cNvSpPr/>
          <p:nvPr/>
        </p:nvSpPr>
        <p:spPr>
          <a:xfrm rot="0" flipH="0" flipV="0">
            <a:off x="776611" y="1120464"/>
            <a:ext cx="3692311" cy="6222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97" baseline="0" b="1" i="0" dirty="0" spc="0">
                <a:solidFill>
                  <a:srgbClr val="336565"/>
                </a:solidFill>
                <a:latin typeface="Arial Black" pitchFamily="0" charset="1"/>
              </a:rPr>
              <a:t>4.7.4 </a:t>
            </a:r>
            <a:r>
              <a:rPr lang="en-US" sz="2897" baseline="0" b="0" i="0" dirty="0" spc="0">
                <a:ln w="7365">
                  <a:solidFill>
                    <a:srgbClr val="336565"/>
                  </a:solidFill>
                  <a:prstDash val="solid"/>
                </a:ln>
                <a:solidFill>
                  <a:srgbClr val="336565"/>
                </a:solidFill>
                <a:latin typeface="宋体" pitchFamily="0" charset="1"/>
              </a:rPr>
              <a:t>抽象类相关问题</a:t>
            </a:r>
          </a:p>
        </p:txBody>
      </p:sp>
      <p:sp>
        <p:nvSpPr>
          <p:cNvPr id="282" name="Rectangle 282"/>
          <p:cNvSpPr/>
          <p:nvPr/>
        </p:nvSpPr>
        <p:spPr>
          <a:xfrm rot="0" flipH="0" flipV="0">
            <a:off x="848239" y="2063827"/>
            <a:ext cx="5070347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抽象类中是否有构造函数？</a:t>
            </a:r>
          </a:p>
        </p:txBody>
      </p:sp>
      <p:sp>
        <p:nvSpPr>
          <p:cNvPr id="283" name="Rectangle 283"/>
          <p:cNvSpPr/>
          <p:nvPr/>
        </p:nvSpPr>
        <p:spPr>
          <a:xfrm rot="0" flipH="0" flipV="0">
            <a:off x="1831782" y="2476527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84" name="Rectangle 284"/>
          <p:cNvSpPr/>
          <p:nvPr/>
        </p:nvSpPr>
        <p:spPr>
          <a:xfrm rot="0" flipH="0" flipV="0">
            <a:off x="848239" y="2626275"/>
            <a:ext cx="7260338" cy="5275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抽象关键字</a:t>
            </a:r>
            <a:r>
              <a:rPr lang="en-US" sz="3102" baseline="0" b="0" i="0" dirty="0" spc="0">
                <a:latin typeface="Arial" pitchFamily="0" charset="1"/>
              </a:rPr>
              <a:t>abstract</a:t>
            </a:r>
            <a:r>
              <a:rPr lang="en-US" sz="3102" baseline="0" b="0" i="0" dirty="0" spc="0">
                <a:latin typeface="宋体" pitchFamily="0" charset="1"/>
              </a:rPr>
              <a:t>不可以和哪些关键字</a:t>
            </a:r>
          </a:p>
        </p:txBody>
      </p:sp>
      <p:sp>
        <p:nvSpPr>
          <p:cNvPr id="285" name="Rectangle 285"/>
          <p:cNvSpPr/>
          <p:nvPr/>
        </p:nvSpPr>
        <p:spPr>
          <a:xfrm rot="0" flipH="0" flipV="0">
            <a:off x="1831782" y="2921177"/>
            <a:ext cx="7149797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051309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286" name="Rectangle 286"/>
          <p:cNvSpPr/>
          <p:nvPr/>
        </p:nvSpPr>
        <p:spPr>
          <a:xfrm rot="0" flipH="0" flipV="0">
            <a:off x="848239" y="3200817"/>
            <a:ext cx="6252210" cy="10914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42900"/>
            <a:r>
              <a:rPr lang="en-US" sz="3102" baseline="0" b="0" i="0" dirty="0" spc="0">
                <a:latin typeface="宋体" pitchFamily="0" charset="1"/>
              </a:rPr>
              <a:t>共存？</a:t>
            </a:r>
          </a:p>
          <a:p>
            <a:pPr marL="0">
              <a:lnSpc>
                <a:spcPts val="4875"/>
              </a:lnSpc>
            </a:pPr>
            <a:r>
              <a:rPr lang="en-US" sz="2202" baseline="0" b="0" i="0" dirty="0" spc="105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抽象类中可不可以没有抽象方法？</a:t>
            </a:r>
          </a:p>
        </p:txBody>
      </p:sp>
      <p:sp>
        <p:nvSpPr>
          <p:cNvPr id="287" name="Rectangle 287"/>
          <p:cNvSpPr/>
          <p:nvPr/>
        </p:nvSpPr>
        <p:spPr>
          <a:xfrm rot="0" flipH="0" flipV="0">
            <a:off x="1831782" y="4229127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288" name="Freeform 288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" name="Freeform 289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0" name="Picture 104"/>
          <p:cNvPicPr>
            <a:picLocks noChangeAspect="0" noChangeArrowheads="1"/>
          </p:cNvPicPr>
          <p:nvPr/>
        </p:nvPicPr>
        <p:blipFill>
          <a:blip r:embed="rId2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291" name="Rectangle 291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292" name="Rectangle 292"/>
          <p:cNvSpPr/>
          <p:nvPr/>
        </p:nvSpPr>
        <p:spPr>
          <a:xfrm rot="0" flipH="0" flipV="0">
            <a:off x="2648083" y="151519"/>
            <a:ext cx="5675955" cy="708613"/>
          </a:xfrm>
          <a:prstGeom prst="rect">
            <a:avLst/>
          </a:prstGeom>
        </p:spPr>
      </p:sp>
      <p:sp>
        <p:nvSpPr>
          <p:cNvPr id="293" name="Freeform 293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" name="Freeform 294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5" name="Freeform 295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" name="Freeform 296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Freeform 297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" name="Freeform 298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" name="Freeform 299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0" name="Freeform 300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1" name="Freeform 301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2" name="Freeform 302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3" name="Freeform 303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4" name="Freeform 304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5" name="Freeform 305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6" name="Freeform 306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7" name="Rectangle 307"/>
          <p:cNvSpPr/>
          <p:nvPr/>
        </p:nvSpPr>
        <p:spPr>
          <a:xfrm rot="0" flipH="0" flipV="0">
            <a:off x="776611" y="1035439"/>
            <a:ext cx="1676400" cy="7086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4.8 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接口</a:t>
            </a:r>
          </a:p>
        </p:txBody>
      </p:sp>
      <p:sp>
        <p:nvSpPr>
          <p:cNvPr id="308" name="Rectangle 308"/>
          <p:cNvSpPr/>
          <p:nvPr/>
        </p:nvSpPr>
        <p:spPr>
          <a:xfrm rot="0" flipH="0" flipV="0">
            <a:off x="848239" y="2023395"/>
            <a:ext cx="1409679" cy="43006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1207">
                <a:latin typeface="Wingdings" pitchFamily="0" charset="1"/>
              </a:rPr>
              <a:t></a:t>
            </a:r>
            <a:r>
              <a:rPr lang="en-US" sz="2802" baseline="0" b="0" i="0" dirty="0" spc="0">
                <a:latin typeface="宋体" pitchFamily="0" charset="1"/>
              </a:rPr>
              <a:t>格式：</a:t>
            </a:r>
          </a:p>
        </p:txBody>
      </p:sp>
      <p:sp>
        <p:nvSpPr>
          <p:cNvPr id="309" name="Rectangle 309"/>
          <p:cNvSpPr/>
          <p:nvPr/>
        </p:nvSpPr>
        <p:spPr>
          <a:xfrm rot="0" flipH="0" flipV="0">
            <a:off x="1812474" y="2428644"/>
            <a:ext cx="63436" cy="40010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10" name="Rectangle 310"/>
          <p:cNvSpPr/>
          <p:nvPr/>
        </p:nvSpPr>
        <p:spPr>
          <a:xfrm rot="0" flipH="0" flipV="0">
            <a:off x="1242026" y="2489706"/>
            <a:ext cx="2553359" cy="4833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02" baseline="0" b="0" i="0" dirty="0" spc="0">
                <a:latin typeface="Courier New" pitchFamily="0" charset="1"/>
              </a:rPr>
              <a:t>interface {}</a:t>
            </a:r>
          </a:p>
        </p:txBody>
      </p:sp>
      <p:sp>
        <p:nvSpPr>
          <p:cNvPr id="311" name="Rectangle 311"/>
          <p:cNvSpPr/>
          <p:nvPr/>
        </p:nvSpPr>
        <p:spPr>
          <a:xfrm rot="0" flipH="0" flipV="0">
            <a:off x="848239" y="3049047"/>
            <a:ext cx="5320692" cy="9001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1207">
                <a:latin typeface="Wingdings" pitchFamily="0" charset="1"/>
              </a:rPr>
              <a:t></a:t>
            </a:r>
            <a:r>
              <a:rPr lang="en-US" sz="2802" baseline="0" b="0" i="0" dirty="0" spc="0">
                <a:latin typeface="宋体" pitchFamily="0" charset="1"/>
              </a:rPr>
              <a:t>接口中的成员修饰符是固定的。</a:t>
            </a:r>
          </a:p>
          <a:p>
            <a:pPr marL="457200">
              <a:lnSpc>
                <a:spcPts val="3701"/>
              </a:lnSpc>
              <a:tabLst>
                <a:tab pos="964234" algn="l"/>
              </a:tabLst>
            </a:pPr>
            <a:r>
              <a:rPr lang="en-US" sz="5298" baseline="-8884" b="0" i="0" dirty="0" spc="0">
                <a:solidFill>
                  <a:srgbClr val="97CDCC"/>
                </a:solidFill>
                <a:latin typeface="Courier New" pitchFamily="0" charset="1"/>
              </a:rPr>
              <a:t>•	</a:t>
            </a:r>
            <a:r>
              <a:rPr lang="en-US" sz="1997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12" name="Rectangle 312"/>
          <p:cNvSpPr/>
          <p:nvPr/>
        </p:nvSpPr>
        <p:spPr>
          <a:xfrm rot="0" flipH="0" flipV="0">
            <a:off x="1305439" y="3506963"/>
            <a:ext cx="5065195" cy="8629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285750"/>
            <a:r>
              <a:rPr lang="en-US" sz="2297" baseline="0" b="0" i="0" dirty="0" spc="0">
                <a:latin typeface="宋体" pitchFamily="0" charset="1"/>
              </a:rPr>
              <a:t>成员常量：</a:t>
            </a:r>
            <a:r>
              <a:rPr lang="en-US" sz="2297" baseline="0" b="0" i="0" dirty="0" spc="0">
                <a:latin typeface="Courier New" pitchFamily="0" charset="1"/>
              </a:rPr>
              <a:t>public static final</a:t>
            </a:r>
          </a:p>
          <a:p>
            <a:pPr marL="0">
              <a:lnSpc>
                <a:spcPts val="3672"/>
              </a:lnSpc>
            </a:pPr>
            <a:r>
              <a:rPr lang="en-US" sz="3497" baseline="0" b="0" i="0" dirty="0" spc="151">
                <a:solidFill>
                  <a:srgbClr val="97CDCC"/>
                </a:solidFill>
                <a:latin typeface="Courier New" pitchFamily="0" charset="1"/>
              </a:rPr>
              <a:t>•</a:t>
            </a:r>
            <a:r>
              <a:rPr lang="en-US" sz="2297" baseline="0" b="0" i="0" dirty="0" spc="0">
                <a:latin typeface="宋体" pitchFamily="0" charset="1"/>
              </a:rPr>
              <a:t>成员函数：</a:t>
            </a:r>
            <a:r>
              <a:rPr lang="en-US" sz="2297" baseline="0" b="0" i="0" dirty="0" spc="0">
                <a:latin typeface="Courier New" pitchFamily="0" charset="1"/>
              </a:rPr>
              <a:t>public abstract</a:t>
            </a:r>
          </a:p>
        </p:txBody>
      </p:sp>
      <p:sp>
        <p:nvSpPr>
          <p:cNvPr id="313" name="Rectangle 313"/>
          <p:cNvSpPr/>
          <p:nvPr/>
        </p:nvSpPr>
        <p:spPr>
          <a:xfrm rot="0" flipH="0" flipV="0">
            <a:off x="848239" y="4357851"/>
            <a:ext cx="7336107" cy="47655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97" baseline="0" b="0" i="0" dirty="0" spc="1207">
                <a:latin typeface="Wingdings" pitchFamily="0" charset="1"/>
              </a:rPr>
              <a:t></a:t>
            </a:r>
            <a:r>
              <a:rPr lang="en-US" sz="2802" baseline="0" b="0" i="0" dirty="0" spc="0">
                <a:latin typeface="宋体" pitchFamily="0" charset="1"/>
              </a:rPr>
              <a:t>接口的出现将</a:t>
            </a:r>
            <a:r>
              <a:rPr lang="en-US" sz="2802" baseline="0" b="0" i="0" dirty="0" spc="0">
                <a:latin typeface="Arial" pitchFamily="0" charset="1"/>
              </a:rPr>
              <a:t>“</a:t>
            </a:r>
            <a:r>
              <a:rPr lang="en-US" sz="2802" baseline="0" b="0" i="0" dirty="0" spc="0">
                <a:latin typeface="宋体" pitchFamily="0" charset="1"/>
              </a:rPr>
              <a:t>多继承</a:t>
            </a:r>
            <a:r>
              <a:rPr lang="en-US" sz="2802" baseline="0" b="0" i="0" dirty="0" spc="0">
                <a:latin typeface="Arial" pitchFamily="0" charset="1"/>
              </a:rPr>
              <a:t>”</a:t>
            </a:r>
            <a:r>
              <a:rPr lang="en-US" sz="2802" baseline="0" b="0" i="0" dirty="0" spc="0">
                <a:latin typeface="宋体" pitchFamily="0" charset="1"/>
              </a:rPr>
              <a:t>通过另一种形式体现出</a:t>
            </a:r>
          </a:p>
        </p:txBody>
      </p:sp>
      <p:sp>
        <p:nvSpPr>
          <p:cNvPr id="314" name="Rectangle 314"/>
          <p:cNvSpPr/>
          <p:nvPr/>
        </p:nvSpPr>
        <p:spPr>
          <a:xfrm rot="0" flipH="0" flipV="0">
            <a:off x="1812474" y="4658139"/>
            <a:ext cx="7235210" cy="5609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146246" algn="l"/>
              </a:tabLst>
            </a:pPr>
            <a:r>
              <a:rPr lang="en-US" sz="1997" baseline="0" b="0" i="0" dirty="0" spc="0">
                <a:latin typeface="Times New Roman" pitchFamily="0" charset="1"/>
              </a:rPr>
              <a:t> 	</a:t>
            </a:r>
            <a:r>
              <a:rPr lang="en-US" sz="28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15" name="Rectangle 315"/>
          <p:cNvSpPr/>
          <p:nvPr/>
        </p:nvSpPr>
        <p:spPr>
          <a:xfrm rot="0" flipH="0" flipV="0">
            <a:off x="1191139" y="4785232"/>
            <a:ext cx="2727265" cy="47655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802" baseline="0" b="0" i="0" dirty="0" spc="0">
                <a:latin typeface="宋体" pitchFamily="0" charset="1"/>
              </a:rPr>
              <a:t>来，即</a:t>
            </a:r>
            <a:r>
              <a:rPr lang="en-US" sz="2802" baseline="0" b="0" i="0" dirty="0" spc="0">
                <a:latin typeface="Arial" pitchFamily="0" charset="1"/>
              </a:rPr>
              <a:t>“</a:t>
            </a:r>
            <a:r>
              <a:rPr lang="en-US" sz="2802" baseline="0" b="0" i="0" dirty="0" spc="0">
                <a:latin typeface="宋体" pitchFamily="0" charset="1"/>
              </a:rPr>
              <a:t>多实现</a:t>
            </a:r>
            <a:r>
              <a:rPr lang="en-US" sz="2802" baseline="0" b="0" i="0" dirty="0" spc="0">
                <a:latin typeface="Arial" pitchFamily="0" charset="1"/>
              </a:rPr>
              <a:t>”</a:t>
            </a:r>
            <a:r>
              <a:rPr lang="en-US" sz="2802" baseline="0" b="0" i="0" dirty="0" spc="0">
                <a:latin typeface="宋体" pitchFamily="0" charset="1"/>
              </a:rPr>
              <a:t>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/>
      </p:grpSpPr>
      <p:sp>
        <p:nvSpPr>
          <p:cNvPr id="316" name="Freeform 316"/>
          <p:cNvSpPr/>
          <p:nvPr/>
        </p:nvSpPr>
        <p:spPr>
          <a:xfrm rot="5400000" flipH="0" flipV="0">
            <a:off x="1531379" y="-1164843"/>
            <a:ext cx="6119621" cy="8823959"/>
          </a:xfrm>
          <a:custGeom>
            <a:pathLst>
              <a:path w="6119621" h="8823959">
                <a:moveTo>
                  <a:pt x="0" y="8147304"/>
                </a:moveTo>
                <a:cubicBezTo>
                  <a:pt x="0" y="8521445"/>
                  <a:pt x="302513" y="8823959"/>
                  <a:pt x="675894" y="8823959"/>
                </a:cubicBezTo>
                <a:lnTo>
                  <a:pt x="5443728" y="8823959"/>
                </a:lnTo>
                <a:cubicBezTo>
                  <a:pt x="5817108" y="8823959"/>
                  <a:pt x="6119621" y="8521445"/>
                  <a:pt x="6119621" y="8147304"/>
                </a:cubicBezTo>
                <a:lnTo>
                  <a:pt x="6119621" y="676657"/>
                </a:lnTo>
                <a:cubicBezTo>
                  <a:pt x="6119621" y="303276"/>
                  <a:pt x="5817108" y="0"/>
                  <a:pt x="5443728" y="0"/>
                </a:cubicBezTo>
                <a:lnTo>
                  <a:pt x="675894" y="0"/>
                </a:lnTo>
                <a:cubicBezTo>
                  <a:pt x="302513" y="0"/>
                  <a:pt x="0" y="303276"/>
                  <a:pt x="0" y="676657"/>
                </a:cubicBezTo>
                <a:close/>
              </a:path>
            </a:pathLst>
          </a:custGeom>
          <a:noFill/>
          <a:ln w="28575" cap="rnd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7" name="Freeform 317"/>
          <p:cNvSpPr/>
          <p:nvPr/>
        </p:nvSpPr>
        <p:spPr>
          <a:xfrm rot="5400000" flipH="0" flipV="0">
            <a:off x="4604143" y="-2004947"/>
            <a:ext cx="0" cy="7696200"/>
          </a:xfrm>
          <a:custGeom>
            <a:pathLst>
              <a:path w="0" h="7696200">
                <a:moveTo>
                  <a:pt x="0" y="7696200"/>
                </a:move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336666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8" name="Picture 104"/>
          <p:cNvPicPr>
            <a:picLocks noChangeAspect="0" noChangeArrowheads="1"/>
          </p:cNvPicPr>
          <p:nvPr/>
        </p:nvPicPr>
        <p:blipFill>
          <a:blip r:embed="rId3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 flipH="0" flipV="0">
            <a:off x="900061" y="332105"/>
            <a:ext cx="1582673" cy="633222"/>
          </a:xfrm>
          <a:prstGeom prst="rect">
            <a:avLst/>
          </a:prstGeom>
          <a:noFill/>
          <a:extLst/>
        </p:spPr>
      </p:pic>
      <p:sp>
        <p:nvSpPr>
          <p:cNvPr id="319" name="Rectangle 319"/>
          <p:cNvSpPr/>
          <p:nvPr/>
        </p:nvSpPr>
        <p:spPr>
          <a:xfrm rot="0" flipH="0" flipV="0">
            <a:off x="3522097" y="6419821"/>
            <a:ext cx="2557727" cy="2377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397" baseline="0" b="0" i="0" dirty="0" spc="0">
                <a:latin typeface="宋体" pitchFamily="0" charset="1"/>
              </a:rPr>
              <a:t>北京传智播客教</a:t>
            </a:r>
            <a:r>
              <a:rPr lang="en-US" sz="1397" baseline="0" b="0" i="0" dirty="0" spc="397">
                <a:latin typeface="宋体" pitchFamily="0" charset="1"/>
              </a:rPr>
              <a:t>育</a:t>
            </a:r>
            <a:r>
              <a:rPr lang="en-US" sz="1397" baseline="0" b="0" i="0" dirty="0" spc="0">
                <a:latin typeface="Arial" pitchFamily="0" charset="1"/>
                <a:hlinkClick r:id="rId100"/>
              </a:rPr>
              <a:t>www.itcast.cn</a:t>
            </a:r>
          </a:p>
        </p:txBody>
      </p:sp>
      <p:sp>
        <p:nvSpPr>
          <p:cNvPr id="320" name="Rectangle 320"/>
          <p:cNvSpPr/>
          <p:nvPr/>
        </p:nvSpPr>
        <p:spPr>
          <a:xfrm rot="0" flipH="0" flipV="0">
            <a:off x="776611" y="151519"/>
            <a:ext cx="7547427" cy="1592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lnSpc>
                <a:spcPts val="6960"/>
              </a:lnSpc>
            </a:pPr>
            <a:r>
              <a:rPr lang="en-US" sz="3300" baseline="0" b="1" i="0" dirty="0" spc="0">
                <a:solidFill>
                  <a:srgbClr val="336565"/>
                </a:solidFill>
                <a:latin typeface="Arial Black" pitchFamily="0" charset="1"/>
              </a:rPr>
              <a:t>4.8.1 </a:t>
            </a:r>
            <a:r>
              <a:rPr lang="en-US" sz="3300" baseline="0" b="0" i="0" dirty="0" spc="0">
                <a:solidFill>
                  <a:srgbClr val="336565"/>
                </a:solidFill>
                <a:latin typeface="宋体" pitchFamily="0" charset="1"/>
              </a:rPr>
              <a:t>接口的特点</a:t>
            </a:r>
          </a:p>
        </p:txBody>
      </p:sp>
      <p:sp>
        <p:nvSpPr>
          <p:cNvPr id="321" name="Freeform 321"/>
          <p:cNvSpPr/>
          <p:nvPr/>
        </p:nvSpPr>
        <p:spPr>
          <a:xfrm rot="0" flipH="0" flipV="0">
            <a:off x="2645568" y="598615"/>
            <a:ext cx="424129" cy="45262"/>
          </a:xfrm>
          <a:custGeom>
            <a:pathLst>
              <a:path w="12852400" h="1371600">
                <a:moveTo>
                  <a:pt x="0" y="0"/>
                </a:moveTo>
                <a:lnTo>
                  <a:pt x="12852400" y="0"/>
                </a:lnTo>
                <a:lnTo>
                  <a:pt x="12852400" y="137160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419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2" name="Freeform 322"/>
          <p:cNvSpPr/>
          <p:nvPr/>
        </p:nvSpPr>
        <p:spPr>
          <a:xfrm rot="0" flipH="0" flipV="0">
            <a:off x="3077189" y="458963"/>
            <a:ext cx="402728" cy="267315"/>
          </a:xfrm>
          <a:custGeom>
            <a:pathLst>
              <a:path w="12203906" h="8100484">
                <a:moveTo>
                  <a:pt x="4762500" y="892969"/>
                </a:moveTo>
                <a:cubicBezTo>
                  <a:pt x="4828646" y="363802"/>
                  <a:pt x="5060156" y="66146"/>
                  <a:pt x="5457031" y="0"/>
                </a:cubicBezTo>
                <a:cubicBezTo>
                  <a:pt x="5853906" y="66146"/>
                  <a:pt x="6151563" y="198438"/>
                  <a:pt x="6350000" y="396875"/>
                </a:cubicBezTo>
                <a:cubicBezTo>
                  <a:pt x="6482292" y="463021"/>
                  <a:pt x="6581511" y="628386"/>
                  <a:pt x="6647656" y="892969"/>
                </a:cubicBezTo>
                <a:cubicBezTo>
                  <a:pt x="9756511" y="959115"/>
                  <a:pt x="11608594" y="1025261"/>
                  <a:pt x="12203906" y="1091407"/>
                </a:cubicBezTo>
                <a:cubicBezTo>
                  <a:pt x="11542448" y="2215886"/>
                  <a:pt x="10847917" y="2612761"/>
                  <a:pt x="10120313" y="2282032"/>
                </a:cubicBezTo>
                <a:cubicBezTo>
                  <a:pt x="9591146" y="2083594"/>
                  <a:pt x="9061979" y="1918229"/>
                  <a:pt x="8532813" y="1785938"/>
                </a:cubicBezTo>
                <a:cubicBezTo>
                  <a:pt x="7871354" y="1653646"/>
                  <a:pt x="7176823" y="1587500"/>
                  <a:pt x="6449219" y="1587500"/>
                </a:cubicBezTo>
                <a:cubicBezTo>
                  <a:pt x="4398698" y="1587500"/>
                  <a:pt x="2711979" y="1719792"/>
                  <a:pt x="1389063" y="1984375"/>
                </a:cubicBezTo>
                <a:cubicBezTo>
                  <a:pt x="1058333" y="2116667"/>
                  <a:pt x="760677" y="2215886"/>
                  <a:pt x="496094" y="2282032"/>
                </a:cubicBezTo>
                <a:cubicBezTo>
                  <a:pt x="297656" y="2348178"/>
                  <a:pt x="198438" y="2182813"/>
                  <a:pt x="198438" y="1785938"/>
                </a:cubicBezTo>
                <a:cubicBezTo>
                  <a:pt x="396875" y="1389063"/>
                  <a:pt x="661458" y="1124480"/>
                  <a:pt x="992188" y="992188"/>
                </a:cubicBezTo>
                <a:cubicBezTo>
                  <a:pt x="1256771" y="992188"/>
                  <a:pt x="1455208" y="1025261"/>
                  <a:pt x="1587500" y="1091407"/>
                </a:cubicBezTo>
                <a:cubicBezTo>
                  <a:pt x="2315104" y="1091407"/>
                  <a:pt x="3373438" y="1025261"/>
                  <a:pt x="4762500" y="892969"/>
                </a:cubicBezTo>
                <a:close/>
                <a:moveTo>
                  <a:pt x="3472656" y="1984375"/>
                </a:moveTo>
                <a:cubicBezTo>
                  <a:pt x="3671094" y="1984375"/>
                  <a:pt x="3803385" y="2017448"/>
                  <a:pt x="3869531" y="2083594"/>
                </a:cubicBezTo>
                <a:cubicBezTo>
                  <a:pt x="5390885" y="2083594"/>
                  <a:pt x="6515364" y="2116667"/>
                  <a:pt x="7242969" y="2182813"/>
                </a:cubicBezTo>
                <a:cubicBezTo>
                  <a:pt x="7573698" y="2116667"/>
                  <a:pt x="7904427" y="2083594"/>
                  <a:pt x="8235156" y="2083594"/>
                </a:cubicBezTo>
                <a:cubicBezTo>
                  <a:pt x="8698177" y="2215886"/>
                  <a:pt x="8863542" y="2447396"/>
                  <a:pt x="8731250" y="2778125"/>
                </a:cubicBezTo>
                <a:cubicBezTo>
                  <a:pt x="8665104" y="3042709"/>
                  <a:pt x="8598958" y="3307292"/>
                  <a:pt x="8532813" y="3571875"/>
                </a:cubicBezTo>
                <a:cubicBezTo>
                  <a:pt x="8400521" y="3836459"/>
                  <a:pt x="8202083" y="3902604"/>
                  <a:pt x="7937500" y="3770313"/>
                </a:cubicBezTo>
                <a:cubicBezTo>
                  <a:pt x="7606771" y="3704167"/>
                  <a:pt x="7209896" y="3638021"/>
                  <a:pt x="6746875" y="3571875"/>
                </a:cubicBezTo>
                <a:cubicBezTo>
                  <a:pt x="5953125" y="3505729"/>
                  <a:pt x="5192448" y="3505729"/>
                  <a:pt x="4464844" y="3571875"/>
                </a:cubicBezTo>
                <a:cubicBezTo>
                  <a:pt x="4200260" y="3638021"/>
                  <a:pt x="3968750" y="3704167"/>
                  <a:pt x="3770313" y="3770313"/>
                </a:cubicBezTo>
                <a:cubicBezTo>
                  <a:pt x="3439583" y="3902604"/>
                  <a:pt x="3241146" y="3869532"/>
                  <a:pt x="3175000" y="3671094"/>
                </a:cubicBezTo>
                <a:cubicBezTo>
                  <a:pt x="3108854" y="3406511"/>
                  <a:pt x="3042708" y="3042709"/>
                  <a:pt x="2976563" y="2579688"/>
                </a:cubicBezTo>
                <a:cubicBezTo>
                  <a:pt x="2910417" y="2182813"/>
                  <a:pt x="3075781" y="1984375"/>
                  <a:pt x="3472656" y="1984375"/>
                </a:cubicBezTo>
                <a:close/>
                <a:moveTo>
                  <a:pt x="4266406" y="3073400"/>
                </a:moveTo>
                <a:cubicBezTo>
                  <a:pt x="5258594" y="3007254"/>
                  <a:pt x="6316927" y="3007254"/>
                  <a:pt x="7441406" y="3073400"/>
                </a:cubicBezTo>
                <a:cubicBezTo>
                  <a:pt x="7639844" y="2810140"/>
                  <a:pt x="7606771" y="2645569"/>
                  <a:pt x="7342188" y="2579688"/>
                </a:cubicBezTo>
                <a:cubicBezTo>
                  <a:pt x="6350000" y="2513542"/>
                  <a:pt x="5291667" y="2513542"/>
                  <a:pt x="4167188" y="2579688"/>
                </a:cubicBezTo>
                <a:cubicBezTo>
                  <a:pt x="3968750" y="2711318"/>
                  <a:pt x="4001823" y="2875889"/>
                  <a:pt x="4266406" y="3073400"/>
                </a:cubicBezTo>
                <a:close/>
                <a:moveTo>
                  <a:pt x="3571875" y="4164807"/>
                </a:moveTo>
                <a:cubicBezTo>
                  <a:pt x="3902604" y="4098661"/>
                  <a:pt x="4266406" y="4065588"/>
                  <a:pt x="4663281" y="4065588"/>
                </a:cubicBezTo>
                <a:cubicBezTo>
                  <a:pt x="6118490" y="3999442"/>
                  <a:pt x="7507552" y="4032515"/>
                  <a:pt x="8830469" y="4164807"/>
                </a:cubicBezTo>
                <a:cubicBezTo>
                  <a:pt x="8962761" y="4164807"/>
                  <a:pt x="9095052" y="4131734"/>
                  <a:pt x="9227344" y="4065588"/>
                </a:cubicBezTo>
                <a:cubicBezTo>
                  <a:pt x="9293489" y="3999442"/>
                  <a:pt x="9425781" y="3999442"/>
                  <a:pt x="9624219" y="4065588"/>
                </a:cubicBezTo>
                <a:cubicBezTo>
                  <a:pt x="10087239" y="4330171"/>
                  <a:pt x="10252604" y="4561682"/>
                  <a:pt x="10120313" y="4760119"/>
                </a:cubicBezTo>
                <a:cubicBezTo>
                  <a:pt x="9988021" y="5024702"/>
                  <a:pt x="9954948" y="5355432"/>
                  <a:pt x="10021094" y="5752307"/>
                </a:cubicBezTo>
                <a:cubicBezTo>
                  <a:pt x="10021094" y="6413765"/>
                  <a:pt x="10054167" y="6942932"/>
                  <a:pt x="10120313" y="7339807"/>
                </a:cubicBezTo>
                <a:cubicBezTo>
                  <a:pt x="10120313" y="7670536"/>
                  <a:pt x="9954948" y="7902046"/>
                  <a:pt x="9624219" y="8034338"/>
                </a:cubicBezTo>
                <a:cubicBezTo>
                  <a:pt x="9293489" y="8100484"/>
                  <a:pt x="9095052" y="8034338"/>
                  <a:pt x="9028906" y="7835900"/>
                </a:cubicBezTo>
                <a:cubicBezTo>
                  <a:pt x="8962761" y="7372880"/>
                  <a:pt x="8929688" y="6413765"/>
                  <a:pt x="8929688" y="4958557"/>
                </a:cubicBezTo>
                <a:cubicBezTo>
                  <a:pt x="8797396" y="4693973"/>
                  <a:pt x="7705989" y="4561682"/>
                  <a:pt x="5655469" y="4561682"/>
                </a:cubicBezTo>
                <a:cubicBezTo>
                  <a:pt x="4861719" y="4627828"/>
                  <a:pt x="4067969" y="4693973"/>
                  <a:pt x="3274219" y="4760119"/>
                </a:cubicBezTo>
                <a:cubicBezTo>
                  <a:pt x="3141927" y="4826265"/>
                  <a:pt x="3075781" y="4925484"/>
                  <a:pt x="3075781" y="5057775"/>
                </a:cubicBezTo>
                <a:cubicBezTo>
                  <a:pt x="3141927" y="6116109"/>
                  <a:pt x="2910417" y="6909859"/>
                  <a:pt x="2381250" y="7439025"/>
                </a:cubicBezTo>
                <a:cubicBezTo>
                  <a:pt x="1785938" y="7902046"/>
                  <a:pt x="1256771" y="8034338"/>
                  <a:pt x="793750" y="7835900"/>
                </a:cubicBezTo>
                <a:cubicBezTo>
                  <a:pt x="330729" y="7703609"/>
                  <a:pt x="66146" y="7538244"/>
                  <a:pt x="0" y="7339807"/>
                </a:cubicBezTo>
                <a:cubicBezTo>
                  <a:pt x="0" y="7207515"/>
                  <a:pt x="198438" y="7108296"/>
                  <a:pt x="595313" y="7042150"/>
                </a:cubicBezTo>
                <a:cubicBezTo>
                  <a:pt x="1256771" y="6909859"/>
                  <a:pt x="1686719" y="6678348"/>
                  <a:pt x="1885156" y="6347619"/>
                </a:cubicBezTo>
                <a:cubicBezTo>
                  <a:pt x="2215885" y="5620015"/>
                  <a:pt x="2215885" y="5024702"/>
                  <a:pt x="1885156" y="4561682"/>
                </a:cubicBezTo>
                <a:cubicBezTo>
                  <a:pt x="1752865" y="4098661"/>
                  <a:pt x="2050521" y="3933296"/>
                  <a:pt x="2778125" y="4065588"/>
                </a:cubicBezTo>
                <a:cubicBezTo>
                  <a:pt x="2976563" y="4197879"/>
                  <a:pt x="3241146" y="4230953"/>
                  <a:pt x="3571875" y="4164807"/>
                </a:cubicBezTo>
                <a:close/>
                <a:moveTo>
                  <a:pt x="7242969" y="5057775"/>
                </a:moveTo>
                <a:cubicBezTo>
                  <a:pt x="7904427" y="5057775"/>
                  <a:pt x="8135938" y="5289286"/>
                  <a:pt x="7937500" y="5752307"/>
                </a:cubicBezTo>
                <a:cubicBezTo>
                  <a:pt x="7871354" y="6215327"/>
                  <a:pt x="7772136" y="6645275"/>
                  <a:pt x="7639844" y="7042150"/>
                </a:cubicBezTo>
                <a:cubicBezTo>
                  <a:pt x="7573698" y="7240588"/>
                  <a:pt x="7441406" y="7306734"/>
                  <a:pt x="7242969" y="7240588"/>
                </a:cubicBezTo>
                <a:cubicBezTo>
                  <a:pt x="7044531" y="7174442"/>
                  <a:pt x="6879167" y="7108296"/>
                  <a:pt x="6746875" y="7042150"/>
                </a:cubicBezTo>
                <a:cubicBezTo>
                  <a:pt x="6217708" y="6976005"/>
                  <a:pt x="5688542" y="6976005"/>
                  <a:pt x="5159375" y="7042150"/>
                </a:cubicBezTo>
                <a:cubicBezTo>
                  <a:pt x="4762500" y="7306734"/>
                  <a:pt x="4464844" y="7339807"/>
                  <a:pt x="4266406" y="7141369"/>
                </a:cubicBezTo>
                <a:cubicBezTo>
                  <a:pt x="4067969" y="6612202"/>
                  <a:pt x="3968750" y="6083036"/>
                  <a:pt x="3968750" y="5553869"/>
                </a:cubicBezTo>
                <a:cubicBezTo>
                  <a:pt x="4034896" y="5223140"/>
                  <a:pt x="4299479" y="5057775"/>
                  <a:pt x="4762500" y="5057775"/>
                </a:cubicBezTo>
                <a:cubicBezTo>
                  <a:pt x="5291667" y="5190067"/>
                  <a:pt x="6118490" y="5190067"/>
                  <a:pt x="7242969" y="5057775"/>
                </a:cubicBezTo>
                <a:close/>
                <a:moveTo>
                  <a:pt x="5060156" y="5752307"/>
                </a:moveTo>
                <a:cubicBezTo>
                  <a:pt x="4861719" y="6016890"/>
                  <a:pt x="4894792" y="6281473"/>
                  <a:pt x="5159375" y="6546057"/>
                </a:cubicBezTo>
                <a:cubicBezTo>
                  <a:pt x="5688542" y="6479911"/>
                  <a:pt x="6184635" y="6479911"/>
                  <a:pt x="6647656" y="6546057"/>
                </a:cubicBezTo>
                <a:cubicBezTo>
                  <a:pt x="6846094" y="6479911"/>
                  <a:pt x="6945313" y="6380692"/>
                  <a:pt x="6945313" y="6248400"/>
                </a:cubicBezTo>
                <a:cubicBezTo>
                  <a:pt x="7011458" y="5917671"/>
                  <a:pt x="6945313" y="5719234"/>
                  <a:pt x="6746875" y="5653088"/>
                </a:cubicBezTo>
                <a:cubicBezTo>
                  <a:pt x="6217708" y="5586942"/>
                  <a:pt x="5655469" y="5620015"/>
                  <a:pt x="5060156" y="5752307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3" name="Freeform 323"/>
          <p:cNvSpPr/>
          <p:nvPr/>
        </p:nvSpPr>
        <p:spPr>
          <a:xfrm rot="0" flipH="0" flipV="0">
            <a:off x="3500758" y="476347"/>
            <a:ext cx="399454" cy="244383"/>
          </a:xfrm>
          <a:custGeom>
            <a:pathLst>
              <a:path w="12104687" h="7405555">
                <a:moveTo>
                  <a:pt x="6746875" y="2742274"/>
                </a:moveTo>
                <a:cubicBezTo>
                  <a:pt x="7408333" y="3403732"/>
                  <a:pt x="8036719" y="3899826"/>
                  <a:pt x="8632031" y="4230555"/>
                </a:cubicBezTo>
                <a:cubicBezTo>
                  <a:pt x="8764323" y="3965972"/>
                  <a:pt x="8863542" y="3668315"/>
                  <a:pt x="8929687" y="3337586"/>
                </a:cubicBezTo>
                <a:cubicBezTo>
                  <a:pt x="8995833" y="3006857"/>
                  <a:pt x="8896614" y="2841492"/>
                  <a:pt x="8632031" y="2841492"/>
                </a:cubicBezTo>
                <a:cubicBezTo>
                  <a:pt x="8036719" y="2907638"/>
                  <a:pt x="7772135" y="2775545"/>
                  <a:pt x="7838281" y="2445213"/>
                </a:cubicBezTo>
                <a:cubicBezTo>
                  <a:pt x="7970573" y="2115013"/>
                  <a:pt x="8102864" y="1784747"/>
                  <a:pt x="8235156" y="1454414"/>
                </a:cubicBezTo>
                <a:cubicBezTo>
                  <a:pt x="8433594" y="1124214"/>
                  <a:pt x="8334375" y="959114"/>
                  <a:pt x="7937500" y="959114"/>
                </a:cubicBezTo>
                <a:lnTo>
                  <a:pt x="6846094" y="959114"/>
                </a:lnTo>
                <a:cubicBezTo>
                  <a:pt x="6779948" y="1487487"/>
                  <a:pt x="6746875" y="2081874"/>
                  <a:pt x="6746875" y="2742274"/>
                </a:cubicBezTo>
                <a:close/>
                <a:moveTo>
                  <a:pt x="5655469" y="66146"/>
                </a:moveTo>
                <a:cubicBezTo>
                  <a:pt x="5986198" y="264583"/>
                  <a:pt x="6846094" y="330729"/>
                  <a:pt x="8235156" y="264583"/>
                </a:cubicBezTo>
                <a:cubicBezTo>
                  <a:pt x="8433594" y="264583"/>
                  <a:pt x="8665104" y="198438"/>
                  <a:pt x="8929687" y="66146"/>
                </a:cubicBezTo>
                <a:cubicBezTo>
                  <a:pt x="9392708" y="0"/>
                  <a:pt x="9624219" y="198438"/>
                  <a:pt x="9624219" y="661458"/>
                </a:cubicBezTo>
                <a:cubicBezTo>
                  <a:pt x="9491927" y="859499"/>
                  <a:pt x="9359635" y="1057605"/>
                  <a:pt x="9227344" y="1255778"/>
                </a:cubicBezTo>
                <a:cubicBezTo>
                  <a:pt x="8896614" y="1850032"/>
                  <a:pt x="8797395" y="2180167"/>
                  <a:pt x="8929687" y="2246180"/>
                </a:cubicBezTo>
                <a:lnTo>
                  <a:pt x="9525000" y="2246180"/>
                </a:lnTo>
                <a:cubicBezTo>
                  <a:pt x="9921875" y="2246180"/>
                  <a:pt x="10087239" y="2444617"/>
                  <a:pt x="10021094" y="2841492"/>
                </a:cubicBezTo>
                <a:cubicBezTo>
                  <a:pt x="9822656" y="3370659"/>
                  <a:pt x="9591145" y="3965972"/>
                  <a:pt x="9326562" y="4627430"/>
                </a:cubicBezTo>
                <a:cubicBezTo>
                  <a:pt x="10318750" y="5156597"/>
                  <a:pt x="11244792" y="5586545"/>
                  <a:pt x="12104687" y="5917274"/>
                </a:cubicBezTo>
                <a:cubicBezTo>
                  <a:pt x="11310937" y="7107899"/>
                  <a:pt x="10649479" y="7405555"/>
                  <a:pt x="10120312" y="6810242"/>
                </a:cubicBezTo>
                <a:cubicBezTo>
                  <a:pt x="9789583" y="6347222"/>
                  <a:pt x="9326562" y="5884201"/>
                  <a:pt x="8731250" y="5421180"/>
                </a:cubicBezTo>
                <a:cubicBezTo>
                  <a:pt x="8334375" y="5818055"/>
                  <a:pt x="7904427" y="6115711"/>
                  <a:pt x="7441406" y="6314149"/>
                </a:cubicBezTo>
                <a:cubicBezTo>
                  <a:pt x="6515364" y="6644878"/>
                  <a:pt x="5920052" y="6644878"/>
                  <a:pt x="5655469" y="6314149"/>
                </a:cubicBezTo>
                <a:cubicBezTo>
                  <a:pt x="5589323" y="6181857"/>
                  <a:pt x="5622396" y="6115711"/>
                  <a:pt x="5754687" y="6115711"/>
                </a:cubicBezTo>
                <a:cubicBezTo>
                  <a:pt x="5953125" y="6115711"/>
                  <a:pt x="6151562" y="6082638"/>
                  <a:pt x="6350000" y="6016492"/>
                </a:cubicBezTo>
                <a:cubicBezTo>
                  <a:pt x="7276042" y="5685763"/>
                  <a:pt x="7871354" y="5321961"/>
                  <a:pt x="8135937" y="4925086"/>
                </a:cubicBezTo>
                <a:cubicBezTo>
                  <a:pt x="7540625" y="4395920"/>
                  <a:pt x="7011458" y="3899826"/>
                  <a:pt x="6548437" y="3436805"/>
                </a:cubicBezTo>
                <a:cubicBezTo>
                  <a:pt x="6416145" y="4098263"/>
                  <a:pt x="6250781" y="4660503"/>
                  <a:pt x="6052344" y="5123524"/>
                </a:cubicBezTo>
                <a:cubicBezTo>
                  <a:pt x="5853906" y="5520399"/>
                  <a:pt x="5622396" y="5884201"/>
                  <a:pt x="5357812" y="6214930"/>
                </a:cubicBezTo>
                <a:cubicBezTo>
                  <a:pt x="5159375" y="6479513"/>
                  <a:pt x="4894791" y="6711024"/>
                  <a:pt x="4564062" y="6909461"/>
                </a:cubicBezTo>
                <a:cubicBezTo>
                  <a:pt x="3902604" y="7240190"/>
                  <a:pt x="3373437" y="7207117"/>
                  <a:pt x="2976562" y="6810242"/>
                </a:cubicBezTo>
                <a:cubicBezTo>
                  <a:pt x="2910416" y="6677951"/>
                  <a:pt x="2976562" y="6578732"/>
                  <a:pt x="3175000" y="6512586"/>
                </a:cubicBezTo>
                <a:cubicBezTo>
                  <a:pt x="3505729" y="6512586"/>
                  <a:pt x="3968750" y="6281208"/>
                  <a:pt x="4564062" y="5818452"/>
                </a:cubicBezTo>
                <a:cubicBezTo>
                  <a:pt x="4828646" y="5554001"/>
                  <a:pt x="5093229" y="5157324"/>
                  <a:pt x="5357812" y="4628422"/>
                </a:cubicBezTo>
                <a:cubicBezTo>
                  <a:pt x="5556250" y="4165666"/>
                  <a:pt x="5688541" y="3702843"/>
                  <a:pt x="5754687" y="3239955"/>
                </a:cubicBezTo>
                <a:cubicBezTo>
                  <a:pt x="5953125" y="2380588"/>
                  <a:pt x="6019271" y="1620308"/>
                  <a:pt x="5953125" y="959114"/>
                </a:cubicBezTo>
                <a:cubicBezTo>
                  <a:pt x="5622396" y="1025128"/>
                  <a:pt x="5357812" y="1157155"/>
                  <a:pt x="5159375" y="1355196"/>
                </a:cubicBezTo>
                <a:cubicBezTo>
                  <a:pt x="4894791" y="1355196"/>
                  <a:pt x="4762500" y="1256175"/>
                  <a:pt x="4762500" y="1058135"/>
                </a:cubicBezTo>
                <a:cubicBezTo>
                  <a:pt x="4894791" y="595246"/>
                  <a:pt x="5192448" y="264583"/>
                  <a:pt x="5655469" y="66146"/>
                </a:cubicBezTo>
                <a:close/>
                <a:moveTo>
                  <a:pt x="3869531" y="361024"/>
                </a:moveTo>
                <a:cubicBezTo>
                  <a:pt x="4001823" y="559461"/>
                  <a:pt x="3968750" y="757899"/>
                  <a:pt x="3770312" y="956336"/>
                </a:cubicBezTo>
                <a:cubicBezTo>
                  <a:pt x="3175000" y="1419357"/>
                  <a:pt x="2612760" y="1915451"/>
                  <a:pt x="2083594" y="2444617"/>
                </a:cubicBezTo>
                <a:cubicBezTo>
                  <a:pt x="1951302" y="2643055"/>
                  <a:pt x="2149739" y="2742274"/>
                  <a:pt x="2678906" y="2742274"/>
                </a:cubicBezTo>
                <a:cubicBezTo>
                  <a:pt x="3075781" y="2411809"/>
                  <a:pt x="3538802" y="2048272"/>
                  <a:pt x="4067969" y="1651661"/>
                </a:cubicBezTo>
                <a:cubicBezTo>
                  <a:pt x="4398698" y="1585515"/>
                  <a:pt x="4564062" y="1651661"/>
                  <a:pt x="4564062" y="1850099"/>
                </a:cubicBezTo>
                <a:cubicBezTo>
                  <a:pt x="4696354" y="2048536"/>
                  <a:pt x="4597135" y="2279981"/>
                  <a:pt x="4266406" y="2544432"/>
                </a:cubicBezTo>
                <a:cubicBezTo>
                  <a:pt x="3538802" y="2875028"/>
                  <a:pt x="2910416" y="3337851"/>
                  <a:pt x="2381250" y="3932899"/>
                </a:cubicBezTo>
                <a:cubicBezTo>
                  <a:pt x="2315104" y="4065190"/>
                  <a:pt x="2348177" y="4131336"/>
                  <a:pt x="2480469" y="4131336"/>
                </a:cubicBezTo>
                <a:cubicBezTo>
                  <a:pt x="3141927" y="3999045"/>
                  <a:pt x="3770312" y="3767534"/>
                  <a:pt x="4365625" y="3436805"/>
                </a:cubicBezTo>
                <a:cubicBezTo>
                  <a:pt x="4696354" y="3370659"/>
                  <a:pt x="4828646" y="3436805"/>
                  <a:pt x="4762500" y="3635242"/>
                </a:cubicBezTo>
                <a:cubicBezTo>
                  <a:pt x="4762500" y="3767534"/>
                  <a:pt x="4530989" y="3932899"/>
                  <a:pt x="4067969" y="4131336"/>
                </a:cubicBezTo>
                <a:cubicBezTo>
                  <a:pt x="3141927" y="4594357"/>
                  <a:pt x="2282031" y="4892013"/>
                  <a:pt x="1488281" y="5024305"/>
                </a:cubicBezTo>
                <a:cubicBezTo>
                  <a:pt x="1223698" y="5090451"/>
                  <a:pt x="1025260" y="4991232"/>
                  <a:pt x="892969" y="4726649"/>
                </a:cubicBezTo>
                <a:cubicBezTo>
                  <a:pt x="826823" y="4462065"/>
                  <a:pt x="859896" y="4296701"/>
                  <a:pt x="992187" y="4230555"/>
                </a:cubicBezTo>
                <a:cubicBezTo>
                  <a:pt x="1322916" y="4098263"/>
                  <a:pt x="1686719" y="3800607"/>
                  <a:pt x="2083594" y="3337586"/>
                </a:cubicBezTo>
                <a:cubicBezTo>
                  <a:pt x="1752864" y="3271440"/>
                  <a:pt x="1389062" y="3304513"/>
                  <a:pt x="992187" y="3436805"/>
                </a:cubicBezTo>
                <a:cubicBezTo>
                  <a:pt x="661458" y="3436805"/>
                  <a:pt x="496094" y="3271440"/>
                  <a:pt x="496094" y="2940711"/>
                </a:cubicBezTo>
                <a:cubicBezTo>
                  <a:pt x="496094" y="2676128"/>
                  <a:pt x="562239" y="2477690"/>
                  <a:pt x="694531" y="2345399"/>
                </a:cubicBezTo>
                <a:cubicBezTo>
                  <a:pt x="1025260" y="2213107"/>
                  <a:pt x="1322916" y="2047742"/>
                  <a:pt x="1587500" y="1849305"/>
                </a:cubicBezTo>
                <a:cubicBezTo>
                  <a:pt x="2116666" y="1386284"/>
                  <a:pt x="2546614" y="890191"/>
                  <a:pt x="2877344" y="361024"/>
                </a:cubicBezTo>
                <a:cubicBezTo>
                  <a:pt x="3340364" y="30294"/>
                  <a:pt x="3671094" y="30294"/>
                  <a:pt x="3869531" y="361024"/>
                </a:cubicBezTo>
                <a:close/>
                <a:moveTo>
                  <a:pt x="4564062" y="4627430"/>
                </a:moveTo>
                <a:cubicBezTo>
                  <a:pt x="4828646" y="4627430"/>
                  <a:pt x="4894791" y="4726649"/>
                  <a:pt x="4762500" y="4925086"/>
                </a:cubicBezTo>
                <a:cubicBezTo>
                  <a:pt x="4034896" y="5454253"/>
                  <a:pt x="3108854" y="5950347"/>
                  <a:pt x="1984375" y="6413367"/>
                </a:cubicBezTo>
                <a:cubicBezTo>
                  <a:pt x="1587500" y="6545659"/>
                  <a:pt x="1190625" y="6677951"/>
                  <a:pt x="793750" y="6810242"/>
                </a:cubicBezTo>
                <a:cubicBezTo>
                  <a:pt x="330729" y="6942534"/>
                  <a:pt x="66146" y="6777170"/>
                  <a:pt x="0" y="6314149"/>
                </a:cubicBezTo>
                <a:cubicBezTo>
                  <a:pt x="0" y="6049565"/>
                  <a:pt x="99219" y="5884201"/>
                  <a:pt x="297656" y="5818055"/>
                </a:cubicBezTo>
                <a:cubicBezTo>
                  <a:pt x="760677" y="5751909"/>
                  <a:pt x="1223698" y="5652690"/>
                  <a:pt x="1686719" y="5520399"/>
                </a:cubicBezTo>
                <a:cubicBezTo>
                  <a:pt x="2678906" y="5321961"/>
                  <a:pt x="3638021" y="5024305"/>
                  <a:pt x="4564062" y="462743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4" name="Freeform 324"/>
          <p:cNvSpPr/>
          <p:nvPr/>
        </p:nvSpPr>
        <p:spPr>
          <a:xfrm rot="0" flipH="0" flipV="0">
            <a:off x="3921445" y="463237"/>
            <a:ext cx="399297" cy="267305"/>
          </a:xfrm>
          <a:custGeom>
            <a:pathLst>
              <a:path w="12099925" h="8100153">
                <a:moveTo>
                  <a:pt x="3969941" y="4430977"/>
                </a:moveTo>
                <a:lnTo>
                  <a:pt x="3969941" y="5123921"/>
                </a:lnTo>
                <a:lnTo>
                  <a:pt x="5458222" y="5024702"/>
                </a:lnTo>
                <a:cubicBezTo>
                  <a:pt x="5723070" y="5090848"/>
                  <a:pt x="5855494" y="5223007"/>
                  <a:pt x="5855494" y="5421180"/>
                </a:cubicBezTo>
                <a:cubicBezTo>
                  <a:pt x="5789348" y="5553472"/>
                  <a:pt x="5623917" y="5619618"/>
                  <a:pt x="5359202" y="5619618"/>
                </a:cubicBezTo>
                <a:cubicBezTo>
                  <a:pt x="4962327" y="5619618"/>
                  <a:pt x="4499240" y="5652691"/>
                  <a:pt x="3969941" y="5718836"/>
                </a:cubicBezTo>
                <a:lnTo>
                  <a:pt x="3969941" y="7504774"/>
                </a:lnTo>
                <a:cubicBezTo>
                  <a:pt x="3969941" y="7637066"/>
                  <a:pt x="3837583" y="7736284"/>
                  <a:pt x="3572867" y="7802430"/>
                </a:cubicBezTo>
                <a:cubicBezTo>
                  <a:pt x="3175860" y="7868576"/>
                  <a:pt x="2977356" y="7736284"/>
                  <a:pt x="2977356" y="7405555"/>
                </a:cubicBezTo>
                <a:lnTo>
                  <a:pt x="2977356" y="5818055"/>
                </a:lnTo>
                <a:cubicBezTo>
                  <a:pt x="1918626" y="5884201"/>
                  <a:pt x="1091539" y="6049566"/>
                  <a:pt x="496094" y="6314149"/>
                </a:cubicBezTo>
                <a:cubicBezTo>
                  <a:pt x="231510" y="6314149"/>
                  <a:pt x="66146" y="6181857"/>
                  <a:pt x="0" y="5917274"/>
                </a:cubicBezTo>
                <a:cubicBezTo>
                  <a:pt x="66146" y="5520399"/>
                  <a:pt x="231510" y="5288888"/>
                  <a:pt x="496094" y="5222743"/>
                </a:cubicBezTo>
                <a:cubicBezTo>
                  <a:pt x="1157817" y="5288888"/>
                  <a:pt x="1984904" y="5288888"/>
                  <a:pt x="2977356" y="5222743"/>
                </a:cubicBezTo>
                <a:lnTo>
                  <a:pt x="2977356" y="4430977"/>
                </a:lnTo>
                <a:cubicBezTo>
                  <a:pt x="2249488" y="4430977"/>
                  <a:pt x="1653977" y="4496990"/>
                  <a:pt x="1190823" y="4629018"/>
                </a:cubicBezTo>
                <a:cubicBezTo>
                  <a:pt x="860094" y="4430712"/>
                  <a:pt x="760876" y="4166261"/>
                  <a:pt x="893167" y="3835664"/>
                </a:cubicBezTo>
                <a:cubicBezTo>
                  <a:pt x="1025459" y="3703373"/>
                  <a:pt x="1157751" y="3571147"/>
                  <a:pt x="1290042" y="3438988"/>
                </a:cubicBezTo>
                <a:cubicBezTo>
                  <a:pt x="1620904" y="3108391"/>
                  <a:pt x="1885619" y="2645569"/>
                  <a:pt x="2084189" y="2050521"/>
                </a:cubicBezTo>
                <a:cubicBezTo>
                  <a:pt x="1687182" y="2050521"/>
                  <a:pt x="1323247" y="2116667"/>
                  <a:pt x="992386" y="2248958"/>
                </a:cubicBezTo>
                <a:cubicBezTo>
                  <a:pt x="727670" y="2315104"/>
                  <a:pt x="595313" y="2248958"/>
                  <a:pt x="595313" y="2050521"/>
                </a:cubicBezTo>
                <a:cubicBezTo>
                  <a:pt x="595313" y="1653646"/>
                  <a:pt x="793816" y="1355989"/>
                  <a:pt x="1190823" y="1157552"/>
                </a:cubicBezTo>
                <a:cubicBezTo>
                  <a:pt x="1455539" y="1289844"/>
                  <a:pt x="1852546" y="1355989"/>
                  <a:pt x="2381845" y="1355989"/>
                </a:cubicBezTo>
                <a:cubicBezTo>
                  <a:pt x="2580415" y="959114"/>
                  <a:pt x="2712773" y="595313"/>
                  <a:pt x="2778919" y="264583"/>
                </a:cubicBezTo>
                <a:cubicBezTo>
                  <a:pt x="2845065" y="66146"/>
                  <a:pt x="3043568" y="0"/>
                  <a:pt x="3374430" y="66146"/>
                </a:cubicBezTo>
                <a:cubicBezTo>
                  <a:pt x="3837451" y="264583"/>
                  <a:pt x="3903596" y="694531"/>
                  <a:pt x="3572867" y="1355989"/>
                </a:cubicBezTo>
                <a:cubicBezTo>
                  <a:pt x="5027414" y="1355989"/>
                  <a:pt x="5754688" y="1455208"/>
                  <a:pt x="5754688" y="1653646"/>
                </a:cubicBezTo>
                <a:cubicBezTo>
                  <a:pt x="5754688" y="1785937"/>
                  <a:pt x="5655866" y="1885156"/>
                  <a:pt x="5458222" y="1951302"/>
                </a:cubicBezTo>
                <a:lnTo>
                  <a:pt x="3175794" y="1951302"/>
                </a:lnTo>
                <a:cubicBezTo>
                  <a:pt x="2712641" y="2546614"/>
                  <a:pt x="2348772" y="3141927"/>
                  <a:pt x="2084189" y="3737239"/>
                </a:cubicBezTo>
                <a:cubicBezTo>
                  <a:pt x="2084189" y="3935677"/>
                  <a:pt x="2381911" y="4001823"/>
                  <a:pt x="2977356" y="3935677"/>
                </a:cubicBezTo>
                <a:cubicBezTo>
                  <a:pt x="2977356" y="3538802"/>
                  <a:pt x="3010429" y="3208073"/>
                  <a:pt x="3076575" y="2943489"/>
                </a:cubicBezTo>
                <a:cubicBezTo>
                  <a:pt x="3208999" y="2678906"/>
                  <a:pt x="3374430" y="2546614"/>
                  <a:pt x="3572867" y="2546614"/>
                </a:cubicBezTo>
                <a:cubicBezTo>
                  <a:pt x="3771437" y="2612760"/>
                  <a:pt x="3903795" y="2745052"/>
                  <a:pt x="3969941" y="2943489"/>
                </a:cubicBezTo>
                <a:lnTo>
                  <a:pt x="3969941" y="3935677"/>
                </a:lnTo>
                <a:lnTo>
                  <a:pt x="5160963" y="3935677"/>
                </a:lnTo>
                <a:cubicBezTo>
                  <a:pt x="5359400" y="4001690"/>
                  <a:pt x="5425546" y="4100777"/>
                  <a:pt x="5359400" y="4232936"/>
                </a:cubicBezTo>
                <a:cubicBezTo>
                  <a:pt x="5359400" y="4431109"/>
                  <a:pt x="4896247" y="4497123"/>
                  <a:pt x="3969941" y="4430977"/>
                </a:cubicBezTo>
                <a:close/>
                <a:moveTo>
                  <a:pt x="7138988" y="2745052"/>
                </a:moveTo>
                <a:cubicBezTo>
                  <a:pt x="7469717" y="2678906"/>
                  <a:pt x="7668154" y="2745052"/>
                  <a:pt x="7734300" y="2943489"/>
                </a:cubicBezTo>
                <a:lnTo>
                  <a:pt x="7734300" y="4034896"/>
                </a:lnTo>
                <a:cubicBezTo>
                  <a:pt x="9520238" y="5356489"/>
                  <a:pt x="10975446" y="6248532"/>
                  <a:pt x="12099925" y="6711024"/>
                </a:cubicBezTo>
                <a:cubicBezTo>
                  <a:pt x="11107738" y="7967795"/>
                  <a:pt x="10280914" y="8100153"/>
                  <a:pt x="9619456" y="7108097"/>
                </a:cubicBezTo>
                <a:cubicBezTo>
                  <a:pt x="8957998" y="6116042"/>
                  <a:pt x="8296539" y="5388636"/>
                  <a:pt x="7635081" y="4925880"/>
                </a:cubicBezTo>
                <a:cubicBezTo>
                  <a:pt x="6974814" y="6248268"/>
                  <a:pt x="6215459" y="7041753"/>
                  <a:pt x="5357019" y="7306336"/>
                </a:cubicBezTo>
                <a:cubicBezTo>
                  <a:pt x="4762765" y="7504774"/>
                  <a:pt x="4399624" y="7405555"/>
                  <a:pt x="4267597" y="7008680"/>
                </a:cubicBezTo>
                <a:cubicBezTo>
                  <a:pt x="4267597" y="6942534"/>
                  <a:pt x="4597532" y="6777302"/>
                  <a:pt x="5257403" y="6512983"/>
                </a:cubicBezTo>
                <a:cubicBezTo>
                  <a:pt x="5587338" y="6314678"/>
                  <a:pt x="5917274" y="6017220"/>
                  <a:pt x="6247209" y="5620610"/>
                </a:cubicBezTo>
                <a:cubicBezTo>
                  <a:pt x="6577145" y="5025694"/>
                  <a:pt x="6742113" y="4496858"/>
                  <a:pt x="6742113" y="4034102"/>
                </a:cubicBezTo>
                <a:lnTo>
                  <a:pt x="6742113" y="3141729"/>
                </a:lnTo>
                <a:cubicBezTo>
                  <a:pt x="6742113" y="2943423"/>
                  <a:pt x="6874404" y="2811198"/>
                  <a:pt x="7138988" y="2745052"/>
                </a:cubicBezTo>
                <a:close/>
                <a:moveTo>
                  <a:pt x="6643688" y="363802"/>
                </a:moveTo>
                <a:cubicBezTo>
                  <a:pt x="6709701" y="165364"/>
                  <a:pt x="6874801" y="66146"/>
                  <a:pt x="7138988" y="66146"/>
                </a:cubicBezTo>
                <a:cubicBezTo>
                  <a:pt x="7602008" y="132291"/>
                  <a:pt x="7800446" y="363802"/>
                  <a:pt x="7734300" y="760677"/>
                </a:cubicBezTo>
                <a:cubicBezTo>
                  <a:pt x="7469717" y="1422135"/>
                  <a:pt x="7568936" y="1752864"/>
                  <a:pt x="8031956" y="1752864"/>
                </a:cubicBezTo>
                <a:cubicBezTo>
                  <a:pt x="8759561" y="1752864"/>
                  <a:pt x="9354873" y="1686719"/>
                  <a:pt x="9817894" y="1554427"/>
                </a:cubicBezTo>
                <a:cubicBezTo>
                  <a:pt x="10214769" y="1686719"/>
                  <a:pt x="10380133" y="1984375"/>
                  <a:pt x="10313988" y="2447396"/>
                </a:cubicBezTo>
                <a:cubicBezTo>
                  <a:pt x="9850967" y="3175000"/>
                  <a:pt x="9288727" y="3704167"/>
                  <a:pt x="8627269" y="4034896"/>
                </a:cubicBezTo>
                <a:cubicBezTo>
                  <a:pt x="8296672" y="4034896"/>
                  <a:pt x="8296672" y="3869531"/>
                  <a:pt x="8627269" y="3538802"/>
                </a:cubicBezTo>
                <a:cubicBezTo>
                  <a:pt x="8825706" y="3274219"/>
                  <a:pt x="8991071" y="3009635"/>
                  <a:pt x="9123363" y="2745052"/>
                </a:cubicBezTo>
                <a:cubicBezTo>
                  <a:pt x="9189508" y="2480469"/>
                  <a:pt x="8991071" y="2348177"/>
                  <a:pt x="8528050" y="2348177"/>
                </a:cubicBezTo>
                <a:cubicBezTo>
                  <a:pt x="7866856" y="2348177"/>
                  <a:pt x="7404034" y="2315104"/>
                  <a:pt x="7139583" y="2248958"/>
                </a:cubicBezTo>
                <a:cubicBezTo>
                  <a:pt x="6941278" y="2381250"/>
                  <a:pt x="6742906" y="2546614"/>
                  <a:pt x="6544469" y="2745052"/>
                </a:cubicBezTo>
                <a:cubicBezTo>
                  <a:pt x="6213739" y="3075781"/>
                  <a:pt x="5849938" y="3340364"/>
                  <a:pt x="5453063" y="3538802"/>
                </a:cubicBezTo>
                <a:cubicBezTo>
                  <a:pt x="5188479" y="3604948"/>
                  <a:pt x="4990042" y="3538802"/>
                  <a:pt x="4857750" y="3340364"/>
                </a:cubicBezTo>
                <a:cubicBezTo>
                  <a:pt x="5386917" y="3009635"/>
                  <a:pt x="5849938" y="2513542"/>
                  <a:pt x="6246813" y="1852083"/>
                </a:cubicBezTo>
                <a:cubicBezTo>
                  <a:pt x="6511396" y="1322916"/>
                  <a:pt x="6643688" y="826823"/>
                  <a:pt x="6643688" y="363802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5" name="Freeform 325"/>
          <p:cNvSpPr/>
          <p:nvPr/>
        </p:nvSpPr>
        <p:spPr>
          <a:xfrm rot="0" flipH="0" flipV="0">
            <a:off x="4342106" y="467681"/>
            <a:ext cx="398337" cy="261937"/>
          </a:xfrm>
          <a:custGeom>
            <a:pathLst>
              <a:path w="12070820" h="7937500">
                <a:moveTo>
                  <a:pt x="6746081" y="2315104"/>
                </a:moveTo>
                <a:lnTo>
                  <a:pt x="5158978" y="2315104"/>
                </a:lnTo>
                <a:cubicBezTo>
                  <a:pt x="4762235" y="2513541"/>
                  <a:pt x="4266274" y="2711979"/>
                  <a:pt x="3671093" y="2910416"/>
                </a:cubicBezTo>
                <a:cubicBezTo>
                  <a:pt x="3472656" y="2976562"/>
                  <a:pt x="3373437" y="2910416"/>
                  <a:pt x="3373437" y="2711979"/>
                </a:cubicBezTo>
                <a:cubicBezTo>
                  <a:pt x="3902471" y="2315104"/>
                  <a:pt x="4332287" y="1918229"/>
                  <a:pt x="4662884" y="1521354"/>
                </a:cubicBezTo>
                <a:cubicBezTo>
                  <a:pt x="4927467" y="1190625"/>
                  <a:pt x="5158978" y="892968"/>
                  <a:pt x="5357415" y="628385"/>
                </a:cubicBezTo>
                <a:cubicBezTo>
                  <a:pt x="5555720" y="496093"/>
                  <a:pt x="5754092" y="496093"/>
                  <a:pt x="5952529" y="628385"/>
                </a:cubicBezTo>
                <a:cubicBezTo>
                  <a:pt x="6283259" y="959115"/>
                  <a:pt x="6217112" y="1322916"/>
                  <a:pt x="5754092" y="1719791"/>
                </a:cubicBezTo>
                <a:lnTo>
                  <a:pt x="6746081" y="1719791"/>
                </a:lnTo>
                <a:lnTo>
                  <a:pt x="6746081" y="727604"/>
                </a:lnTo>
                <a:cubicBezTo>
                  <a:pt x="6746081" y="396875"/>
                  <a:pt x="6812226" y="198437"/>
                  <a:pt x="6944518" y="132291"/>
                </a:cubicBezTo>
                <a:cubicBezTo>
                  <a:pt x="7209101" y="0"/>
                  <a:pt x="7440612" y="0"/>
                  <a:pt x="7639050" y="132291"/>
                </a:cubicBezTo>
                <a:cubicBezTo>
                  <a:pt x="7837487" y="198437"/>
                  <a:pt x="8002851" y="396875"/>
                  <a:pt x="8135143" y="727604"/>
                </a:cubicBezTo>
                <a:cubicBezTo>
                  <a:pt x="8068998" y="926041"/>
                  <a:pt x="8035925" y="1256771"/>
                  <a:pt x="8035925" y="1719791"/>
                </a:cubicBezTo>
                <a:lnTo>
                  <a:pt x="10119518" y="1719791"/>
                </a:lnTo>
                <a:cubicBezTo>
                  <a:pt x="10582539" y="1852083"/>
                  <a:pt x="10615612" y="2050521"/>
                  <a:pt x="10218737" y="2315104"/>
                </a:cubicBezTo>
                <a:lnTo>
                  <a:pt x="8035925" y="2315104"/>
                </a:lnTo>
                <a:lnTo>
                  <a:pt x="8035925" y="3604948"/>
                </a:lnTo>
                <a:cubicBezTo>
                  <a:pt x="9557279" y="3737239"/>
                  <a:pt x="10880195" y="3770312"/>
                  <a:pt x="12004675" y="3704166"/>
                </a:cubicBezTo>
                <a:cubicBezTo>
                  <a:pt x="12070820" y="3770312"/>
                  <a:pt x="12004675" y="4001823"/>
                  <a:pt x="11806237" y="4398698"/>
                </a:cubicBezTo>
                <a:cubicBezTo>
                  <a:pt x="11475508" y="5060156"/>
                  <a:pt x="10979414" y="5258594"/>
                  <a:pt x="10317956" y="4994010"/>
                </a:cubicBezTo>
                <a:cubicBezTo>
                  <a:pt x="9656498" y="4663281"/>
                  <a:pt x="8895820" y="4497916"/>
                  <a:pt x="8035925" y="4497916"/>
                </a:cubicBezTo>
                <a:lnTo>
                  <a:pt x="8035925" y="6680729"/>
                </a:lnTo>
                <a:cubicBezTo>
                  <a:pt x="8168216" y="7408333"/>
                  <a:pt x="7969779" y="7805208"/>
                  <a:pt x="7440612" y="7871354"/>
                </a:cubicBezTo>
                <a:cubicBezTo>
                  <a:pt x="6911445" y="7937500"/>
                  <a:pt x="6679935" y="7573698"/>
                  <a:pt x="6746081" y="6779948"/>
                </a:cubicBezTo>
                <a:lnTo>
                  <a:pt x="6746081" y="4497916"/>
                </a:lnTo>
                <a:cubicBezTo>
                  <a:pt x="5357283" y="4431771"/>
                  <a:pt x="4332287" y="4597135"/>
                  <a:pt x="3671093" y="4994010"/>
                </a:cubicBezTo>
                <a:cubicBezTo>
                  <a:pt x="3406510" y="5060156"/>
                  <a:pt x="3274218" y="4960937"/>
                  <a:pt x="3274218" y="4696354"/>
                </a:cubicBezTo>
                <a:cubicBezTo>
                  <a:pt x="3274218" y="4365625"/>
                  <a:pt x="3373371" y="4101041"/>
                  <a:pt x="3571676" y="3902604"/>
                </a:cubicBezTo>
                <a:cubicBezTo>
                  <a:pt x="3770114" y="3704166"/>
                  <a:pt x="4001624" y="3571875"/>
                  <a:pt x="4266207" y="3505729"/>
                </a:cubicBezTo>
                <a:cubicBezTo>
                  <a:pt x="4662950" y="3704166"/>
                  <a:pt x="5489575" y="3737239"/>
                  <a:pt x="6746081" y="3604948"/>
                </a:cubicBezTo>
                <a:close/>
                <a:moveTo>
                  <a:pt x="4067968" y="628385"/>
                </a:moveTo>
                <a:cubicBezTo>
                  <a:pt x="3803385" y="1091406"/>
                  <a:pt x="3406510" y="1554427"/>
                  <a:pt x="2877343" y="2017448"/>
                </a:cubicBezTo>
                <a:lnTo>
                  <a:pt x="2877343" y="6482291"/>
                </a:lnTo>
                <a:cubicBezTo>
                  <a:pt x="2877343" y="6813021"/>
                  <a:pt x="2844270" y="7110677"/>
                  <a:pt x="2778125" y="7375260"/>
                </a:cubicBezTo>
                <a:cubicBezTo>
                  <a:pt x="2579687" y="7573698"/>
                  <a:pt x="2348177" y="7672916"/>
                  <a:pt x="2083593" y="7672916"/>
                </a:cubicBezTo>
                <a:cubicBezTo>
                  <a:pt x="1819010" y="7672916"/>
                  <a:pt x="1686718" y="7507552"/>
                  <a:pt x="1686718" y="7176823"/>
                </a:cubicBezTo>
                <a:cubicBezTo>
                  <a:pt x="1885156" y="5126302"/>
                  <a:pt x="1918229" y="3571875"/>
                  <a:pt x="1785937" y="2513541"/>
                </a:cubicBezTo>
                <a:cubicBezTo>
                  <a:pt x="992187" y="2910416"/>
                  <a:pt x="496093" y="2910416"/>
                  <a:pt x="297656" y="2513541"/>
                </a:cubicBezTo>
                <a:cubicBezTo>
                  <a:pt x="165364" y="2315104"/>
                  <a:pt x="66145" y="2050521"/>
                  <a:pt x="0" y="1719791"/>
                </a:cubicBezTo>
                <a:cubicBezTo>
                  <a:pt x="66145" y="1587500"/>
                  <a:pt x="330729" y="1488281"/>
                  <a:pt x="793750" y="1422135"/>
                </a:cubicBezTo>
                <a:cubicBezTo>
                  <a:pt x="1852083" y="1223698"/>
                  <a:pt x="2877343" y="859896"/>
                  <a:pt x="3869531" y="330729"/>
                </a:cubicBezTo>
                <a:cubicBezTo>
                  <a:pt x="4067968" y="264583"/>
                  <a:pt x="4134114" y="363802"/>
                  <a:pt x="4067968" y="628385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6" name="Freeform 326"/>
          <p:cNvSpPr/>
          <p:nvPr/>
        </p:nvSpPr>
        <p:spPr>
          <a:xfrm rot="0" flipH="0" flipV="0">
            <a:off x="4760532" y="475242"/>
            <a:ext cx="400546" cy="257571"/>
          </a:xfrm>
          <a:custGeom>
            <a:pathLst>
              <a:path w="12137760" h="7805207">
                <a:moveTo>
                  <a:pt x="5423958" y="0"/>
                </a:moveTo>
                <a:cubicBezTo>
                  <a:pt x="6085416" y="132292"/>
                  <a:pt x="6383072" y="429948"/>
                  <a:pt x="6316927" y="892969"/>
                </a:cubicBezTo>
                <a:cubicBezTo>
                  <a:pt x="6118489" y="1488281"/>
                  <a:pt x="5986198" y="1918229"/>
                  <a:pt x="5920052" y="2182812"/>
                </a:cubicBezTo>
                <a:cubicBezTo>
                  <a:pt x="8433594" y="4630208"/>
                  <a:pt x="10484114" y="5986198"/>
                  <a:pt x="12071614" y="6250781"/>
                </a:cubicBezTo>
                <a:cubicBezTo>
                  <a:pt x="12137760" y="6449219"/>
                  <a:pt x="11906250" y="6813021"/>
                  <a:pt x="11377083" y="7342187"/>
                </a:cubicBezTo>
                <a:cubicBezTo>
                  <a:pt x="10914062" y="7805207"/>
                  <a:pt x="10318750" y="7739062"/>
                  <a:pt x="9591146" y="7143750"/>
                </a:cubicBezTo>
                <a:cubicBezTo>
                  <a:pt x="8797396" y="6416146"/>
                  <a:pt x="8069791" y="5721615"/>
                  <a:pt x="7408333" y="5060156"/>
                </a:cubicBezTo>
                <a:cubicBezTo>
                  <a:pt x="6746875" y="4464844"/>
                  <a:pt x="6151562" y="3902604"/>
                  <a:pt x="5622396" y="3373437"/>
                </a:cubicBezTo>
                <a:cubicBezTo>
                  <a:pt x="5291666" y="4167187"/>
                  <a:pt x="4861718" y="4861719"/>
                  <a:pt x="4332552" y="5457031"/>
                </a:cubicBezTo>
                <a:cubicBezTo>
                  <a:pt x="3208073" y="6515365"/>
                  <a:pt x="2116666" y="7077604"/>
                  <a:pt x="1058333" y="7143750"/>
                </a:cubicBezTo>
                <a:cubicBezTo>
                  <a:pt x="330729" y="7143750"/>
                  <a:pt x="0" y="6813021"/>
                  <a:pt x="66146" y="6151562"/>
                </a:cubicBezTo>
                <a:cubicBezTo>
                  <a:pt x="198437" y="6085417"/>
                  <a:pt x="694531" y="5986198"/>
                  <a:pt x="1554427" y="5853906"/>
                </a:cubicBezTo>
                <a:cubicBezTo>
                  <a:pt x="2612760" y="5589323"/>
                  <a:pt x="3505729" y="4861719"/>
                  <a:pt x="4233333" y="3671094"/>
                </a:cubicBezTo>
                <a:cubicBezTo>
                  <a:pt x="4696354" y="2745052"/>
                  <a:pt x="4894791" y="1951302"/>
                  <a:pt x="4828646" y="1289844"/>
                </a:cubicBezTo>
                <a:cubicBezTo>
                  <a:pt x="4828646" y="429948"/>
                  <a:pt x="5027083" y="0"/>
                  <a:pt x="5423958" y="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7" name="Freeform 327"/>
          <p:cNvSpPr/>
          <p:nvPr/>
        </p:nvSpPr>
        <p:spPr>
          <a:xfrm rot="0" flipH="0" flipV="0">
            <a:off x="5194290" y="465472"/>
            <a:ext cx="385266" cy="267145"/>
          </a:xfrm>
          <a:custGeom>
            <a:pathLst>
              <a:path w="11674740" h="8095323">
                <a:moveTo>
                  <a:pt x="6515365" y="1488281"/>
                </a:moveTo>
                <a:cubicBezTo>
                  <a:pt x="6515365" y="1091406"/>
                  <a:pt x="6482292" y="760677"/>
                  <a:pt x="6416146" y="496094"/>
                </a:cubicBezTo>
                <a:cubicBezTo>
                  <a:pt x="6416146" y="165365"/>
                  <a:pt x="6581510" y="0"/>
                  <a:pt x="6912240" y="0"/>
                </a:cubicBezTo>
                <a:cubicBezTo>
                  <a:pt x="7044532" y="0"/>
                  <a:pt x="7209896" y="33073"/>
                  <a:pt x="7408334" y="99219"/>
                </a:cubicBezTo>
                <a:cubicBezTo>
                  <a:pt x="7739063" y="363802"/>
                  <a:pt x="7871354" y="661458"/>
                  <a:pt x="7805209" y="992188"/>
                </a:cubicBezTo>
                <a:lnTo>
                  <a:pt x="7805209" y="1488281"/>
                </a:lnTo>
                <a:cubicBezTo>
                  <a:pt x="9326563" y="1620573"/>
                  <a:pt x="10616407" y="1653646"/>
                  <a:pt x="11674740" y="1587500"/>
                </a:cubicBezTo>
                <a:cubicBezTo>
                  <a:pt x="11211719" y="2710260"/>
                  <a:pt x="10616407" y="3205560"/>
                  <a:pt x="9888802" y="3073400"/>
                </a:cubicBezTo>
                <a:cubicBezTo>
                  <a:pt x="9293490" y="2875360"/>
                  <a:pt x="8598959" y="2677253"/>
                  <a:pt x="7805209" y="2479080"/>
                </a:cubicBezTo>
                <a:cubicBezTo>
                  <a:pt x="7739063" y="2545093"/>
                  <a:pt x="7739063" y="2875293"/>
                  <a:pt x="7805209" y="3469680"/>
                </a:cubicBezTo>
                <a:cubicBezTo>
                  <a:pt x="7937500" y="5186826"/>
                  <a:pt x="7805209" y="6375929"/>
                  <a:pt x="7408334" y="7036991"/>
                </a:cubicBezTo>
                <a:cubicBezTo>
                  <a:pt x="6482292" y="7963033"/>
                  <a:pt x="5324740" y="8095323"/>
                  <a:pt x="3935677" y="7433866"/>
                </a:cubicBezTo>
                <a:cubicBezTo>
                  <a:pt x="3208073" y="6904699"/>
                  <a:pt x="3009636" y="6573970"/>
                  <a:pt x="3340365" y="6441678"/>
                </a:cubicBezTo>
                <a:cubicBezTo>
                  <a:pt x="3671094" y="6640116"/>
                  <a:pt x="4001823" y="6772408"/>
                  <a:pt x="4332552" y="6838553"/>
                </a:cubicBezTo>
                <a:cubicBezTo>
                  <a:pt x="5457031" y="6838553"/>
                  <a:pt x="6085417" y="6673387"/>
                  <a:pt x="6217709" y="6343055"/>
                </a:cubicBezTo>
                <a:cubicBezTo>
                  <a:pt x="6482292" y="6012723"/>
                  <a:pt x="6581510" y="5054666"/>
                  <a:pt x="6515365" y="3468886"/>
                </a:cubicBezTo>
                <a:cubicBezTo>
                  <a:pt x="5258594" y="4723540"/>
                  <a:pt x="3869531" y="5449888"/>
                  <a:pt x="2348177" y="5647928"/>
                </a:cubicBezTo>
                <a:cubicBezTo>
                  <a:pt x="1951302" y="5647928"/>
                  <a:pt x="1587500" y="5515637"/>
                  <a:pt x="1256771" y="5251053"/>
                </a:cubicBezTo>
                <a:cubicBezTo>
                  <a:pt x="926042" y="4920324"/>
                  <a:pt x="926042" y="4721887"/>
                  <a:pt x="1256771" y="4655741"/>
                </a:cubicBezTo>
                <a:cubicBezTo>
                  <a:pt x="2976563" y="4589595"/>
                  <a:pt x="4729427" y="3798359"/>
                  <a:pt x="6515365" y="2282031"/>
                </a:cubicBezTo>
                <a:cubicBezTo>
                  <a:pt x="3604948" y="2282031"/>
                  <a:pt x="1620573" y="2447396"/>
                  <a:pt x="562240" y="2778125"/>
                </a:cubicBezTo>
                <a:cubicBezTo>
                  <a:pt x="165365" y="2910417"/>
                  <a:pt x="0" y="2811198"/>
                  <a:pt x="66146" y="2480469"/>
                </a:cubicBezTo>
                <a:cubicBezTo>
                  <a:pt x="463021" y="1686719"/>
                  <a:pt x="826823" y="1355990"/>
                  <a:pt x="1157552" y="1488281"/>
                </a:cubicBezTo>
                <a:cubicBezTo>
                  <a:pt x="1951302" y="1620573"/>
                  <a:pt x="3737240" y="1620573"/>
                  <a:pt x="6515365" y="1488281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8" name="Freeform 328"/>
          <p:cNvSpPr/>
          <p:nvPr/>
        </p:nvSpPr>
        <p:spPr>
          <a:xfrm rot="0" flipH="0" flipV="0">
            <a:off x="5603932" y="459963"/>
            <a:ext cx="396180" cy="272864"/>
          </a:xfrm>
          <a:custGeom>
            <a:pathLst>
              <a:path w="12005468" h="8268625">
                <a:moveTo>
                  <a:pt x="6449218" y="264583"/>
                </a:moveTo>
                <a:cubicBezTo>
                  <a:pt x="6647656" y="463021"/>
                  <a:pt x="6813020" y="760677"/>
                  <a:pt x="6945312" y="1157552"/>
                </a:cubicBezTo>
                <a:cubicBezTo>
                  <a:pt x="7474479" y="1223698"/>
                  <a:pt x="8334375" y="1223698"/>
                  <a:pt x="9525000" y="1157552"/>
                </a:cubicBezTo>
                <a:cubicBezTo>
                  <a:pt x="10120312" y="959115"/>
                  <a:pt x="10484114" y="1091208"/>
                  <a:pt x="10616406" y="1553832"/>
                </a:cubicBezTo>
                <a:cubicBezTo>
                  <a:pt x="10748698" y="2610710"/>
                  <a:pt x="10649479" y="3403336"/>
                  <a:pt x="10318750" y="3931708"/>
                </a:cubicBezTo>
                <a:cubicBezTo>
                  <a:pt x="10120312" y="4196292"/>
                  <a:pt x="9954948" y="4196292"/>
                  <a:pt x="9822656" y="3931708"/>
                </a:cubicBezTo>
                <a:cubicBezTo>
                  <a:pt x="9888801" y="2743333"/>
                  <a:pt x="9756510" y="2083131"/>
                  <a:pt x="9425781" y="1951104"/>
                </a:cubicBezTo>
                <a:cubicBezTo>
                  <a:pt x="8565885" y="1885090"/>
                  <a:pt x="7606770" y="1852083"/>
                  <a:pt x="6548437" y="1852083"/>
                </a:cubicBezTo>
                <a:cubicBezTo>
                  <a:pt x="5820833" y="1785938"/>
                  <a:pt x="4530989" y="1818944"/>
                  <a:pt x="2678906" y="1951104"/>
                </a:cubicBezTo>
                <a:cubicBezTo>
                  <a:pt x="2215885" y="2083131"/>
                  <a:pt x="1984375" y="2677187"/>
                  <a:pt x="1984375" y="3733271"/>
                </a:cubicBezTo>
                <a:cubicBezTo>
                  <a:pt x="1852083" y="4064000"/>
                  <a:pt x="1686718" y="4064000"/>
                  <a:pt x="1488281" y="3733271"/>
                </a:cubicBezTo>
                <a:cubicBezTo>
                  <a:pt x="1289843" y="3072871"/>
                  <a:pt x="1223697" y="2379464"/>
                  <a:pt x="1289843" y="1653051"/>
                </a:cubicBezTo>
                <a:cubicBezTo>
                  <a:pt x="1422135" y="1124281"/>
                  <a:pt x="1752864" y="959115"/>
                  <a:pt x="2282031" y="1157552"/>
                </a:cubicBezTo>
                <a:cubicBezTo>
                  <a:pt x="3075781" y="1223698"/>
                  <a:pt x="3935677" y="1223698"/>
                  <a:pt x="4861718" y="1157552"/>
                </a:cubicBezTo>
                <a:cubicBezTo>
                  <a:pt x="5060156" y="628385"/>
                  <a:pt x="5225520" y="330729"/>
                  <a:pt x="5357812" y="264583"/>
                </a:cubicBezTo>
                <a:cubicBezTo>
                  <a:pt x="5688541" y="0"/>
                  <a:pt x="6052343" y="0"/>
                  <a:pt x="6449218" y="264583"/>
                </a:cubicBezTo>
                <a:close/>
                <a:moveTo>
                  <a:pt x="1488281" y="4829043"/>
                </a:moveTo>
                <a:cubicBezTo>
                  <a:pt x="2943489" y="4762897"/>
                  <a:pt x="4431770" y="4729824"/>
                  <a:pt x="5953125" y="4729824"/>
                </a:cubicBezTo>
                <a:cubicBezTo>
                  <a:pt x="6283854" y="4199599"/>
                  <a:pt x="6515364" y="3437467"/>
                  <a:pt x="6647656" y="2443427"/>
                </a:cubicBezTo>
                <a:cubicBezTo>
                  <a:pt x="6647656" y="2179770"/>
                  <a:pt x="6746875" y="2047941"/>
                  <a:pt x="6945312" y="2047941"/>
                </a:cubicBezTo>
                <a:cubicBezTo>
                  <a:pt x="7342187" y="2180365"/>
                  <a:pt x="7573698" y="2412140"/>
                  <a:pt x="7639843" y="2743266"/>
                </a:cubicBezTo>
                <a:cubicBezTo>
                  <a:pt x="7705989" y="3206816"/>
                  <a:pt x="7573698" y="3869002"/>
                  <a:pt x="7242968" y="4729824"/>
                </a:cubicBezTo>
                <a:cubicBezTo>
                  <a:pt x="9491926" y="4729824"/>
                  <a:pt x="11079426" y="4762897"/>
                  <a:pt x="12005468" y="4829043"/>
                </a:cubicBezTo>
                <a:cubicBezTo>
                  <a:pt x="11476301" y="6019668"/>
                  <a:pt x="10847916" y="6449616"/>
                  <a:pt x="10120312" y="6118887"/>
                </a:cubicBezTo>
                <a:cubicBezTo>
                  <a:pt x="8929687" y="5788157"/>
                  <a:pt x="7838281" y="5589720"/>
                  <a:pt x="6846093" y="5523574"/>
                </a:cubicBezTo>
                <a:cubicBezTo>
                  <a:pt x="5523177" y="7574095"/>
                  <a:pt x="3737239" y="8268625"/>
                  <a:pt x="1488281" y="7607168"/>
                </a:cubicBezTo>
                <a:cubicBezTo>
                  <a:pt x="1289843" y="7408730"/>
                  <a:pt x="1289843" y="7243366"/>
                  <a:pt x="1488281" y="7111074"/>
                </a:cubicBezTo>
                <a:cubicBezTo>
                  <a:pt x="3406510" y="6912637"/>
                  <a:pt x="4762500" y="6350397"/>
                  <a:pt x="5556250" y="5424355"/>
                </a:cubicBezTo>
                <a:cubicBezTo>
                  <a:pt x="3042708" y="5490501"/>
                  <a:pt x="1355989" y="5655866"/>
                  <a:pt x="496093" y="5920449"/>
                </a:cubicBezTo>
                <a:cubicBezTo>
                  <a:pt x="231510" y="6118887"/>
                  <a:pt x="66145" y="6052741"/>
                  <a:pt x="0" y="5722012"/>
                </a:cubicBezTo>
                <a:cubicBezTo>
                  <a:pt x="66145" y="5325137"/>
                  <a:pt x="198437" y="5060553"/>
                  <a:pt x="396875" y="4928262"/>
                </a:cubicBezTo>
                <a:cubicBezTo>
                  <a:pt x="727604" y="4729824"/>
                  <a:pt x="1091406" y="4696751"/>
                  <a:pt x="1488281" y="4829043"/>
                </a:cubicBezTo>
                <a:close/>
                <a:moveTo>
                  <a:pt x="5060156" y="2443427"/>
                </a:moveTo>
                <a:cubicBezTo>
                  <a:pt x="5457031" y="2575719"/>
                  <a:pt x="5787760" y="2741083"/>
                  <a:pt x="6052343" y="2939521"/>
                </a:cubicBezTo>
                <a:cubicBezTo>
                  <a:pt x="6184635" y="3071813"/>
                  <a:pt x="6151562" y="3171031"/>
                  <a:pt x="5953125" y="3237177"/>
                </a:cubicBezTo>
                <a:cubicBezTo>
                  <a:pt x="5490104" y="3237177"/>
                  <a:pt x="5060156" y="3204104"/>
                  <a:pt x="4663281" y="3137958"/>
                </a:cubicBezTo>
                <a:cubicBezTo>
                  <a:pt x="3737239" y="3071813"/>
                  <a:pt x="3373437" y="2840302"/>
                  <a:pt x="3571875" y="2443427"/>
                </a:cubicBezTo>
                <a:cubicBezTo>
                  <a:pt x="3638020" y="2244990"/>
                  <a:pt x="3770312" y="2145771"/>
                  <a:pt x="3968750" y="2145771"/>
                </a:cubicBezTo>
                <a:cubicBezTo>
                  <a:pt x="4233333" y="2145771"/>
                  <a:pt x="4597135" y="2244990"/>
                  <a:pt x="5060156" y="2443427"/>
                </a:cubicBezTo>
                <a:close/>
                <a:moveTo>
                  <a:pt x="3274218" y="3336396"/>
                </a:moveTo>
                <a:cubicBezTo>
                  <a:pt x="3472656" y="3402542"/>
                  <a:pt x="3671093" y="3468688"/>
                  <a:pt x="3869531" y="3534833"/>
                </a:cubicBezTo>
                <a:cubicBezTo>
                  <a:pt x="4067968" y="3600979"/>
                  <a:pt x="4299479" y="3667125"/>
                  <a:pt x="4564062" y="3733271"/>
                </a:cubicBezTo>
                <a:lnTo>
                  <a:pt x="5357812" y="4030927"/>
                </a:lnTo>
                <a:cubicBezTo>
                  <a:pt x="5556250" y="4163219"/>
                  <a:pt x="5457031" y="4262438"/>
                  <a:pt x="5060156" y="4328583"/>
                </a:cubicBezTo>
                <a:cubicBezTo>
                  <a:pt x="4332552" y="4328583"/>
                  <a:pt x="3604947" y="4295511"/>
                  <a:pt x="2877343" y="4229365"/>
                </a:cubicBezTo>
                <a:cubicBezTo>
                  <a:pt x="2546614" y="4163219"/>
                  <a:pt x="2447395" y="3931708"/>
                  <a:pt x="2579687" y="3534833"/>
                </a:cubicBezTo>
                <a:cubicBezTo>
                  <a:pt x="2711979" y="3270250"/>
                  <a:pt x="2943489" y="3204104"/>
                  <a:pt x="3274218" y="3336396"/>
                </a:cubicBezTo>
                <a:close/>
                <a:moveTo>
                  <a:pt x="7540625" y="5920449"/>
                </a:moveTo>
                <a:cubicBezTo>
                  <a:pt x="8069791" y="6118887"/>
                  <a:pt x="8632031" y="6383470"/>
                  <a:pt x="9227343" y="6714199"/>
                </a:cubicBezTo>
                <a:cubicBezTo>
                  <a:pt x="9888801" y="7177220"/>
                  <a:pt x="10285676" y="7507949"/>
                  <a:pt x="10417968" y="7706387"/>
                </a:cubicBezTo>
                <a:cubicBezTo>
                  <a:pt x="10550260" y="7904824"/>
                  <a:pt x="10484114" y="8004043"/>
                  <a:pt x="10219531" y="8004043"/>
                </a:cubicBezTo>
                <a:cubicBezTo>
                  <a:pt x="9954948" y="8004043"/>
                  <a:pt x="9657291" y="7937897"/>
                  <a:pt x="9326562" y="7805605"/>
                </a:cubicBezTo>
                <a:cubicBezTo>
                  <a:pt x="8202083" y="7474876"/>
                  <a:pt x="7408333" y="7144147"/>
                  <a:pt x="6945312" y="6813418"/>
                </a:cubicBezTo>
                <a:cubicBezTo>
                  <a:pt x="6746875" y="6614980"/>
                  <a:pt x="6746875" y="6383470"/>
                  <a:pt x="6945312" y="6118887"/>
                </a:cubicBezTo>
                <a:cubicBezTo>
                  <a:pt x="7077604" y="5920449"/>
                  <a:pt x="7276041" y="5854303"/>
                  <a:pt x="7540625" y="5920449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9" name="Freeform 329"/>
          <p:cNvSpPr/>
          <p:nvPr/>
        </p:nvSpPr>
        <p:spPr>
          <a:xfrm rot="0" flipH="0" flipV="0">
            <a:off x="6021293" y="461185"/>
            <a:ext cx="401663" cy="268485"/>
          </a:xfrm>
          <a:custGeom>
            <a:pathLst>
              <a:path w="12171626" h="8135937">
                <a:moveTo>
                  <a:pt x="7938293" y="2214298"/>
                </a:moveTo>
                <a:lnTo>
                  <a:pt x="7938293" y="3303323"/>
                </a:lnTo>
                <a:lnTo>
                  <a:pt x="10418762" y="3303323"/>
                </a:lnTo>
                <a:cubicBezTo>
                  <a:pt x="10683345" y="3369601"/>
                  <a:pt x="10815637" y="3435879"/>
                  <a:pt x="10815637" y="3502157"/>
                </a:cubicBezTo>
                <a:cubicBezTo>
                  <a:pt x="11014075" y="3700859"/>
                  <a:pt x="10947929" y="3833349"/>
                  <a:pt x="10617200" y="3899627"/>
                </a:cubicBezTo>
                <a:cubicBezTo>
                  <a:pt x="9757304" y="4032052"/>
                  <a:pt x="8864335" y="4065191"/>
                  <a:pt x="7938293" y="3999045"/>
                </a:cubicBezTo>
                <a:lnTo>
                  <a:pt x="7938293" y="4893402"/>
                </a:lnTo>
                <a:lnTo>
                  <a:pt x="10319543" y="4893402"/>
                </a:lnTo>
                <a:cubicBezTo>
                  <a:pt x="11113293" y="4959681"/>
                  <a:pt x="11510168" y="5059098"/>
                  <a:pt x="11510168" y="5191654"/>
                </a:cubicBezTo>
                <a:cubicBezTo>
                  <a:pt x="11510168" y="5522912"/>
                  <a:pt x="11179439" y="5688541"/>
                  <a:pt x="10517981" y="5688541"/>
                </a:cubicBezTo>
                <a:cubicBezTo>
                  <a:pt x="9724231" y="5622263"/>
                  <a:pt x="8864335" y="5589124"/>
                  <a:pt x="7938293" y="5589124"/>
                </a:cubicBezTo>
                <a:lnTo>
                  <a:pt x="7938293" y="7573698"/>
                </a:lnTo>
                <a:cubicBezTo>
                  <a:pt x="7938293" y="7904427"/>
                  <a:pt x="7673710" y="8069791"/>
                  <a:pt x="7144543" y="8069791"/>
                </a:cubicBezTo>
                <a:cubicBezTo>
                  <a:pt x="6879960" y="8135937"/>
                  <a:pt x="6714595" y="8003646"/>
                  <a:pt x="6648450" y="7672916"/>
                </a:cubicBezTo>
                <a:lnTo>
                  <a:pt x="6648450" y="1917237"/>
                </a:lnTo>
                <a:cubicBezTo>
                  <a:pt x="5788554" y="2578695"/>
                  <a:pt x="4994804" y="3008643"/>
                  <a:pt x="4267200" y="3207081"/>
                </a:cubicBezTo>
                <a:cubicBezTo>
                  <a:pt x="3936470" y="3273227"/>
                  <a:pt x="3804179" y="3174008"/>
                  <a:pt x="3870325" y="2909424"/>
                </a:cubicBezTo>
                <a:cubicBezTo>
                  <a:pt x="5060950" y="1851620"/>
                  <a:pt x="5821627" y="958982"/>
                  <a:pt x="6152356" y="231510"/>
                </a:cubicBezTo>
                <a:cubicBezTo>
                  <a:pt x="6350793" y="33073"/>
                  <a:pt x="6549231" y="0"/>
                  <a:pt x="6747668" y="132291"/>
                </a:cubicBezTo>
                <a:cubicBezTo>
                  <a:pt x="7409126" y="463021"/>
                  <a:pt x="7574491" y="826823"/>
                  <a:pt x="7243762" y="1223698"/>
                </a:cubicBezTo>
                <a:cubicBezTo>
                  <a:pt x="8632825" y="1355990"/>
                  <a:pt x="10253398" y="1455208"/>
                  <a:pt x="12105481" y="1521354"/>
                </a:cubicBezTo>
                <a:cubicBezTo>
                  <a:pt x="12171626" y="1719395"/>
                  <a:pt x="12039335" y="2049595"/>
                  <a:pt x="11708606" y="2511954"/>
                </a:cubicBezTo>
                <a:cubicBezTo>
                  <a:pt x="11377876" y="2776537"/>
                  <a:pt x="10914856" y="2743464"/>
                  <a:pt x="10319543" y="2412735"/>
                </a:cubicBezTo>
                <a:cubicBezTo>
                  <a:pt x="9525793" y="2280444"/>
                  <a:pt x="8732043" y="2214298"/>
                  <a:pt x="7938293" y="2214298"/>
                </a:cubicBezTo>
                <a:close/>
                <a:moveTo>
                  <a:pt x="4067968" y="330134"/>
                </a:moveTo>
                <a:cubicBezTo>
                  <a:pt x="4597135" y="263988"/>
                  <a:pt x="4696354" y="495498"/>
                  <a:pt x="4365625" y="1024665"/>
                </a:cubicBezTo>
                <a:cubicBezTo>
                  <a:pt x="4101041" y="1289248"/>
                  <a:pt x="3836458" y="1520759"/>
                  <a:pt x="3571875" y="1719196"/>
                </a:cubicBezTo>
                <a:lnTo>
                  <a:pt x="3571875" y="6879166"/>
                </a:lnTo>
                <a:cubicBezTo>
                  <a:pt x="3638020" y="7276041"/>
                  <a:pt x="3472656" y="7540625"/>
                  <a:pt x="3075781" y="7672916"/>
                </a:cubicBezTo>
                <a:cubicBezTo>
                  <a:pt x="2612760" y="7871354"/>
                  <a:pt x="2381250" y="7772135"/>
                  <a:pt x="2381250" y="7375260"/>
                </a:cubicBezTo>
                <a:lnTo>
                  <a:pt x="2381250" y="2313318"/>
                </a:lnTo>
                <a:cubicBezTo>
                  <a:pt x="1653645" y="2710193"/>
                  <a:pt x="1157552" y="2809412"/>
                  <a:pt x="892968" y="2610974"/>
                </a:cubicBezTo>
                <a:cubicBezTo>
                  <a:pt x="165364" y="1884164"/>
                  <a:pt x="0" y="1487686"/>
                  <a:pt x="396875" y="1421540"/>
                </a:cubicBezTo>
                <a:cubicBezTo>
                  <a:pt x="1719791" y="1289248"/>
                  <a:pt x="2943489" y="925446"/>
                  <a:pt x="4067968" y="330134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0" name="Freeform 330"/>
          <p:cNvSpPr/>
          <p:nvPr/>
        </p:nvSpPr>
        <p:spPr>
          <a:xfrm rot="0" flipH="0" flipV="0">
            <a:off x="6442032" y="465525"/>
            <a:ext cx="401611" cy="258414"/>
          </a:xfrm>
          <a:custGeom>
            <a:pathLst>
              <a:path w="12170040" h="7830740">
                <a:moveTo>
                  <a:pt x="7341394" y="0"/>
                </a:moveTo>
                <a:cubicBezTo>
                  <a:pt x="7738269" y="0"/>
                  <a:pt x="8002852" y="165364"/>
                  <a:pt x="8135144" y="496093"/>
                </a:cubicBezTo>
                <a:cubicBezTo>
                  <a:pt x="8201290" y="1025260"/>
                  <a:pt x="8333582" y="1256770"/>
                  <a:pt x="8532019" y="1190625"/>
                </a:cubicBezTo>
                <a:cubicBezTo>
                  <a:pt x="8995040" y="1256770"/>
                  <a:pt x="9590352" y="1289843"/>
                  <a:pt x="10317957" y="1289843"/>
                </a:cubicBezTo>
                <a:cubicBezTo>
                  <a:pt x="10582540" y="1422135"/>
                  <a:pt x="10615613" y="1587500"/>
                  <a:pt x="10417175" y="1785937"/>
                </a:cubicBezTo>
                <a:cubicBezTo>
                  <a:pt x="10218738" y="1852083"/>
                  <a:pt x="10053373" y="1885156"/>
                  <a:pt x="9921082" y="1885156"/>
                </a:cubicBezTo>
                <a:cubicBezTo>
                  <a:pt x="9656498" y="1951302"/>
                  <a:pt x="9325769" y="1984375"/>
                  <a:pt x="8928894" y="1984375"/>
                </a:cubicBezTo>
                <a:cubicBezTo>
                  <a:pt x="9259623" y="2181489"/>
                  <a:pt x="9193477" y="2542844"/>
                  <a:pt x="8730457" y="3068439"/>
                </a:cubicBezTo>
                <a:cubicBezTo>
                  <a:pt x="10053373" y="3134585"/>
                  <a:pt x="11177852" y="3200863"/>
                  <a:pt x="12103894" y="3267273"/>
                </a:cubicBezTo>
                <a:cubicBezTo>
                  <a:pt x="12170040" y="3400226"/>
                  <a:pt x="12070821" y="3666133"/>
                  <a:pt x="11806238" y="4064992"/>
                </a:cubicBezTo>
                <a:cubicBezTo>
                  <a:pt x="11607800" y="4462793"/>
                  <a:pt x="11310144" y="4628621"/>
                  <a:pt x="10913269" y="4562475"/>
                </a:cubicBezTo>
                <a:cubicBezTo>
                  <a:pt x="9325769" y="3831960"/>
                  <a:pt x="7275380" y="3632861"/>
                  <a:pt x="4762103" y="3965178"/>
                </a:cubicBezTo>
                <a:cubicBezTo>
                  <a:pt x="4431374" y="4098131"/>
                  <a:pt x="4100645" y="4231084"/>
                  <a:pt x="3769916" y="4364037"/>
                </a:cubicBezTo>
                <a:cubicBezTo>
                  <a:pt x="3505332" y="4364037"/>
                  <a:pt x="3439187" y="4131468"/>
                  <a:pt x="3571478" y="3666331"/>
                </a:cubicBezTo>
                <a:cubicBezTo>
                  <a:pt x="3637624" y="3400425"/>
                  <a:pt x="3869135" y="3234266"/>
                  <a:pt x="4266010" y="3167856"/>
                </a:cubicBezTo>
                <a:cubicBezTo>
                  <a:pt x="4993482" y="3167856"/>
                  <a:pt x="5588662" y="3134651"/>
                  <a:pt x="6051550" y="3068240"/>
                </a:cubicBezTo>
                <a:cubicBezTo>
                  <a:pt x="5654675" y="2673879"/>
                  <a:pt x="5588529" y="2279518"/>
                  <a:pt x="5853113" y="1885156"/>
                </a:cubicBezTo>
                <a:cubicBezTo>
                  <a:pt x="5390092" y="1885156"/>
                  <a:pt x="4927071" y="1951302"/>
                  <a:pt x="4464050" y="2083593"/>
                </a:cubicBezTo>
                <a:cubicBezTo>
                  <a:pt x="4265613" y="2149739"/>
                  <a:pt x="4199467" y="2017448"/>
                  <a:pt x="4265613" y="1686718"/>
                </a:cubicBezTo>
                <a:cubicBezTo>
                  <a:pt x="4397904" y="1355989"/>
                  <a:pt x="4662488" y="1157552"/>
                  <a:pt x="5059363" y="1091406"/>
                </a:cubicBezTo>
                <a:cubicBezTo>
                  <a:pt x="5323946" y="1157552"/>
                  <a:pt x="5720821" y="1190625"/>
                  <a:pt x="6249988" y="1190625"/>
                </a:cubicBezTo>
                <a:cubicBezTo>
                  <a:pt x="6580717" y="1256770"/>
                  <a:pt x="6746082" y="959114"/>
                  <a:pt x="6746082" y="297656"/>
                </a:cubicBezTo>
                <a:cubicBezTo>
                  <a:pt x="6812227" y="99218"/>
                  <a:pt x="7010665" y="0"/>
                  <a:pt x="7341394" y="0"/>
                </a:cubicBezTo>
                <a:close/>
                <a:moveTo>
                  <a:pt x="8135144" y="1885156"/>
                </a:moveTo>
                <a:lnTo>
                  <a:pt x="6547644" y="1885156"/>
                </a:lnTo>
                <a:cubicBezTo>
                  <a:pt x="6547644" y="2279518"/>
                  <a:pt x="6646863" y="2673879"/>
                  <a:pt x="6845300" y="3068240"/>
                </a:cubicBezTo>
                <a:lnTo>
                  <a:pt x="7936707" y="3068240"/>
                </a:lnTo>
                <a:cubicBezTo>
                  <a:pt x="8068998" y="2673879"/>
                  <a:pt x="8135144" y="2279518"/>
                  <a:pt x="8135144" y="1885156"/>
                </a:cubicBezTo>
                <a:close/>
                <a:moveTo>
                  <a:pt x="2678907" y="297656"/>
                </a:moveTo>
                <a:cubicBezTo>
                  <a:pt x="3009636" y="363802"/>
                  <a:pt x="3208073" y="562239"/>
                  <a:pt x="3274219" y="892968"/>
                </a:cubicBezTo>
                <a:cubicBezTo>
                  <a:pt x="3141927" y="1223301"/>
                  <a:pt x="3075782" y="1685793"/>
                  <a:pt x="3075782" y="2280443"/>
                </a:cubicBezTo>
                <a:lnTo>
                  <a:pt x="3968353" y="2280443"/>
                </a:lnTo>
                <a:cubicBezTo>
                  <a:pt x="3968353" y="2346589"/>
                  <a:pt x="4001426" y="2379662"/>
                  <a:pt x="4067572" y="2379662"/>
                </a:cubicBezTo>
                <a:cubicBezTo>
                  <a:pt x="4199864" y="2710391"/>
                  <a:pt x="4067638" y="2908829"/>
                  <a:pt x="3670896" y="2974975"/>
                </a:cubicBezTo>
                <a:lnTo>
                  <a:pt x="3075782" y="2974975"/>
                </a:lnTo>
                <a:lnTo>
                  <a:pt x="3075782" y="4854178"/>
                </a:lnTo>
                <a:cubicBezTo>
                  <a:pt x="3869532" y="4788032"/>
                  <a:pt x="4365625" y="4788032"/>
                  <a:pt x="4564063" y="4854178"/>
                </a:cubicBezTo>
                <a:cubicBezTo>
                  <a:pt x="4696354" y="4986470"/>
                  <a:pt x="4663282" y="5151834"/>
                  <a:pt x="4464844" y="5350272"/>
                </a:cubicBezTo>
                <a:cubicBezTo>
                  <a:pt x="3208073" y="5681001"/>
                  <a:pt x="1984375" y="6077876"/>
                  <a:pt x="793750" y="6540897"/>
                </a:cubicBezTo>
                <a:cubicBezTo>
                  <a:pt x="264584" y="6607042"/>
                  <a:pt x="0" y="6441678"/>
                  <a:pt x="0" y="6044803"/>
                </a:cubicBezTo>
                <a:cubicBezTo>
                  <a:pt x="132292" y="5581782"/>
                  <a:pt x="429948" y="5317199"/>
                  <a:pt x="892969" y="5251053"/>
                </a:cubicBezTo>
                <a:cubicBezTo>
                  <a:pt x="1289844" y="5184907"/>
                  <a:pt x="1686719" y="5118761"/>
                  <a:pt x="2083594" y="5052615"/>
                </a:cubicBezTo>
                <a:lnTo>
                  <a:pt x="2083594" y="2974975"/>
                </a:lnTo>
                <a:cubicBezTo>
                  <a:pt x="1819011" y="2908829"/>
                  <a:pt x="1422136" y="2973123"/>
                  <a:pt x="892969" y="3167856"/>
                </a:cubicBezTo>
                <a:cubicBezTo>
                  <a:pt x="496094" y="3167856"/>
                  <a:pt x="330729" y="3036358"/>
                  <a:pt x="396875" y="2773362"/>
                </a:cubicBezTo>
                <a:cubicBezTo>
                  <a:pt x="463021" y="2444750"/>
                  <a:pt x="661459" y="2247569"/>
                  <a:pt x="992188" y="2181820"/>
                </a:cubicBezTo>
                <a:cubicBezTo>
                  <a:pt x="1322917" y="2247569"/>
                  <a:pt x="1686719" y="2280443"/>
                  <a:pt x="2083594" y="2280443"/>
                </a:cubicBezTo>
                <a:lnTo>
                  <a:pt x="2083594" y="793750"/>
                </a:lnTo>
                <a:cubicBezTo>
                  <a:pt x="2083594" y="396875"/>
                  <a:pt x="2282032" y="231510"/>
                  <a:pt x="2678907" y="297656"/>
                </a:cubicBezTo>
                <a:close/>
                <a:moveTo>
                  <a:pt x="6547644" y="5251053"/>
                </a:moveTo>
                <a:cubicBezTo>
                  <a:pt x="6150769" y="5184907"/>
                  <a:pt x="5985404" y="5284126"/>
                  <a:pt x="6051550" y="5548709"/>
                </a:cubicBezTo>
                <a:cubicBezTo>
                  <a:pt x="6051550" y="6408605"/>
                  <a:pt x="6150769" y="6805480"/>
                  <a:pt x="6349207" y="6739334"/>
                </a:cubicBezTo>
                <a:cubicBezTo>
                  <a:pt x="7010665" y="6739334"/>
                  <a:pt x="7771342" y="6706261"/>
                  <a:pt x="8631238" y="6640115"/>
                </a:cubicBezTo>
                <a:cubicBezTo>
                  <a:pt x="8829675" y="6309386"/>
                  <a:pt x="8862748" y="5945584"/>
                  <a:pt x="8730457" y="5548709"/>
                </a:cubicBezTo>
                <a:cubicBezTo>
                  <a:pt x="8730457" y="5284126"/>
                  <a:pt x="8002852" y="5184907"/>
                  <a:pt x="6547644" y="5251053"/>
                </a:cubicBezTo>
                <a:close/>
                <a:moveTo>
                  <a:pt x="5853113" y="4457303"/>
                </a:moveTo>
                <a:cubicBezTo>
                  <a:pt x="6514571" y="4589594"/>
                  <a:pt x="7374467" y="4622668"/>
                  <a:pt x="8432800" y="4556522"/>
                </a:cubicBezTo>
                <a:cubicBezTo>
                  <a:pt x="8763530" y="4556522"/>
                  <a:pt x="8995040" y="4524639"/>
                  <a:pt x="9127332" y="4460875"/>
                </a:cubicBezTo>
                <a:cubicBezTo>
                  <a:pt x="9325769" y="4460875"/>
                  <a:pt x="9524207" y="4559961"/>
                  <a:pt x="9722644" y="4758134"/>
                </a:cubicBezTo>
                <a:cubicBezTo>
                  <a:pt x="9921082" y="4956307"/>
                  <a:pt x="9954155" y="5187553"/>
                  <a:pt x="9821863" y="5451872"/>
                </a:cubicBezTo>
                <a:cubicBezTo>
                  <a:pt x="9755717" y="6112404"/>
                  <a:pt x="9689571" y="6739996"/>
                  <a:pt x="9623425" y="7334647"/>
                </a:cubicBezTo>
                <a:cubicBezTo>
                  <a:pt x="9491133" y="7665376"/>
                  <a:pt x="9193477" y="7764595"/>
                  <a:pt x="8730457" y="7632303"/>
                </a:cubicBezTo>
                <a:cubicBezTo>
                  <a:pt x="7870561" y="7433865"/>
                  <a:pt x="6944519" y="7433865"/>
                  <a:pt x="5952332" y="7632303"/>
                </a:cubicBezTo>
                <a:cubicBezTo>
                  <a:pt x="5489311" y="7830740"/>
                  <a:pt x="5224727" y="7698449"/>
                  <a:pt x="5158582" y="7235428"/>
                </a:cubicBezTo>
                <a:cubicBezTo>
                  <a:pt x="5158582" y="6507824"/>
                  <a:pt x="5092436" y="5780220"/>
                  <a:pt x="4960144" y="5052615"/>
                </a:cubicBezTo>
                <a:cubicBezTo>
                  <a:pt x="5092436" y="4589594"/>
                  <a:pt x="5390092" y="4391157"/>
                  <a:pt x="5853113" y="4457303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1" name="Freeform 331"/>
          <p:cNvSpPr/>
          <p:nvPr/>
        </p:nvSpPr>
        <p:spPr>
          <a:xfrm rot="0" flipH="0" flipV="0">
            <a:off x="6865863" y="465472"/>
            <a:ext cx="353707" cy="260846"/>
          </a:xfrm>
          <a:custGeom>
            <a:pathLst>
              <a:path w="10718403" h="7904427">
                <a:moveTo>
                  <a:pt x="2183606" y="297656"/>
                </a:moveTo>
                <a:cubicBezTo>
                  <a:pt x="2382043" y="363802"/>
                  <a:pt x="2580481" y="463021"/>
                  <a:pt x="2778918" y="595313"/>
                </a:cubicBezTo>
                <a:cubicBezTo>
                  <a:pt x="3109647" y="793750"/>
                  <a:pt x="3407304" y="992188"/>
                  <a:pt x="3671887" y="1190625"/>
                </a:cubicBezTo>
                <a:cubicBezTo>
                  <a:pt x="4068762" y="1455208"/>
                  <a:pt x="4267200" y="1620573"/>
                  <a:pt x="4267200" y="1686719"/>
                </a:cubicBezTo>
                <a:cubicBezTo>
                  <a:pt x="4333345" y="1819011"/>
                  <a:pt x="4167981" y="1852084"/>
                  <a:pt x="3771106" y="1785938"/>
                </a:cubicBezTo>
                <a:cubicBezTo>
                  <a:pt x="3308085" y="1719792"/>
                  <a:pt x="2845064" y="1653646"/>
                  <a:pt x="2382043" y="1587500"/>
                </a:cubicBezTo>
                <a:cubicBezTo>
                  <a:pt x="1588293" y="1389063"/>
                  <a:pt x="1290637" y="1025261"/>
                  <a:pt x="1489075" y="496094"/>
                </a:cubicBezTo>
                <a:cubicBezTo>
                  <a:pt x="1621366" y="231511"/>
                  <a:pt x="1852877" y="165365"/>
                  <a:pt x="2183606" y="297656"/>
                </a:cubicBezTo>
                <a:close/>
                <a:moveTo>
                  <a:pt x="0" y="3472656"/>
                </a:moveTo>
                <a:cubicBezTo>
                  <a:pt x="0" y="2877344"/>
                  <a:pt x="231510" y="2546615"/>
                  <a:pt x="694531" y="2480469"/>
                </a:cubicBezTo>
                <a:cubicBezTo>
                  <a:pt x="1157552" y="2678906"/>
                  <a:pt x="1719791" y="2711979"/>
                  <a:pt x="2381250" y="2579688"/>
                </a:cubicBezTo>
                <a:cubicBezTo>
                  <a:pt x="2778125" y="2447396"/>
                  <a:pt x="3075781" y="2480469"/>
                  <a:pt x="3274218" y="2678906"/>
                </a:cubicBezTo>
                <a:cubicBezTo>
                  <a:pt x="3472656" y="2811198"/>
                  <a:pt x="3538802" y="3009636"/>
                  <a:pt x="3472656" y="3274219"/>
                </a:cubicBezTo>
                <a:cubicBezTo>
                  <a:pt x="3274218" y="3869531"/>
                  <a:pt x="3175000" y="4564063"/>
                  <a:pt x="3175000" y="5357813"/>
                </a:cubicBezTo>
                <a:cubicBezTo>
                  <a:pt x="3241145" y="5423959"/>
                  <a:pt x="3373437" y="5390886"/>
                  <a:pt x="3571875" y="5258594"/>
                </a:cubicBezTo>
                <a:cubicBezTo>
                  <a:pt x="3770312" y="5060156"/>
                  <a:pt x="4001822" y="4861719"/>
                  <a:pt x="4266406" y="4663281"/>
                </a:cubicBezTo>
                <a:cubicBezTo>
                  <a:pt x="4530989" y="4597136"/>
                  <a:pt x="4597135" y="4729427"/>
                  <a:pt x="4464843" y="5060156"/>
                </a:cubicBezTo>
                <a:cubicBezTo>
                  <a:pt x="4001822" y="5721615"/>
                  <a:pt x="3472656" y="6350000"/>
                  <a:pt x="2877343" y="6945313"/>
                </a:cubicBezTo>
                <a:cubicBezTo>
                  <a:pt x="2414322" y="7408334"/>
                  <a:pt x="1984375" y="7474479"/>
                  <a:pt x="1587500" y="7143750"/>
                </a:cubicBezTo>
                <a:cubicBezTo>
                  <a:pt x="1389062" y="6945313"/>
                  <a:pt x="1355989" y="6746875"/>
                  <a:pt x="1488281" y="6548438"/>
                </a:cubicBezTo>
                <a:cubicBezTo>
                  <a:pt x="2083593" y="5953125"/>
                  <a:pt x="2381250" y="4994011"/>
                  <a:pt x="2381250" y="3671094"/>
                </a:cubicBezTo>
                <a:cubicBezTo>
                  <a:pt x="2447395" y="3340365"/>
                  <a:pt x="1819010" y="3340365"/>
                  <a:pt x="496093" y="3671094"/>
                </a:cubicBezTo>
                <a:cubicBezTo>
                  <a:pt x="231510" y="3803386"/>
                  <a:pt x="66145" y="3737240"/>
                  <a:pt x="0" y="3472656"/>
                </a:cubicBezTo>
                <a:close/>
                <a:moveTo>
                  <a:pt x="5557837" y="99219"/>
                </a:moveTo>
                <a:cubicBezTo>
                  <a:pt x="6087400" y="99219"/>
                  <a:pt x="6319109" y="330730"/>
                  <a:pt x="6252964" y="793750"/>
                </a:cubicBezTo>
                <a:cubicBezTo>
                  <a:pt x="6319109" y="2116667"/>
                  <a:pt x="6352182" y="3075781"/>
                  <a:pt x="6352182" y="3671094"/>
                </a:cubicBezTo>
                <a:cubicBezTo>
                  <a:pt x="6286037" y="4927865"/>
                  <a:pt x="6120540" y="5787761"/>
                  <a:pt x="5855692" y="6250781"/>
                </a:cubicBezTo>
                <a:cubicBezTo>
                  <a:pt x="5326393" y="7110677"/>
                  <a:pt x="4565650" y="7474479"/>
                  <a:pt x="3573462" y="7342188"/>
                </a:cubicBezTo>
                <a:cubicBezTo>
                  <a:pt x="3110441" y="7209896"/>
                  <a:pt x="3143514" y="7011459"/>
                  <a:pt x="3672681" y="6746875"/>
                </a:cubicBezTo>
                <a:cubicBezTo>
                  <a:pt x="4532577" y="6151563"/>
                  <a:pt x="5028670" y="5523177"/>
                  <a:pt x="5160962" y="4861719"/>
                </a:cubicBezTo>
                <a:cubicBezTo>
                  <a:pt x="5359400" y="3737240"/>
                  <a:pt x="5326327" y="2414323"/>
                  <a:pt x="5061743" y="892969"/>
                </a:cubicBezTo>
                <a:cubicBezTo>
                  <a:pt x="4995597" y="429948"/>
                  <a:pt x="5160962" y="165365"/>
                  <a:pt x="5557837" y="99219"/>
                </a:cubicBezTo>
                <a:close/>
                <a:moveTo>
                  <a:pt x="7741840" y="694531"/>
                </a:moveTo>
                <a:cubicBezTo>
                  <a:pt x="8072570" y="760677"/>
                  <a:pt x="8271007" y="959115"/>
                  <a:pt x="8337153" y="1289844"/>
                </a:cubicBezTo>
                <a:cubicBezTo>
                  <a:pt x="8204861" y="3075781"/>
                  <a:pt x="8204861" y="4894792"/>
                  <a:pt x="8337153" y="6746875"/>
                </a:cubicBezTo>
                <a:cubicBezTo>
                  <a:pt x="8337153" y="7011459"/>
                  <a:pt x="8171788" y="7176823"/>
                  <a:pt x="7841059" y="7242969"/>
                </a:cubicBezTo>
                <a:cubicBezTo>
                  <a:pt x="7510329" y="7242969"/>
                  <a:pt x="7311892" y="7077604"/>
                  <a:pt x="7245746" y="6746875"/>
                </a:cubicBezTo>
                <a:cubicBezTo>
                  <a:pt x="7378038" y="4960938"/>
                  <a:pt x="7378038" y="3141927"/>
                  <a:pt x="7245746" y="1289844"/>
                </a:cubicBezTo>
                <a:cubicBezTo>
                  <a:pt x="7245746" y="892969"/>
                  <a:pt x="7411111" y="694531"/>
                  <a:pt x="7741840" y="694531"/>
                </a:cubicBezTo>
                <a:close/>
                <a:moveTo>
                  <a:pt x="10321528" y="198438"/>
                </a:moveTo>
                <a:cubicBezTo>
                  <a:pt x="10519965" y="264583"/>
                  <a:pt x="10619184" y="496094"/>
                  <a:pt x="10619184" y="892969"/>
                </a:cubicBezTo>
                <a:cubicBezTo>
                  <a:pt x="10486892" y="2943490"/>
                  <a:pt x="10519965" y="5027084"/>
                  <a:pt x="10718403" y="7143750"/>
                </a:cubicBezTo>
                <a:cubicBezTo>
                  <a:pt x="10718403" y="7540625"/>
                  <a:pt x="10553038" y="7772136"/>
                  <a:pt x="10222309" y="7838281"/>
                </a:cubicBezTo>
                <a:cubicBezTo>
                  <a:pt x="9891579" y="7904427"/>
                  <a:pt x="9660070" y="7838281"/>
                  <a:pt x="9527778" y="7639844"/>
                </a:cubicBezTo>
                <a:cubicBezTo>
                  <a:pt x="9395486" y="7507552"/>
                  <a:pt x="9362413" y="5754688"/>
                  <a:pt x="9428559" y="2381250"/>
                </a:cubicBezTo>
                <a:cubicBezTo>
                  <a:pt x="9428559" y="1785938"/>
                  <a:pt x="9395486" y="1289844"/>
                  <a:pt x="9329340" y="892969"/>
                </a:cubicBezTo>
                <a:cubicBezTo>
                  <a:pt x="9263195" y="562240"/>
                  <a:pt x="9296267" y="330730"/>
                  <a:pt x="9428559" y="198438"/>
                </a:cubicBezTo>
                <a:cubicBezTo>
                  <a:pt x="9626996" y="0"/>
                  <a:pt x="9924653" y="0"/>
                  <a:pt x="10321528" y="198438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2" name="Freeform 332"/>
          <p:cNvSpPr/>
          <p:nvPr/>
        </p:nvSpPr>
        <p:spPr>
          <a:xfrm rot="0" flipH="0" flipV="0">
            <a:off x="7282002" y="456715"/>
            <a:ext cx="397271" cy="276125"/>
          </a:xfrm>
          <a:custGeom>
            <a:pathLst>
              <a:path w="12038542" h="8367447">
                <a:moveTo>
                  <a:pt x="4795573" y="2050521"/>
                </a:moveTo>
                <a:cubicBezTo>
                  <a:pt x="3803385" y="2116667"/>
                  <a:pt x="2877344" y="2248958"/>
                  <a:pt x="2017448" y="2447396"/>
                </a:cubicBezTo>
                <a:cubicBezTo>
                  <a:pt x="1686719" y="2579688"/>
                  <a:pt x="1521354" y="2480469"/>
                  <a:pt x="1521354" y="2149740"/>
                </a:cubicBezTo>
                <a:cubicBezTo>
                  <a:pt x="1719792" y="1620573"/>
                  <a:pt x="2083594" y="1355990"/>
                  <a:pt x="2612760" y="1355990"/>
                </a:cubicBezTo>
                <a:cubicBezTo>
                  <a:pt x="3141927" y="1488282"/>
                  <a:pt x="3869531" y="1521354"/>
                  <a:pt x="4795573" y="1455208"/>
                </a:cubicBezTo>
                <a:cubicBezTo>
                  <a:pt x="4795573" y="1124479"/>
                  <a:pt x="4762500" y="859896"/>
                  <a:pt x="4696354" y="661458"/>
                </a:cubicBezTo>
                <a:cubicBezTo>
                  <a:pt x="4696354" y="198438"/>
                  <a:pt x="4894792" y="0"/>
                  <a:pt x="5291667" y="66146"/>
                </a:cubicBezTo>
                <a:cubicBezTo>
                  <a:pt x="5820833" y="132292"/>
                  <a:pt x="6151562" y="297657"/>
                  <a:pt x="6283854" y="562240"/>
                </a:cubicBezTo>
                <a:cubicBezTo>
                  <a:pt x="6350000" y="694532"/>
                  <a:pt x="6316927" y="992188"/>
                  <a:pt x="6184635" y="1455208"/>
                </a:cubicBezTo>
                <a:lnTo>
                  <a:pt x="9359635" y="1455208"/>
                </a:lnTo>
                <a:cubicBezTo>
                  <a:pt x="9690365" y="1653646"/>
                  <a:pt x="9690365" y="1852083"/>
                  <a:pt x="9359635" y="2050521"/>
                </a:cubicBezTo>
                <a:lnTo>
                  <a:pt x="6184635" y="2050521"/>
                </a:lnTo>
                <a:cubicBezTo>
                  <a:pt x="6118489" y="2381250"/>
                  <a:pt x="6085417" y="2678906"/>
                  <a:pt x="6085417" y="2943490"/>
                </a:cubicBezTo>
                <a:cubicBezTo>
                  <a:pt x="9194271" y="3075781"/>
                  <a:pt x="11178646" y="3175000"/>
                  <a:pt x="12038542" y="3241146"/>
                </a:cubicBezTo>
                <a:cubicBezTo>
                  <a:pt x="11575521" y="4497917"/>
                  <a:pt x="10914062" y="4894792"/>
                  <a:pt x="10054167" y="4431771"/>
                </a:cubicBezTo>
                <a:cubicBezTo>
                  <a:pt x="8995833" y="4034896"/>
                  <a:pt x="7639843" y="3803386"/>
                  <a:pt x="5986198" y="3737240"/>
                </a:cubicBezTo>
                <a:cubicBezTo>
                  <a:pt x="5787760" y="4332552"/>
                  <a:pt x="5787760" y="4630208"/>
                  <a:pt x="5986198" y="4630208"/>
                </a:cubicBezTo>
                <a:cubicBezTo>
                  <a:pt x="6713802" y="4630208"/>
                  <a:pt x="7507552" y="4597136"/>
                  <a:pt x="8367448" y="4530990"/>
                </a:cubicBezTo>
                <a:cubicBezTo>
                  <a:pt x="8698177" y="4464844"/>
                  <a:pt x="8962760" y="4696354"/>
                  <a:pt x="9161198" y="5225521"/>
                </a:cubicBezTo>
                <a:cubicBezTo>
                  <a:pt x="9161198" y="5490104"/>
                  <a:pt x="9028906" y="5655469"/>
                  <a:pt x="8764323" y="5721615"/>
                </a:cubicBezTo>
                <a:cubicBezTo>
                  <a:pt x="7838281" y="6250781"/>
                  <a:pt x="7077604" y="6680729"/>
                  <a:pt x="6482292" y="7011458"/>
                </a:cubicBezTo>
                <a:lnTo>
                  <a:pt x="7276042" y="7309115"/>
                </a:lnTo>
                <a:cubicBezTo>
                  <a:pt x="8202083" y="7705990"/>
                  <a:pt x="8665104" y="7937500"/>
                  <a:pt x="8665104" y="8003646"/>
                </a:cubicBezTo>
                <a:cubicBezTo>
                  <a:pt x="8995833" y="8268229"/>
                  <a:pt x="8797396" y="8367447"/>
                  <a:pt x="8069792" y="8301301"/>
                </a:cubicBezTo>
                <a:cubicBezTo>
                  <a:pt x="6746875" y="7970573"/>
                  <a:pt x="5324739" y="7507552"/>
                  <a:pt x="3803385" y="6912240"/>
                </a:cubicBezTo>
                <a:cubicBezTo>
                  <a:pt x="3208073" y="6713802"/>
                  <a:pt x="3042708" y="6416146"/>
                  <a:pt x="3307292" y="6019271"/>
                </a:cubicBezTo>
                <a:cubicBezTo>
                  <a:pt x="3571875" y="5754688"/>
                  <a:pt x="3902604" y="5721615"/>
                  <a:pt x="4299479" y="5920052"/>
                </a:cubicBezTo>
                <a:cubicBezTo>
                  <a:pt x="4828646" y="6184636"/>
                  <a:pt x="5357812" y="6449219"/>
                  <a:pt x="5886979" y="6713802"/>
                </a:cubicBezTo>
                <a:cubicBezTo>
                  <a:pt x="6350000" y="6316927"/>
                  <a:pt x="6779948" y="5920052"/>
                  <a:pt x="7176823" y="5523177"/>
                </a:cubicBezTo>
                <a:cubicBezTo>
                  <a:pt x="7441406" y="5192448"/>
                  <a:pt x="6713802" y="5159375"/>
                  <a:pt x="4994010" y="5423958"/>
                </a:cubicBezTo>
                <a:cubicBezTo>
                  <a:pt x="4332552" y="5556250"/>
                  <a:pt x="4067969" y="5390886"/>
                  <a:pt x="4200260" y="4927865"/>
                </a:cubicBezTo>
                <a:cubicBezTo>
                  <a:pt x="4464844" y="4530990"/>
                  <a:pt x="4597135" y="4134115"/>
                  <a:pt x="4597135" y="3737240"/>
                </a:cubicBezTo>
                <a:cubicBezTo>
                  <a:pt x="3075781" y="3803386"/>
                  <a:pt x="1719792" y="4001823"/>
                  <a:pt x="529167" y="4332552"/>
                </a:cubicBezTo>
                <a:cubicBezTo>
                  <a:pt x="132292" y="4464844"/>
                  <a:pt x="0" y="4233333"/>
                  <a:pt x="132292" y="3638021"/>
                </a:cubicBezTo>
                <a:cubicBezTo>
                  <a:pt x="396875" y="3241146"/>
                  <a:pt x="727604" y="3042708"/>
                  <a:pt x="1124479" y="3042708"/>
                </a:cubicBezTo>
                <a:cubicBezTo>
                  <a:pt x="1852083" y="3108854"/>
                  <a:pt x="3042708" y="3075781"/>
                  <a:pt x="4696354" y="294349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3" name="Freeform 333"/>
          <p:cNvSpPr/>
          <p:nvPr/>
        </p:nvSpPr>
        <p:spPr>
          <a:xfrm rot="0" flipH="0" flipV="0">
            <a:off x="7706950" y="460068"/>
            <a:ext cx="396206" cy="266093"/>
          </a:xfrm>
          <a:custGeom>
            <a:pathLst>
              <a:path w="12006262" h="8063442">
                <a:moveTo>
                  <a:pt x="4762500" y="3532452"/>
                </a:moveTo>
                <a:cubicBezTo>
                  <a:pt x="3770312" y="3863181"/>
                  <a:pt x="2976562" y="4094692"/>
                  <a:pt x="2381250" y="4226983"/>
                </a:cubicBezTo>
                <a:cubicBezTo>
                  <a:pt x="1918229" y="4226983"/>
                  <a:pt x="1686719" y="4094692"/>
                  <a:pt x="1686719" y="3830108"/>
                </a:cubicBezTo>
                <a:cubicBezTo>
                  <a:pt x="2877344" y="3565525"/>
                  <a:pt x="4101041" y="3201723"/>
                  <a:pt x="5357812" y="2738702"/>
                </a:cubicBezTo>
                <a:cubicBezTo>
                  <a:pt x="4101041" y="2672556"/>
                  <a:pt x="3241146" y="2705629"/>
                  <a:pt x="2778125" y="2837921"/>
                </a:cubicBezTo>
                <a:cubicBezTo>
                  <a:pt x="2381250" y="2705762"/>
                  <a:pt x="2381250" y="2474516"/>
                  <a:pt x="2778125" y="2144183"/>
                </a:cubicBezTo>
                <a:cubicBezTo>
                  <a:pt x="3108854" y="2144183"/>
                  <a:pt x="3406510" y="2176992"/>
                  <a:pt x="3671094" y="2242608"/>
                </a:cubicBezTo>
                <a:lnTo>
                  <a:pt x="8930283" y="2242608"/>
                </a:lnTo>
                <a:cubicBezTo>
                  <a:pt x="9261012" y="2374900"/>
                  <a:pt x="9294084" y="2540265"/>
                  <a:pt x="9029501" y="2738702"/>
                </a:cubicBezTo>
                <a:lnTo>
                  <a:pt x="6449219" y="2738702"/>
                </a:lnTo>
                <a:cubicBezTo>
                  <a:pt x="6184635" y="2937140"/>
                  <a:pt x="5920052" y="3102504"/>
                  <a:pt x="5655469" y="3234796"/>
                </a:cubicBezTo>
                <a:lnTo>
                  <a:pt x="6350000" y="4028546"/>
                </a:lnTo>
                <a:cubicBezTo>
                  <a:pt x="6945445" y="3763963"/>
                  <a:pt x="7408531" y="3400161"/>
                  <a:pt x="7739261" y="2937140"/>
                </a:cubicBezTo>
                <a:cubicBezTo>
                  <a:pt x="8202281" y="2804848"/>
                  <a:pt x="8466865" y="2970213"/>
                  <a:pt x="8533011" y="3433233"/>
                </a:cubicBezTo>
                <a:cubicBezTo>
                  <a:pt x="8599156" y="3565525"/>
                  <a:pt x="8533011" y="3697817"/>
                  <a:pt x="8334573" y="3830108"/>
                </a:cubicBezTo>
                <a:cubicBezTo>
                  <a:pt x="7937698" y="4028546"/>
                  <a:pt x="7540823" y="4160838"/>
                  <a:pt x="7143948" y="4226983"/>
                </a:cubicBezTo>
                <a:cubicBezTo>
                  <a:pt x="8996296" y="5219171"/>
                  <a:pt x="10617067" y="5715265"/>
                  <a:pt x="12006262" y="5715265"/>
                </a:cubicBezTo>
                <a:cubicBezTo>
                  <a:pt x="11940117" y="6178286"/>
                  <a:pt x="11675467" y="6608233"/>
                  <a:pt x="11212314" y="7005108"/>
                </a:cubicBezTo>
                <a:cubicBezTo>
                  <a:pt x="10749293" y="7401983"/>
                  <a:pt x="10186987" y="7335838"/>
                  <a:pt x="9525397" y="6806671"/>
                </a:cubicBezTo>
                <a:cubicBezTo>
                  <a:pt x="8533077" y="6012921"/>
                  <a:pt x="7540757" y="5318390"/>
                  <a:pt x="6548437" y="4723077"/>
                </a:cubicBezTo>
                <a:cubicBezTo>
                  <a:pt x="6879167" y="5384536"/>
                  <a:pt x="6879167" y="6178286"/>
                  <a:pt x="6548437" y="7104327"/>
                </a:cubicBezTo>
                <a:cubicBezTo>
                  <a:pt x="6350000" y="7567348"/>
                  <a:pt x="5953125" y="7865004"/>
                  <a:pt x="5357812" y="7997296"/>
                </a:cubicBezTo>
                <a:cubicBezTo>
                  <a:pt x="4233333" y="8063442"/>
                  <a:pt x="3472656" y="7732713"/>
                  <a:pt x="3075781" y="7005108"/>
                </a:cubicBezTo>
                <a:cubicBezTo>
                  <a:pt x="3075781" y="6938963"/>
                  <a:pt x="3108854" y="6905890"/>
                  <a:pt x="3175000" y="6905890"/>
                </a:cubicBezTo>
                <a:cubicBezTo>
                  <a:pt x="3770312" y="7170473"/>
                  <a:pt x="4332552" y="7203546"/>
                  <a:pt x="4861719" y="7005108"/>
                </a:cubicBezTo>
                <a:cubicBezTo>
                  <a:pt x="5126302" y="6872817"/>
                  <a:pt x="5291666" y="6707452"/>
                  <a:pt x="5357812" y="6509015"/>
                </a:cubicBezTo>
                <a:cubicBezTo>
                  <a:pt x="5490104" y="6178286"/>
                  <a:pt x="5523177" y="5847556"/>
                  <a:pt x="5457031" y="5516827"/>
                </a:cubicBezTo>
                <a:cubicBezTo>
                  <a:pt x="4663281" y="5847556"/>
                  <a:pt x="3803385" y="6145213"/>
                  <a:pt x="2877344" y="6409796"/>
                </a:cubicBezTo>
                <a:cubicBezTo>
                  <a:pt x="2282031" y="6608233"/>
                  <a:pt x="1686719" y="6740525"/>
                  <a:pt x="1091406" y="6806671"/>
                </a:cubicBezTo>
                <a:cubicBezTo>
                  <a:pt x="562239" y="6938963"/>
                  <a:pt x="198437" y="6806671"/>
                  <a:pt x="0" y="6409796"/>
                </a:cubicBezTo>
                <a:cubicBezTo>
                  <a:pt x="0" y="6343650"/>
                  <a:pt x="198437" y="6277504"/>
                  <a:pt x="595312" y="6211358"/>
                </a:cubicBezTo>
                <a:cubicBezTo>
                  <a:pt x="1124479" y="6145213"/>
                  <a:pt x="1686719" y="6045994"/>
                  <a:pt x="2282031" y="5913702"/>
                </a:cubicBezTo>
                <a:cubicBezTo>
                  <a:pt x="3737239" y="5516827"/>
                  <a:pt x="4762500" y="5186098"/>
                  <a:pt x="5357812" y="4921515"/>
                </a:cubicBezTo>
                <a:lnTo>
                  <a:pt x="5159375" y="4326202"/>
                </a:lnTo>
                <a:cubicBezTo>
                  <a:pt x="4233333" y="4789223"/>
                  <a:pt x="3340364" y="5119952"/>
                  <a:pt x="2480469" y="5318390"/>
                </a:cubicBezTo>
                <a:cubicBezTo>
                  <a:pt x="2017448" y="5450681"/>
                  <a:pt x="1719791" y="5351463"/>
                  <a:pt x="1587500" y="5020733"/>
                </a:cubicBezTo>
                <a:cubicBezTo>
                  <a:pt x="1653646" y="4954588"/>
                  <a:pt x="2315104" y="4756150"/>
                  <a:pt x="3571875" y="4425421"/>
                </a:cubicBezTo>
                <a:cubicBezTo>
                  <a:pt x="3968750" y="4293129"/>
                  <a:pt x="4431771" y="4094692"/>
                  <a:pt x="4960937" y="3830108"/>
                </a:cubicBezTo>
                <a:close/>
                <a:moveTo>
                  <a:pt x="5853906" y="66146"/>
                </a:moveTo>
                <a:cubicBezTo>
                  <a:pt x="6052344" y="66146"/>
                  <a:pt x="6250781" y="132292"/>
                  <a:pt x="6449219" y="264583"/>
                </a:cubicBezTo>
                <a:cubicBezTo>
                  <a:pt x="6449219" y="595313"/>
                  <a:pt x="6482292" y="826823"/>
                  <a:pt x="6548437" y="959115"/>
                </a:cubicBezTo>
                <a:cubicBezTo>
                  <a:pt x="7408465" y="959115"/>
                  <a:pt x="8268494" y="992055"/>
                  <a:pt x="9128522" y="1057937"/>
                </a:cubicBezTo>
                <a:cubicBezTo>
                  <a:pt x="9459383" y="992055"/>
                  <a:pt x="9724033" y="892969"/>
                  <a:pt x="9922470" y="760677"/>
                </a:cubicBezTo>
                <a:cubicBezTo>
                  <a:pt x="10451769" y="694532"/>
                  <a:pt x="10716419" y="1024202"/>
                  <a:pt x="10716419" y="1749690"/>
                </a:cubicBezTo>
                <a:cubicBezTo>
                  <a:pt x="10716419" y="2344473"/>
                  <a:pt x="10650273" y="2840302"/>
                  <a:pt x="10517981" y="3237177"/>
                </a:cubicBezTo>
                <a:cubicBezTo>
                  <a:pt x="10385689" y="3435615"/>
                  <a:pt x="10253398" y="3435615"/>
                  <a:pt x="10121106" y="3237177"/>
                </a:cubicBezTo>
                <a:cubicBezTo>
                  <a:pt x="10054960" y="2708011"/>
                  <a:pt x="9955742" y="2278063"/>
                  <a:pt x="9823450" y="1947333"/>
                </a:cubicBezTo>
                <a:cubicBezTo>
                  <a:pt x="9823450" y="1619250"/>
                  <a:pt x="9029634" y="1455208"/>
                  <a:pt x="7442001" y="1455208"/>
                </a:cubicBezTo>
                <a:lnTo>
                  <a:pt x="4663479" y="1455208"/>
                </a:lnTo>
                <a:cubicBezTo>
                  <a:pt x="3869729" y="1455208"/>
                  <a:pt x="3142059" y="1488149"/>
                  <a:pt x="2480469" y="1554030"/>
                </a:cubicBezTo>
                <a:cubicBezTo>
                  <a:pt x="1951302" y="1751806"/>
                  <a:pt x="1686719" y="2312062"/>
                  <a:pt x="1686719" y="3234796"/>
                </a:cubicBezTo>
                <a:cubicBezTo>
                  <a:pt x="1554427" y="3433233"/>
                  <a:pt x="1389062" y="3433233"/>
                  <a:pt x="1190625" y="3234796"/>
                </a:cubicBezTo>
                <a:cubicBezTo>
                  <a:pt x="1058333" y="2772966"/>
                  <a:pt x="992187" y="2278195"/>
                  <a:pt x="992187" y="1750483"/>
                </a:cubicBezTo>
                <a:cubicBezTo>
                  <a:pt x="1058333" y="1024070"/>
                  <a:pt x="1289844" y="693936"/>
                  <a:pt x="1686719" y="760082"/>
                </a:cubicBezTo>
                <a:cubicBezTo>
                  <a:pt x="2414323" y="1024136"/>
                  <a:pt x="3472656" y="1057143"/>
                  <a:pt x="4861719" y="859102"/>
                </a:cubicBezTo>
                <a:cubicBezTo>
                  <a:pt x="4927864" y="726943"/>
                  <a:pt x="4960937" y="561843"/>
                  <a:pt x="4960937" y="363802"/>
                </a:cubicBezTo>
                <a:cubicBezTo>
                  <a:pt x="5093229" y="99219"/>
                  <a:pt x="5390885" y="0"/>
                  <a:pt x="5853906" y="66146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4" name="Freeform 334"/>
          <p:cNvSpPr/>
          <p:nvPr/>
        </p:nvSpPr>
        <p:spPr>
          <a:xfrm rot="0" flipH="0" flipV="0">
            <a:off x="8194798" y="436004"/>
            <a:ext cx="45839" cy="292990"/>
          </a:xfrm>
          <a:custGeom>
            <a:pathLst>
              <a:path w="1389063" h="8878491">
                <a:moveTo>
                  <a:pt x="694531" y="8878491"/>
                </a:moveTo>
                <a:cubicBezTo>
                  <a:pt x="496094" y="8878491"/>
                  <a:pt x="330729" y="8812345"/>
                  <a:pt x="198438" y="8680054"/>
                </a:cubicBezTo>
                <a:cubicBezTo>
                  <a:pt x="66146" y="8547762"/>
                  <a:pt x="0" y="8382397"/>
                  <a:pt x="0" y="8183960"/>
                </a:cubicBezTo>
                <a:cubicBezTo>
                  <a:pt x="0" y="7985522"/>
                  <a:pt x="66146" y="7820158"/>
                  <a:pt x="198438" y="7687866"/>
                </a:cubicBezTo>
                <a:cubicBezTo>
                  <a:pt x="330729" y="7555574"/>
                  <a:pt x="496094" y="7489429"/>
                  <a:pt x="694531" y="7489429"/>
                </a:cubicBezTo>
                <a:cubicBezTo>
                  <a:pt x="892969" y="7489429"/>
                  <a:pt x="1058333" y="7555574"/>
                  <a:pt x="1190625" y="7687866"/>
                </a:cubicBezTo>
                <a:cubicBezTo>
                  <a:pt x="1322917" y="7820158"/>
                  <a:pt x="1389063" y="7985522"/>
                  <a:pt x="1389063" y="8183960"/>
                </a:cubicBezTo>
                <a:cubicBezTo>
                  <a:pt x="1389063" y="8382397"/>
                  <a:pt x="1322917" y="8547762"/>
                  <a:pt x="1190625" y="8680054"/>
                </a:cubicBezTo>
                <a:cubicBezTo>
                  <a:pt x="1058333" y="8812345"/>
                  <a:pt x="892969" y="8878491"/>
                  <a:pt x="694531" y="8878491"/>
                </a:cubicBezTo>
                <a:close/>
                <a:moveTo>
                  <a:pt x="892969" y="5556250"/>
                </a:moveTo>
                <a:lnTo>
                  <a:pt x="892969" y="6052344"/>
                </a:lnTo>
                <a:lnTo>
                  <a:pt x="496094" y="6052344"/>
                </a:lnTo>
                <a:lnTo>
                  <a:pt x="496094" y="5556250"/>
                </a:lnTo>
                <a:cubicBezTo>
                  <a:pt x="496094" y="4663282"/>
                  <a:pt x="438216" y="3762045"/>
                  <a:pt x="322461" y="2852540"/>
                </a:cubicBezTo>
                <a:cubicBezTo>
                  <a:pt x="206706" y="1943035"/>
                  <a:pt x="148828" y="1273308"/>
                  <a:pt x="148828" y="843360"/>
                </a:cubicBezTo>
                <a:cubicBezTo>
                  <a:pt x="148828" y="578777"/>
                  <a:pt x="190169" y="372071"/>
                  <a:pt x="272852" y="223243"/>
                </a:cubicBezTo>
                <a:cubicBezTo>
                  <a:pt x="355534" y="74415"/>
                  <a:pt x="496094" y="0"/>
                  <a:pt x="694531" y="0"/>
                </a:cubicBezTo>
                <a:cubicBezTo>
                  <a:pt x="926042" y="0"/>
                  <a:pt x="1074870" y="82683"/>
                  <a:pt x="1141016" y="248047"/>
                </a:cubicBezTo>
                <a:cubicBezTo>
                  <a:pt x="1207162" y="413412"/>
                  <a:pt x="1240234" y="611849"/>
                  <a:pt x="1240234" y="843360"/>
                </a:cubicBezTo>
                <a:cubicBezTo>
                  <a:pt x="1240234" y="1273308"/>
                  <a:pt x="1182357" y="1943035"/>
                  <a:pt x="1066602" y="2852540"/>
                </a:cubicBezTo>
                <a:cubicBezTo>
                  <a:pt x="950846" y="3762045"/>
                  <a:pt x="892969" y="4663282"/>
                  <a:pt x="892969" y="5556250"/>
                </a:cubicBezTo>
                <a:close/>
              </a:path>
            </a:pathLst>
          </a:custGeom>
          <a:solidFill>
            <a:srgbClr val="FF0000">
              <a:alpha val="100000"/>
            </a:srgbClr>
          </a:solidFill>
          <a:ln w="276" cap="flat" cmpd="sng">
            <a:solidFill>
              <a:srgbClr val="FF0000">
                <a:alpha val="100000"/>
              </a:srgbClr>
            </a:solidFill>
            <a:miter lim="127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5" name="Rectangle 335"/>
          <p:cNvSpPr/>
          <p:nvPr/>
        </p:nvSpPr>
        <p:spPr>
          <a:xfrm rot="0" flipH="0" flipV="0">
            <a:off x="848239" y="2022679"/>
            <a:ext cx="4924044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300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接口是对外暴露的规则。</a:t>
            </a:r>
          </a:p>
        </p:txBody>
      </p:sp>
      <p:sp>
        <p:nvSpPr>
          <p:cNvPr id="336" name="Rectangle 336"/>
          <p:cNvSpPr/>
          <p:nvPr/>
        </p:nvSpPr>
        <p:spPr>
          <a:xfrm rot="0" flipH="0" flipV="0">
            <a:off x="1831782" y="2435379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37" name="Rectangle 337"/>
          <p:cNvSpPr/>
          <p:nvPr/>
        </p:nvSpPr>
        <p:spPr>
          <a:xfrm rot="0" flipH="0" flipV="0">
            <a:off x="848239" y="2591131"/>
            <a:ext cx="4924044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300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接口是程序的功能扩展。</a:t>
            </a:r>
          </a:p>
        </p:txBody>
      </p:sp>
      <p:sp>
        <p:nvSpPr>
          <p:cNvPr id="338" name="Rectangle 338"/>
          <p:cNvSpPr/>
          <p:nvPr/>
        </p:nvSpPr>
        <p:spPr>
          <a:xfrm rot="0" flipH="0" flipV="0">
            <a:off x="1831782" y="300383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39" name="Rectangle 339"/>
          <p:cNvSpPr/>
          <p:nvPr/>
        </p:nvSpPr>
        <p:spPr>
          <a:xfrm rot="0" flipH="0" flipV="0">
            <a:off x="848239" y="3158821"/>
            <a:ext cx="4530090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300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接口可以用来多实现。</a:t>
            </a:r>
          </a:p>
        </p:txBody>
      </p:sp>
      <p:sp>
        <p:nvSpPr>
          <p:cNvPr id="340" name="Rectangle 340"/>
          <p:cNvSpPr/>
          <p:nvPr/>
        </p:nvSpPr>
        <p:spPr>
          <a:xfrm rot="0" flipH="0" flipV="0">
            <a:off x="1831782" y="3571521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41" name="Rectangle 341"/>
          <p:cNvSpPr/>
          <p:nvPr/>
        </p:nvSpPr>
        <p:spPr>
          <a:xfrm rot="0" flipH="0" flipV="0">
            <a:off x="848239" y="3727273"/>
            <a:ext cx="7287768" cy="4758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300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类与接口之间是实现关系，而且类可以</a:t>
            </a:r>
          </a:p>
        </p:txBody>
      </p:sp>
      <p:sp>
        <p:nvSpPr>
          <p:cNvPr id="342" name="Rectangle 342"/>
          <p:cNvSpPr/>
          <p:nvPr/>
        </p:nvSpPr>
        <p:spPr>
          <a:xfrm rot="0" flipH="0" flipV="0">
            <a:off x="1831782" y="3994835"/>
            <a:ext cx="7177227" cy="621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7078738" algn="l"/>
              </a:tabLst>
            </a:pPr>
            <a:r>
              <a:rPr lang="en-US" sz="2202" baseline="0" b="0" i="0" dirty="0" spc="0">
                <a:latin typeface="Times New Roman" pitchFamily="0" charset="1"/>
              </a:rPr>
              <a:t> 	</a:t>
            </a:r>
            <a:r>
              <a:rPr lang="en-US" sz="3102" baseline="0" b="0" i="0" dirty="0" spc="0">
                <a:latin typeface="Times New Roman" pitchFamily="0" charset="1"/>
              </a:rPr>
              <a:t> </a:t>
            </a:r>
          </a:p>
        </p:txBody>
      </p:sp>
      <p:sp>
        <p:nvSpPr>
          <p:cNvPr id="343" name="Rectangle 343"/>
          <p:cNvSpPr/>
          <p:nvPr/>
        </p:nvSpPr>
        <p:spPr>
          <a:xfrm rot="0" flipH="0" flipV="0">
            <a:off x="848239" y="4200412"/>
            <a:ext cx="6499860" cy="1044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590550"/>
            <a:r>
              <a:rPr lang="en-US" sz="3102" baseline="0" b="0" i="0" dirty="0" spc="0">
                <a:latin typeface="宋体" pitchFamily="0" charset="1"/>
              </a:rPr>
              <a:t>继承一个类的同时实现多个接口。</a:t>
            </a:r>
          </a:p>
          <a:p>
            <a:pPr marL="0">
              <a:lnSpc>
                <a:spcPts val="4504"/>
              </a:lnSpc>
            </a:pPr>
            <a:r>
              <a:rPr lang="en-US" sz="2202" baseline="0" b="0" i="0" dirty="0" spc="3005">
                <a:latin typeface="Wingdings" pitchFamily="0" charset="1"/>
              </a:rPr>
              <a:t></a:t>
            </a:r>
            <a:r>
              <a:rPr lang="en-US" sz="3102" baseline="0" b="0" i="0" dirty="0" spc="0">
                <a:latin typeface="宋体" pitchFamily="0" charset="1"/>
              </a:rPr>
              <a:t>接口与接口之间可以有继承关系。</a:t>
            </a:r>
          </a:p>
        </p:txBody>
      </p:sp>
      <p:sp>
        <p:nvSpPr>
          <p:cNvPr id="344" name="Rectangle 344"/>
          <p:cNvSpPr/>
          <p:nvPr/>
        </p:nvSpPr>
        <p:spPr>
          <a:xfrm rot="0" flipH="0" flipV="0">
            <a:off x="1831782" y="5181627"/>
            <a:ext cx="69913" cy="44095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202" baseline="0" b="0" i="0" dirty="0" spc="0">
                <a:latin typeface="Times New Roman" pitchFamily="0" charset="1"/>
              </a:rPr>
              <a:t> </a:t>
            </a:r>
          </a:p>
        </p:txBody>
      </p:sp>
    </p:spTree>
  </p:cSld>
  <p:clrMapOvr>
    <a:masterClrMapping/>
  </p:clrMapOvr>
</p:sld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Custom</PresentationFormat>
  <Slides>28</Slides>
  <Notes>0</Notes>
  <HiddenSlides>0</HiddenSlides>
  <ScaleCrop>false</ScaleCrop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</cp:coreProperties>
</file>