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Layouts/slideLayout.xml" ContentType="application/vnd.openxmlformats-officedocument.presentationml.slideLayout+xml"/>
  <Override PartName="/ppt/slideLayouts/slideMasters/slideMaster.xml" ContentType="application/vnd.openxmlformats-officedocument.presentationml.slideMaster+xml"/>
  <Override PartName="/ppt/slideLayouts/slideMasters/theme/theme.xml" ContentType="application/vnd.openxmlformats-officedocument.theme+xml"/>
  <Override PartName="/ppt/slides/slide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00815e2714da42da" Type="http://schemas.openxmlformats.org/officeDocument/2006/relationships/officeDocument" Target="ppt/presentation.xml"/></Relationships>
</file>

<file path=ppt/presentation.xml><?xml version="1.0" encoding="utf-8"?>
<p:presentation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10024"/>
    <p:sldId id="257" r:id="R10025"/>
    <p:sldId id="258" r:id="R10026"/>
    <p:sldId id="259" r:id="R10027"/>
    <p:sldId id="260" r:id="R10028"/>
    <p:sldId id="261" r:id="R10029"/>
    <p:sldId id="262" r:id="R10030"/>
    <p:sldId id="263" r:id="R10031"/>
    <p:sldId id="264" r:id="R10032"/>
    <p:sldId id="265" r:id="R10033"/>
    <p:sldId id="266" r:id="R10034"/>
    <p:sldId id="267" r:id="R10035"/>
    <p:sldId id="268" r:id="R10036"/>
    <p:sldId id="269" r:id="R10037"/>
    <p:sldId id="270" r:id="R10038"/>
    <p:sldId id="271" r:id="R10039"/>
    <p:sldId id="272" r:id="R10040"/>
    <p:sldId id="273" r:id="R10041"/>
    <p:sldId id="274" r:id="R10042"/>
    <p:sldId id="275" r:id="R10043"/>
    <p:sldId id="276" r:id="R10044"/>
    <p:sldId id="277" r:id="R10045"/>
    <p:sldId id="278" r:id="R10046"/>
    <p:sldId id="279" r:id="R10047"/>
    <p:sldId id="280" r:id="R10048"/>
    <p:sldId id="281" r:id="R10049"/>
    <p:sldId id="282" r:id="R10050"/>
    <p:sldId id="283" r:id="R10051"/>
    <p:sldId id="284" r:id="R10052"/>
  </p:sldIdLst>
  <p:sldSz cx="9144000" cy="6858000" type="custom"/>
  <p:notesSz cx="9144000" cy="6858000"/>
  <p:defaultTextStyle/>
</p:presentation>
</file>

<file path=ppt/_rels/presentation.xml.rels><?xml version="1.0" encoding="UTF-8"?><Relationships xmlns="http://schemas.openxmlformats.org/package/2006/relationships"><Relationship Id="rId1" Type="http://schemas.openxmlformats.org/officeDocument/2006/relationships/slideMaster" Target="slideLayouts/slideMasters/slideMaster.xml"/><Relationship Id="rId3" Type="http://schemas.openxmlformats.org/officeDocument/2006/relationships/theme" Target="slideLayouts/slideMasters/theme/theme.xml"/><Relationship Id="R10024" Type="http://schemas.openxmlformats.org/officeDocument/2006/relationships/slide" Target="slides/slide.xml"/><Relationship Id="R10025" Type="http://schemas.openxmlformats.org/officeDocument/2006/relationships/slide" Target="slides/slide2.xml"/><Relationship Id="R10026" Type="http://schemas.openxmlformats.org/officeDocument/2006/relationships/slide" Target="slides/slide3.xml"/><Relationship Id="R10027" Type="http://schemas.openxmlformats.org/officeDocument/2006/relationships/slide" Target="slides/slide4.xml"/><Relationship Id="R10028" Type="http://schemas.openxmlformats.org/officeDocument/2006/relationships/slide" Target="slides/slide5.xml"/><Relationship Id="R10029" Type="http://schemas.openxmlformats.org/officeDocument/2006/relationships/slide" Target="slides/slide6.xml"/><Relationship Id="R10030" Type="http://schemas.openxmlformats.org/officeDocument/2006/relationships/slide" Target="slides/slide7.xml"/><Relationship Id="R10031" Type="http://schemas.openxmlformats.org/officeDocument/2006/relationships/slide" Target="slides/slide8.xml"/><Relationship Id="R10032" Type="http://schemas.openxmlformats.org/officeDocument/2006/relationships/slide" Target="slides/slide9.xml"/><Relationship Id="R10033" Type="http://schemas.openxmlformats.org/officeDocument/2006/relationships/slide" Target="slides/slide10.xml"/><Relationship Id="R10034" Type="http://schemas.openxmlformats.org/officeDocument/2006/relationships/slide" Target="slides/slide11.xml"/><Relationship Id="R10035" Type="http://schemas.openxmlformats.org/officeDocument/2006/relationships/slide" Target="slides/slide12.xml"/><Relationship Id="R10036" Type="http://schemas.openxmlformats.org/officeDocument/2006/relationships/slide" Target="slides/slide13.xml"/><Relationship Id="R10037" Type="http://schemas.openxmlformats.org/officeDocument/2006/relationships/slide" Target="slides/slide14.xml"/><Relationship Id="R10038" Type="http://schemas.openxmlformats.org/officeDocument/2006/relationships/slide" Target="slides/slide15.xml"/><Relationship Id="R10039" Type="http://schemas.openxmlformats.org/officeDocument/2006/relationships/slide" Target="slides/slide16.xml"/><Relationship Id="R10040" Type="http://schemas.openxmlformats.org/officeDocument/2006/relationships/slide" Target="slides/slide17.xml"/><Relationship Id="R10041" Type="http://schemas.openxmlformats.org/officeDocument/2006/relationships/slide" Target="slides/slide18.xml"/><Relationship Id="R10042" Type="http://schemas.openxmlformats.org/officeDocument/2006/relationships/slide" Target="slides/slide19.xml"/><Relationship Id="R10043" Type="http://schemas.openxmlformats.org/officeDocument/2006/relationships/slide" Target="slides/slide20.xml"/><Relationship Id="R10044" Type="http://schemas.openxmlformats.org/officeDocument/2006/relationships/slide" Target="slides/slide21.xml"/><Relationship Id="R10045" Type="http://schemas.openxmlformats.org/officeDocument/2006/relationships/slide" Target="slides/slide22.xml"/><Relationship Id="R10046" Type="http://schemas.openxmlformats.org/officeDocument/2006/relationships/slide" Target="slides/slide23.xml"/><Relationship Id="R10047" Type="http://schemas.openxmlformats.org/officeDocument/2006/relationships/slide" Target="slides/slide24.xml"/><Relationship Id="R10048" Type="http://schemas.openxmlformats.org/officeDocument/2006/relationships/slide" Target="slides/slide25.xml"/><Relationship Id="R10049" Type="http://schemas.openxmlformats.org/officeDocument/2006/relationships/slide" Target="slides/slide26.xml"/><Relationship Id="R10050" Type="http://schemas.openxmlformats.org/officeDocument/2006/relationships/slide" Target="slides/slide27.xml"/><Relationship Id="R10051" Type="http://schemas.openxmlformats.org/officeDocument/2006/relationships/slide" Target="slides/slide28.xml"/><Relationship Id="R10052" Type="http://schemas.openxmlformats.org/officeDocument/2006/relationships/slide" Target="slides/slide29.xml"/></Relationships>
</file>

<file path=ppt/slideLayouts/_rels/slideLayout.xml.rels><?xml version="1.0" encoding="UTF-8"?><Relationships xmlns="http://schemas.openxmlformats.org/package/2006/relationships"><Relationship Id="rId1" Type="http://schemas.openxmlformats.org/officeDocument/2006/relationships/slideMaster" Target="slideMasters/slideMaster.xml"/></Relationships>
</file>

<file path=ppt/slideLayouts/slideLayout.xml><?xml version="1.0" encoding="utf-8"?>
<p:sldLayout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Layouts/slideMasters/_rels/slideMaster.xml.rels><?xml version="1.0" encoding="UTF-8"?><Relationships xmlns="http://schemas.openxmlformats.org/package/2006/relationships"><Relationship Id="rId1" Type="http://schemas.openxmlformats.org/officeDocument/2006/relationships/slideLayout" Target="../slideLayout.xml"/><Relationship Id="rId3" Type="http://schemas.openxmlformats.org/officeDocument/2006/relationships/theme" Target="theme/theme.xml"/></Relationships>
</file>

<file path=ppt/slideLayouts/slideMasters/slideMaster.xml><?xml version="1.0" encoding="utf-8"?>
<p:sldMaster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49" r:id="rId1"/>
  </p:sldLayoutIdLst>
  <p:txStyles>
    <p:titleStyle/>
    <p:bodyStyle/>
    <p:otherStyle/>
  </p:txStyles>
</p:sldMaster>
</file>

<file path=ppt/slideLayouts/slideMasters/theme/theme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104" Type="http://schemas.openxmlformats.org/officeDocument/2006/relationships/image" Target="../media/image104.png"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376" Type="http://schemas.openxmlformats.org/officeDocument/2006/relationships/image" Target="../media/image104.png"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404" Type="http://schemas.openxmlformats.org/officeDocument/2006/relationships/image" Target="../media/image104.png"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434" Type="http://schemas.openxmlformats.org/officeDocument/2006/relationships/image" Target="../media/image104.png"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460" Type="http://schemas.openxmlformats.org/officeDocument/2006/relationships/image" Target="../media/image104.png"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483" Type="http://schemas.openxmlformats.org/officeDocument/2006/relationships/image" Target="../media/image104.png"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511" Type="http://schemas.openxmlformats.org/officeDocument/2006/relationships/image" Target="../media/image104.png"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539" Type="http://schemas.openxmlformats.org/officeDocument/2006/relationships/image" Target="../media/image104.png"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570" Type="http://schemas.openxmlformats.org/officeDocument/2006/relationships/image" Target="../media/image104.png"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598" Type="http://schemas.openxmlformats.org/officeDocument/2006/relationships/image" Target="../media/image104.png"/><Relationship Id="rId605" Type="http://schemas.openxmlformats.org/officeDocument/2006/relationships/image" Target="../media/image605.png"/><Relationship Id="rId606" Type="http://schemas.openxmlformats.org/officeDocument/2006/relationships/image" Target="../media/image606.png"/><Relationship Id="rId611" Type="http://schemas.openxmlformats.org/officeDocument/2006/relationships/image" Target="../media/image611.png"/><Relationship Id="rId612" Type="http://schemas.openxmlformats.org/officeDocument/2006/relationships/image" Target="../media/image612.png"/><Relationship Id="rId617" Type="http://schemas.openxmlformats.org/officeDocument/2006/relationships/image" Target="../media/image617.png"/><Relationship Id="rId618" Type="http://schemas.openxmlformats.org/officeDocument/2006/relationships/image" Target="../media/image618.png"/><Relationship Id="rId622" Type="http://schemas.openxmlformats.org/officeDocument/2006/relationships/image" Target="../media/image622.png"/><Relationship Id="rId623" Type="http://schemas.openxmlformats.org/officeDocument/2006/relationships/image" Target="../media/image623.png"/><Relationship Id="rId624" Type="http://schemas.openxmlformats.org/officeDocument/2006/relationships/image" Target="../media/image624.png"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650" Type="http://schemas.openxmlformats.org/officeDocument/2006/relationships/image" Target="../media/image104.png"/><Relationship Id="rId662" Type="http://schemas.openxmlformats.org/officeDocument/2006/relationships/image" Target="../media/image662.png"/><Relationship Id="rId663" Type="http://schemas.openxmlformats.org/officeDocument/2006/relationships/image" Target="../media/image663.png"/><Relationship Id="rId664" Type="http://schemas.openxmlformats.org/officeDocument/2006/relationships/image" Target="../media/image664.png"/><Relationship Id="rId665" Type="http://schemas.openxmlformats.org/officeDocument/2006/relationships/image" Target="../media/image665.png"/><Relationship Id="rId666" Type="http://schemas.openxmlformats.org/officeDocument/2006/relationships/image" Target="../media/image666.png"/><Relationship Id="rId671" Type="http://schemas.openxmlformats.org/officeDocument/2006/relationships/image" Target="../media/image671.png"/><Relationship Id="rId672" Type="http://schemas.openxmlformats.org/officeDocument/2006/relationships/image" Target="../media/image672.png"/><Relationship Id="rId673" Type="http://schemas.openxmlformats.org/officeDocument/2006/relationships/image" Target="../media/image673.png"/><Relationship Id="rId674" Type="http://schemas.openxmlformats.org/officeDocument/2006/relationships/image" Target="../media/image674.png"/><Relationship Id="rId675" Type="http://schemas.openxmlformats.org/officeDocument/2006/relationships/image" Target="../media/image675.png"/><Relationship Id="rId676" Type="http://schemas.openxmlformats.org/officeDocument/2006/relationships/image" Target="../media/image676.png"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141" Type="http://schemas.openxmlformats.org/officeDocument/2006/relationships/image" Target="../media/image104.png"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702" Type="http://schemas.openxmlformats.org/officeDocument/2006/relationships/image" Target="../media/image104.png"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730" Type="http://schemas.openxmlformats.org/officeDocument/2006/relationships/image" Target="../media/image104.png"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758" Type="http://schemas.openxmlformats.org/officeDocument/2006/relationships/image" Target="../media/image104.png"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784" Type="http://schemas.openxmlformats.org/officeDocument/2006/relationships/image" Target="../media/image104.png"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811" Type="http://schemas.openxmlformats.org/officeDocument/2006/relationships/image" Target="../media/image104.png"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838" Type="http://schemas.openxmlformats.org/officeDocument/2006/relationships/image" Target="../media/image104.png"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866" Type="http://schemas.openxmlformats.org/officeDocument/2006/relationships/image" Target="../media/image104.png"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893" Type="http://schemas.openxmlformats.org/officeDocument/2006/relationships/image" Target="../media/image104.png"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923" Type="http://schemas.openxmlformats.org/officeDocument/2006/relationships/image" Target="../media/image104.png"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948" Type="http://schemas.openxmlformats.org/officeDocument/2006/relationships/image" Target="../media/image104.png"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170" Type="http://schemas.openxmlformats.org/officeDocument/2006/relationships/image" Target="../media/image104.png"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197" Type="http://schemas.openxmlformats.org/officeDocument/2006/relationships/image" Target="../media/image104.png"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223" Type="http://schemas.openxmlformats.org/officeDocument/2006/relationships/image" Target="../media/image104.png"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250" Type="http://schemas.openxmlformats.org/officeDocument/2006/relationships/image" Target="../media/image104.png"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283" Type="http://schemas.openxmlformats.org/officeDocument/2006/relationships/image" Target="../media/image104.png"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312" Type="http://schemas.openxmlformats.org/officeDocument/2006/relationships/image" Target="../media/image104.png"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349" Type="http://schemas.openxmlformats.org/officeDocument/2006/relationships/image" Target="../media/image104.png"/></Relationships>
</file>

<file path=ppt/slides/slid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100" name="Freeform 100"/>
          <p:cNvSpPr/>
          <p:nvPr/>
        </p:nvSpPr>
        <p:spPr>
          <a:xfrm rot="5400000" flipH="0" flipV="0">
            <a:off x="2144789" y="-1167891"/>
            <a:ext cx="4969002" cy="8663938"/>
          </a:xfrm>
          <a:custGeom>
            <a:pathLst>
              <a:path w="4969002" h="8663938">
                <a:moveTo>
                  <a:pt x="0" y="8271509"/>
                </a:moveTo>
                <a:cubicBezTo>
                  <a:pt x="0" y="8487917"/>
                  <a:pt x="176021" y="8663938"/>
                  <a:pt x="393191" y="8663938"/>
                </a:cubicBezTo>
                <a:lnTo>
                  <a:pt x="4575809" y="8663938"/>
                </a:lnTo>
                <a:cubicBezTo>
                  <a:pt x="4792979" y="8663938"/>
                  <a:pt x="4969002" y="8487917"/>
                  <a:pt x="4969002" y="8271509"/>
                </a:cubicBezTo>
                <a:lnTo>
                  <a:pt x="4969002" y="393191"/>
                </a:lnTo>
                <a:cubicBezTo>
                  <a:pt x="4969002" y="176021"/>
                  <a:pt x="4792979" y="0"/>
                  <a:pt x="4575809" y="0"/>
                </a:cubicBezTo>
                <a:lnTo>
                  <a:pt x="393191" y="0"/>
                </a:lnTo>
                <a:cubicBezTo>
                  <a:pt x="176021" y="0"/>
                  <a:pt x="0" y="176021"/>
                  <a:pt x="0" y="393191"/>
                </a:cubicBezTo>
              </a:path>
            </a:pathLst>
          </a:custGeom>
          <a:solidFill>
            <a:srgbClr val="336666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" name="Freeform 101"/>
          <p:cNvSpPr/>
          <p:nvPr/>
        </p:nvSpPr>
        <p:spPr>
          <a:xfrm rot="5400000" flipH="0" flipV="0">
            <a:off x="2229371" y="-1070355"/>
            <a:ext cx="4768596" cy="8436102"/>
          </a:xfrm>
          <a:custGeom>
            <a:pathLst>
              <a:path w="4768596" h="8436102">
                <a:moveTo>
                  <a:pt x="0" y="8087868"/>
                </a:moveTo>
                <a:cubicBezTo>
                  <a:pt x="0" y="8279891"/>
                  <a:pt x="156210" y="8436102"/>
                  <a:pt x="348995" y="8436102"/>
                </a:cubicBezTo>
                <a:lnTo>
                  <a:pt x="4420361" y="8436102"/>
                </a:lnTo>
                <a:cubicBezTo>
                  <a:pt x="4613147" y="8436102"/>
                  <a:pt x="4768596" y="8279891"/>
                  <a:pt x="4768596" y="8087868"/>
                </a:cubicBezTo>
                <a:lnTo>
                  <a:pt x="4768596" y="348997"/>
                </a:lnTo>
                <a:cubicBezTo>
                  <a:pt x="4768596" y="156211"/>
                  <a:pt x="4613147" y="0"/>
                  <a:pt x="4420361" y="0"/>
                </a:cubicBezTo>
                <a:lnTo>
                  <a:pt x="348995" y="0"/>
                </a:lnTo>
                <a:cubicBezTo>
                  <a:pt x="156210" y="0"/>
                  <a:pt x="0" y="156211"/>
                  <a:pt x="0" y="348997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" name="Freeform 102"/>
          <p:cNvSpPr/>
          <p:nvPr/>
        </p:nvSpPr>
        <p:spPr>
          <a:xfrm rot="5400000" flipH="0" flipV="0">
            <a:off x="3497720" y="1555878"/>
            <a:ext cx="2286000" cy="6400800"/>
          </a:xfrm>
          <a:custGeom>
            <a:pathLst>
              <a:path w="2286000" h="6400800">
                <a:moveTo>
                  <a:pt x="0" y="6019800"/>
                </a:moveTo>
                <a:cubicBezTo>
                  <a:pt x="0" y="6230874"/>
                  <a:pt x="170687" y="6400800"/>
                  <a:pt x="381000" y="6400800"/>
                </a:cubicBezTo>
                <a:lnTo>
                  <a:pt x="1905000" y="6400800"/>
                </a:lnTo>
                <a:cubicBezTo>
                  <a:pt x="2115311" y="6400800"/>
                  <a:pt x="2286000" y="6230874"/>
                  <a:pt x="2286000" y="6019800"/>
                </a:cubicBezTo>
                <a:lnTo>
                  <a:pt x="2286000" y="381000"/>
                </a:lnTo>
                <a:cubicBezTo>
                  <a:pt x="2286000" y="170689"/>
                  <a:pt x="2115311" y="0"/>
                  <a:pt x="1905000" y="0"/>
                </a:cubicBezTo>
                <a:lnTo>
                  <a:pt x="381000" y="0"/>
                </a:lnTo>
                <a:cubicBezTo>
                  <a:pt x="170687" y="0"/>
                  <a:pt x="0" y="170689"/>
                  <a:pt x="0" y="38100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" name="Freeform 103"/>
          <p:cNvSpPr/>
          <p:nvPr/>
        </p:nvSpPr>
        <p:spPr>
          <a:xfrm rot="5400000" flipH="0" flipV="0">
            <a:off x="3497720" y="1555878"/>
            <a:ext cx="2286000" cy="6400800"/>
          </a:xfrm>
          <a:custGeom>
            <a:pathLst>
              <a:path w="2286000" h="6400800">
                <a:moveTo>
                  <a:pt x="0" y="6019800"/>
                </a:moveTo>
                <a:cubicBezTo>
                  <a:pt x="0" y="6230874"/>
                  <a:pt x="170687" y="6400800"/>
                  <a:pt x="381000" y="6400800"/>
                </a:cubicBezTo>
                <a:lnTo>
                  <a:pt x="1905000" y="6400800"/>
                </a:lnTo>
                <a:cubicBezTo>
                  <a:pt x="2115311" y="6400800"/>
                  <a:pt x="2286000" y="6230874"/>
                  <a:pt x="2286000" y="6019800"/>
                </a:cubicBezTo>
                <a:lnTo>
                  <a:pt x="2286000" y="381000"/>
                </a:lnTo>
                <a:cubicBezTo>
                  <a:pt x="2286000" y="170689"/>
                  <a:pt x="2115311" y="0"/>
                  <a:pt x="1905000" y="0"/>
                </a:cubicBezTo>
                <a:lnTo>
                  <a:pt x="381000" y="0"/>
                </a:lnTo>
                <a:cubicBezTo>
                  <a:pt x="170687" y="0"/>
                  <a:pt x="0" y="170689"/>
                  <a:pt x="0" y="381000"/>
                </a:cubicBezTo>
                <a:close/>
              </a:path>
            </a:pathLst>
          </a:custGeom>
          <a:noFill/>
          <a:ln w="50800" cap="rnd" cmpd="sng">
            <a:solidFill>
              <a:srgbClr val="CCCC99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4" name="Picture 104"/>
          <p:cNvPicPr>
            <a:picLocks noChangeAspect="0" noChangeArrowheads="1"/>
          </p:cNvPicPr>
          <p:nvPr/>
        </p:nvPicPr>
        <p:blipFill>
          <a:blip r:embed="rId10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835026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105" name="Freeform 105"/>
          <p:cNvSpPr/>
          <p:nvPr/>
        </p:nvSpPr>
        <p:spPr>
          <a:xfrm rot="5400000" flipH="0" flipV="0">
            <a:off x="4675009" y="-2292222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6" name="Rectangle 106"/>
          <p:cNvSpPr/>
          <p:nvPr/>
        </p:nvSpPr>
        <p:spPr>
          <a:xfrm rot="0" flipH="0" flipV="0">
            <a:off x="2648083" y="654439"/>
            <a:ext cx="5675955" cy="708613"/>
          </a:xfrm>
          <a:prstGeom prst="rect">
            <a:avLst/>
          </a:prstGeom>
        </p:spPr>
      </p:sp>
      <p:sp>
        <p:nvSpPr>
          <p:cNvPr id="107" name="Freeform 107"/>
          <p:cNvSpPr/>
          <p:nvPr/>
        </p:nvSpPr>
        <p:spPr>
          <a:xfrm rot="0" flipH="0" flipV="0">
            <a:off x="2645568" y="110153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8" name="Freeform 108"/>
          <p:cNvSpPr/>
          <p:nvPr/>
        </p:nvSpPr>
        <p:spPr>
          <a:xfrm rot="0" flipH="0" flipV="0">
            <a:off x="3077189" y="96188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9" name="Freeform 109"/>
          <p:cNvSpPr/>
          <p:nvPr/>
        </p:nvSpPr>
        <p:spPr>
          <a:xfrm rot="0" flipH="0" flipV="0">
            <a:off x="3500758" y="97926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0" name="Freeform 110"/>
          <p:cNvSpPr/>
          <p:nvPr/>
        </p:nvSpPr>
        <p:spPr>
          <a:xfrm rot="0" flipH="0" flipV="0">
            <a:off x="3921445" y="96615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1" name="Freeform 111"/>
          <p:cNvSpPr/>
          <p:nvPr/>
        </p:nvSpPr>
        <p:spPr>
          <a:xfrm rot="0" flipH="0" flipV="0">
            <a:off x="4342106" y="97060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2" name="Freeform 112"/>
          <p:cNvSpPr/>
          <p:nvPr/>
        </p:nvSpPr>
        <p:spPr>
          <a:xfrm rot="0" flipH="0" flipV="0">
            <a:off x="4760532" y="97816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3" name="Freeform 113"/>
          <p:cNvSpPr/>
          <p:nvPr/>
        </p:nvSpPr>
        <p:spPr>
          <a:xfrm rot="0" flipH="0" flipV="0">
            <a:off x="5194290" y="96839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4" name="Freeform 114"/>
          <p:cNvSpPr/>
          <p:nvPr/>
        </p:nvSpPr>
        <p:spPr>
          <a:xfrm rot="0" flipH="0" flipV="0">
            <a:off x="5603932" y="96288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5" name="Freeform 115"/>
          <p:cNvSpPr/>
          <p:nvPr/>
        </p:nvSpPr>
        <p:spPr>
          <a:xfrm rot="0" flipH="0" flipV="0">
            <a:off x="6021293" y="96410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6" name="Freeform 116"/>
          <p:cNvSpPr/>
          <p:nvPr/>
        </p:nvSpPr>
        <p:spPr>
          <a:xfrm rot="0" flipH="0" flipV="0">
            <a:off x="6442032" y="96844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7" name="Freeform 117"/>
          <p:cNvSpPr/>
          <p:nvPr/>
        </p:nvSpPr>
        <p:spPr>
          <a:xfrm rot="0" flipH="0" flipV="0">
            <a:off x="6865863" y="96839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8" name="Freeform 118"/>
          <p:cNvSpPr/>
          <p:nvPr/>
        </p:nvSpPr>
        <p:spPr>
          <a:xfrm rot="0" flipH="0" flipV="0">
            <a:off x="7282002" y="95963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9" name="Freeform 119"/>
          <p:cNvSpPr/>
          <p:nvPr/>
        </p:nvSpPr>
        <p:spPr>
          <a:xfrm rot="0" flipH="0" flipV="0">
            <a:off x="7706950" y="96298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0" name="Freeform 120"/>
          <p:cNvSpPr/>
          <p:nvPr/>
        </p:nvSpPr>
        <p:spPr>
          <a:xfrm rot="0" flipH="0" flipV="0">
            <a:off x="8194798" y="93892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1" name="Rectangle 121"/>
          <p:cNvSpPr/>
          <p:nvPr/>
        </p:nvSpPr>
        <p:spPr>
          <a:xfrm rot="0" flipH="0" flipV="0">
            <a:off x="3215773" y="6037297"/>
            <a:ext cx="2655981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1176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122" name="Rectangle 122"/>
          <p:cNvSpPr/>
          <p:nvPr/>
        </p:nvSpPr>
        <p:spPr>
          <a:xfrm rot="0" flipH="0" flipV="0">
            <a:off x="2132971" y="1942608"/>
            <a:ext cx="4878438" cy="852585"/>
          </a:xfrm>
          <a:prstGeom prst="rect">
            <a:avLst/>
          </a:prstGeom>
        </p:spPr>
      </p:sp>
      <p:sp>
        <p:nvSpPr>
          <p:cNvPr id="123" name="Freeform 123"/>
          <p:cNvSpPr/>
          <p:nvPr/>
        </p:nvSpPr>
        <p:spPr>
          <a:xfrm rot="0" flipH="0" flipV="0">
            <a:off x="2106910" y="2159458"/>
            <a:ext cx="220827" cy="491032"/>
          </a:xfrm>
          <a:custGeom>
            <a:pathLst>
              <a:path w="4089400" h="9093200">
                <a:moveTo>
                  <a:pt x="4089400" y="5842000"/>
                </a:moveTo>
                <a:cubicBezTo>
                  <a:pt x="4089400" y="6790267"/>
                  <a:pt x="3816350" y="7569200"/>
                  <a:pt x="3270250" y="8178800"/>
                </a:cubicBezTo>
                <a:cubicBezTo>
                  <a:pt x="2724150" y="8788400"/>
                  <a:pt x="2036233" y="9093200"/>
                  <a:pt x="1206500" y="9093200"/>
                </a:cubicBezTo>
                <a:cubicBezTo>
                  <a:pt x="918633" y="9093200"/>
                  <a:pt x="516466" y="9004300"/>
                  <a:pt x="0" y="8826500"/>
                </a:cubicBezTo>
                <a:lnTo>
                  <a:pt x="0" y="5549900"/>
                </a:lnTo>
                <a:cubicBezTo>
                  <a:pt x="313267" y="5659967"/>
                  <a:pt x="524933" y="5715000"/>
                  <a:pt x="635000" y="5715000"/>
                </a:cubicBezTo>
                <a:cubicBezTo>
                  <a:pt x="736600" y="5715000"/>
                  <a:pt x="787400" y="5655734"/>
                  <a:pt x="787400" y="5537200"/>
                </a:cubicBezTo>
                <a:lnTo>
                  <a:pt x="787400" y="0"/>
                </a:lnTo>
                <a:lnTo>
                  <a:pt x="4089400" y="0"/>
                </a:lnTo>
                <a:close/>
                <a:moveTo>
                  <a:pt x="3619500" y="5842000"/>
                </a:moveTo>
                <a:lnTo>
                  <a:pt x="3619500" y="469900"/>
                </a:lnTo>
                <a:lnTo>
                  <a:pt x="1257300" y="469900"/>
                </a:lnTo>
                <a:lnTo>
                  <a:pt x="1257300" y="5537200"/>
                </a:lnTo>
                <a:cubicBezTo>
                  <a:pt x="1257300" y="6036734"/>
                  <a:pt x="1104900" y="6286500"/>
                  <a:pt x="800100" y="6286500"/>
                </a:cubicBezTo>
                <a:cubicBezTo>
                  <a:pt x="706966" y="6286500"/>
                  <a:pt x="596900" y="6261100"/>
                  <a:pt x="469900" y="6210300"/>
                </a:cubicBezTo>
                <a:lnTo>
                  <a:pt x="469900" y="8496300"/>
                </a:lnTo>
                <a:cubicBezTo>
                  <a:pt x="740833" y="8580967"/>
                  <a:pt x="986366" y="8623300"/>
                  <a:pt x="1206500" y="8623300"/>
                </a:cubicBezTo>
                <a:cubicBezTo>
                  <a:pt x="1909233" y="8623300"/>
                  <a:pt x="2487083" y="8362950"/>
                  <a:pt x="2940050" y="7842250"/>
                </a:cubicBezTo>
                <a:cubicBezTo>
                  <a:pt x="3393016" y="7321550"/>
                  <a:pt x="3619500" y="6654800"/>
                  <a:pt x="3619500" y="58420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740" cap="flat" cmpd="sng">
            <a:solidFill>
              <a:srgbClr val="00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4" name="Freeform 124"/>
          <p:cNvSpPr/>
          <p:nvPr/>
        </p:nvSpPr>
        <p:spPr>
          <a:xfrm rot="0" flipH="0" flipV="0">
            <a:off x="2345912" y="2269186"/>
            <a:ext cx="379247" cy="377875"/>
          </a:xfrm>
          <a:custGeom>
            <a:pathLst>
              <a:path w="7023100" h="6997700">
                <a:moveTo>
                  <a:pt x="7023100" y="6870700"/>
                </a:moveTo>
                <a:lnTo>
                  <a:pt x="4622800" y="6870700"/>
                </a:lnTo>
                <a:cubicBezTo>
                  <a:pt x="4445000" y="6870700"/>
                  <a:pt x="4326466" y="6879166"/>
                  <a:pt x="4267200" y="6896100"/>
                </a:cubicBezTo>
                <a:cubicBezTo>
                  <a:pt x="3996266" y="6963833"/>
                  <a:pt x="3754966" y="6997700"/>
                  <a:pt x="3543300" y="6997700"/>
                </a:cubicBezTo>
                <a:cubicBezTo>
                  <a:pt x="2535766" y="6997700"/>
                  <a:pt x="1693333" y="6663267"/>
                  <a:pt x="1016000" y="5994400"/>
                </a:cubicBezTo>
                <a:cubicBezTo>
                  <a:pt x="338666" y="5325534"/>
                  <a:pt x="0" y="4495800"/>
                  <a:pt x="0" y="3505200"/>
                </a:cubicBezTo>
                <a:cubicBezTo>
                  <a:pt x="0" y="2540000"/>
                  <a:pt x="342900" y="1714500"/>
                  <a:pt x="1028700" y="1028700"/>
                </a:cubicBezTo>
                <a:cubicBezTo>
                  <a:pt x="1714500" y="342900"/>
                  <a:pt x="2540000" y="0"/>
                  <a:pt x="3505200" y="0"/>
                </a:cubicBezTo>
                <a:cubicBezTo>
                  <a:pt x="4597400" y="0"/>
                  <a:pt x="5456766" y="317500"/>
                  <a:pt x="6083300" y="952500"/>
                </a:cubicBezTo>
                <a:cubicBezTo>
                  <a:pt x="6709833" y="1587500"/>
                  <a:pt x="7023100" y="2455334"/>
                  <a:pt x="7023100" y="3556000"/>
                </a:cubicBezTo>
                <a:close/>
                <a:moveTo>
                  <a:pt x="6553200" y="6400800"/>
                </a:moveTo>
                <a:lnTo>
                  <a:pt x="6553200" y="3556000"/>
                </a:lnTo>
                <a:cubicBezTo>
                  <a:pt x="6553200" y="2599267"/>
                  <a:pt x="6282266" y="1845734"/>
                  <a:pt x="5740400" y="1295400"/>
                </a:cubicBezTo>
                <a:cubicBezTo>
                  <a:pt x="5198533" y="745067"/>
                  <a:pt x="4453466" y="469900"/>
                  <a:pt x="3505200" y="469900"/>
                </a:cubicBezTo>
                <a:cubicBezTo>
                  <a:pt x="2667000" y="469900"/>
                  <a:pt x="1951566" y="766234"/>
                  <a:pt x="1358900" y="1358900"/>
                </a:cubicBezTo>
                <a:cubicBezTo>
                  <a:pt x="766233" y="1951567"/>
                  <a:pt x="469900" y="2667000"/>
                  <a:pt x="469900" y="3505200"/>
                </a:cubicBezTo>
                <a:cubicBezTo>
                  <a:pt x="469900" y="4360334"/>
                  <a:pt x="764116" y="5077884"/>
                  <a:pt x="1352550" y="5657850"/>
                </a:cubicBezTo>
                <a:cubicBezTo>
                  <a:pt x="1940983" y="6237817"/>
                  <a:pt x="2671233" y="6527800"/>
                  <a:pt x="3543300" y="6527800"/>
                </a:cubicBezTo>
                <a:cubicBezTo>
                  <a:pt x="3704166" y="6527800"/>
                  <a:pt x="3869266" y="6510867"/>
                  <a:pt x="4038600" y="6477000"/>
                </a:cubicBezTo>
                <a:lnTo>
                  <a:pt x="4038600" y="4229100"/>
                </a:lnTo>
                <a:cubicBezTo>
                  <a:pt x="3869266" y="4322234"/>
                  <a:pt x="3695700" y="4368800"/>
                  <a:pt x="3517900" y="4368800"/>
                </a:cubicBezTo>
                <a:cubicBezTo>
                  <a:pt x="3263900" y="4368800"/>
                  <a:pt x="3062816" y="4292600"/>
                  <a:pt x="2914650" y="4140200"/>
                </a:cubicBezTo>
                <a:cubicBezTo>
                  <a:pt x="2766483" y="3987800"/>
                  <a:pt x="2692400" y="3797300"/>
                  <a:pt x="2692400" y="3568700"/>
                </a:cubicBezTo>
                <a:cubicBezTo>
                  <a:pt x="2692400" y="3331634"/>
                  <a:pt x="2777066" y="3128434"/>
                  <a:pt x="2946400" y="2959100"/>
                </a:cubicBezTo>
                <a:cubicBezTo>
                  <a:pt x="3115733" y="2789767"/>
                  <a:pt x="3314700" y="2705100"/>
                  <a:pt x="3543300" y="2705100"/>
                </a:cubicBezTo>
                <a:cubicBezTo>
                  <a:pt x="3780366" y="2705100"/>
                  <a:pt x="3977216" y="2796117"/>
                  <a:pt x="4133850" y="2978150"/>
                </a:cubicBezTo>
                <a:cubicBezTo>
                  <a:pt x="4290483" y="3160184"/>
                  <a:pt x="4368800" y="3403600"/>
                  <a:pt x="4368800" y="3708400"/>
                </a:cubicBezTo>
                <a:lnTo>
                  <a:pt x="4368800" y="6400800"/>
                </a:lnTo>
                <a:close/>
                <a:moveTo>
                  <a:pt x="3441700" y="3886200"/>
                </a:moveTo>
                <a:cubicBezTo>
                  <a:pt x="3568700" y="3886200"/>
                  <a:pt x="3676650" y="3860800"/>
                  <a:pt x="3765550" y="3810000"/>
                </a:cubicBezTo>
                <a:cubicBezTo>
                  <a:pt x="3854450" y="3759200"/>
                  <a:pt x="3898900" y="3691467"/>
                  <a:pt x="3898900" y="3606800"/>
                </a:cubicBezTo>
                <a:cubicBezTo>
                  <a:pt x="3898900" y="3522134"/>
                  <a:pt x="3867150" y="3426884"/>
                  <a:pt x="3803650" y="3321050"/>
                </a:cubicBezTo>
                <a:cubicBezTo>
                  <a:pt x="3740150" y="3215217"/>
                  <a:pt x="3653366" y="3162300"/>
                  <a:pt x="3543300" y="3162300"/>
                </a:cubicBezTo>
                <a:cubicBezTo>
                  <a:pt x="3441700" y="3162300"/>
                  <a:pt x="3352800" y="3202517"/>
                  <a:pt x="3276600" y="3282950"/>
                </a:cubicBezTo>
                <a:cubicBezTo>
                  <a:pt x="3200400" y="3363384"/>
                  <a:pt x="3162300" y="3454400"/>
                  <a:pt x="3162300" y="3556000"/>
                </a:cubicBezTo>
                <a:cubicBezTo>
                  <a:pt x="3162300" y="3776134"/>
                  <a:pt x="3255433" y="3886200"/>
                  <a:pt x="3441700" y="38862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740" cap="flat" cmpd="sng">
            <a:solidFill>
              <a:srgbClr val="00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5" name="Freeform 125"/>
          <p:cNvSpPr/>
          <p:nvPr/>
        </p:nvSpPr>
        <p:spPr>
          <a:xfrm rot="0" flipH="0" flipV="0">
            <a:off x="2693270" y="2275358"/>
            <a:ext cx="368960" cy="414909"/>
          </a:xfrm>
          <a:custGeom>
            <a:pathLst>
              <a:path w="6832600" h="7683500">
                <a:moveTo>
                  <a:pt x="6832600" y="0"/>
                </a:moveTo>
                <a:lnTo>
                  <a:pt x="3403600" y="7683500"/>
                </a:lnTo>
                <a:lnTo>
                  <a:pt x="0" y="0"/>
                </a:lnTo>
                <a:lnTo>
                  <a:pt x="3111500" y="0"/>
                </a:lnTo>
                <a:lnTo>
                  <a:pt x="3429000" y="812800"/>
                </a:lnTo>
                <a:lnTo>
                  <a:pt x="3771900" y="0"/>
                </a:lnTo>
                <a:close/>
                <a:moveTo>
                  <a:pt x="6108700" y="469900"/>
                </a:moveTo>
                <a:lnTo>
                  <a:pt x="4089400" y="469900"/>
                </a:lnTo>
                <a:lnTo>
                  <a:pt x="3416300" y="2044700"/>
                </a:lnTo>
                <a:lnTo>
                  <a:pt x="2794000" y="469900"/>
                </a:lnTo>
                <a:lnTo>
                  <a:pt x="723900" y="469900"/>
                </a:lnTo>
                <a:lnTo>
                  <a:pt x="3403600" y="651510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740" cap="flat" cmpd="sng">
            <a:solidFill>
              <a:srgbClr val="00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6" name="Freeform 126"/>
          <p:cNvSpPr/>
          <p:nvPr/>
        </p:nvSpPr>
        <p:spPr>
          <a:xfrm rot="0" flipH="0" flipV="0">
            <a:off x="3013881" y="2269186"/>
            <a:ext cx="379247" cy="377875"/>
          </a:xfrm>
          <a:custGeom>
            <a:pathLst>
              <a:path w="7023100" h="6997700">
                <a:moveTo>
                  <a:pt x="7023100" y="6870700"/>
                </a:moveTo>
                <a:lnTo>
                  <a:pt x="4622800" y="6870700"/>
                </a:lnTo>
                <a:cubicBezTo>
                  <a:pt x="4445000" y="6870700"/>
                  <a:pt x="4326466" y="6879166"/>
                  <a:pt x="4267200" y="6896100"/>
                </a:cubicBezTo>
                <a:cubicBezTo>
                  <a:pt x="3996266" y="6963833"/>
                  <a:pt x="3754966" y="6997700"/>
                  <a:pt x="3543300" y="6997700"/>
                </a:cubicBezTo>
                <a:cubicBezTo>
                  <a:pt x="2535766" y="6997700"/>
                  <a:pt x="1693333" y="6663267"/>
                  <a:pt x="1016000" y="5994400"/>
                </a:cubicBezTo>
                <a:cubicBezTo>
                  <a:pt x="338666" y="5325534"/>
                  <a:pt x="0" y="4495800"/>
                  <a:pt x="0" y="3505200"/>
                </a:cubicBezTo>
                <a:cubicBezTo>
                  <a:pt x="0" y="2540000"/>
                  <a:pt x="342900" y="1714500"/>
                  <a:pt x="1028700" y="1028700"/>
                </a:cubicBezTo>
                <a:cubicBezTo>
                  <a:pt x="1714500" y="342900"/>
                  <a:pt x="2540000" y="0"/>
                  <a:pt x="3505200" y="0"/>
                </a:cubicBezTo>
                <a:cubicBezTo>
                  <a:pt x="4597400" y="0"/>
                  <a:pt x="5456766" y="317500"/>
                  <a:pt x="6083300" y="952500"/>
                </a:cubicBezTo>
                <a:cubicBezTo>
                  <a:pt x="6709833" y="1587500"/>
                  <a:pt x="7023100" y="2455334"/>
                  <a:pt x="7023100" y="3556000"/>
                </a:cubicBezTo>
                <a:close/>
                <a:moveTo>
                  <a:pt x="6553200" y="6400800"/>
                </a:moveTo>
                <a:lnTo>
                  <a:pt x="6553200" y="3556000"/>
                </a:lnTo>
                <a:cubicBezTo>
                  <a:pt x="6553200" y="2599267"/>
                  <a:pt x="6282266" y="1845734"/>
                  <a:pt x="5740400" y="1295400"/>
                </a:cubicBezTo>
                <a:cubicBezTo>
                  <a:pt x="5198533" y="745067"/>
                  <a:pt x="4453466" y="469900"/>
                  <a:pt x="3505200" y="469900"/>
                </a:cubicBezTo>
                <a:cubicBezTo>
                  <a:pt x="2667000" y="469900"/>
                  <a:pt x="1951566" y="766234"/>
                  <a:pt x="1358900" y="1358900"/>
                </a:cubicBezTo>
                <a:cubicBezTo>
                  <a:pt x="766233" y="1951567"/>
                  <a:pt x="469900" y="2667000"/>
                  <a:pt x="469900" y="3505200"/>
                </a:cubicBezTo>
                <a:cubicBezTo>
                  <a:pt x="469900" y="4360334"/>
                  <a:pt x="764116" y="5077884"/>
                  <a:pt x="1352550" y="5657850"/>
                </a:cubicBezTo>
                <a:cubicBezTo>
                  <a:pt x="1940983" y="6237817"/>
                  <a:pt x="2671233" y="6527800"/>
                  <a:pt x="3543300" y="6527800"/>
                </a:cubicBezTo>
                <a:cubicBezTo>
                  <a:pt x="3704166" y="6527800"/>
                  <a:pt x="3869266" y="6510867"/>
                  <a:pt x="4038600" y="6477000"/>
                </a:cubicBezTo>
                <a:lnTo>
                  <a:pt x="4038600" y="4229100"/>
                </a:lnTo>
                <a:cubicBezTo>
                  <a:pt x="3869266" y="4322234"/>
                  <a:pt x="3695700" y="4368800"/>
                  <a:pt x="3517900" y="4368800"/>
                </a:cubicBezTo>
                <a:cubicBezTo>
                  <a:pt x="3263900" y="4368800"/>
                  <a:pt x="3062816" y="4292600"/>
                  <a:pt x="2914650" y="4140200"/>
                </a:cubicBezTo>
                <a:cubicBezTo>
                  <a:pt x="2766483" y="3987800"/>
                  <a:pt x="2692400" y="3797300"/>
                  <a:pt x="2692400" y="3568700"/>
                </a:cubicBezTo>
                <a:cubicBezTo>
                  <a:pt x="2692400" y="3331634"/>
                  <a:pt x="2777066" y="3128434"/>
                  <a:pt x="2946400" y="2959100"/>
                </a:cubicBezTo>
                <a:cubicBezTo>
                  <a:pt x="3115733" y="2789767"/>
                  <a:pt x="3314700" y="2705100"/>
                  <a:pt x="3543300" y="2705100"/>
                </a:cubicBezTo>
                <a:cubicBezTo>
                  <a:pt x="3780366" y="2705100"/>
                  <a:pt x="3977216" y="2796117"/>
                  <a:pt x="4133850" y="2978150"/>
                </a:cubicBezTo>
                <a:cubicBezTo>
                  <a:pt x="4290483" y="3160184"/>
                  <a:pt x="4368800" y="3403600"/>
                  <a:pt x="4368800" y="3708400"/>
                </a:cubicBezTo>
                <a:lnTo>
                  <a:pt x="4368800" y="6400800"/>
                </a:lnTo>
                <a:close/>
                <a:moveTo>
                  <a:pt x="3441700" y="3886200"/>
                </a:moveTo>
                <a:cubicBezTo>
                  <a:pt x="3568700" y="3886200"/>
                  <a:pt x="3676650" y="3860800"/>
                  <a:pt x="3765550" y="3810000"/>
                </a:cubicBezTo>
                <a:cubicBezTo>
                  <a:pt x="3854450" y="3759200"/>
                  <a:pt x="3898900" y="3691467"/>
                  <a:pt x="3898900" y="3606800"/>
                </a:cubicBezTo>
                <a:cubicBezTo>
                  <a:pt x="3898900" y="3522134"/>
                  <a:pt x="3867150" y="3426884"/>
                  <a:pt x="3803650" y="3321050"/>
                </a:cubicBezTo>
                <a:cubicBezTo>
                  <a:pt x="3740150" y="3215217"/>
                  <a:pt x="3653366" y="3162300"/>
                  <a:pt x="3543300" y="3162300"/>
                </a:cubicBezTo>
                <a:cubicBezTo>
                  <a:pt x="3441700" y="3162300"/>
                  <a:pt x="3352800" y="3202517"/>
                  <a:pt x="3276600" y="3282950"/>
                </a:cubicBezTo>
                <a:cubicBezTo>
                  <a:pt x="3200400" y="3363384"/>
                  <a:pt x="3162300" y="3454400"/>
                  <a:pt x="3162300" y="3556000"/>
                </a:cubicBezTo>
                <a:cubicBezTo>
                  <a:pt x="3162300" y="3776134"/>
                  <a:pt x="3255433" y="3886200"/>
                  <a:pt x="3441700" y="38862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740" cap="flat" cmpd="sng">
            <a:solidFill>
              <a:srgbClr val="00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7" name="Freeform 127"/>
          <p:cNvSpPr/>
          <p:nvPr/>
        </p:nvSpPr>
        <p:spPr>
          <a:xfrm rot="0" flipH="0" flipV="0">
            <a:off x="3596125" y="2116252"/>
            <a:ext cx="653567" cy="643966"/>
          </a:xfrm>
          <a:custGeom>
            <a:pathLst>
              <a:path w="12103100" h="11925300">
                <a:moveTo>
                  <a:pt x="10566400" y="0"/>
                </a:moveTo>
                <a:cubicBezTo>
                  <a:pt x="11116733" y="0"/>
                  <a:pt x="11493500" y="107950"/>
                  <a:pt x="11696700" y="323850"/>
                </a:cubicBezTo>
                <a:cubicBezTo>
                  <a:pt x="11899900" y="539750"/>
                  <a:pt x="12001500" y="914400"/>
                  <a:pt x="12001500" y="1447800"/>
                </a:cubicBezTo>
                <a:cubicBezTo>
                  <a:pt x="12001500" y="1981200"/>
                  <a:pt x="11891433" y="2357967"/>
                  <a:pt x="11671300" y="2578100"/>
                </a:cubicBezTo>
                <a:cubicBezTo>
                  <a:pt x="11637433" y="2611967"/>
                  <a:pt x="11620500" y="2639484"/>
                  <a:pt x="11620500" y="2660650"/>
                </a:cubicBezTo>
                <a:cubicBezTo>
                  <a:pt x="11620500" y="2681817"/>
                  <a:pt x="11633200" y="2713567"/>
                  <a:pt x="11658600" y="2755900"/>
                </a:cubicBezTo>
                <a:cubicBezTo>
                  <a:pt x="11785600" y="2942167"/>
                  <a:pt x="11849100" y="3255434"/>
                  <a:pt x="11849100" y="3695700"/>
                </a:cubicBezTo>
                <a:lnTo>
                  <a:pt x="11849100" y="7315200"/>
                </a:lnTo>
                <a:cubicBezTo>
                  <a:pt x="11849100" y="7730067"/>
                  <a:pt x="11813116" y="8043334"/>
                  <a:pt x="11741150" y="8255000"/>
                </a:cubicBezTo>
                <a:cubicBezTo>
                  <a:pt x="11669183" y="8466667"/>
                  <a:pt x="11578166" y="8606367"/>
                  <a:pt x="11468100" y="8674100"/>
                </a:cubicBezTo>
                <a:cubicBezTo>
                  <a:pt x="11358033" y="8741834"/>
                  <a:pt x="11303000" y="8790517"/>
                  <a:pt x="11303000" y="8820150"/>
                </a:cubicBezTo>
                <a:cubicBezTo>
                  <a:pt x="11303000" y="8849784"/>
                  <a:pt x="11319933" y="8881534"/>
                  <a:pt x="11353800" y="8915400"/>
                </a:cubicBezTo>
                <a:cubicBezTo>
                  <a:pt x="11717866" y="9279467"/>
                  <a:pt x="11933766" y="9537700"/>
                  <a:pt x="12001500" y="9690100"/>
                </a:cubicBezTo>
                <a:cubicBezTo>
                  <a:pt x="12069233" y="9842500"/>
                  <a:pt x="12103100" y="10033000"/>
                  <a:pt x="12103100" y="10261600"/>
                </a:cubicBezTo>
                <a:cubicBezTo>
                  <a:pt x="12103100" y="10710333"/>
                  <a:pt x="11959166" y="11080750"/>
                  <a:pt x="11671300" y="11372850"/>
                </a:cubicBezTo>
                <a:cubicBezTo>
                  <a:pt x="11383433" y="11664950"/>
                  <a:pt x="11068050" y="11811000"/>
                  <a:pt x="10725150" y="11811000"/>
                </a:cubicBezTo>
                <a:cubicBezTo>
                  <a:pt x="10382250" y="11811000"/>
                  <a:pt x="10066866" y="11641666"/>
                  <a:pt x="9779000" y="11303000"/>
                </a:cubicBezTo>
                <a:lnTo>
                  <a:pt x="9271000" y="10731500"/>
                </a:lnTo>
                <a:cubicBezTo>
                  <a:pt x="9144000" y="10596033"/>
                  <a:pt x="9065683" y="10528300"/>
                  <a:pt x="9036050" y="10528300"/>
                </a:cubicBezTo>
                <a:cubicBezTo>
                  <a:pt x="9006416" y="10528300"/>
                  <a:pt x="8970433" y="10549466"/>
                  <a:pt x="8928100" y="10591800"/>
                </a:cubicBezTo>
                <a:cubicBezTo>
                  <a:pt x="8606366" y="10938933"/>
                  <a:pt x="8235950" y="11247966"/>
                  <a:pt x="7816850" y="11518900"/>
                </a:cubicBezTo>
                <a:cubicBezTo>
                  <a:pt x="7397750" y="11789833"/>
                  <a:pt x="6972300" y="11925300"/>
                  <a:pt x="6540500" y="11925300"/>
                </a:cubicBezTo>
                <a:cubicBezTo>
                  <a:pt x="5930900" y="11925300"/>
                  <a:pt x="5448300" y="11667066"/>
                  <a:pt x="5092700" y="11150600"/>
                </a:cubicBezTo>
                <a:cubicBezTo>
                  <a:pt x="5050366" y="11091333"/>
                  <a:pt x="5018616" y="11061700"/>
                  <a:pt x="4997450" y="11061700"/>
                </a:cubicBezTo>
                <a:cubicBezTo>
                  <a:pt x="4976283" y="11061700"/>
                  <a:pt x="4948766" y="11091333"/>
                  <a:pt x="4914900" y="11150600"/>
                </a:cubicBezTo>
                <a:cubicBezTo>
                  <a:pt x="4787900" y="11379200"/>
                  <a:pt x="4586816" y="11544300"/>
                  <a:pt x="4311650" y="11645900"/>
                </a:cubicBezTo>
                <a:cubicBezTo>
                  <a:pt x="4036483" y="11747500"/>
                  <a:pt x="3649133" y="11798300"/>
                  <a:pt x="3149600" y="11798300"/>
                </a:cubicBezTo>
                <a:lnTo>
                  <a:pt x="1993900" y="11798300"/>
                </a:lnTo>
                <a:cubicBezTo>
                  <a:pt x="1358900" y="11798300"/>
                  <a:pt x="918633" y="11679766"/>
                  <a:pt x="673100" y="11442700"/>
                </a:cubicBezTo>
                <a:cubicBezTo>
                  <a:pt x="427566" y="11205633"/>
                  <a:pt x="304800" y="10799233"/>
                  <a:pt x="304800" y="10223500"/>
                </a:cubicBezTo>
                <a:cubicBezTo>
                  <a:pt x="304800" y="9647767"/>
                  <a:pt x="400050" y="9237134"/>
                  <a:pt x="590550" y="8991600"/>
                </a:cubicBezTo>
                <a:cubicBezTo>
                  <a:pt x="781050" y="8746067"/>
                  <a:pt x="1104900" y="8597900"/>
                  <a:pt x="1562100" y="8547100"/>
                </a:cubicBezTo>
                <a:cubicBezTo>
                  <a:pt x="1638300" y="8538634"/>
                  <a:pt x="1684866" y="8521700"/>
                  <a:pt x="1701800" y="8496300"/>
                </a:cubicBezTo>
                <a:cubicBezTo>
                  <a:pt x="1718733" y="8470900"/>
                  <a:pt x="1727200" y="8428567"/>
                  <a:pt x="1727200" y="8369300"/>
                </a:cubicBezTo>
                <a:lnTo>
                  <a:pt x="1727200" y="6426200"/>
                </a:lnTo>
                <a:cubicBezTo>
                  <a:pt x="1727200" y="6358467"/>
                  <a:pt x="1689100" y="6324600"/>
                  <a:pt x="1612900" y="6324600"/>
                </a:cubicBezTo>
                <a:lnTo>
                  <a:pt x="1117600" y="6324600"/>
                </a:lnTo>
                <a:cubicBezTo>
                  <a:pt x="711200" y="6324600"/>
                  <a:pt x="423333" y="6203950"/>
                  <a:pt x="254000" y="5962650"/>
                </a:cubicBezTo>
                <a:cubicBezTo>
                  <a:pt x="84666" y="5721350"/>
                  <a:pt x="0" y="5348817"/>
                  <a:pt x="0" y="4845050"/>
                </a:cubicBezTo>
                <a:cubicBezTo>
                  <a:pt x="0" y="4341284"/>
                  <a:pt x="82550" y="3970867"/>
                  <a:pt x="247650" y="3733800"/>
                </a:cubicBezTo>
                <a:cubicBezTo>
                  <a:pt x="412750" y="3496734"/>
                  <a:pt x="702733" y="3378200"/>
                  <a:pt x="1117600" y="3378200"/>
                </a:cubicBezTo>
                <a:lnTo>
                  <a:pt x="1346200" y="3378200"/>
                </a:lnTo>
                <a:cubicBezTo>
                  <a:pt x="1405466" y="3378200"/>
                  <a:pt x="1435100" y="3357034"/>
                  <a:pt x="1435100" y="3314700"/>
                </a:cubicBezTo>
                <a:cubicBezTo>
                  <a:pt x="1435100" y="3213100"/>
                  <a:pt x="1405466" y="3153834"/>
                  <a:pt x="1346200" y="3136900"/>
                </a:cubicBezTo>
                <a:cubicBezTo>
                  <a:pt x="1083733" y="3069167"/>
                  <a:pt x="853016" y="2918884"/>
                  <a:pt x="654050" y="2686050"/>
                </a:cubicBezTo>
                <a:cubicBezTo>
                  <a:pt x="455083" y="2453217"/>
                  <a:pt x="355600" y="2125134"/>
                  <a:pt x="355600" y="1701800"/>
                </a:cubicBezTo>
                <a:cubicBezTo>
                  <a:pt x="355600" y="1363134"/>
                  <a:pt x="436033" y="1037167"/>
                  <a:pt x="596900" y="723900"/>
                </a:cubicBezTo>
                <a:cubicBezTo>
                  <a:pt x="757766" y="410634"/>
                  <a:pt x="910166" y="213784"/>
                  <a:pt x="1054100" y="133350"/>
                </a:cubicBezTo>
                <a:cubicBezTo>
                  <a:pt x="1198033" y="52917"/>
                  <a:pt x="1485900" y="12700"/>
                  <a:pt x="1917700" y="12700"/>
                </a:cubicBezTo>
                <a:lnTo>
                  <a:pt x="4635500" y="12700"/>
                </a:lnTo>
                <a:cubicBezTo>
                  <a:pt x="5084233" y="12700"/>
                  <a:pt x="5435600" y="67734"/>
                  <a:pt x="5689600" y="177800"/>
                </a:cubicBezTo>
                <a:cubicBezTo>
                  <a:pt x="5748866" y="203200"/>
                  <a:pt x="5793316" y="215900"/>
                  <a:pt x="5822950" y="215900"/>
                </a:cubicBezTo>
                <a:cubicBezTo>
                  <a:pt x="5852583" y="215900"/>
                  <a:pt x="5888566" y="203200"/>
                  <a:pt x="5930900" y="177800"/>
                </a:cubicBezTo>
                <a:cubicBezTo>
                  <a:pt x="6100233" y="59267"/>
                  <a:pt x="6413500" y="0"/>
                  <a:pt x="6870700" y="0"/>
                </a:cubicBezTo>
                <a:close/>
                <a:moveTo>
                  <a:pt x="10566400" y="2374900"/>
                </a:moveTo>
                <a:cubicBezTo>
                  <a:pt x="10955866" y="2374900"/>
                  <a:pt x="11214100" y="2302934"/>
                  <a:pt x="11341100" y="2159000"/>
                </a:cubicBezTo>
                <a:cubicBezTo>
                  <a:pt x="11468100" y="2015067"/>
                  <a:pt x="11531600" y="1769534"/>
                  <a:pt x="11531600" y="1422400"/>
                </a:cubicBezTo>
                <a:cubicBezTo>
                  <a:pt x="11531600" y="1075267"/>
                  <a:pt x="11463866" y="829734"/>
                  <a:pt x="11328400" y="685800"/>
                </a:cubicBezTo>
                <a:cubicBezTo>
                  <a:pt x="11192933" y="541867"/>
                  <a:pt x="10938933" y="469900"/>
                  <a:pt x="10566400" y="469900"/>
                </a:cubicBezTo>
                <a:lnTo>
                  <a:pt x="6870700" y="469900"/>
                </a:lnTo>
                <a:cubicBezTo>
                  <a:pt x="6489700" y="469900"/>
                  <a:pt x="6231466" y="541867"/>
                  <a:pt x="6096000" y="685800"/>
                </a:cubicBezTo>
                <a:cubicBezTo>
                  <a:pt x="5960533" y="829734"/>
                  <a:pt x="5892800" y="1075267"/>
                  <a:pt x="5892800" y="1422400"/>
                </a:cubicBezTo>
                <a:cubicBezTo>
                  <a:pt x="5892800" y="1769534"/>
                  <a:pt x="5956300" y="2015067"/>
                  <a:pt x="6083300" y="2159000"/>
                </a:cubicBezTo>
                <a:cubicBezTo>
                  <a:pt x="6210300" y="2302934"/>
                  <a:pt x="6472766" y="2374900"/>
                  <a:pt x="6870700" y="2374900"/>
                </a:cubicBezTo>
                <a:lnTo>
                  <a:pt x="7670800" y="2374900"/>
                </a:lnTo>
                <a:cubicBezTo>
                  <a:pt x="7747000" y="2374900"/>
                  <a:pt x="7785100" y="2389717"/>
                  <a:pt x="7785100" y="2419350"/>
                </a:cubicBezTo>
                <a:cubicBezTo>
                  <a:pt x="7785100" y="2448984"/>
                  <a:pt x="7761816" y="2529417"/>
                  <a:pt x="7715250" y="2660650"/>
                </a:cubicBezTo>
                <a:cubicBezTo>
                  <a:pt x="7668683" y="2791884"/>
                  <a:pt x="7590366" y="2857500"/>
                  <a:pt x="7480300" y="2857500"/>
                </a:cubicBezTo>
                <a:lnTo>
                  <a:pt x="6972300" y="2857500"/>
                </a:lnTo>
                <a:cubicBezTo>
                  <a:pt x="6557433" y="2857500"/>
                  <a:pt x="6299200" y="2921000"/>
                  <a:pt x="6197600" y="3048000"/>
                </a:cubicBezTo>
                <a:cubicBezTo>
                  <a:pt x="6096000" y="3175000"/>
                  <a:pt x="6045200" y="3310467"/>
                  <a:pt x="6045200" y="3454400"/>
                </a:cubicBezTo>
                <a:cubicBezTo>
                  <a:pt x="6045200" y="3522134"/>
                  <a:pt x="6079066" y="3577167"/>
                  <a:pt x="6146800" y="3619500"/>
                </a:cubicBezTo>
                <a:cubicBezTo>
                  <a:pt x="6671733" y="3865034"/>
                  <a:pt x="6934200" y="4279900"/>
                  <a:pt x="6934200" y="4864100"/>
                </a:cubicBezTo>
                <a:cubicBezTo>
                  <a:pt x="6934200" y="5185834"/>
                  <a:pt x="6834716" y="5537200"/>
                  <a:pt x="6635750" y="5918200"/>
                </a:cubicBezTo>
                <a:cubicBezTo>
                  <a:pt x="6436783" y="6299200"/>
                  <a:pt x="6265333" y="6561667"/>
                  <a:pt x="6121400" y="6705600"/>
                </a:cubicBezTo>
                <a:cubicBezTo>
                  <a:pt x="6045200" y="6807200"/>
                  <a:pt x="6007100" y="6913034"/>
                  <a:pt x="6007100" y="7023100"/>
                </a:cubicBezTo>
                <a:lnTo>
                  <a:pt x="6007100" y="7797800"/>
                </a:lnTo>
                <a:cubicBezTo>
                  <a:pt x="6007100" y="8094134"/>
                  <a:pt x="6072716" y="8299450"/>
                  <a:pt x="6203950" y="8413750"/>
                </a:cubicBezTo>
                <a:cubicBezTo>
                  <a:pt x="6335183" y="8528050"/>
                  <a:pt x="6559550" y="8585200"/>
                  <a:pt x="6877050" y="8585200"/>
                </a:cubicBezTo>
                <a:cubicBezTo>
                  <a:pt x="7194550" y="8585200"/>
                  <a:pt x="7418916" y="8525934"/>
                  <a:pt x="7550150" y="8407400"/>
                </a:cubicBezTo>
                <a:cubicBezTo>
                  <a:pt x="7681383" y="8288867"/>
                  <a:pt x="7747000" y="8085667"/>
                  <a:pt x="7747000" y="7797800"/>
                </a:cubicBezTo>
                <a:lnTo>
                  <a:pt x="7747000" y="4914900"/>
                </a:lnTo>
                <a:cubicBezTo>
                  <a:pt x="7747000" y="4787900"/>
                  <a:pt x="7763933" y="4703234"/>
                  <a:pt x="7797800" y="4660900"/>
                </a:cubicBezTo>
                <a:cubicBezTo>
                  <a:pt x="7831666" y="4618567"/>
                  <a:pt x="7924800" y="4597400"/>
                  <a:pt x="8077200" y="4597400"/>
                </a:cubicBezTo>
                <a:lnTo>
                  <a:pt x="9258300" y="4597400"/>
                </a:lnTo>
                <a:cubicBezTo>
                  <a:pt x="9402233" y="4597400"/>
                  <a:pt x="9493250" y="4614334"/>
                  <a:pt x="9531350" y="4648200"/>
                </a:cubicBezTo>
                <a:cubicBezTo>
                  <a:pt x="9569450" y="4682067"/>
                  <a:pt x="9588500" y="4770967"/>
                  <a:pt x="9588500" y="4914900"/>
                </a:cubicBezTo>
                <a:lnTo>
                  <a:pt x="9588500" y="7315200"/>
                </a:lnTo>
                <a:cubicBezTo>
                  <a:pt x="9588500" y="7789334"/>
                  <a:pt x="9656233" y="8094134"/>
                  <a:pt x="9791700" y="8229600"/>
                </a:cubicBezTo>
                <a:cubicBezTo>
                  <a:pt x="9927166" y="8365067"/>
                  <a:pt x="10157883" y="8432800"/>
                  <a:pt x="10483850" y="8432800"/>
                </a:cubicBezTo>
                <a:cubicBezTo>
                  <a:pt x="10809816" y="8432800"/>
                  <a:pt x="11040533" y="8367184"/>
                  <a:pt x="11176000" y="8235950"/>
                </a:cubicBezTo>
                <a:cubicBezTo>
                  <a:pt x="11311466" y="8104717"/>
                  <a:pt x="11379200" y="7797800"/>
                  <a:pt x="11379200" y="7315200"/>
                </a:cubicBezTo>
                <a:lnTo>
                  <a:pt x="11379200" y="3695700"/>
                </a:lnTo>
                <a:cubicBezTo>
                  <a:pt x="11379200" y="3365500"/>
                  <a:pt x="11322050" y="3143250"/>
                  <a:pt x="11207750" y="3028950"/>
                </a:cubicBezTo>
                <a:cubicBezTo>
                  <a:pt x="11093450" y="2914650"/>
                  <a:pt x="10845800" y="2857500"/>
                  <a:pt x="10464800" y="2857500"/>
                </a:cubicBezTo>
                <a:lnTo>
                  <a:pt x="9766300" y="2857500"/>
                </a:lnTo>
                <a:cubicBezTo>
                  <a:pt x="9707033" y="2857500"/>
                  <a:pt x="9677400" y="2829984"/>
                  <a:pt x="9677400" y="2774950"/>
                </a:cubicBezTo>
                <a:cubicBezTo>
                  <a:pt x="9677400" y="2719917"/>
                  <a:pt x="9692216" y="2650067"/>
                  <a:pt x="9721850" y="2565400"/>
                </a:cubicBezTo>
                <a:cubicBezTo>
                  <a:pt x="9751483" y="2480734"/>
                  <a:pt x="9779000" y="2427817"/>
                  <a:pt x="9804400" y="2406650"/>
                </a:cubicBezTo>
                <a:cubicBezTo>
                  <a:pt x="9829800" y="2385484"/>
                  <a:pt x="9872133" y="2374900"/>
                  <a:pt x="9931400" y="2374900"/>
                </a:cubicBezTo>
                <a:close/>
                <a:moveTo>
                  <a:pt x="4686300" y="7645400"/>
                </a:moveTo>
                <a:cubicBezTo>
                  <a:pt x="4686300" y="7543800"/>
                  <a:pt x="4673600" y="7469717"/>
                  <a:pt x="4648200" y="7423150"/>
                </a:cubicBezTo>
                <a:cubicBezTo>
                  <a:pt x="4622800" y="7376584"/>
                  <a:pt x="4550833" y="7323667"/>
                  <a:pt x="4432300" y="7264400"/>
                </a:cubicBezTo>
                <a:cubicBezTo>
                  <a:pt x="4152900" y="7137400"/>
                  <a:pt x="3939116" y="6968067"/>
                  <a:pt x="3790950" y="6756400"/>
                </a:cubicBezTo>
                <a:cubicBezTo>
                  <a:pt x="3642783" y="6544734"/>
                  <a:pt x="3568700" y="6343650"/>
                  <a:pt x="3568700" y="6153150"/>
                </a:cubicBezTo>
                <a:cubicBezTo>
                  <a:pt x="3568700" y="5962650"/>
                  <a:pt x="3594100" y="5791200"/>
                  <a:pt x="3644900" y="5638800"/>
                </a:cubicBezTo>
                <a:cubicBezTo>
                  <a:pt x="3695700" y="5486400"/>
                  <a:pt x="3771900" y="5410200"/>
                  <a:pt x="3873500" y="5410200"/>
                </a:cubicBezTo>
                <a:cubicBezTo>
                  <a:pt x="3898900" y="5410200"/>
                  <a:pt x="3949700" y="5420784"/>
                  <a:pt x="4025900" y="5441950"/>
                </a:cubicBezTo>
                <a:cubicBezTo>
                  <a:pt x="4102100" y="5463117"/>
                  <a:pt x="4140200" y="5496984"/>
                  <a:pt x="4140200" y="5543550"/>
                </a:cubicBezTo>
                <a:cubicBezTo>
                  <a:pt x="4140200" y="5590117"/>
                  <a:pt x="4110566" y="5662084"/>
                  <a:pt x="4051300" y="5759450"/>
                </a:cubicBezTo>
                <a:cubicBezTo>
                  <a:pt x="3992033" y="5856817"/>
                  <a:pt x="3962400" y="5964767"/>
                  <a:pt x="3962400" y="6083300"/>
                </a:cubicBezTo>
                <a:cubicBezTo>
                  <a:pt x="3962400" y="6320367"/>
                  <a:pt x="4074583" y="6529917"/>
                  <a:pt x="4298950" y="6711950"/>
                </a:cubicBezTo>
                <a:cubicBezTo>
                  <a:pt x="4523316" y="6893984"/>
                  <a:pt x="4745566" y="6985000"/>
                  <a:pt x="4965700" y="6985000"/>
                </a:cubicBezTo>
                <a:cubicBezTo>
                  <a:pt x="5321300" y="6985000"/>
                  <a:pt x="5670550" y="6716184"/>
                  <a:pt x="6013450" y="6178550"/>
                </a:cubicBezTo>
                <a:cubicBezTo>
                  <a:pt x="6356350" y="5640917"/>
                  <a:pt x="6527800" y="5223934"/>
                  <a:pt x="6527800" y="4927600"/>
                </a:cubicBezTo>
                <a:cubicBezTo>
                  <a:pt x="6527800" y="4631267"/>
                  <a:pt x="6428316" y="4383617"/>
                  <a:pt x="6229350" y="4184650"/>
                </a:cubicBezTo>
                <a:cubicBezTo>
                  <a:pt x="6030383" y="3985684"/>
                  <a:pt x="5765800" y="3886200"/>
                  <a:pt x="5435600" y="3886200"/>
                </a:cubicBezTo>
                <a:cubicBezTo>
                  <a:pt x="5342466" y="3886200"/>
                  <a:pt x="5295900" y="3848100"/>
                  <a:pt x="5295900" y="3771900"/>
                </a:cubicBezTo>
                <a:cubicBezTo>
                  <a:pt x="5295900" y="3695700"/>
                  <a:pt x="5359400" y="3547534"/>
                  <a:pt x="5486400" y="3327400"/>
                </a:cubicBezTo>
                <a:cubicBezTo>
                  <a:pt x="5723466" y="2878667"/>
                  <a:pt x="5842000" y="2631017"/>
                  <a:pt x="5842000" y="2584450"/>
                </a:cubicBezTo>
                <a:cubicBezTo>
                  <a:pt x="5842000" y="2537884"/>
                  <a:pt x="5816600" y="2497667"/>
                  <a:pt x="5765800" y="2463800"/>
                </a:cubicBezTo>
                <a:cubicBezTo>
                  <a:pt x="5579533" y="2294467"/>
                  <a:pt x="5486400" y="1951567"/>
                  <a:pt x="5486400" y="1435100"/>
                </a:cubicBezTo>
                <a:cubicBezTo>
                  <a:pt x="5486400" y="1214967"/>
                  <a:pt x="5499100" y="1045634"/>
                  <a:pt x="5524500" y="927100"/>
                </a:cubicBezTo>
                <a:cubicBezTo>
                  <a:pt x="5549900" y="808567"/>
                  <a:pt x="5562600" y="740834"/>
                  <a:pt x="5562600" y="723900"/>
                </a:cubicBezTo>
                <a:cubicBezTo>
                  <a:pt x="5562600" y="563034"/>
                  <a:pt x="5253566" y="482600"/>
                  <a:pt x="4635500" y="482600"/>
                </a:cubicBezTo>
                <a:lnTo>
                  <a:pt x="1917700" y="482600"/>
                </a:lnTo>
                <a:cubicBezTo>
                  <a:pt x="1604433" y="482600"/>
                  <a:pt x="1397000" y="514350"/>
                  <a:pt x="1295400" y="577850"/>
                </a:cubicBezTo>
                <a:cubicBezTo>
                  <a:pt x="1193800" y="641350"/>
                  <a:pt x="1087966" y="787400"/>
                  <a:pt x="977900" y="1016000"/>
                </a:cubicBezTo>
                <a:cubicBezTo>
                  <a:pt x="867833" y="1244600"/>
                  <a:pt x="812800" y="1496484"/>
                  <a:pt x="812800" y="1771650"/>
                </a:cubicBezTo>
                <a:cubicBezTo>
                  <a:pt x="812800" y="2046817"/>
                  <a:pt x="884766" y="2258484"/>
                  <a:pt x="1028700" y="2406650"/>
                </a:cubicBezTo>
                <a:cubicBezTo>
                  <a:pt x="1172633" y="2554817"/>
                  <a:pt x="1295400" y="2628900"/>
                  <a:pt x="1397000" y="2628900"/>
                </a:cubicBezTo>
                <a:cubicBezTo>
                  <a:pt x="1498600" y="2628900"/>
                  <a:pt x="1595966" y="2573867"/>
                  <a:pt x="1689100" y="2463800"/>
                </a:cubicBezTo>
                <a:cubicBezTo>
                  <a:pt x="2129366" y="1955800"/>
                  <a:pt x="2540000" y="1701800"/>
                  <a:pt x="2921000" y="1701800"/>
                </a:cubicBezTo>
                <a:cubicBezTo>
                  <a:pt x="3149600" y="1701800"/>
                  <a:pt x="3414183" y="1792817"/>
                  <a:pt x="3714750" y="1974850"/>
                </a:cubicBezTo>
                <a:cubicBezTo>
                  <a:pt x="4015316" y="2156884"/>
                  <a:pt x="4165600" y="2273300"/>
                  <a:pt x="4165600" y="2324100"/>
                </a:cubicBezTo>
                <a:cubicBezTo>
                  <a:pt x="4165600" y="2374900"/>
                  <a:pt x="4148666" y="2427817"/>
                  <a:pt x="4114800" y="2482850"/>
                </a:cubicBezTo>
                <a:cubicBezTo>
                  <a:pt x="4080933" y="2537884"/>
                  <a:pt x="4034366" y="2565400"/>
                  <a:pt x="3975100" y="2565400"/>
                </a:cubicBezTo>
                <a:cubicBezTo>
                  <a:pt x="3915833" y="2565400"/>
                  <a:pt x="3769783" y="2493434"/>
                  <a:pt x="3536950" y="2349500"/>
                </a:cubicBezTo>
                <a:cubicBezTo>
                  <a:pt x="3304116" y="2205567"/>
                  <a:pt x="3096683" y="2133600"/>
                  <a:pt x="2914650" y="2133600"/>
                </a:cubicBezTo>
                <a:cubicBezTo>
                  <a:pt x="2732616" y="2133600"/>
                  <a:pt x="2516716" y="2233084"/>
                  <a:pt x="2266950" y="2432050"/>
                </a:cubicBezTo>
                <a:cubicBezTo>
                  <a:pt x="2017183" y="2631017"/>
                  <a:pt x="1892300" y="2846917"/>
                  <a:pt x="1892300" y="3079750"/>
                </a:cubicBezTo>
                <a:cubicBezTo>
                  <a:pt x="1892300" y="3312584"/>
                  <a:pt x="1993900" y="3500967"/>
                  <a:pt x="2197100" y="3644900"/>
                </a:cubicBezTo>
                <a:cubicBezTo>
                  <a:pt x="2264833" y="3687234"/>
                  <a:pt x="2298700" y="3731684"/>
                  <a:pt x="2298700" y="3778250"/>
                </a:cubicBezTo>
                <a:cubicBezTo>
                  <a:pt x="2298700" y="3824817"/>
                  <a:pt x="2252133" y="3848100"/>
                  <a:pt x="2159000" y="3848100"/>
                </a:cubicBezTo>
                <a:lnTo>
                  <a:pt x="1117600" y="3848100"/>
                </a:lnTo>
                <a:cubicBezTo>
                  <a:pt x="872066" y="3848100"/>
                  <a:pt x="702733" y="3924300"/>
                  <a:pt x="609600" y="4076700"/>
                </a:cubicBezTo>
                <a:cubicBezTo>
                  <a:pt x="516466" y="4229100"/>
                  <a:pt x="469900" y="4485217"/>
                  <a:pt x="469900" y="4845050"/>
                </a:cubicBezTo>
                <a:cubicBezTo>
                  <a:pt x="469900" y="5204884"/>
                  <a:pt x="518583" y="5463117"/>
                  <a:pt x="615950" y="5619750"/>
                </a:cubicBezTo>
                <a:cubicBezTo>
                  <a:pt x="713316" y="5776384"/>
                  <a:pt x="880533" y="5854700"/>
                  <a:pt x="1117600" y="5854700"/>
                </a:cubicBezTo>
                <a:lnTo>
                  <a:pt x="1955800" y="5854700"/>
                </a:lnTo>
                <a:cubicBezTo>
                  <a:pt x="2065866" y="5854700"/>
                  <a:pt x="2133600" y="5869517"/>
                  <a:pt x="2159000" y="5899150"/>
                </a:cubicBezTo>
                <a:cubicBezTo>
                  <a:pt x="2184400" y="5928784"/>
                  <a:pt x="2197100" y="5977467"/>
                  <a:pt x="2197100" y="6045200"/>
                </a:cubicBezTo>
                <a:lnTo>
                  <a:pt x="2197100" y="8801100"/>
                </a:lnTo>
                <a:cubicBezTo>
                  <a:pt x="2197100" y="8902700"/>
                  <a:pt x="2178050" y="8961967"/>
                  <a:pt x="2139950" y="8978900"/>
                </a:cubicBezTo>
                <a:cubicBezTo>
                  <a:pt x="2101850" y="8995834"/>
                  <a:pt x="2023533" y="9004300"/>
                  <a:pt x="1905000" y="9004300"/>
                </a:cubicBezTo>
                <a:cubicBezTo>
                  <a:pt x="1490133" y="9004300"/>
                  <a:pt x="1198033" y="9093200"/>
                  <a:pt x="1028700" y="9271000"/>
                </a:cubicBezTo>
                <a:cubicBezTo>
                  <a:pt x="859366" y="9448800"/>
                  <a:pt x="774700" y="9751483"/>
                  <a:pt x="774700" y="10179050"/>
                </a:cubicBezTo>
                <a:cubicBezTo>
                  <a:pt x="774700" y="10606616"/>
                  <a:pt x="863600" y="10905066"/>
                  <a:pt x="1041400" y="11074400"/>
                </a:cubicBezTo>
                <a:cubicBezTo>
                  <a:pt x="1219200" y="11243733"/>
                  <a:pt x="1536700" y="11328400"/>
                  <a:pt x="1993900" y="11328400"/>
                </a:cubicBezTo>
                <a:lnTo>
                  <a:pt x="3149600" y="11328400"/>
                </a:lnTo>
                <a:cubicBezTo>
                  <a:pt x="3733800" y="11328400"/>
                  <a:pt x="4135966" y="11226800"/>
                  <a:pt x="4356100" y="11023600"/>
                </a:cubicBezTo>
                <a:cubicBezTo>
                  <a:pt x="4576233" y="10820400"/>
                  <a:pt x="4686300" y="10380133"/>
                  <a:pt x="4686300" y="9702800"/>
                </a:cubicBezTo>
                <a:close/>
                <a:moveTo>
                  <a:pt x="9131300" y="7924800"/>
                </a:moveTo>
                <a:lnTo>
                  <a:pt x="9131300" y="5473700"/>
                </a:lnTo>
                <a:cubicBezTo>
                  <a:pt x="9131300" y="5262034"/>
                  <a:pt x="9097433" y="5120217"/>
                  <a:pt x="9029700" y="5048250"/>
                </a:cubicBezTo>
                <a:cubicBezTo>
                  <a:pt x="8961966" y="4976284"/>
                  <a:pt x="8832850" y="4940300"/>
                  <a:pt x="8642350" y="4940300"/>
                </a:cubicBezTo>
                <a:cubicBezTo>
                  <a:pt x="8451850" y="4940300"/>
                  <a:pt x="8322733" y="4978400"/>
                  <a:pt x="8255000" y="5054600"/>
                </a:cubicBezTo>
                <a:cubicBezTo>
                  <a:pt x="8187266" y="5130800"/>
                  <a:pt x="8153400" y="5270500"/>
                  <a:pt x="8153400" y="5473700"/>
                </a:cubicBezTo>
                <a:lnTo>
                  <a:pt x="8153400" y="7797800"/>
                </a:lnTo>
                <a:cubicBezTo>
                  <a:pt x="8153400" y="8525934"/>
                  <a:pt x="7823200" y="8919634"/>
                  <a:pt x="7162800" y="8978900"/>
                </a:cubicBezTo>
                <a:cubicBezTo>
                  <a:pt x="6934200" y="9004300"/>
                  <a:pt x="6769100" y="9048750"/>
                  <a:pt x="6667500" y="9112250"/>
                </a:cubicBezTo>
                <a:cubicBezTo>
                  <a:pt x="6565900" y="9175750"/>
                  <a:pt x="6373283" y="9313334"/>
                  <a:pt x="6089650" y="9525000"/>
                </a:cubicBezTo>
                <a:cubicBezTo>
                  <a:pt x="5806016" y="9736666"/>
                  <a:pt x="5617633" y="9922933"/>
                  <a:pt x="5524500" y="10083800"/>
                </a:cubicBezTo>
                <a:cubicBezTo>
                  <a:pt x="5431366" y="10244666"/>
                  <a:pt x="5384800" y="10418233"/>
                  <a:pt x="5384800" y="10604500"/>
                </a:cubicBezTo>
                <a:cubicBezTo>
                  <a:pt x="5384800" y="10790766"/>
                  <a:pt x="5501216" y="10981266"/>
                  <a:pt x="5734050" y="11176000"/>
                </a:cubicBezTo>
                <a:cubicBezTo>
                  <a:pt x="5966883" y="11370733"/>
                  <a:pt x="6269566" y="11468100"/>
                  <a:pt x="6642100" y="11468100"/>
                </a:cubicBezTo>
                <a:cubicBezTo>
                  <a:pt x="7014633" y="11468100"/>
                  <a:pt x="7452783" y="11262783"/>
                  <a:pt x="7956550" y="10852150"/>
                </a:cubicBezTo>
                <a:cubicBezTo>
                  <a:pt x="8460316" y="10441516"/>
                  <a:pt x="8712200" y="10181166"/>
                  <a:pt x="8712200" y="10071100"/>
                </a:cubicBezTo>
                <a:cubicBezTo>
                  <a:pt x="8712200" y="10028766"/>
                  <a:pt x="8676216" y="9937750"/>
                  <a:pt x="8604250" y="9798050"/>
                </a:cubicBezTo>
                <a:cubicBezTo>
                  <a:pt x="8532283" y="9658350"/>
                  <a:pt x="8496300" y="9491134"/>
                  <a:pt x="8496300" y="9296400"/>
                </a:cubicBezTo>
                <a:cubicBezTo>
                  <a:pt x="8496300" y="8923867"/>
                  <a:pt x="8652933" y="8589434"/>
                  <a:pt x="8966200" y="8293100"/>
                </a:cubicBezTo>
                <a:cubicBezTo>
                  <a:pt x="9033933" y="8233834"/>
                  <a:pt x="9078383" y="8183034"/>
                  <a:pt x="9099550" y="8140700"/>
                </a:cubicBezTo>
                <a:cubicBezTo>
                  <a:pt x="9120716" y="8098367"/>
                  <a:pt x="9131300" y="8026400"/>
                  <a:pt x="9131300" y="7924800"/>
                </a:cubicBezTo>
                <a:close/>
                <a:moveTo>
                  <a:pt x="5118100" y="9791700"/>
                </a:moveTo>
                <a:cubicBezTo>
                  <a:pt x="5118100" y="9825566"/>
                  <a:pt x="5124450" y="9842500"/>
                  <a:pt x="5137150" y="9842500"/>
                </a:cubicBezTo>
                <a:cubicBezTo>
                  <a:pt x="5149850" y="9842500"/>
                  <a:pt x="5177366" y="9812866"/>
                  <a:pt x="5219700" y="9753600"/>
                </a:cubicBezTo>
                <a:cubicBezTo>
                  <a:pt x="5262033" y="9694334"/>
                  <a:pt x="5325533" y="9622367"/>
                  <a:pt x="5410200" y="9537700"/>
                </a:cubicBezTo>
                <a:cubicBezTo>
                  <a:pt x="5494866" y="9453034"/>
                  <a:pt x="5600700" y="9359900"/>
                  <a:pt x="5727700" y="9258300"/>
                </a:cubicBezTo>
                <a:lnTo>
                  <a:pt x="6121400" y="8966200"/>
                </a:lnTo>
                <a:cubicBezTo>
                  <a:pt x="6138333" y="8949267"/>
                  <a:pt x="6146800" y="8936567"/>
                  <a:pt x="6146800" y="8928100"/>
                </a:cubicBezTo>
                <a:cubicBezTo>
                  <a:pt x="6146800" y="8919634"/>
                  <a:pt x="6138333" y="8911167"/>
                  <a:pt x="6121400" y="8902700"/>
                </a:cubicBezTo>
                <a:cubicBezTo>
                  <a:pt x="5926666" y="8826500"/>
                  <a:pt x="5786966" y="8701617"/>
                  <a:pt x="5702300" y="8528050"/>
                </a:cubicBezTo>
                <a:cubicBezTo>
                  <a:pt x="5617633" y="8354484"/>
                  <a:pt x="5575300" y="8111067"/>
                  <a:pt x="5575300" y="7797800"/>
                </a:cubicBezTo>
                <a:lnTo>
                  <a:pt x="5575300" y="7327900"/>
                </a:lnTo>
                <a:cubicBezTo>
                  <a:pt x="5575300" y="7294034"/>
                  <a:pt x="5564716" y="7277100"/>
                  <a:pt x="5543550" y="7277100"/>
                </a:cubicBezTo>
                <a:cubicBezTo>
                  <a:pt x="5522383" y="7277100"/>
                  <a:pt x="5480050" y="7294034"/>
                  <a:pt x="5416550" y="7327900"/>
                </a:cubicBezTo>
                <a:cubicBezTo>
                  <a:pt x="5353050" y="7361767"/>
                  <a:pt x="5287433" y="7385050"/>
                  <a:pt x="5219700" y="7397750"/>
                </a:cubicBezTo>
                <a:cubicBezTo>
                  <a:pt x="5151966" y="7410450"/>
                  <a:pt x="5118100" y="7454900"/>
                  <a:pt x="5118100" y="7531100"/>
                </a:cubicBezTo>
                <a:close/>
                <a:moveTo>
                  <a:pt x="11658600" y="10261600"/>
                </a:moveTo>
                <a:cubicBezTo>
                  <a:pt x="11658600" y="10143066"/>
                  <a:pt x="11641666" y="10041466"/>
                  <a:pt x="11607800" y="9956800"/>
                </a:cubicBezTo>
                <a:cubicBezTo>
                  <a:pt x="11573933" y="9872133"/>
                  <a:pt x="11482916" y="9745133"/>
                  <a:pt x="11334750" y="9575800"/>
                </a:cubicBezTo>
                <a:cubicBezTo>
                  <a:pt x="11186583" y="9406467"/>
                  <a:pt x="11038416" y="9247717"/>
                  <a:pt x="10890250" y="9099550"/>
                </a:cubicBezTo>
                <a:cubicBezTo>
                  <a:pt x="10742083" y="8951384"/>
                  <a:pt x="10655300" y="8870950"/>
                  <a:pt x="10629900" y="8858250"/>
                </a:cubicBezTo>
                <a:cubicBezTo>
                  <a:pt x="10604500" y="8845550"/>
                  <a:pt x="10553700" y="8839200"/>
                  <a:pt x="10477500" y="8839200"/>
                </a:cubicBezTo>
                <a:cubicBezTo>
                  <a:pt x="10037233" y="8839200"/>
                  <a:pt x="9711266" y="8750300"/>
                  <a:pt x="9499600" y="8572500"/>
                </a:cubicBezTo>
                <a:cubicBezTo>
                  <a:pt x="9465733" y="8538634"/>
                  <a:pt x="9419166" y="8521700"/>
                  <a:pt x="9359900" y="8521700"/>
                </a:cubicBezTo>
                <a:cubicBezTo>
                  <a:pt x="9300633" y="8521700"/>
                  <a:pt x="9211733" y="8600017"/>
                  <a:pt x="9093200" y="8756650"/>
                </a:cubicBezTo>
                <a:cubicBezTo>
                  <a:pt x="8974666" y="8913284"/>
                  <a:pt x="8915400" y="9093200"/>
                  <a:pt x="8915400" y="9296400"/>
                </a:cubicBezTo>
                <a:cubicBezTo>
                  <a:pt x="8915400" y="9584267"/>
                  <a:pt x="9038166" y="9838266"/>
                  <a:pt x="9283700" y="10058400"/>
                </a:cubicBezTo>
                <a:cubicBezTo>
                  <a:pt x="9419166" y="10176933"/>
                  <a:pt x="9702800" y="10490200"/>
                  <a:pt x="10134600" y="10998200"/>
                </a:cubicBezTo>
                <a:cubicBezTo>
                  <a:pt x="10320866" y="11218333"/>
                  <a:pt x="10528300" y="11328400"/>
                  <a:pt x="10756900" y="11328400"/>
                </a:cubicBezTo>
                <a:cubicBezTo>
                  <a:pt x="10985500" y="11328400"/>
                  <a:pt x="11192933" y="11224683"/>
                  <a:pt x="11379200" y="11017250"/>
                </a:cubicBezTo>
                <a:cubicBezTo>
                  <a:pt x="11565466" y="10809816"/>
                  <a:pt x="11658600" y="10557933"/>
                  <a:pt x="11658600" y="102616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740" cap="flat" cmpd="sng">
            <a:solidFill>
              <a:srgbClr val="00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8" name="Freeform 128"/>
          <p:cNvSpPr/>
          <p:nvPr/>
        </p:nvSpPr>
        <p:spPr>
          <a:xfrm rot="0" flipH="0" flipV="0">
            <a:off x="4285011" y="2106651"/>
            <a:ext cx="653567" cy="655624"/>
          </a:xfrm>
          <a:custGeom>
            <a:pathLst>
              <a:path w="12103100" h="12141200">
                <a:moveTo>
                  <a:pt x="11049000" y="4800600"/>
                </a:moveTo>
                <a:cubicBezTo>
                  <a:pt x="11049000" y="4902200"/>
                  <a:pt x="11082866" y="4961467"/>
                  <a:pt x="11150600" y="4978400"/>
                </a:cubicBezTo>
                <a:cubicBezTo>
                  <a:pt x="11438466" y="5029200"/>
                  <a:pt x="11669183" y="5171017"/>
                  <a:pt x="11842750" y="5403850"/>
                </a:cubicBezTo>
                <a:cubicBezTo>
                  <a:pt x="12016316" y="5636684"/>
                  <a:pt x="12103100" y="5926667"/>
                  <a:pt x="12103100" y="6273800"/>
                </a:cubicBezTo>
                <a:cubicBezTo>
                  <a:pt x="12103100" y="6620934"/>
                  <a:pt x="12007850" y="7027334"/>
                  <a:pt x="11817350" y="7493000"/>
                </a:cubicBezTo>
                <a:cubicBezTo>
                  <a:pt x="11626850" y="7958667"/>
                  <a:pt x="11400366" y="8305800"/>
                  <a:pt x="11137900" y="8534400"/>
                </a:cubicBezTo>
                <a:cubicBezTo>
                  <a:pt x="11104033" y="8559800"/>
                  <a:pt x="11087100" y="8589434"/>
                  <a:pt x="11087100" y="8623300"/>
                </a:cubicBezTo>
                <a:cubicBezTo>
                  <a:pt x="11087100" y="8657167"/>
                  <a:pt x="11104033" y="8691034"/>
                  <a:pt x="11137900" y="8724900"/>
                </a:cubicBezTo>
                <a:cubicBezTo>
                  <a:pt x="11324166" y="8911167"/>
                  <a:pt x="11516783" y="9192684"/>
                  <a:pt x="11715750" y="9569450"/>
                </a:cubicBezTo>
                <a:cubicBezTo>
                  <a:pt x="11914716" y="9946216"/>
                  <a:pt x="12014200" y="10312400"/>
                  <a:pt x="12014200" y="10668000"/>
                </a:cubicBezTo>
                <a:cubicBezTo>
                  <a:pt x="12014200" y="11023600"/>
                  <a:pt x="11842750" y="11351683"/>
                  <a:pt x="11499850" y="11652250"/>
                </a:cubicBezTo>
                <a:cubicBezTo>
                  <a:pt x="11156950" y="11952816"/>
                  <a:pt x="10782300" y="12103100"/>
                  <a:pt x="10375900" y="12103100"/>
                </a:cubicBezTo>
                <a:cubicBezTo>
                  <a:pt x="9783233" y="12103100"/>
                  <a:pt x="9330266" y="11815233"/>
                  <a:pt x="9017000" y="11239500"/>
                </a:cubicBezTo>
                <a:cubicBezTo>
                  <a:pt x="9000066" y="11214100"/>
                  <a:pt x="8978900" y="11201400"/>
                  <a:pt x="8953500" y="11201400"/>
                </a:cubicBezTo>
                <a:cubicBezTo>
                  <a:pt x="8928100" y="11201400"/>
                  <a:pt x="8911166" y="11209866"/>
                  <a:pt x="8902700" y="11226800"/>
                </a:cubicBezTo>
                <a:cubicBezTo>
                  <a:pt x="8750300" y="11438466"/>
                  <a:pt x="8532283" y="11612033"/>
                  <a:pt x="8248650" y="11747500"/>
                </a:cubicBezTo>
                <a:cubicBezTo>
                  <a:pt x="7965016" y="11882966"/>
                  <a:pt x="7700433" y="11950700"/>
                  <a:pt x="7454900" y="11950700"/>
                </a:cubicBezTo>
                <a:cubicBezTo>
                  <a:pt x="7082366" y="11950700"/>
                  <a:pt x="6781800" y="11798300"/>
                  <a:pt x="6553200" y="11493500"/>
                </a:cubicBezTo>
                <a:cubicBezTo>
                  <a:pt x="6527800" y="11468100"/>
                  <a:pt x="6502400" y="11455400"/>
                  <a:pt x="6477000" y="11455400"/>
                </a:cubicBezTo>
                <a:cubicBezTo>
                  <a:pt x="6451600" y="11455400"/>
                  <a:pt x="6430433" y="11468100"/>
                  <a:pt x="6413500" y="11493500"/>
                </a:cubicBezTo>
                <a:cubicBezTo>
                  <a:pt x="6303433" y="11713633"/>
                  <a:pt x="6108700" y="11870266"/>
                  <a:pt x="5829300" y="11963400"/>
                </a:cubicBezTo>
                <a:cubicBezTo>
                  <a:pt x="5549900" y="12056533"/>
                  <a:pt x="5304366" y="12103100"/>
                  <a:pt x="5092700" y="12103100"/>
                </a:cubicBezTo>
                <a:cubicBezTo>
                  <a:pt x="4720166" y="12103100"/>
                  <a:pt x="4411133" y="11978216"/>
                  <a:pt x="4165600" y="11728450"/>
                </a:cubicBezTo>
                <a:cubicBezTo>
                  <a:pt x="3920066" y="11478683"/>
                  <a:pt x="3771900" y="11150600"/>
                  <a:pt x="3721100" y="10744200"/>
                </a:cubicBezTo>
                <a:cubicBezTo>
                  <a:pt x="3712633" y="10701866"/>
                  <a:pt x="3695700" y="10680700"/>
                  <a:pt x="3670300" y="10680700"/>
                </a:cubicBezTo>
                <a:cubicBezTo>
                  <a:pt x="3644900" y="10680700"/>
                  <a:pt x="3627966" y="10689166"/>
                  <a:pt x="3619500" y="10706100"/>
                </a:cubicBezTo>
                <a:cubicBezTo>
                  <a:pt x="3382433" y="11036300"/>
                  <a:pt x="3098800" y="11358033"/>
                  <a:pt x="2768600" y="11671300"/>
                </a:cubicBezTo>
                <a:cubicBezTo>
                  <a:pt x="2438400" y="11984566"/>
                  <a:pt x="2093383" y="12141200"/>
                  <a:pt x="1733550" y="12141200"/>
                </a:cubicBezTo>
                <a:cubicBezTo>
                  <a:pt x="1373716" y="12141200"/>
                  <a:pt x="1009650" y="11969750"/>
                  <a:pt x="641350" y="11626850"/>
                </a:cubicBezTo>
                <a:cubicBezTo>
                  <a:pt x="273050" y="11283950"/>
                  <a:pt x="88900" y="10953750"/>
                  <a:pt x="88900" y="10636250"/>
                </a:cubicBezTo>
                <a:cubicBezTo>
                  <a:pt x="88900" y="10318750"/>
                  <a:pt x="279400" y="9969500"/>
                  <a:pt x="660400" y="9588500"/>
                </a:cubicBezTo>
                <a:cubicBezTo>
                  <a:pt x="965200" y="9258300"/>
                  <a:pt x="1117600" y="9067800"/>
                  <a:pt x="1117600" y="9017000"/>
                </a:cubicBezTo>
                <a:cubicBezTo>
                  <a:pt x="1117600" y="8966200"/>
                  <a:pt x="1100666" y="8932334"/>
                  <a:pt x="1066800" y="8915400"/>
                </a:cubicBezTo>
                <a:cubicBezTo>
                  <a:pt x="863600" y="8830734"/>
                  <a:pt x="700616" y="8674100"/>
                  <a:pt x="577850" y="8445500"/>
                </a:cubicBezTo>
                <a:cubicBezTo>
                  <a:pt x="455083" y="8216900"/>
                  <a:pt x="393700" y="7952317"/>
                  <a:pt x="393700" y="7651750"/>
                </a:cubicBezTo>
                <a:cubicBezTo>
                  <a:pt x="393700" y="7351184"/>
                  <a:pt x="402166" y="7152217"/>
                  <a:pt x="419100" y="7054850"/>
                </a:cubicBezTo>
                <a:cubicBezTo>
                  <a:pt x="436033" y="6957484"/>
                  <a:pt x="444500" y="6889750"/>
                  <a:pt x="444500" y="6851650"/>
                </a:cubicBezTo>
                <a:cubicBezTo>
                  <a:pt x="444500" y="6813550"/>
                  <a:pt x="427566" y="6781800"/>
                  <a:pt x="393700" y="6756400"/>
                </a:cubicBezTo>
                <a:cubicBezTo>
                  <a:pt x="232833" y="6612467"/>
                  <a:pt x="127000" y="6398684"/>
                  <a:pt x="76200" y="6115050"/>
                </a:cubicBezTo>
                <a:cubicBezTo>
                  <a:pt x="25400" y="5831417"/>
                  <a:pt x="0" y="5541434"/>
                  <a:pt x="0" y="5245100"/>
                </a:cubicBezTo>
                <a:cubicBezTo>
                  <a:pt x="0" y="4948767"/>
                  <a:pt x="95250" y="4705350"/>
                  <a:pt x="285750" y="4514850"/>
                </a:cubicBezTo>
                <a:cubicBezTo>
                  <a:pt x="476250" y="4324350"/>
                  <a:pt x="778933" y="4195234"/>
                  <a:pt x="1193800" y="4127500"/>
                </a:cubicBezTo>
                <a:cubicBezTo>
                  <a:pt x="1236133" y="4119034"/>
                  <a:pt x="1257300" y="4110567"/>
                  <a:pt x="1257300" y="4102100"/>
                </a:cubicBezTo>
                <a:cubicBezTo>
                  <a:pt x="1257300" y="4093634"/>
                  <a:pt x="1236133" y="4085167"/>
                  <a:pt x="1193800" y="4076700"/>
                </a:cubicBezTo>
                <a:cubicBezTo>
                  <a:pt x="821266" y="4034367"/>
                  <a:pt x="558800" y="3909484"/>
                  <a:pt x="406400" y="3702050"/>
                </a:cubicBezTo>
                <a:cubicBezTo>
                  <a:pt x="254000" y="3494617"/>
                  <a:pt x="177800" y="3151717"/>
                  <a:pt x="177800" y="2673350"/>
                </a:cubicBezTo>
                <a:cubicBezTo>
                  <a:pt x="177800" y="2194984"/>
                  <a:pt x="273050" y="1854200"/>
                  <a:pt x="463550" y="1651000"/>
                </a:cubicBezTo>
                <a:cubicBezTo>
                  <a:pt x="654050" y="1447800"/>
                  <a:pt x="1007533" y="1346200"/>
                  <a:pt x="1524000" y="1346200"/>
                </a:cubicBezTo>
                <a:lnTo>
                  <a:pt x="1612900" y="1346200"/>
                </a:lnTo>
                <a:cubicBezTo>
                  <a:pt x="1680633" y="1346200"/>
                  <a:pt x="1714500" y="1308100"/>
                  <a:pt x="1714500" y="1231900"/>
                </a:cubicBezTo>
                <a:cubicBezTo>
                  <a:pt x="1731433" y="749300"/>
                  <a:pt x="1847850" y="427567"/>
                  <a:pt x="2063750" y="266700"/>
                </a:cubicBezTo>
                <a:cubicBezTo>
                  <a:pt x="2279650" y="105834"/>
                  <a:pt x="2656416" y="25400"/>
                  <a:pt x="3194050" y="25400"/>
                </a:cubicBezTo>
                <a:cubicBezTo>
                  <a:pt x="3731683" y="25400"/>
                  <a:pt x="4108450" y="99484"/>
                  <a:pt x="4324350" y="247650"/>
                </a:cubicBezTo>
                <a:cubicBezTo>
                  <a:pt x="4540250" y="395817"/>
                  <a:pt x="4656666" y="728134"/>
                  <a:pt x="4673600" y="1244600"/>
                </a:cubicBezTo>
                <a:cubicBezTo>
                  <a:pt x="4673600" y="1312334"/>
                  <a:pt x="4711700" y="1346200"/>
                  <a:pt x="4787900" y="1346200"/>
                </a:cubicBezTo>
                <a:lnTo>
                  <a:pt x="5080000" y="1371600"/>
                </a:lnTo>
                <a:cubicBezTo>
                  <a:pt x="5122333" y="1371600"/>
                  <a:pt x="5173133" y="1354667"/>
                  <a:pt x="5232400" y="1320800"/>
                </a:cubicBezTo>
                <a:cubicBezTo>
                  <a:pt x="5367866" y="1227667"/>
                  <a:pt x="5664200" y="1176867"/>
                  <a:pt x="6121400" y="1168400"/>
                </a:cubicBezTo>
                <a:cubicBezTo>
                  <a:pt x="6189133" y="1168400"/>
                  <a:pt x="6227233" y="1130300"/>
                  <a:pt x="6235700" y="1054100"/>
                </a:cubicBezTo>
                <a:cubicBezTo>
                  <a:pt x="6286500" y="613834"/>
                  <a:pt x="6436783" y="328084"/>
                  <a:pt x="6686550" y="196850"/>
                </a:cubicBezTo>
                <a:cubicBezTo>
                  <a:pt x="6936316" y="65617"/>
                  <a:pt x="7310966" y="0"/>
                  <a:pt x="7810500" y="0"/>
                </a:cubicBezTo>
                <a:cubicBezTo>
                  <a:pt x="8310033" y="0"/>
                  <a:pt x="8644466" y="82550"/>
                  <a:pt x="8813800" y="247650"/>
                </a:cubicBezTo>
                <a:cubicBezTo>
                  <a:pt x="8983133" y="412750"/>
                  <a:pt x="9080500" y="685800"/>
                  <a:pt x="9105900" y="1066800"/>
                </a:cubicBezTo>
                <a:cubicBezTo>
                  <a:pt x="9105900" y="1134534"/>
                  <a:pt x="9139766" y="1168400"/>
                  <a:pt x="9207500" y="1168400"/>
                </a:cubicBezTo>
                <a:lnTo>
                  <a:pt x="9271000" y="1168400"/>
                </a:lnTo>
                <a:cubicBezTo>
                  <a:pt x="9956800" y="1168400"/>
                  <a:pt x="10394950" y="1236134"/>
                  <a:pt x="10585450" y="1371600"/>
                </a:cubicBezTo>
                <a:cubicBezTo>
                  <a:pt x="10775950" y="1507067"/>
                  <a:pt x="10900833" y="1703917"/>
                  <a:pt x="10960100" y="1962150"/>
                </a:cubicBezTo>
                <a:cubicBezTo>
                  <a:pt x="11019366" y="2220384"/>
                  <a:pt x="11049000" y="2603500"/>
                  <a:pt x="11049000" y="3111500"/>
                </a:cubicBezTo>
                <a:close/>
                <a:moveTo>
                  <a:pt x="6388100" y="3898900"/>
                </a:moveTo>
                <a:lnTo>
                  <a:pt x="6121400" y="3911600"/>
                </a:lnTo>
                <a:lnTo>
                  <a:pt x="5600700" y="3873500"/>
                </a:lnTo>
                <a:cubicBezTo>
                  <a:pt x="5465233" y="3873500"/>
                  <a:pt x="5346700" y="3981450"/>
                  <a:pt x="5245100" y="4197350"/>
                </a:cubicBezTo>
                <a:cubicBezTo>
                  <a:pt x="5143500" y="4413250"/>
                  <a:pt x="5092700" y="4588934"/>
                  <a:pt x="5092700" y="4724400"/>
                </a:cubicBezTo>
                <a:cubicBezTo>
                  <a:pt x="5092700" y="4978400"/>
                  <a:pt x="5266266" y="5262034"/>
                  <a:pt x="5613400" y="5575300"/>
                </a:cubicBezTo>
                <a:cubicBezTo>
                  <a:pt x="5706533" y="5659967"/>
                  <a:pt x="5753100" y="5727700"/>
                  <a:pt x="5753100" y="5778500"/>
                </a:cubicBezTo>
                <a:cubicBezTo>
                  <a:pt x="5753100" y="5854700"/>
                  <a:pt x="5573183" y="6123517"/>
                  <a:pt x="5213350" y="6584950"/>
                </a:cubicBezTo>
                <a:cubicBezTo>
                  <a:pt x="4853516" y="7046384"/>
                  <a:pt x="4673600" y="7427384"/>
                  <a:pt x="4673600" y="7727950"/>
                </a:cubicBezTo>
                <a:cubicBezTo>
                  <a:pt x="4673600" y="8028517"/>
                  <a:pt x="4766733" y="8282517"/>
                  <a:pt x="4953000" y="8489950"/>
                </a:cubicBezTo>
                <a:cubicBezTo>
                  <a:pt x="5139266" y="8697384"/>
                  <a:pt x="5380566" y="8801100"/>
                  <a:pt x="5676900" y="8801100"/>
                </a:cubicBezTo>
                <a:cubicBezTo>
                  <a:pt x="6066366" y="8801100"/>
                  <a:pt x="6409266" y="8627534"/>
                  <a:pt x="6705600" y="8280400"/>
                </a:cubicBezTo>
                <a:cubicBezTo>
                  <a:pt x="7001933" y="7933267"/>
                  <a:pt x="7209366" y="7620000"/>
                  <a:pt x="7327900" y="7340600"/>
                </a:cubicBezTo>
                <a:cubicBezTo>
                  <a:pt x="7353300" y="7289800"/>
                  <a:pt x="7376583" y="7264400"/>
                  <a:pt x="7397750" y="7264400"/>
                </a:cubicBezTo>
                <a:cubicBezTo>
                  <a:pt x="7418916" y="7264400"/>
                  <a:pt x="7461250" y="7279217"/>
                  <a:pt x="7524750" y="7308850"/>
                </a:cubicBezTo>
                <a:cubicBezTo>
                  <a:pt x="7588250" y="7338484"/>
                  <a:pt x="7670800" y="7353300"/>
                  <a:pt x="7772400" y="7353300"/>
                </a:cubicBezTo>
                <a:cubicBezTo>
                  <a:pt x="7984066" y="7353300"/>
                  <a:pt x="8195733" y="7234767"/>
                  <a:pt x="8407400" y="6997700"/>
                </a:cubicBezTo>
                <a:cubicBezTo>
                  <a:pt x="8619066" y="6760634"/>
                  <a:pt x="8724900" y="6515100"/>
                  <a:pt x="8724900" y="6261100"/>
                </a:cubicBezTo>
                <a:cubicBezTo>
                  <a:pt x="8724900" y="6007100"/>
                  <a:pt x="8585200" y="5736167"/>
                  <a:pt x="8305800" y="5448300"/>
                </a:cubicBezTo>
                <a:cubicBezTo>
                  <a:pt x="8204200" y="5346700"/>
                  <a:pt x="8134350" y="5266267"/>
                  <a:pt x="8096250" y="5207000"/>
                </a:cubicBezTo>
                <a:cubicBezTo>
                  <a:pt x="8058150" y="5147734"/>
                  <a:pt x="8039100" y="5073650"/>
                  <a:pt x="8039100" y="4984750"/>
                </a:cubicBezTo>
                <a:cubicBezTo>
                  <a:pt x="8039100" y="4895850"/>
                  <a:pt x="8087783" y="4650317"/>
                  <a:pt x="8185150" y="4248150"/>
                </a:cubicBezTo>
                <a:cubicBezTo>
                  <a:pt x="8282516" y="3845984"/>
                  <a:pt x="8339666" y="3625850"/>
                  <a:pt x="8356600" y="3587750"/>
                </a:cubicBezTo>
                <a:cubicBezTo>
                  <a:pt x="8373533" y="3549650"/>
                  <a:pt x="8415866" y="3530600"/>
                  <a:pt x="8483600" y="3530600"/>
                </a:cubicBezTo>
                <a:cubicBezTo>
                  <a:pt x="8551333" y="3530600"/>
                  <a:pt x="8576733" y="3611034"/>
                  <a:pt x="8559800" y="3771900"/>
                </a:cubicBezTo>
                <a:lnTo>
                  <a:pt x="8470900" y="4876800"/>
                </a:lnTo>
                <a:cubicBezTo>
                  <a:pt x="8462433" y="4978400"/>
                  <a:pt x="8542866" y="5130800"/>
                  <a:pt x="8712200" y="5334000"/>
                </a:cubicBezTo>
                <a:cubicBezTo>
                  <a:pt x="8983133" y="5681134"/>
                  <a:pt x="9118600" y="5988050"/>
                  <a:pt x="9118600" y="6254750"/>
                </a:cubicBezTo>
                <a:cubicBezTo>
                  <a:pt x="9118600" y="6521450"/>
                  <a:pt x="9044516" y="6760634"/>
                  <a:pt x="8896350" y="6972300"/>
                </a:cubicBezTo>
                <a:cubicBezTo>
                  <a:pt x="8748183" y="7183967"/>
                  <a:pt x="8674100" y="7376584"/>
                  <a:pt x="8674100" y="7550150"/>
                </a:cubicBezTo>
                <a:cubicBezTo>
                  <a:pt x="8674100" y="7723717"/>
                  <a:pt x="8832850" y="7922684"/>
                  <a:pt x="9150350" y="8147050"/>
                </a:cubicBezTo>
                <a:cubicBezTo>
                  <a:pt x="9467850" y="8371417"/>
                  <a:pt x="9766300" y="8483600"/>
                  <a:pt x="10045700" y="8483600"/>
                </a:cubicBezTo>
                <a:cubicBezTo>
                  <a:pt x="10511366" y="8483600"/>
                  <a:pt x="10892366" y="8221134"/>
                  <a:pt x="11188700" y="7696200"/>
                </a:cubicBezTo>
                <a:cubicBezTo>
                  <a:pt x="11485033" y="7171267"/>
                  <a:pt x="11633200" y="6697134"/>
                  <a:pt x="11633200" y="6273800"/>
                </a:cubicBezTo>
                <a:cubicBezTo>
                  <a:pt x="11633200" y="6019800"/>
                  <a:pt x="11573933" y="5816600"/>
                  <a:pt x="11455400" y="5664200"/>
                </a:cubicBezTo>
                <a:cubicBezTo>
                  <a:pt x="11336866" y="5511800"/>
                  <a:pt x="11173883" y="5435600"/>
                  <a:pt x="10966450" y="5435600"/>
                </a:cubicBezTo>
                <a:cubicBezTo>
                  <a:pt x="10759016" y="5435600"/>
                  <a:pt x="10625666" y="5450417"/>
                  <a:pt x="10566400" y="5480050"/>
                </a:cubicBezTo>
                <a:cubicBezTo>
                  <a:pt x="10507133" y="5509684"/>
                  <a:pt x="10452100" y="5577417"/>
                  <a:pt x="10401300" y="5683250"/>
                </a:cubicBezTo>
                <a:cubicBezTo>
                  <a:pt x="10350500" y="5789084"/>
                  <a:pt x="10310283" y="5856817"/>
                  <a:pt x="10280650" y="5886450"/>
                </a:cubicBezTo>
                <a:cubicBezTo>
                  <a:pt x="10251016" y="5916084"/>
                  <a:pt x="10206566" y="5930900"/>
                  <a:pt x="10147300" y="5930900"/>
                </a:cubicBezTo>
                <a:cubicBezTo>
                  <a:pt x="10045700" y="5930900"/>
                  <a:pt x="9994900" y="5854700"/>
                  <a:pt x="9994900" y="5702300"/>
                </a:cubicBezTo>
                <a:cubicBezTo>
                  <a:pt x="9994900" y="5482167"/>
                  <a:pt x="10121900" y="5295900"/>
                  <a:pt x="10375900" y="5143500"/>
                </a:cubicBezTo>
                <a:cubicBezTo>
                  <a:pt x="10460566" y="5101167"/>
                  <a:pt x="10515600" y="5060950"/>
                  <a:pt x="10541000" y="5022850"/>
                </a:cubicBezTo>
                <a:cubicBezTo>
                  <a:pt x="10566400" y="4984750"/>
                  <a:pt x="10579100" y="4910667"/>
                  <a:pt x="10579100" y="4800600"/>
                </a:cubicBezTo>
                <a:lnTo>
                  <a:pt x="10579100" y="3111500"/>
                </a:lnTo>
                <a:cubicBezTo>
                  <a:pt x="10579100" y="2510367"/>
                  <a:pt x="10513483" y="2114550"/>
                  <a:pt x="10382250" y="1924050"/>
                </a:cubicBezTo>
                <a:cubicBezTo>
                  <a:pt x="10251016" y="1733550"/>
                  <a:pt x="9880600" y="1638300"/>
                  <a:pt x="9271000" y="1638300"/>
                </a:cubicBezTo>
                <a:lnTo>
                  <a:pt x="8763000" y="1638300"/>
                </a:lnTo>
                <a:cubicBezTo>
                  <a:pt x="8712200" y="1638300"/>
                  <a:pt x="8680450" y="1627717"/>
                  <a:pt x="8667750" y="1606550"/>
                </a:cubicBezTo>
                <a:cubicBezTo>
                  <a:pt x="8655050" y="1585384"/>
                  <a:pt x="8648700" y="1515534"/>
                  <a:pt x="8648700" y="1397000"/>
                </a:cubicBezTo>
                <a:cubicBezTo>
                  <a:pt x="8648700" y="1066800"/>
                  <a:pt x="8593666" y="831850"/>
                  <a:pt x="8483600" y="692150"/>
                </a:cubicBezTo>
                <a:cubicBezTo>
                  <a:pt x="8373533" y="552450"/>
                  <a:pt x="8134350" y="482600"/>
                  <a:pt x="7766050" y="482600"/>
                </a:cubicBezTo>
                <a:cubicBezTo>
                  <a:pt x="7397750" y="482600"/>
                  <a:pt x="7124700" y="537634"/>
                  <a:pt x="6946900" y="647700"/>
                </a:cubicBezTo>
                <a:cubicBezTo>
                  <a:pt x="6769100" y="757767"/>
                  <a:pt x="6680200" y="1045634"/>
                  <a:pt x="6680200" y="1511300"/>
                </a:cubicBezTo>
                <a:cubicBezTo>
                  <a:pt x="6680200" y="1595967"/>
                  <a:pt x="6642100" y="1638300"/>
                  <a:pt x="6565900" y="1638300"/>
                </a:cubicBezTo>
                <a:lnTo>
                  <a:pt x="6375400" y="1638300"/>
                </a:lnTo>
                <a:cubicBezTo>
                  <a:pt x="5926666" y="1638300"/>
                  <a:pt x="5647266" y="1689100"/>
                  <a:pt x="5537200" y="1790700"/>
                </a:cubicBezTo>
                <a:cubicBezTo>
                  <a:pt x="5427133" y="1892300"/>
                  <a:pt x="5372100" y="2154767"/>
                  <a:pt x="5372100" y="2578100"/>
                </a:cubicBezTo>
                <a:cubicBezTo>
                  <a:pt x="5372100" y="3001434"/>
                  <a:pt x="5425016" y="3266017"/>
                  <a:pt x="5530850" y="3371850"/>
                </a:cubicBezTo>
                <a:cubicBezTo>
                  <a:pt x="5636683" y="3477684"/>
                  <a:pt x="5918200" y="3530600"/>
                  <a:pt x="6375400" y="3530600"/>
                </a:cubicBezTo>
                <a:cubicBezTo>
                  <a:pt x="6493933" y="3530600"/>
                  <a:pt x="6553200" y="3558117"/>
                  <a:pt x="6553200" y="3613150"/>
                </a:cubicBezTo>
                <a:cubicBezTo>
                  <a:pt x="6553200" y="3668184"/>
                  <a:pt x="6540500" y="3735917"/>
                  <a:pt x="6515100" y="3816350"/>
                </a:cubicBezTo>
                <a:cubicBezTo>
                  <a:pt x="6489700" y="3896784"/>
                  <a:pt x="6447366" y="3924300"/>
                  <a:pt x="6388100" y="3898900"/>
                </a:cubicBezTo>
                <a:close/>
                <a:moveTo>
                  <a:pt x="4800600" y="3619500"/>
                </a:moveTo>
                <a:cubicBezTo>
                  <a:pt x="4978400" y="3619500"/>
                  <a:pt x="5067300" y="3560234"/>
                  <a:pt x="5067300" y="3441700"/>
                </a:cubicBezTo>
                <a:cubicBezTo>
                  <a:pt x="5067300" y="3399367"/>
                  <a:pt x="5052483" y="3323167"/>
                  <a:pt x="5022850" y="3213100"/>
                </a:cubicBezTo>
                <a:cubicBezTo>
                  <a:pt x="4993216" y="3103034"/>
                  <a:pt x="4978400" y="2927350"/>
                  <a:pt x="4978400" y="2686050"/>
                </a:cubicBezTo>
                <a:cubicBezTo>
                  <a:pt x="4978400" y="2444750"/>
                  <a:pt x="4982633" y="2286000"/>
                  <a:pt x="4991100" y="2209800"/>
                </a:cubicBezTo>
                <a:cubicBezTo>
                  <a:pt x="4999566" y="2133600"/>
                  <a:pt x="5003800" y="2063750"/>
                  <a:pt x="5003800" y="2000250"/>
                </a:cubicBezTo>
                <a:cubicBezTo>
                  <a:pt x="5003800" y="1936750"/>
                  <a:pt x="4982633" y="1890184"/>
                  <a:pt x="4940300" y="1860550"/>
                </a:cubicBezTo>
                <a:cubicBezTo>
                  <a:pt x="4897966" y="1830917"/>
                  <a:pt x="4826000" y="1816100"/>
                  <a:pt x="4724400" y="1816100"/>
                </a:cubicBezTo>
                <a:lnTo>
                  <a:pt x="4305300" y="1816100"/>
                </a:lnTo>
                <a:cubicBezTo>
                  <a:pt x="4237566" y="1816100"/>
                  <a:pt x="4203700" y="1782234"/>
                  <a:pt x="4203700" y="1714500"/>
                </a:cubicBezTo>
                <a:lnTo>
                  <a:pt x="4203700" y="1447800"/>
                </a:lnTo>
                <a:cubicBezTo>
                  <a:pt x="4203700" y="1032934"/>
                  <a:pt x="4131733" y="770467"/>
                  <a:pt x="3987800" y="660400"/>
                </a:cubicBezTo>
                <a:cubicBezTo>
                  <a:pt x="3843866" y="550334"/>
                  <a:pt x="3577166" y="495300"/>
                  <a:pt x="3187700" y="495300"/>
                </a:cubicBezTo>
                <a:cubicBezTo>
                  <a:pt x="2798233" y="495300"/>
                  <a:pt x="2533650" y="554567"/>
                  <a:pt x="2393950" y="673100"/>
                </a:cubicBezTo>
                <a:cubicBezTo>
                  <a:pt x="2254250" y="791634"/>
                  <a:pt x="2184400" y="1049867"/>
                  <a:pt x="2184400" y="1447800"/>
                </a:cubicBezTo>
                <a:lnTo>
                  <a:pt x="2184400" y="1714500"/>
                </a:lnTo>
                <a:cubicBezTo>
                  <a:pt x="2184400" y="1782234"/>
                  <a:pt x="2146300" y="1816100"/>
                  <a:pt x="2070100" y="1816100"/>
                </a:cubicBezTo>
                <a:lnTo>
                  <a:pt x="1524000" y="1816100"/>
                </a:lnTo>
                <a:cubicBezTo>
                  <a:pt x="1185333" y="1816100"/>
                  <a:pt x="954616" y="1881717"/>
                  <a:pt x="831850" y="2012950"/>
                </a:cubicBezTo>
                <a:cubicBezTo>
                  <a:pt x="709083" y="2144184"/>
                  <a:pt x="647700" y="2377017"/>
                  <a:pt x="647700" y="2711450"/>
                </a:cubicBezTo>
                <a:cubicBezTo>
                  <a:pt x="647700" y="3045884"/>
                  <a:pt x="711200" y="3280834"/>
                  <a:pt x="838200" y="3416300"/>
                </a:cubicBezTo>
                <a:cubicBezTo>
                  <a:pt x="965200" y="3551767"/>
                  <a:pt x="1193800" y="3619500"/>
                  <a:pt x="1524000" y="3619500"/>
                </a:cubicBezTo>
                <a:lnTo>
                  <a:pt x="2057400" y="3619500"/>
                </a:lnTo>
                <a:cubicBezTo>
                  <a:pt x="2142066" y="3619500"/>
                  <a:pt x="2184400" y="3649134"/>
                  <a:pt x="2184400" y="3708400"/>
                </a:cubicBezTo>
                <a:lnTo>
                  <a:pt x="2184400" y="4318000"/>
                </a:lnTo>
                <a:cubicBezTo>
                  <a:pt x="2184400" y="4402667"/>
                  <a:pt x="2146300" y="4453467"/>
                  <a:pt x="2070100" y="4470400"/>
                </a:cubicBezTo>
                <a:cubicBezTo>
                  <a:pt x="1519766" y="4538134"/>
                  <a:pt x="1157816" y="4599517"/>
                  <a:pt x="984250" y="4654550"/>
                </a:cubicBezTo>
                <a:cubicBezTo>
                  <a:pt x="810683" y="4709584"/>
                  <a:pt x="681566" y="4802717"/>
                  <a:pt x="596900" y="4933950"/>
                </a:cubicBezTo>
                <a:cubicBezTo>
                  <a:pt x="512233" y="5065184"/>
                  <a:pt x="469900" y="5242984"/>
                  <a:pt x="469900" y="5467350"/>
                </a:cubicBezTo>
                <a:cubicBezTo>
                  <a:pt x="469900" y="5691717"/>
                  <a:pt x="505883" y="5913967"/>
                  <a:pt x="577850" y="6134100"/>
                </a:cubicBezTo>
                <a:cubicBezTo>
                  <a:pt x="649816" y="6354234"/>
                  <a:pt x="846666" y="6464300"/>
                  <a:pt x="1168400" y="6464300"/>
                </a:cubicBezTo>
                <a:cubicBezTo>
                  <a:pt x="1337733" y="6464300"/>
                  <a:pt x="1526116" y="6443134"/>
                  <a:pt x="1733550" y="6400800"/>
                </a:cubicBezTo>
                <a:cubicBezTo>
                  <a:pt x="1940983" y="6358467"/>
                  <a:pt x="2067983" y="6337300"/>
                  <a:pt x="2114550" y="6337300"/>
                </a:cubicBezTo>
                <a:cubicBezTo>
                  <a:pt x="2161116" y="6337300"/>
                  <a:pt x="2184400" y="6371167"/>
                  <a:pt x="2184400" y="6438900"/>
                </a:cubicBezTo>
                <a:lnTo>
                  <a:pt x="2184400" y="6527800"/>
                </a:lnTo>
                <a:cubicBezTo>
                  <a:pt x="2184400" y="6595534"/>
                  <a:pt x="2169583" y="6646334"/>
                  <a:pt x="2139950" y="6680200"/>
                </a:cubicBezTo>
                <a:cubicBezTo>
                  <a:pt x="2110316" y="6714067"/>
                  <a:pt x="1932516" y="6756400"/>
                  <a:pt x="1606550" y="6807200"/>
                </a:cubicBezTo>
                <a:cubicBezTo>
                  <a:pt x="1280583" y="6858000"/>
                  <a:pt x="1075266" y="6923617"/>
                  <a:pt x="990600" y="7004050"/>
                </a:cubicBezTo>
                <a:cubicBezTo>
                  <a:pt x="905933" y="7084484"/>
                  <a:pt x="863600" y="7270750"/>
                  <a:pt x="863600" y="7562850"/>
                </a:cubicBezTo>
                <a:cubicBezTo>
                  <a:pt x="863600" y="7854950"/>
                  <a:pt x="918633" y="8085667"/>
                  <a:pt x="1028700" y="8255000"/>
                </a:cubicBezTo>
                <a:cubicBezTo>
                  <a:pt x="1138766" y="8424334"/>
                  <a:pt x="1259416" y="8509000"/>
                  <a:pt x="1390650" y="8509000"/>
                </a:cubicBezTo>
                <a:cubicBezTo>
                  <a:pt x="1521883" y="8509000"/>
                  <a:pt x="1638300" y="8462434"/>
                  <a:pt x="1739900" y="8369300"/>
                </a:cubicBezTo>
                <a:cubicBezTo>
                  <a:pt x="1926166" y="8199967"/>
                  <a:pt x="2135716" y="8115300"/>
                  <a:pt x="2368550" y="8115300"/>
                </a:cubicBezTo>
                <a:cubicBezTo>
                  <a:pt x="2601383" y="8115300"/>
                  <a:pt x="2840566" y="8176684"/>
                  <a:pt x="3086100" y="8299450"/>
                </a:cubicBezTo>
                <a:cubicBezTo>
                  <a:pt x="3331633" y="8422217"/>
                  <a:pt x="3526366" y="8483600"/>
                  <a:pt x="3670300" y="8483600"/>
                </a:cubicBezTo>
                <a:cubicBezTo>
                  <a:pt x="4025900" y="8483600"/>
                  <a:pt x="4203700" y="8216900"/>
                  <a:pt x="4203700" y="7683500"/>
                </a:cubicBezTo>
                <a:lnTo>
                  <a:pt x="4203700" y="5994400"/>
                </a:lnTo>
                <a:cubicBezTo>
                  <a:pt x="4203700" y="5935134"/>
                  <a:pt x="4212166" y="5899150"/>
                  <a:pt x="4229100" y="5886450"/>
                </a:cubicBezTo>
                <a:cubicBezTo>
                  <a:pt x="4246033" y="5873750"/>
                  <a:pt x="4330700" y="5844117"/>
                  <a:pt x="4483100" y="5797550"/>
                </a:cubicBezTo>
                <a:cubicBezTo>
                  <a:pt x="4635500" y="5750984"/>
                  <a:pt x="4756150" y="5717117"/>
                  <a:pt x="4845050" y="5695950"/>
                </a:cubicBezTo>
                <a:cubicBezTo>
                  <a:pt x="4933950" y="5674784"/>
                  <a:pt x="4978400" y="5636684"/>
                  <a:pt x="4978400" y="5581650"/>
                </a:cubicBezTo>
                <a:cubicBezTo>
                  <a:pt x="4978400" y="5526617"/>
                  <a:pt x="4927600" y="5422900"/>
                  <a:pt x="4826000" y="5270500"/>
                </a:cubicBezTo>
                <a:cubicBezTo>
                  <a:pt x="4724400" y="5118100"/>
                  <a:pt x="4673600" y="4963584"/>
                  <a:pt x="4673600" y="4806950"/>
                </a:cubicBezTo>
                <a:cubicBezTo>
                  <a:pt x="4673600" y="4650317"/>
                  <a:pt x="4707466" y="4495800"/>
                  <a:pt x="4775200" y="4343400"/>
                </a:cubicBezTo>
                <a:cubicBezTo>
                  <a:pt x="4842933" y="4191000"/>
                  <a:pt x="4876800" y="4076700"/>
                  <a:pt x="4876800" y="4000500"/>
                </a:cubicBezTo>
                <a:cubicBezTo>
                  <a:pt x="4876800" y="3924300"/>
                  <a:pt x="4832350" y="3886200"/>
                  <a:pt x="4743450" y="3886200"/>
                </a:cubicBezTo>
                <a:cubicBezTo>
                  <a:pt x="4654550" y="3886200"/>
                  <a:pt x="4559300" y="3901017"/>
                  <a:pt x="4457700" y="3930650"/>
                </a:cubicBezTo>
                <a:cubicBezTo>
                  <a:pt x="4356100" y="3960284"/>
                  <a:pt x="4288366" y="3975100"/>
                  <a:pt x="4254500" y="3975100"/>
                </a:cubicBezTo>
                <a:cubicBezTo>
                  <a:pt x="4220633" y="3975100"/>
                  <a:pt x="4203700" y="3949700"/>
                  <a:pt x="4203700" y="3898900"/>
                </a:cubicBezTo>
                <a:lnTo>
                  <a:pt x="4203700" y="3708400"/>
                </a:lnTo>
                <a:cubicBezTo>
                  <a:pt x="4203700" y="3649134"/>
                  <a:pt x="4241800" y="3619500"/>
                  <a:pt x="4318000" y="3619500"/>
                </a:cubicBezTo>
                <a:close/>
                <a:moveTo>
                  <a:pt x="4635500" y="6515100"/>
                </a:moveTo>
                <a:cubicBezTo>
                  <a:pt x="4635500" y="6557434"/>
                  <a:pt x="4643966" y="6578600"/>
                  <a:pt x="4660900" y="6578600"/>
                </a:cubicBezTo>
                <a:cubicBezTo>
                  <a:pt x="4677833" y="6578600"/>
                  <a:pt x="4739216" y="6506634"/>
                  <a:pt x="4845050" y="6362700"/>
                </a:cubicBezTo>
                <a:cubicBezTo>
                  <a:pt x="4950883" y="6218767"/>
                  <a:pt x="5005916" y="6138334"/>
                  <a:pt x="5010150" y="6121400"/>
                </a:cubicBezTo>
                <a:cubicBezTo>
                  <a:pt x="5014383" y="6104467"/>
                  <a:pt x="4984750" y="6106584"/>
                  <a:pt x="4921250" y="6127750"/>
                </a:cubicBezTo>
                <a:cubicBezTo>
                  <a:pt x="4857750" y="6148917"/>
                  <a:pt x="4794250" y="6163734"/>
                  <a:pt x="4730750" y="6172200"/>
                </a:cubicBezTo>
                <a:cubicBezTo>
                  <a:pt x="4667250" y="6180667"/>
                  <a:pt x="4635500" y="6218767"/>
                  <a:pt x="4635500" y="6286500"/>
                </a:cubicBezTo>
                <a:close/>
                <a:moveTo>
                  <a:pt x="8255000" y="7835900"/>
                </a:moveTo>
                <a:cubicBezTo>
                  <a:pt x="8255000" y="7759700"/>
                  <a:pt x="8229600" y="7721600"/>
                  <a:pt x="8178800" y="7721600"/>
                </a:cubicBezTo>
                <a:cubicBezTo>
                  <a:pt x="8153400" y="7721600"/>
                  <a:pt x="8100483" y="7730067"/>
                  <a:pt x="8020050" y="7747000"/>
                </a:cubicBezTo>
                <a:cubicBezTo>
                  <a:pt x="7939616" y="7763934"/>
                  <a:pt x="7869766" y="7772400"/>
                  <a:pt x="7810500" y="7772400"/>
                </a:cubicBezTo>
                <a:lnTo>
                  <a:pt x="7658100" y="7759700"/>
                </a:lnTo>
                <a:cubicBezTo>
                  <a:pt x="7581900" y="7759700"/>
                  <a:pt x="7543800" y="7789334"/>
                  <a:pt x="7543800" y="7848600"/>
                </a:cubicBezTo>
                <a:cubicBezTo>
                  <a:pt x="7543800" y="7882467"/>
                  <a:pt x="7573433" y="7899400"/>
                  <a:pt x="7632700" y="7899400"/>
                </a:cubicBezTo>
                <a:cubicBezTo>
                  <a:pt x="7734300" y="7899400"/>
                  <a:pt x="7869766" y="7971367"/>
                  <a:pt x="8039100" y="8115300"/>
                </a:cubicBezTo>
                <a:cubicBezTo>
                  <a:pt x="8047566" y="8123767"/>
                  <a:pt x="8062383" y="8128000"/>
                  <a:pt x="8083550" y="8128000"/>
                </a:cubicBezTo>
                <a:cubicBezTo>
                  <a:pt x="8104716" y="8128000"/>
                  <a:pt x="8125883" y="8104717"/>
                  <a:pt x="8147050" y="8058150"/>
                </a:cubicBezTo>
                <a:cubicBezTo>
                  <a:pt x="8168216" y="8011584"/>
                  <a:pt x="8191500" y="7971367"/>
                  <a:pt x="8216900" y="7937500"/>
                </a:cubicBezTo>
                <a:cubicBezTo>
                  <a:pt x="8242300" y="7903634"/>
                  <a:pt x="8255000" y="7869767"/>
                  <a:pt x="8255000" y="7835900"/>
                </a:cubicBezTo>
                <a:close/>
                <a:moveTo>
                  <a:pt x="10401300" y="11620500"/>
                </a:moveTo>
                <a:cubicBezTo>
                  <a:pt x="10680700" y="11620500"/>
                  <a:pt x="10936816" y="11516783"/>
                  <a:pt x="11169650" y="11309350"/>
                </a:cubicBezTo>
                <a:cubicBezTo>
                  <a:pt x="11402483" y="11101916"/>
                  <a:pt x="11518900" y="10877550"/>
                  <a:pt x="11518900" y="10636250"/>
                </a:cubicBezTo>
                <a:cubicBezTo>
                  <a:pt x="11518900" y="10394950"/>
                  <a:pt x="11459633" y="10145183"/>
                  <a:pt x="11341100" y="9886950"/>
                </a:cubicBezTo>
                <a:cubicBezTo>
                  <a:pt x="11222566" y="9628717"/>
                  <a:pt x="11093450" y="9410700"/>
                  <a:pt x="10953750" y="9232900"/>
                </a:cubicBezTo>
                <a:cubicBezTo>
                  <a:pt x="10814050" y="9055100"/>
                  <a:pt x="10701866" y="8951384"/>
                  <a:pt x="10617200" y="8921750"/>
                </a:cubicBezTo>
                <a:cubicBezTo>
                  <a:pt x="10532533" y="8892117"/>
                  <a:pt x="10363200" y="8877300"/>
                  <a:pt x="10109200" y="8877300"/>
                </a:cubicBezTo>
                <a:cubicBezTo>
                  <a:pt x="9753600" y="8877300"/>
                  <a:pt x="9402233" y="8763000"/>
                  <a:pt x="9055100" y="8534400"/>
                </a:cubicBezTo>
                <a:cubicBezTo>
                  <a:pt x="8860366" y="8407400"/>
                  <a:pt x="8716433" y="8343900"/>
                  <a:pt x="8623300" y="8343900"/>
                </a:cubicBezTo>
                <a:cubicBezTo>
                  <a:pt x="8530166" y="8343900"/>
                  <a:pt x="8483600" y="8496300"/>
                  <a:pt x="8483600" y="8801100"/>
                </a:cubicBezTo>
                <a:cubicBezTo>
                  <a:pt x="8483600" y="9021234"/>
                  <a:pt x="8576733" y="9296400"/>
                  <a:pt x="8763000" y="9626600"/>
                </a:cubicBezTo>
                <a:cubicBezTo>
                  <a:pt x="9008533" y="10033000"/>
                  <a:pt x="9173633" y="10363200"/>
                  <a:pt x="9258300" y="10617200"/>
                </a:cubicBezTo>
                <a:cubicBezTo>
                  <a:pt x="9351433" y="10938933"/>
                  <a:pt x="9501716" y="11186583"/>
                  <a:pt x="9709150" y="11360150"/>
                </a:cubicBezTo>
                <a:cubicBezTo>
                  <a:pt x="9916583" y="11533716"/>
                  <a:pt x="10147300" y="11620500"/>
                  <a:pt x="10401300" y="11620500"/>
                </a:cubicBezTo>
                <a:close/>
                <a:moveTo>
                  <a:pt x="8597900" y="10515600"/>
                </a:moveTo>
                <a:cubicBezTo>
                  <a:pt x="8597900" y="10236200"/>
                  <a:pt x="8515350" y="9893300"/>
                  <a:pt x="8350250" y="9486900"/>
                </a:cubicBezTo>
                <a:cubicBezTo>
                  <a:pt x="8185150" y="9080500"/>
                  <a:pt x="8032750" y="8792634"/>
                  <a:pt x="7893050" y="8623300"/>
                </a:cubicBezTo>
                <a:cubicBezTo>
                  <a:pt x="7753350" y="8453967"/>
                  <a:pt x="7600950" y="8369300"/>
                  <a:pt x="7435850" y="8369300"/>
                </a:cubicBezTo>
                <a:cubicBezTo>
                  <a:pt x="7270750" y="8369300"/>
                  <a:pt x="7103533" y="8449734"/>
                  <a:pt x="6934200" y="8610600"/>
                </a:cubicBezTo>
                <a:cubicBezTo>
                  <a:pt x="6764866" y="8771467"/>
                  <a:pt x="6608233" y="8885767"/>
                  <a:pt x="6464300" y="8953500"/>
                </a:cubicBezTo>
                <a:cubicBezTo>
                  <a:pt x="6320366" y="9021234"/>
                  <a:pt x="6248400" y="9160934"/>
                  <a:pt x="6248400" y="9372600"/>
                </a:cubicBezTo>
                <a:cubicBezTo>
                  <a:pt x="6248400" y="9533467"/>
                  <a:pt x="6309783" y="9747250"/>
                  <a:pt x="6432550" y="10013950"/>
                </a:cubicBezTo>
                <a:cubicBezTo>
                  <a:pt x="6555316" y="10280650"/>
                  <a:pt x="6673850" y="10589683"/>
                  <a:pt x="6788150" y="10941050"/>
                </a:cubicBezTo>
                <a:cubicBezTo>
                  <a:pt x="6902450" y="11292416"/>
                  <a:pt x="7133166" y="11468100"/>
                  <a:pt x="7480300" y="11468100"/>
                </a:cubicBezTo>
                <a:cubicBezTo>
                  <a:pt x="7700433" y="11468100"/>
                  <a:pt x="7941733" y="11387666"/>
                  <a:pt x="8204200" y="11226800"/>
                </a:cubicBezTo>
                <a:cubicBezTo>
                  <a:pt x="8466666" y="11065933"/>
                  <a:pt x="8597900" y="10828866"/>
                  <a:pt x="8597900" y="10515600"/>
                </a:cubicBezTo>
                <a:close/>
                <a:moveTo>
                  <a:pt x="1739900" y="11645900"/>
                </a:moveTo>
                <a:cubicBezTo>
                  <a:pt x="2019300" y="11645900"/>
                  <a:pt x="2300816" y="11497733"/>
                  <a:pt x="2584450" y="11201400"/>
                </a:cubicBezTo>
                <a:cubicBezTo>
                  <a:pt x="2868083" y="10905066"/>
                  <a:pt x="3111500" y="10615083"/>
                  <a:pt x="3314700" y="10331450"/>
                </a:cubicBezTo>
                <a:cubicBezTo>
                  <a:pt x="3517900" y="10047816"/>
                  <a:pt x="3619500" y="9783234"/>
                  <a:pt x="3619500" y="9537700"/>
                </a:cubicBezTo>
                <a:cubicBezTo>
                  <a:pt x="3619500" y="9215967"/>
                  <a:pt x="3473450" y="8964084"/>
                  <a:pt x="3181350" y="8782050"/>
                </a:cubicBezTo>
                <a:cubicBezTo>
                  <a:pt x="2889250" y="8600017"/>
                  <a:pt x="2631016" y="8509000"/>
                  <a:pt x="2406650" y="8509000"/>
                </a:cubicBezTo>
                <a:cubicBezTo>
                  <a:pt x="2182283" y="8509000"/>
                  <a:pt x="1972733" y="8648700"/>
                  <a:pt x="1778000" y="8928100"/>
                </a:cubicBezTo>
                <a:cubicBezTo>
                  <a:pt x="1515533" y="9309100"/>
                  <a:pt x="1255183" y="9632950"/>
                  <a:pt x="996950" y="9899650"/>
                </a:cubicBezTo>
                <a:cubicBezTo>
                  <a:pt x="738716" y="10166350"/>
                  <a:pt x="609600" y="10409766"/>
                  <a:pt x="609600" y="10629900"/>
                </a:cubicBezTo>
                <a:cubicBezTo>
                  <a:pt x="609600" y="10850033"/>
                  <a:pt x="736600" y="11074400"/>
                  <a:pt x="990600" y="11303000"/>
                </a:cubicBezTo>
                <a:cubicBezTo>
                  <a:pt x="1244600" y="11531600"/>
                  <a:pt x="1494366" y="11645900"/>
                  <a:pt x="1739900" y="11645900"/>
                </a:cubicBezTo>
                <a:close/>
                <a:moveTo>
                  <a:pt x="6083300" y="10693400"/>
                </a:moveTo>
                <a:cubicBezTo>
                  <a:pt x="6083300" y="10447866"/>
                  <a:pt x="6055783" y="10162116"/>
                  <a:pt x="6000750" y="9836150"/>
                </a:cubicBezTo>
                <a:cubicBezTo>
                  <a:pt x="5945716" y="9510184"/>
                  <a:pt x="5886450" y="9315450"/>
                  <a:pt x="5822950" y="9251950"/>
                </a:cubicBezTo>
                <a:cubicBezTo>
                  <a:pt x="5759450" y="9188450"/>
                  <a:pt x="5643033" y="9144000"/>
                  <a:pt x="5473700" y="9118600"/>
                </a:cubicBezTo>
                <a:cubicBezTo>
                  <a:pt x="5304366" y="9093200"/>
                  <a:pt x="5137150" y="9038167"/>
                  <a:pt x="4972050" y="8953500"/>
                </a:cubicBezTo>
                <a:cubicBezTo>
                  <a:pt x="4806950" y="8868834"/>
                  <a:pt x="4688416" y="8782050"/>
                  <a:pt x="4616450" y="8693150"/>
                </a:cubicBezTo>
                <a:cubicBezTo>
                  <a:pt x="4544483" y="8604250"/>
                  <a:pt x="4453466" y="8559800"/>
                  <a:pt x="4343400" y="8559800"/>
                </a:cubicBezTo>
                <a:cubicBezTo>
                  <a:pt x="4233333" y="8559800"/>
                  <a:pt x="4135966" y="8616950"/>
                  <a:pt x="4051300" y="8731250"/>
                </a:cubicBezTo>
                <a:cubicBezTo>
                  <a:pt x="3966633" y="8845550"/>
                  <a:pt x="3924300" y="8991600"/>
                  <a:pt x="3924300" y="9169400"/>
                </a:cubicBezTo>
                <a:cubicBezTo>
                  <a:pt x="3924300" y="9347200"/>
                  <a:pt x="3970866" y="9666817"/>
                  <a:pt x="4064000" y="10128250"/>
                </a:cubicBezTo>
                <a:cubicBezTo>
                  <a:pt x="4157133" y="10589683"/>
                  <a:pt x="4233333" y="10902950"/>
                  <a:pt x="4292600" y="11068050"/>
                </a:cubicBezTo>
                <a:cubicBezTo>
                  <a:pt x="4351866" y="11233150"/>
                  <a:pt x="4455583" y="11366500"/>
                  <a:pt x="4603750" y="11468100"/>
                </a:cubicBezTo>
                <a:cubicBezTo>
                  <a:pt x="4751916" y="11569700"/>
                  <a:pt x="4929716" y="11620500"/>
                  <a:pt x="5137150" y="11620500"/>
                </a:cubicBezTo>
                <a:cubicBezTo>
                  <a:pt x="5344583" y="11620500"/>
                  <a:pt x="5554133" y="11565466"/>
                  <a:pt x="5765800" y="11455400"/>
                </a:cubicBezTo>
                <a:cubicBezTo>
                  <a:pt x="5977466" y="11345333"/>
                  <a:pt x="6083300" y="11091333"/>
                  <a:pt x="6083300" y="106934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740" cap="flat" cmpd="sng">
            <a:solidFill>
              <a:srgbClr val="00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9" name="Freeform 129"/>
          <p:cNvSpPr/>
          <p:nvPr/>
        </p:nvSpPr>
        <p:spPr>
          <a:xfrm rot="0" flipH="0" flipV="0">
            <a:off x="4968411" y="2118995"/>
            <a:ext cx="656310" cy="642594"/>
          </a:xfrm>
          <a:custGeom>
            <a:pathLst>
              <a:path w="12153900" h="11899900">
                <a:moveTo>
                  <a:pt x="10845800" y="8483600"/>
                </a:moveTo>
                <a:cubicBezTo>
                  <a:pt x="10845800" y="8542867"/>
                  <a:pt x="10854266" y="8583084"/>
                  <a:pt x="10871200" y="8604250"/>
                </a:cubicBezTo>
                <a:cubicBezTo>
                  <a:pt x="10888133" y="8625417"/>
                  <a:pt x="10926233" y="8640234"/>
                  <a:pt x="10985500" y="8648700"/>
                </a:cubicBezTo>
                <a:cubicBezTo>
                  <a:pt x="11425766" y="8682567"/>
                  <a:pt x="11730566" y="8815917"/>
                  <a:pt x="11899900" y="9048750"/>
                </a:cubicBezTo>
                <a:cubicBezTo>
                  <a:pt x="12069233" y="9281584"/>
                  <a:pt x="12153900" y="9675283"/>
                  <a:pt x="12153900" y="10229850"/>
                </a:cubicBezTo>
                <a:cubicBezTo>
                  <a:pt x="12153900" y="10784416"/>
                  <a:pt x="12052300" y="11176000"/>
                  <a:pt x="11849100" y="11404600"/>
                </a:cubicBezTo>
                <a:cubicBezTo>
                  <a:pt x="11645900" y="11633200"/>
                  <a:pt x="11247966" y="11747500"/>
                  <a:pt x="10655300" y="11747500"/>
                </a:cubicBezTo>
                <a:lnTo>
                  <a:pt x="7505700" y="11747500"/>
                </a:lnTo>
                <a:cubicBezTo>
                  <a:pt x="7099300" y="11747500"/>
                  <a:pt x="6794500" y="11696700"/>
                  <a:pt x="6591300" y="11595100"/>
                </a:cubicBezTo>
                <a:cubicBezTo>
                  <a:pt x="6540500" y="11569700"/>
                  <a:pt x="6502400" y="11557000"/>
                  <a:pt x="6477000" y="11557000"/>
                </a:cubicBezTo>
                <a:cubicBezTo>
                  <a:pt x="6451600" y="11557000"/>
                  <a:pt x="6413500" y="11578166"/>
                  <a:pt x="6362700" y="11620500"/>
                </a:cubicBezTo>
                <a:cubicBezTo>
                  <a:pt x="6134100" y="11806766"/>
                  <a:pt x="5765800" y="11899900"/>
                  <a:pt x="5257800" y="11899900"/>
                </a:cubicBezTo>
                <a:cubicBezTo>
                  <a:pt x="4267200" y="11899900"/>
                  <a:pt x="3657600" y="11540066"/>
                  <a:pt x="3429000" y="10820400"/>
                </a:cubicBezTo>
                <a:cubicBezTo>
                  <a:pt x="3403600" y="10752666"/>
                  <a:pt x="3357033" y="10727266"/>
                  <a:pt x="3289300" y="10744200"/>
                </a:cubicBezTo>
                <a:cubicBezTo>
                  <a:pt x="2976033" y="10820400"/>
                  <a:pt x="2616200" y="10879666"/>
                  <a:pt x="2209800" y="10922000"/>
                </a:cubicBezTo>
                <a:cubicBezTo>
                  <a:pt x="1803400" y="10964333"/>
                  <a:pt x="1494366" y="10985500"/>
                  <a:pt x="1282700" y="10985500"/>
                </a:cubicBezTo>
                <a:cubicBezTo>
                  <a:pt x="927100" y="10985500"/>
                  <a:pt x="624416" y="10841566"/>
                  <a:pt x="374650" y="10553700"/>
                </a:cubicBezTo>
                <a:cubicBezTo>
                  <a:pt x="124883" y="10265833"/>
                  <a:pt x="0" y="9874250"/>
                  <a:pt x="0" y="9378950"/>
                </a:cubicBezTo>
                <a:cubicBezTo>
                  <a:pt x="0" y="8883650"/>
                  <a:pt x="74083" y="8536517"/>
                  <a:pt x="222250" y="8337550"/>
                </a:cubicBezTo>
                <a:cubicBezTo>
                  <a:pt x="370416" y="8138584"/>
                  <a:pt x="643466" y="7996767"/>
                  <a:pt x="1041400" y="7912100"/>
                </a:cubicBezTo>
                <a:cubicBezTo>
                  <a:pt x="1143000" y="7895167"/>
                  <a:pt x="1193800" y="7840134"/>
                  <a:pt x="1193800" y="7747000"/>
                </a:cubicBezTo>
                <a:lnTo>
                  <a:pt x="1193800" y="7239000"/>
                </a:lnTo>
                <a:cubicBezTo>
                  <a:pt x="1193800" y="7145867"/>
                  <a:pt x="1147233" y="7090834"/>
                  <a:pt x="1054100" y="7073900"/>
                </a:cubicBezTo>
                <a:cubicBezTo>
                  <a:pt x="469900" y="6913034"/>
                  <a:pt x="177800" y="6417734"/>
                  <a:pt x="177800" y="5588000"/>
                </a:cubicBezTo>
                <a:cubicBezTo>
                  <a:pt x="177800" y="4758267"/>
                  <a:pt x="469900" y="4258734"/>
                  <a:pt x="1054100" y="4089400"/>
                </a:cubicBezTo>
                <a:cubicBezTo>
                  <a:pt x="1147233" y="4064000"/>
                  <a:pt x="1193800" y="4013200"/>
                  <a:pt x="1193800" y="3937000"/>
                </a:cubicBezTo>
                <a:lnTo>
                  <a:pt x="1193800" y="3581400"/>
                </a:lnTo>
                <a:cubicBezTo>
                  <a:pt x="1193800" y="3513667"/>
                  <a:pt x="1151466" y="3475567"/>
                  <a:pt x="1066800" y="3467100"/>
                </a:cubicBezTo>
                <a:cubicBezTo>
                  <a:pt x="702733" y="3416300"/>
                  <a:pt x="442383" y="3280834"/>
                  <a:pt x="285750" y="3060700"/>
                </a:cubicBezTo>
                <a:cubicBezTo>
                  <a:pt x="129116" y="2840567"/>
                  <a:pt x="50800" y="2448984"/>
                  <a:pt x="50800" y="1885950"/>
                </a:cubicBezTo>
                <a:cubicBezTo>
                  <a:pt x="50800" y="1322917"/>
                  <a:pt x="162983" y="927100"/>
                  <a:pt x="387350" y="698500"/>
                </a:cubicBezTo>
                <a:cubicBezTo>
                  <a:pt x="611716" y="469900"/>
                  <a:pt x="982133" y="355600"/>
                  <a:pt x="1498600" y="355600"/>
                </a:cubicBezTo>
                <a:lnTo>
                  <a:pt x="3822700" y="355600"/>
                </a:lnTo>
                <a:cubicBezTo>
                  <a:pt x="4373033" y="355600"/>
                  <a:pt x="4758266" y="436034"/>
                  <a:pt x="4978400" y="596900"/>
                </a:cubicBezTo>
                <a:cubicBezTo>
                  <a:pt x="5020733" y="630767"/>
                  <a:pt x="5056716" y="647700"/>
                  <a:pt x="5086350" y="647700"/>
                </a:cubicBezTo>
                <a:cubicBezTo>
                  <a:pt x="5115983" y="647700"/>
                  <a:pt x="5143500" y="626534"/>
                  <a:pt x="5168900" y="584200"/>
                </a:cubicBezTo>
                <a:cubicBezTo>
                  <a:pt x="5431366" y="194734"/>
                  <a:pt x="5913966" y="0"/>
                  <a:pt x="6616700" y="0"/>
                </a:cubicBezTo>
                <a:cubicBezTo>
                  <a:pt x="7167033" y="0"/>
                  <a:pt x="7514166" y="101600"/>
                  <a:pt x="7658100" y="304800"/>
                </a:cubicBezTo>
                <a:cubicBezTo>
                  <a:pt x="7708900" y="372534"/>
                  <a:pt x="7770283" y="402167"/>
                  <a:pt x="7842250" y="393700"/>
                </a:cubicBezTo>
                <a:cubicBezTo>
                  <a:pt x="7914216" y="385234"/>
                  <a:pt x="8034866" y="381000"/>
                  <a:pt x="8204200" y="381000"/>
                </a:cubicBezTo>
                <a:lnTo>
                  <a:pt x="10579100" y="381000"/>
                </a:lnTo>
                <a:cubicBezTo>
                  <a:pt x="11188700" y="381000"/>
                  <a:pt x="11592983" y="495300"/>
                  <a:pt x="11791950" y="723900"/>
                </a:cubicBezTo>
                <a:cubicBezTo>
                  <a:pt x="11990916" y="952500"/>
                  <a:pt x="12090400" y="1339850"/>
                  <a:pt x="12090400" y="1885950"/>
                </a:cubicBezTo>
                <a:cubicBezTo>
                  <a:pt x="12090400" y="2432050"/>
                  <a:pt x="12014200" y="2821517"/>
                  <a:pt x="11861800" y="3054350"/>
                </a:cubicBezTo>
                <a:cubicBezTo>
                  <a:pt x="11709400" y="3287184"/>
                  <a:pt x="11430000" y="3424767"/>
                  <a:pt x="11023600" y="3467100"/>
                </a:cubicBezTo>
                <a:cubicBezTo>
                  <a:pt x="10947400" y="3475567"/>
                  <a:pt x="10898716" y="3488267"/>
                  <a:pt x="10877550" y="3505200"/>
                </a:cubicBezTo>
                <a:cubicBezTo>
                  <a:pt x="10856383" y="3522134"/>
                  <a:pt x="10845800" y="3564467"/>
                  <a:pt x="10845800" y="3632200"/>
                </a:cubicBezTo>
                <a:lnTo>
                  <a:pt x="10845800" y="4216400"/>
                </a:lnTo>
                <a:cubicBezTo>
                  <a:pt x="10845800" y="4275667"/>
                  <a:pt x="10854266" y="4311650"/>
                  <a:pt x="10871200" y="4324350"/>
                </a:cubicBezTo>
                <a:cubicBezTo>
                  <a:pt x="10888133" y="4337050"/>
                  <a:pt x="10930466" y="4351867"/>
                  <a:pt x="10998200" y="4368800"/>
                </a:cubicBezTo>
                <a:cubicBezTo>
                  <a:pt x="11379200" y="4428067"/>
                  <a:pt x="11643783" y="4572000"/>
                  <a:pt x="11791950" y="4800600"/>
                </a:cubicBezTo>
                <a:cubicBezTo>
                  <a:pt x="11940116" y="5029200"/>
                  <a:pt x="12014200" y="5393267"/>
                  <a:pt x="12014200" y="5892800"/>
                </a:cubicBezTo>
                <a:cubicBezTo>
                  <a:pt x="12014200" y="6392334"/>
                  <a:pt x="11940116" y="6758517"/>
                  <a:pt x="11791950" y="6991350"/>
                </a:cubicBezTo>
                <a:cubicBezTo>
                  <a:pt x="11643783" y="7224184"/>
                  <a:pt x="11383433" y="7366000"/>
                  <a:pt x="11010900" y="7416800"/>
                </a:cubicBezTo>
                <a:cubicBezTo>
                  <a:pt x="10951633" y="7425267"/>
                  <a:pt x="10909300" y="7440084"/>
                  <a:pt x="10883900" y="7461250"/>
                </a:cubicBezTo>
                <a:cubicBezTo>
                  <a:pt x="10858500" y="7482417"/>
                  <a:pt x="10845800" y="7526867"/>
                  <a:pt x="10845800" y="7594600"/>
                </a:cubicBezTo>
                <a:close/>
                <a:moveTo>
                  <a:pt x="10655300" y="11277600"/>
                </a:moveTo>
                <a:cubicBezTo>
                  <a:pt x="11061700" y="11277600"/>
                  <a:pt x="11334750" y="11199283"/>
                  <a:pt x="11474450" y="11042650"/>
                </a:cubicBezTo>
                <a:cubicBezTo>
                  <a:pt x="11614150" y="10886016"/>
                  <a:pt x="11684000" y="10604500"/>
                  <a:pt x="11684000" y="10198100"/>
                </a:cubicBezTo>
                <a:cubicBezTo>
                  <a:pt x="11684000" y="9791700"/>
                  <a:pt x="11614150" y="9508067"/>
                  <a:pt x="11474450" y="9347200"/>
                </a:cubicBezTo>
                <a:cubicBezTo>
                  <a:pt x="11334750" y="9186334"/>
                  <a:pt x="11061700" y="9105900"/>
                  <a:pt x="10655300" y="9105900"/>
                </a:cubicBezTo>
                <a:cubicBezTo>
                  <a:pt x="10469033" y="9105900"/>
                  <a:pt x="10375900" y="9012767"/>
                  <a:pt x="10375900" y="8826500"/>
                </a:cubicBezTo>
                <a:lnTo>
                  <a:pt x="10375900" y="7124700"/>
                </a:lnTo>
                <a:cubicBezTo>
                  <a:pt x="10375900" y="7031567"/>
                  <a:pt x="10418233" y="6985000"/>
                  <a:pt x="10502900" y="6985000"/>
                </a:cubicBezTo>
                <a:cubicBezTo>
                  <a:pt x="10917766" y="6985000"/>
                  <a:pt x="11195050" y="6904567"/>
                  <a:pt x="11334750" y="6743700"/>
                </a:cubicBezTo>
                <a:cubicBezTo>
                  <a:pt x="11474450" y="6582834"/>
                  <a:pt x="11544300" y="6301317"/>
                  <a:pt x="11544300" y="5899150"/>
                </a:cubicBezTo>
                <a:cubicBezTo>
                  <a:pt x="11544300" y="5496984"/>
                  <a:pt x="11472333" y="5215467"/>
                  <a:pt x="11328400" y="5054600"/>
                </a:cubicBezTo>
                <a:cubicBezTo>
                  <a:pt x="11184466" y="4893734"/>
                  <a:pt x="10909300" y="4813300"/>
                  <a:pt x="10502900" y="4813300"/>
                </a:cubicBezTo>
                <a:cubicBezTo>
                  <a:pt x="10418233" y="4813300"/>
                  <a:pt x="10375900" y="4754034"/>
                  <a:pt x="10375900" y="4635500"/>
                </a:cubicBezTo>
                <a:lnTo>
                  <a:pt x="10375900" y="3200400"/>
                </a:lnTo>
                <a:cubicBezTo>
                  <a:pt x="10375900" y="3115734"/>
                  <a:pt x="10390716" y="3064934"/>
                  <a:pt x="10420350" y="3048000"/>
                </a:cubicBezTo>
                <a:cubicBezTo>
                  <a:pt x="10449983" y="3031067"/>
                  <a:pt x="10502900" y="3022600"/>
                  <a:pt x="10579100" y="3022600"/>
                </a:cubicBezTo>
                <a:cubicBezTo>
                  <a:pt x="10993966" y="3022600"/>
                  <a:pt x="11271250" y="2942167"/>
                  <a:pt x="11410950" y="2781300"/>
                </a:cubicBezTo>
                <a:cubicBezTo>
                  <a:pt x="11550650" y="2620434"/>
                  <a:pt x="11620500" y="2336800"/>
                  <a:pt x="11620500" y="1930400"/>
                </a:cubicBezTo>
                <a:cubicBezTo>
                  <a:pt x="11620500" y="1524000"/>
                  <a:pt x="11550650" y="1242484"/>
                  <a:pt x="11410950" y="1085850"/>
                </a:cubicBezTo>
                <a:cubicBezTo>
                  <a:pt x="11271250" y="929217"/>
                  <a:pt x="10993966" y="850900"/>
                  <a:pt x="10579100" y="850900"/>
                </a:cubicBezTo>
                <a:lnTo>
                  <a:pt x="8204200" y="850900"/>
                </a:lnTo>
                <a:cubicBezTo>
                  <a:pt x="7789333" y="850900"/>
                  <a:pt x="7514166" y="929217"/>
                  <a:pt x="7378700" y="1085850"/>
                </a:cubicBezTo>
                <a:cubicBezTo>
                  <a:pt x="7243233" y="1242484"/>
                  <a:pt x="7175500" y="1524000"/>
                  <a:pt x="7175500" y="1930400"/>
                </a:cubicBezTo>
                <a:cubicBezTo>
                  <a:pt x="7175500" y="2336800"/>
                  <a:pt x="7245350" y="2620434"/>
                  <a:pt x="7385050" y="2781300"/>
                </a:cubicBezTo>
                <a:cubicBezTo>
                  <a:pt x="7524750" y="2942167"/>
                  <a:pt x="7797800" y="3022600"/>
                  <a:pt x="8204200" y="3022600"/>
                </a:cubicBezTo>
                <a:cubicBezTo>
                  <a:pt x="8271933" y="3022600"/>
                  <a:pt x="8305800" y="3094567"/>
                  <a:pt x="8305800" y="3238500"/>
                </a:cubicBezTo>
                <a:lnTo>
                  <a:pt x="8305800" y="4622800"/>
                </a:lnTo>
                <a:cubicBezTo>
                  <a:pt x="8305800" y="4707467"/>
                  <a:pt x="8288866" y="4760384"/>
                  <a:pt x="8255000" y="4781550"/>
                </a:cubicBezTo>
                <a:cubicBezTo>
                  <a:pt x="8221133" y="4802717"/>
                  <a:pt x="8157633" y="4813300"/>
                  <a:pt x="8064500" y="4813300"/>
                </a:cubicBezTo>
                <a:cubicBezTo>
                  <a:pt x="7971366" y="4813300"/>
                  <a:pt x="7912100" y="4802717"/>
                  <a:pt x="7886700" y="4781550"/>
                </a:cubicBezTo>
                <a:cubicBezTo>
                  <a:pt x="7861300" y="4760384"/>
                  <a:pt x="7848600" y="4711700"/>
                  <a:pt x="7848600" y="4635500"/>
                </a:cubicBezTo>
                <a:lnTo>
                  <a:pt x="7848600" y="3657600"/>
                </a:lnTo>
                <a:cubicBezTo>
                  <a:pt x="7848600" y="3564467"/>
                  <a:pt x="7840133" y="3498850"/>
                  <a:pt x="7823200" y="3460750"/>
                </a:cubicBezTo>
                <a:cubicBezTo>
                  <a:pt x="7806266" y="3422650"/>
                  <a:pt x="7763933" y="3395134"/>
                  <a:pt x="7696200" y="3378200"/>
                </a:cubicBezTo>
                <a:cubicBezTo>
                  <a:pt x="7349066" y="3318934"/>
                  <a:pt x="7109883" y="3181350"/>
                  <a:pt x="6978650" y="2965450"/>
                </a:cubicBezTo>
                <a:cubicBezTo>
                  <a:pt x="6847416" y="2749550"/>
                  <a:pt x="6781800" y="2381250"/>
                  <a:pt x="6781800" y="1860550"/>
                </a:cubicBezTo>
                <a:cubicBezTo>
                  <a:pt x="6781800" y="1339850"/>
                  <a:pt x="6870700" y="990600"/>
                  <a:pt x="7048500" y="812800"/>
                </a:cubicBezTo>
                <a:cubicBezTo>
                  <a:pt x="7107766" y="753534"/>
                  <a:pt x="7137400" y="698500"/>
                  <a:pt x="7137400" y="647700"/>
                </a:cubicBezTo>
                <a:cubicBezTo>
                  <a:pt x="7137400" y="529167"/>
                  <a:pt x="6976533" y="469900"/>
                  <a:pt x="6654800" y="469900"/>
                </a:cubicBezTo>
                <a:cubicBezTo>
                  <a:pt x="6223000" y="469900"/>
                  <a:pt x="5905500" y="556684"/>
                  <a:pt x="5702300" y="730250"/>
                </a:cubicBezTo>
                <a:cubicBezTo>
                  <a:pt x="5499100" y="903817"/>
                  <a:pt x="5397500" y="1149350"/>
                  <a:pt x="5397500" y="1466850"/>
                </a:cubicBezTo>
                <a:cubicBezTo>
                  <a:pt x="5397500" y="1784350"/>
                  <a:pt x="5410200" y="1974850"/>
                  <a:pt x="5435600" y="2038350"/>
                </a:cubicBezTo>
                <a:cubicBezTo>
                  <a:pt x="5461000" y="2101850"/>
                  <a:pt x="5528733" y="2142067"/>
                  <a:pt x="5638800" y="2159000"/>
                </a:cubicBezTo>
                <a:cubicBezTo>
                  <a:pt x="6019800" y="2218267"/>
                  <a:pt x="6290733" y="2357967"/>
                  <a:pt x="6451600" y="2578100"/>
                </a:cubicBezTo>
                <a:cubicBezTo>
                  <a:pt x="6612466" y="2798234"/>
                  <a:pt x="6692900" y="3128434"/>
                  <a:pt x="6692900" y="3568700"/>
                </a:cubicBezTo>
                <a:lnTo>
                  <a:pt x="6692900" y="6921500"/>
                </a:lnTo>
                <a:cubicBezTo>
                  <a:pt x="6692900" y="7835900"/>
                  <a:pt x="6176433" y="8293100"/>
                  <a:pt x="5143500" y="8293100"/>
                </a:cubicBezTo>
                <a:cubicBezTo>
                  <a:pt x="5084233" y="8293100"/>
                  <a:pt x="5035550" y="8312150"/>
                  <a:pt x="4997450" y="8350250"/>
                </a:cubicBezTo>
                <a:cubicBezTo>
                  <a:pt x="4959350" y="8388350"/>
                  <a:pt x="4874683" y="8515350"/>
                  <a:pt x="4743450" y="8731250"/>
                </a:cubicBezTo>
                <a:cubicBezTo>
                  <a:pt x="4612216" y="8947150"/>
                  <a:pt x="4389966" y="9249834"/>
                  <a:pt x="4076700" y="9639300"/>
                </a:cubicBezTo>
                <a:cubicBezTo>
                  <a:pt x="3915833" y="9842500"/>
                  <a:pt x="3835400" y="10079566"/>
                  <a:pt x="3835400" y="10350500"/>
                </a:cubicBezTo>
                <a:cubicBezTo>
                  <a:pt x="3835400" y="10621433"/>
                  <a:pt x="3947583" y="10869083"/>
                  <a:pt x="4171950" y="11093450"/>
                </a:cubicBezTo>
                <a:cubicBezTo>
                  <a:pt x="4396316" y="11317816"/>
                  <a:pt x="4790016" y="11430000"/>
                  <a:pt x="5353050" y="11430000"/>
                </a:cubicBezTo>
                <a:cubicBezTo>
                  <a:pt x="5916083" y="11430000"/>
                  <a:pt x="6197600" y="11264900"/>
                  <a:pt x="6197600" y="10934700"/>
                </a:cubicBezTo>
                <a:cubicBezTo>
                  <a:pt x="6197600" y="10917766"/>
                  <a:pt x="6191250" y="10820400"/>
                  <a:pt x="6178550" y="10642600"/>
                </a:cubicBezTo>
                <a:cubicBezTo>
                  <a:pt x="6165850" y="10464800"/>
                  <a:pt x="6159500" y="10316633"/>
                  <a:pt x="6159500" y="10198100"/>
                </a:cubicBezTo>
                <a:cubicBezTo>
                  <a:pt x="6159500" y="9707033"/>
                  <a:pt x="6220883" y="9349317"/>
                  <a:pt x="6343650" y="9124950"/>
                </a:cubicBezTo>
                <a:cubicBezTo>
                  <a:pt x="6466416" y="8900584"/>
                  <a:pt x="6747933" y="8767234"/>
                  <a:pt x="7188200" y="8724900"/>
                </a:cubicBezTo>
                <a:cubicBezTo>
                  <a:pt x="7315200" y="8716434"/>
                  <a:pt x="7404100" y="8684684"/>
                  <a:pt x="7454900" y="8629650"/>
                </a:cubicBezTo>
                <a:cubicBezTo>
                  <a:pt x="7505700" y="8574617"/>
                  <a:pt x="7550150" y="8447617"/>
                  <a:pt x="7588250" y="8248650"/>
                </a:cubicBezTo>
                <a:cubicBezTo>
                  <a:pt x="7626350" y="8049684"/>
                  <a:pt x="7675033" y="7696200"/>
                  <a:pt x="7734300" y="7188200"/>
                </a:cubicBezTo>
                <a:cubicBezTo>
                  <a:pt x="7742766" y="7078134"/>
                  <a:pt x="7818966" y="7023100"/>
                  <a:pt x="7962900" y="7023100"/>
                </a:cubicBezTo>
                <a:cubicBezTo>
                  <a:pt x="8106833" y="7023100"/>
                  <a:pt x="8195733" y="7035800"/>
                  <a:pt x="8229600" y="7061200"/>
                </a:cubicBezTo>
                <a:cubicBezTo>
                  <a:pt x="8263466" y="7086600"/>
                  <a:pt x="8280400" y="7141634"/>
                  <a:pt x="8280400" y="7226300"/>
                </a:cubicBezTo>
                <a:lnTo>
                  <a:pt x="8280400" y="8877300"/>
                </a:lnTo>
                <a:cubicBezTo>
                  <a:pt x="8280400" y="9029700"/>
                  <a:pt x="8216900" y="9105900"/>
                  <a:pt x="8089900" y="9105900"/>
                </a:cubicBezTo>
                <a:lnTo>
                  <a:pt x="7505700" y="9105900"/>
                </a:lnTo>
                <a:cubicBezTo>
                  <a:pt x="7124700" y="9105900"/>
                  <a:pt x="6870700" y="9177867"/>
                  <a:pt x="6743700" y="9321800"/>
                </a:cubicBezTo>
                <a:cubicBezTo>
                  <a:pt x="6616700" y="9465734"/>
                  <a:pt x="6553200" y="9753600"/>
                  <a:pt x="6553200" y="10185400"/>
                </a:cubicBezTo>
                <a:cubicBezTo>
                  <a:pt x="6553200" y="10617200"/>
                  <a:pt x="6616700" y="10907183"/>
                  <a:pt x="6743700" y="11055350"/>
                </a:cubicBezTo>
                <a:cubicBezTo>
                  <a:pt x="6870700" y="11203516"/>
                  <a:pt x="7124700" y="11277600"/>
                  <a:pt x="7505700" y="11277600"/>
                </a:cubicBezTo>
                <a:close/>
                <a:moveTo>
                  <a:pt x="3771900" y="3568700"/>
                </a:moveTo>
                <a:cubicBezTo>
                  <a:pt x="3771900" y="3153834"/>
                  <a:pt x="3835400" y="2840567"/>
                  <a:pt x="3962400" y="2628900"/>
                </a:cubicBezTo>
                <a:cubicBezTo>
                  <a:pt x="4089400" y="2417234"/>
                  <a:pt x="4305300" y="2273300"/>
                  <a:pt x="4610100" y="2197100"/>
                </a:cubicBezTo>
                <a:cubicBezTo>
                  <a:pt x="4720166" y="2163234"/>
                  <a:pt x="4792133" y="2118784"/>
                  <a:pt x="4826000" y="2063750"/>
                </a:cubicBezTo>
                <a:cubicBezTo>
                  <a:pt x="4859866" y="2008717"/>
                  <a:pt x="4876800" y="1854200"/>
                  <a:pt x="4876800" y="1600200"/>
                </a:cubicBezTo>
                <a:cubicBezTo>
                  <a:pt x="4876800" y="1346200"/>
                  <a:pt x="4809066" y="1153584"/>
                  <a:pt x="4673600" y="1022350"/>
                </a:cubicBezTo>
                <a:cubicBezTo>
                  <a:pt x="4538133" y="891117"/>
                  <a:pt x="4254500" y="825500"/>
                  <a:pt x="3822700" y="825500"/>
                </a:cubicBezTo>
                <a:lnTo>
                  <a:pt x="1498600" y="825500"/>
                </a:lnTo>
                <a:cubicBezTo>
                  <a:pt x="1151466" y="825500"/>
                  <a:pt x="901700" y="903817"/>
                  <a:pt x="749300" y="1060450"/>
                </a:cubicBezTo>
                <a:cubicBezTo>
                  <a:pt x="596900" y="1217084"/>
                  <a:pt x="520700" y="1511300"/>
                  <a:pt x="520700" y="1943100"/>
                </a:cubicBezTo>
                <a:cubicBezTo>
                  <a:pt x="520700" y="2374900"/>
                  <a:pt x="596900" y="2662767"/>
                  <a:pt x="749300" y="2806700"/>
                </a:cubicBezTo>
                <a:cubicBezTo>
                  <a:pt x="901700" y="2950634"/>
                  <a:pt x="1151466" y="3022600"/>
                  <a:pt x="1498600" y="3022600"/>
                </a:cubicBezTo>
                <a:cubicBezTo>
                  <a:pt x="1608666" y="3022600"/>
                  <a:pt x="1663700" y="3073400"/>
                  <a:pt x="1663700" y="3175000"/>
                </a:cubicBezTo>
                <a:lnTo>
                  <a:pt x="1663700" y="4330700"/>
                </a:lnTo>
                <a:cubicBezTo>
                  <a:pt x="1663700" y="4449234"/>
                  <a:pt x="1612900" y="4508500"/>
                  <a:pt x="1511300" y="4508500"/>
                </a:cubicBezTo>
                <a:cubicBezTo>
                  <a:pt x="935566" y="4508500"/>
                  <a:pt x="647700" y="4868334"/>
                  <a:pt x="647700" y="5588000"/>
                </a:cubicBezTo>
                <a:cubicBezTo>
                  <a:pt x="647700" y="6307667"/>
                  <a:pt x="935566" y="6667500"/>
                  <a:pt x="1511300" y="6667500"/>
                </a:cubicBezTo>
                <a:cubicBezTo>
                  <a:pt x="1612900" y="6667500"/>
                  <a:pt x="1663700" y="6726767"/>
                  <a:pt x="1663700" y="6845300"/>
                </a:cubicBezTo>
                <a:lnTo>
                  <a:pt x="1663700" y="8115300"/>
                </a:lnTo>
                <a:cubicBezTo>
                  <a:pt x="1663700" y="8199967"/>
                  <a:pt x="1642533" y="8255000"/>
                  <a:pt x="1600200" y="8280400"/>
                </a:cubicBezTo>
                <a:cubicBezTo>
                  <a:pt x="1557866" y="8305800"/>
                  <a:pt x="1477433" y="8326967"/>
                  <a:pt x="1358900" y="8343900"/>
                </a:cubicBezTo>
                <a:cubicBezTo>
                  <a:pt x="1020233" y="8394700"/>
                  <a:pt x="787400" y="8487834"/>
                  <a:pt x="660400" y="8623300"/>
                </a:cubicBezTo>
                <a:cubicBezTo>
                  <a:pt x="533400" y="8758767"/>
                  <a:pt x="469900" y="9008534"/>
                  <a:pt x="469900" y="9372600"/>
                </a:cubicBezTo>
                <a:cubicBezTo>
                  <a:pt x="469900" y="9736666"/>
                  <a:pt x="550333" y="10018183"/>
                  <a:pt x="711200" y="10217150"/>
                </a:cubicBezTo>
                <a:cubicBezTo>
                  <a:pt x="872066" y="10416116"/>
                  <a:pt x="1081616" y="10515600"/>
                  <a:pt x="1339850" y="10515600"/>
                </a:cubicBezTo>
                <a:cubicBezTo>
                  <a:pt x="1598083" y="10515600"/>
                  <a:pt x="1953683" y="10485966"/>
                  <a:pt x="2406650" y="10426700"/>
                </a:cubicBezTo>
                <a:cubicBezTo>
                  <a:pt x="2859616" y="10367433"/>
                  <a:pt x="3145366" y="10312400"/>
                  <a:pt x="3263900" y="10261600"/>
                </a:cubicBezTo>
                <a:cubicBezTo>
                  <a:pt x="3382433" y="10210800"/>
                  <a:pt x="3445933" y="10147300"/>
                  <a:pt x="3454400" y="10071100"/>
                </a:cubicBezTo>
                <a:cubicBezTo>
                  <a:pt x="3479800" y="9927166"/>
                  <a:pt x="3515783" y="9808633"/>
                  <a:pt x="3562350" y="9715500"/>
                </a:cubicBezTo>
                <a:cubicBezTo>
                  <a:pt x="3608916" y="9622367"/>
                  <a:pt x="3725333" y="9453034"/>
                  <a:pt x="3911600" y="9207500"/>
                </a:cubicBezTo>
                <a:cubicBezTo>
                  <a:pt x="4097866" y="8961967"/>
                  <a:pt x="4231216" y="8779934"/>
                  <a:pt x="4311650" y="8661400"/>
                </a:cubicBezTo>
                <a:cubicBezTo>
                  <a:pt x="4392083" y="8542867"/>
                  <a:pt x="4432300" y="8441267"/>
                  <a:pt x="4432300" y="8356600"/>
                </a:cubicBezTo>
                <a:cubicBezTo>
                  <a:pt x="4432300" y="8178800"/>
                  <a:pt x="4237566" y="8072967"/>
                  <a:pt x="3848100" y="8039100"/>
                </a:cubicBezTo>
                <a:cubicBezTo>
                  <a:pt x="3788833" y="8039100"/>
                  <a:pt x="3759200" y="7992534"/>
                  <a:pt x="3759200" y="7899400"/>
                </a:cubicBezTo>
                <a:lnTo>
                  <a:pt x="3759200" y="6819900"/>
                </a:lnTo>
                <a:cubicBezTo>
                  <a:pt x="3759200" y="6718300"/>
                  <a:pt x="3793066" y="6667500"/>
                  <a:pt x="3860800" y="6667500"/>
                </a:cubicBezTo>
                <a:cubicBezTo>
                  <a:pt x="4047066" y="6667500"/>
                  <a:pt x="4207933" y="6563784"/>
                  <a:pt x="4343400" y="6356350"/>
                </a:cubicBezTo>
                <a:cubicBezTo>
                  <a:pt x="4478866" y="6148917"/>
                  <a:pt x="4546600" y="5890684"/>
                  <a:pt x="4546600" y="5581650"/>
                </a:cubicBezTo>
                <a:cubicBezTo>
                  <a:pt x="4546600" y="5272617"/>
                  <a:pt x="4480983" y="5016500"/>
                  <a:pt x="4349750" y="4813300"/>
                </a:cubicBezTo>
                <a:cubicBezTo>
                  <a:pt x="4218516" y="4610100"/>
                  <a:pt x="4055533" y="4508500"/>
                  <a:pt x="3860800" y="4508500"/>
                </a:cubicBezTo>
                <a:cubicBezTo>
                  <a:pt x="3801533" y="4508500"/>
                  <a:pt x="3771900" y="4445000"/>
                  <a:pt x="3771900" y="4318000"/>
                </a:cubicBezTo>
                <a:close/>
                <a:moveTo>
                  <a:pt x="6299200" y="6921500"/>
                </a:moveTo>
                <a:lnTo>
                  <a:pt x="6299200" y="3568700"/>
                </a:lnTo>
                <a:cubicBezTo>
                  <a:pt x="6299200" y="3187700"/>
                  <a:pt x="6214533" y="2918884"/>
                  <a:pt x="6045200" y="2762250"/>
                </a:cubicBezTo>
                <a:cubicBezTo>
                  <a:pt x="5875866" y="2605617"/>
                  <a:pt x="5602816" y="2527300"/>
                  <a:pt x="5226050" y="2527300"/>
                </a:cubicBezTo>
                <a:cubicBezTo>
                  <a:pt x="4849283" y="2527300"/>
                  <a:pt x="4578350" y="2603500"/>
                  <a:pt x="4413250" y="2755900"/>
                </a:cubicBezTo>
                <a:cubicBezTo>
                  <a:pt x="4248150" y="2908300"/>
                  <a:pt x="4165600" y="3147484"/>
                  <a:pt x="4165600" y="3473450"/>
                </a:cubicBezTo>
                <a:cubicBezTo>
                  <a:pt x="4165600" y="3799417"/>
                  <a:pt x="4178300" y="4000500"/>
                  <a:pt x="4203700" y="4076700"/>
                </a:cubicBezTo>
                <a:cubicBezTo>
                  <a:pt x="4229100" y="4152900"/>
                  <a:pt x="4311650" y="4241800"/>
                  <a:pt x="4451350" y="4343400"/>
                </a:cubicBezTo>
                <a:cubicBezTo>
                  <a:pt x="4591050" y="4445000"/>
                  <a:pt x="4707466" y="4610100"/>
                  <a:pt x="4800600" y="4838700"/>
                </a:cubicBezTo>
                <a:cubicBezTo>
                  <a:pt x="4893733" y="5067300"/>
                  <a:pt x="4940300" y="5317067"/>
                  <a:pt x="4940300" y="5588000"/>
                </a:cubicBezTo>
                <a:cubicBezTo>
                  <a:pt x="4940300" y="5858934"/>
                  <a:pt x="4889500" y="6108700"/>
                  <a:pt x="4787900" y="6337300"/>
                </a:cubicBezTo>
                <a:cubicBezTo>
                  <a:pt x="4686300" y="6565900"/>
                  <a:pt x="4557183" y="6739467"/>
                  <a:pt x="4400550" y="6858000"/>
                </a:cubicBezTo>
                <a:cubicBezTo>
                  <a:pt x="4243916" y="6976534"/>
                  <a:pt x="4165600" y="7092950"/>
                  <a:pt x="4165600" y="7207250"/>
                </a:cubicBezTo>
                <a:cubicBezTo>
                  <a:pt x="4165600" y="7321550"/>
                  <a:pt x="4233333" y="7465484"/>
                  <a:pt x="4368800" y="7639050"/>
                </a:cubicBezTo>
                <a:cubicBezTo>
                  <a:pt x="4504266" y="7812617"/>
                  <a:pt x="4762500" y="7899400"/>
                  <a:pt x="5143500" y="7899400"/>
                </a:cubicBezTo>
                <a:cubicBezTo>
                  <a:pt x="5913966" y="7899400"/>
                  <a:pt x="6299200" y="7573434"/>
                  <a:pt x="6299200" y="69215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740" cap="flat" cmpd="sng">
            <a:solidFill>
              <a:srgbClr val="00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0" name="Freeform 130"/>
          <p:cNvSpPr/>
          <p:nvPr/>
        </p:nvSpPr>
        <p:spPr>
          <a:xfrm rot="0" flipH="0" flipV="0">
            <a:off x="5653868" y="2106651"/>
            <a:ext cx="656310" cy="656310"/>
          </a:xfrm>
          <a:custGeom>
            <a:pathLst>
              <a:path w="12153900" h="12153900">
                <a:moveTo>
                  <a:pt x="11201400" y="5295900"/>
                </a:moveTo>
                <a:cubicBezTo>
                  <a:pt x="11201400" y="5397500"/>
                  <a:pt x="11239500" y="5456767"/>
                  <a:pt x="11315700" y="5473700"/>
                </a:cubicBezTo>
                <a:cubicBezTo>
                  <a:pt x="11874500" y="5634567"/>
                  <a:pt x="12153900" y="6151034"/>
                  <a:pt x="12153900" y="7023100"/>
                </a:cubicBezTo>
                <a:cubicBezTo>
                  <a:pt x="12153900" y="7895167"/>
                  <a:pt x="11866033" y="8420100"/>
                  <a:pt x="11290300" y="8597900"/>
                </a:cubicBezTo>
                <a:cubicBezTo>
                  <a:pt x="11231033" y="8623300"/>
                  <a:pt x="11201400" y="8691034"/>
                  <a:pt x="11201400" y="8801100"/>
                </a:cubicBezTo>
                <a:lnTo>
                  <a:pt x="11201400" y="10769600"/>
                </a:lnTo>
                <a:cubicBezTo>
                  <a:pt x="11201400" y="11684000"/>
                  <a:pt x="10676466" y="12141200"/>
                  <a:pt x="9626600" y="12141200"/>
                </a:cubicBezTo>
                <a:cubicBezTo>
                  <a:pt x="8576733" y="12141200"/>
                  <a:pt x="8051800" y="11688233"/>
                  <a:pt x="8051800" y="10782300"/>
                </a:cubicBezTo>
                <a:lnTo>
                  <a:pt x="8051800" y="8763000"/>
                </a:lnTo>
                <a:cubicBezTo>
                  <a:pt x="8051800" y="8712200"/>
                  <a:pt x="8034866" y="8671984"/>
                  <a:pt x="8001000" y="8642350"/>
                </a:cubicBezTo>
                <a:cubicBezTo>
                  <a:pt x="7967133" y="8612717"/>
                  <a:pt x="7941733" y="8597900"/>
                  <a:pt x="7924800" y="8597900"/>
                </a:cubicBezTo>
                <a:cubicBezTo>
                  <a:pt x="7907866" y="8597900"/>
                  <a:pt x="7895166" y="8619067"/>
                  <a:pt x="7886700" y="8661400"/>
                </a:cubicBezTo>
                <a:cubicBezTo>
                  <a:pt x="7844366" y="9194800"/>
                  <a:pt x="7753350" y="9698567"/>
                  <a:pt x="7613650" y="10172700"/>
                </a:cubicBezTo>
                <a:cubicBezTo>
                  <a:pt x="7473950" y="10646833"/>
                  <a:pt x="7340600" y="11017250"/>
                  <a:pt x="7213600" y="11283950"/>
                </a:cubicBezTo>
                <a:cubicBezTo>
                  <a:pt x="7086600" y="11550650"/>
                  <a:pt x="6879166" y="11762316"/>
                  <a:pt x="6591300" y="11918950"/>
                </a:cubicBezTo>
                <a:cubicBezTo>
                  <a:pt x="6303433" y="12075583"/>
                  <a:pt x="5990166" y="12153900"/>
                  <a:pt x="5651500" y="12153900"/>
                </a:cubicBezTo>
                <a:cubicBezTo>
                  <a:pt x="5312833" y="12153900"/>
                  <a:pt x="4969933" y="12050183"/>
                  <a:pt x="4622800" y="11842750"/>
                </a:cubicBezTo>
                <a:cubicBezTo>
                  <a:pt x="4275666" y="11635316"/>
                  <a:pt x="4055533" y="11434233"/>
                  <a:pt x="3962400" y="11239500"/>
                </a:cubicBezTo>
                <a:cubicBezTo>
                  <a:pt x="3937000" y="11180233"/>
                  <a:pt x="3911600" y="11150600"/>
                  <a:pt x="3886200" y="11150600"/>
                </a:cubicBezTo>
                <a:cubicBezTo>
                  <a:pt x="3860800" y="11150600"/>
                  <a:pt x="3831166" y="11159066"/>
                  <a:pt x="3797300" y="11176000"/>
                </a:cubicBezTo>
                <a:cubicBezTo>
                  <a:pt x="2967566" y="11607800"/>
                  <a:pt x="2508250" y="11836400"/>
                  <a:pt x="2419350" y="11861800"/>
                </a:cubicBezTo>
                <a:cubicBezTo>
                  <a:pt x="2330450" y="11887200"/>
                  <a:pt x="2235200" y="11899900"/>
                  <a:pt x="2133600" y="11899900"/>
                </a:cubicBezTo>
                <a:cubicBezTo>
                  <a:pt x="1837266" y="11899900"/>
                  <a:pt x="1583266" y="11775016"/>
                  <a:pt x="1371600" y="11525250"/>
                </a:cubicBezTo>
                <a:cubicBezTo>
                  <a:pt x="1159933" y="11275483"/>
                  <a:pt x="1062566" y="10960100"/>
                  <a:pt x="1079500" y="10579100"/>
                </a:cubicBezTo>
                <a:lnTo>
                  <a:pt x="1244600" y="6172200"/>
                </a:lnTo>
                <a:cubicBezTo>
                  <a:pt x="1244600" y="6121400"/>
                  <a:pt x="1202266" y="6096000"/>
                  <a:pt x="1117600" y="6096000"/>
                </a:cubicBezTo>
                <a:cubicBezTo>
                  <a:pt x="677333" y="6079067"/>
                  <a:pt x="381000" y="5962650"/>
                  <a:pt x="228600" y="5746750"/>
                </a:cubicBezTo>
                <a:cubicBezTo>
                  <a:pt x="76200" y="5530850"/>
                  <a:pt x="0" y="5149850"/>
                  <a:pt x="0" y="4603750"/>
                </a:cubicBezTo>
                <a:cubicBezTo>
                  <a:pt x="0" y="4057650"/>
                  <a:pt x="84666" y="3678767"/>
                  <a:pt x="254000" y="3467100"/>
                </a:cubicBezTo>
                <a:cubicBezTo>
                  <a:pt x="423333" y="3255434"/>
                  <a:pt x="774700" y="3149600"/>
                  <a:pt x="1308100" y="3149600"/>
                </a:cubicBezTo>
                <a:lnTo>
                  <a:pt x="1371600" y="3149600"/>
                </a:lnTo>
                <a:cubicBezTo>
                  <a:pt x="1413933" y="3149600"/>
                  <a:pt x="1435100" y="3136900"/>
                  <a:pt x="1435100" y="3111500"/>
                </a:cubicBezTo>
                <a:cubicBezTo>
                  <a:pt x="1435100" y="3077634"/>
                  <a:pt x="1278466" y="2870200"/>
                  <a:pt x="965200" y="2489200"/>
                </a:cubicBezTo>
                <a:cubicBezTo>
                  <a:pt x="651933" y="2108200"/>
                  <a:pt x="495300" y="1769534"/>
                  <a:pt x="495300" y="1473200"/>
                </a:cubicBezTo>
                <a:cubicBezTo>
                  <a:pt x="495300" y="1176867"/>
                  <a:pt x="675216" y="857250"/>
                  <a:pt x="1035050" y="514350"/>
                </a:cubicBezTo>
                <a:cubicBezTo>
                  <a:pt x="1394883" y="171450"/>
                  <a:pt x="1756833" y="0"/>
                  <a:pt x="2120900" y="0"/>
                </a:cubicBezTo>
                <a:cubicBezTo>
                  <a:pt x="2484966" y="0"/>
                  <a:pt x="2794000" y="107950"/>
                  <a:pt x="3048000" y="323850"/>
                </a:cubicBezTo>
                <a:cubicBezTo>
                  <a:pt x="3302000" y="539750"/>
                  <a:pt x="3558116" y="821267"/>
                  <a:pt x="3816350" y="1168400"/>
                </a:cubicBezTo>
                <a:cubicBezTo>
                  <a:pt x="4074583" y="1515534"/>
                  <a:pt x="4241800" y="1761067"/>
                  <a:pt x="4318000" y="1905000"/>
                </a:cubicBezTo>
                <a:cubicBezTo>
                  <a:pt x="4343400" y="1955800"/>
                  <a:pt x="4368800" y="1981200"/>
                  <a:pt x="4394200" y="1981200"/>
                </a:cubicBezTo>
                <a:cubicBezTo>
                  <a:pt x="4419600" y="1981200"/>
                  <a:pt x="4453466" y="1968500"/>
                  <a:pt x="4495800" y="1943100"/>
                </a:cubicBezTo>
                <a:cubicBezTo>
                  <a:pt x="4580466" y="1875367"/>
                  <a:pt x="4694766" y="1828800"/>
                  <a:pt x="4838700" y="1803400"/>
                </a:cubicBezTo>
                <a:cubicBezTo>
                  <a:pt x="4881033" y="1786467"/>
                  <a:pt x="4902200" y="1739900"/>
                  <a:pt x="4902200" y="1663700"/>
                </a:cubicBezTo>
                <a:lnTo>
                  <a:pt x="4902200" y="1282700"/>
                </a:lnTo>
                <a:cubicBezTo>
                  <a:pt x="4902200" y="833967"/>
                  <a:pt x="5031316" y="508000"/>
                  <a:pt x="5289550" y="304800"/>
                </a:cubicBezTo>
                <a:cubicBezTo>
                  <a:pt x="5547783" y="101600"/>
                  <a:pt x="5962650" y="0"/>
                  <a:pt x="6534150" y="0"/>
                </a:cubicBezTo>
                <a:cubicBezTo>
                  <a:pt x="7105650" y="0"/>
                  <a:pt x="7569200" y="156634"/>
                  <a:pt x="7924800" y="469900"/>
                </a:cubicBezTo>
                <a:cubicBezTo>
                  <a:pt x="7950200" y="495300"/>
                  <a:pt x="7975600" y="508000"/>
                  <a:pt x="8001000" y="508000"/>
                </a:cubicBezTo>
                <a:cubicBezTo>
                  <a:pt x="8026400" y="508000"/>
                  <a:pt x="8056033" y="491067"/>
                  <a:pt x="8089900" y="457200"/>
                </a:cubicBezTo>
                <a:cubicBezTo>
                  <a:pt x="8377766" y="152400"/>
                  <a:pt x="8834966" y="0"/>
                  <a:pt x="9461500" y="0"/>
                </a:cubicBezTo>
                <a:cubicBezTo>
                  <a:pt x="10088033" y="0"/>
                  <a:pt x="10528300" y="93134"/>
                  <a:pt x="10782300" y="279400"/>
                </a:cubicBezTo>
                <a:cubicBezTo>
                  <a:pt x="11036300" y="465667"/>
                  <a:pt x="11163300" y="774700"/>
                  <a:pt x="11163300" y="1206500"/>
                </a:cubicBezTo>
                <a:lnTo>
                  <a:pt x="11163300" y="1676400"/>
                </a:lnTo>
                <a:cubicBezTo>
                  <a:pt x="11163300" y="1778000"/>
                  <a:pt x="11197166" y="1841500"/>
                  <a:pt x="11264900" y="1866900"/>
                </a:cubicBezTo>
                <a:cubicBezTo>
                  <a:pt x="11501966" y="1976967"/>
                  <a:pt x="11690350" y="2163234"/>
                  <a:pt x="11830050" y="2425700"/>
                </a:cubicBezTo>
                <a:cubicBezTo>
                  <a:pt x="11969750" y="2688167"/>
                  <a:pt x="12039600" y="2995084"/>
                  <a:pt x="12039600" y="3346450"/>
                </a:cubicBezTo>
                <a:cubicBezTo>
                  <a:pt x="12039600" y="3697817"/>
                  <a:pt x="11971866" y="4006850"/>
                  <a:pt x="11836400" y="4273550"/>
                </a:cubicBezTo>
                <a:cubicBezTo>
                  <a:pt x="11700933" y="4540250"/>
                  <a:pt x="11523133" y="4741334"/>
                  <a:pt x="11303000" y="4876800"/>
                </a:cubicBezTo>
                <a:cubicBezTo>
                  <a:pt x="11235266" y="4919134"/>
                  <a:pt x="11201400" y="4982634"/>
                  <a:pt x="11201400" y="5067300"/>
                </a:cubicBezTo>
                <a:close/>
                <a:moveTo>
                  <a:pt x="4000500" y="2514600"/>
                </a:moveTo>
                <a:cubicBezTo>
                  <a:pt x="4000500" y="2294467"/>
                  <a:pt x="3858683" y="2000250"/>
                  <a:pt x="3575050" y="1631950"/>
                </a:cubicBezTo>
                <a:cubicBezTo>
                  <a:pt x="3291416" y="1263650"/>
                  <a:pt x="3048000" y="975784"/>
                  <a:pt x="2844800" y="768350"/>
                </a:cubicBezTo>
                <a:cubicBezTo>
                  <a:pt x="2641600" y="560917"/>
                  <a:pt x="2415116" y="457200"/>
                  <a:pt x="2165350" y="457200"/>
                </a:cubicBezTo>
                <a:cubicBezTo>
                  <a:pt x="1915583" y="457200"/>
                  <a:pt x="1659466" y="577850"/>
                  <a:pt x="1397000" y="819150"/>
                </a:cubicBezTo>
                <a:cubicBezTo>
                  <a:pt x="1134533" y="1060450"/>
                  <a:pt x="1003300" y="1284817"/>
                  <a:pt x="1003300" y="1492250"/>
                </a:cubicBezTo>
                <a:cubicBezTo>
                  <a:pt x="1003300" y="1699684"/>
                  <a:pt x="1100666" y="1917700"/>
                  <a:pt x="1295400" y="2146300"/>
                </a:cubicBezTo>
                <a:cubicBezTo>
                  <a:pt x="1659466" y="2595034"/>
                  <a:pt x="1928283" y="2937934"/>
                  <a:pt x="2101850" y="3175000"/>
                </a:cubicBezTo>
                <a:cubicBezTo>
                  <a:pt x="2275416" y="3412067"/>
                  <a:pt x="2476500" y="3530600"/>
                  <a:pt x="2705100" y="3530600"/>
                </a:cubicBezTo>
                <a:cubicBezTo>
                  <a:pt x="2933700" y="3530600"/>
                  <a:pt x="3206750" y="3420534"/>
                  <a:pt x="3524250" y="3200400"/>
                </a:cubicBezTo>
                <a:cubicBezTo>
                  <a:pt x="3841750" y="2980267"/>
                  <a:pt x="4000500" y="2751667"/>
                  <a:pt x="4000500" y="2514600"/>
                </a:cubicBezTo>
                <a:close/>
                <a:moveTo>
                  <a:pt x="10731500" y="8483600"/>
                </a:moveTo>
                <a:cubicBezTo>
                  <a:pt x="10731500" y="8339667"/>
                  <a:pt x="10737850" y="8252884"/>
                  <a:pt x="10750550" y="8223250"/>
                </a:cubicBezTo>
                <a:cubicBezTo>
                  <a:pt x="10763250" y="8193617"/>
                  <a:pt x="10803466" y="8178800"/>
                  <a:pt x="10871200" y="8178800"/>
                </a:cubicBezTo>
                <a:cubicBezTo>
                  <a:pt x="11413066" y="8178800"/>
                  <a:pt x="11684000" y="7795684"/>
                  <a:pt x="11684000" y="7029450"/>
                </a:cubicBezTo>
                <a:cubicBezTo>
                  <a:pt x="11684000" y="6263217"/>
                  <a:pt x="11413066" y="5880100"/>
                  <a:pt x="10871200" y="5880100"/>
                </a:cubicBezTo>
                <a:cubicBezTo>
                  <a:pt x="10811933" y="5880100"/>
                  <a:pt x="10773833" y="5865284"/>
                  <a:pt x="10756900" y="5835650"/>
                </a:cubicBezTo>
                <a:cubicBezTo>
                  <a:pt x="10739966" y="5806017"/>
                  <a:pt x="10731500" y="5748867"/>
                  <a:pt x="10731500" y="5664200"/>
                </a:cubicBezTo>
                <a:lnTo>
                  <a:pt x="10731500" y="4775200"/>
                </a:lnTo>
                <a:cubicBezTo>
                  <a:pt x="10731500" y="4622800"/>
                  <a:pt x="10752666" y="4546600"/>
                  <a:pt x="10795000" y="4546600"/>
                </a:cubicBezTo>
                <a:cubicBezTo>
                  <a:pt x="11006666" y="4546600"/>
                  <a:pt x="11188700" y="4434417"/>
                  <a:pt x="11341100" y="4210050"/>
                </a:cubicBezTo>
                <a:cubicBezTo>
                  <a:pt x="11493500" y="3985684"/>
                  <a:pt x="11569700" y="3702050"/>
                  <a:pt x="11569700" y="3359150"/>
                </a:cubicBezTo>
                <a:cubicBezTo>
                  <a:pt x="11569700" y="3016250"/>
                  <a:pt x="11495616" y="2741084"/>
                  <a:pt x="11347450" y="2533650"/>
                </a:cubicBezTo>
                <a:cubicBezTo>
                  <a:pt x="11199283" y="2326217"/>
                  <a:pt x="11015133" y="2222500"/>
                  <a:pt x="10795000" y="2222500"/>
                </a:cubicBezTo>
                <a:cubicBezTo>
                  <a:pt x="10727266" y="2222500"/>
                  <a:pt x="10693400" y="2167467"/>
                  <a:pt x="10693400" y="2057400"/>
                </a:cubicBezTo>
                <a:lnTo>
                  <a:pt x="10693400" y="1206500"/>
                </a:lnTo>
                <a:cubicBezTo>
                  <a:pt x="10693400" y="944034"/>
                  <a:pt x="10606616" y="755650"/>
                  <a:pt x="10433050" y="641350"/>
                </a:cubicBezTo>
                <a:cubicBezTo>
                  <a:pt x="10259483" y="527050"/>
                  <a:pt x="9958916" y="469900"/>
                  <a:pt x="9531350" y="469900"/>
                </a:cubicBezTo>
                <a:cubicBezTo>
                  <a:pt x="9103783" y="469900"/>
                  <a:pt x="8792633" y="529167"/>
                  <a:pt x="8597900" y="647700"/>
                </a:cubicBezTo>
                <a:cubicBezTo>
                  <a:pt x="8403166" y="766234"/>
                  <a:pt x="8305800" y="956734"/>
                  <a:pt x="8305800" y="1219200"/>
                </a:cubicBezTo>
                <a:lnTo>
                  <a:pt x="8305800" y="2057400"/>
                </a:lnTo>
                <a:cubicBezTo>
                  <a:pt x="8305800" y="2125134"/>
                  <a:pt x="8290983" y="2169584"/>
                  <a:pt x="8261350" y="2190750"/>
                </a:cubicBezTo>
                <a:cubicBezTo>
                  <a:pt x="8231716" y="2211917"/>
                  <a:pt x="8157633" y="2222500"/>
                  <a:pt x="8039100" y="2222500"/>
                </a:cubicBezTo>
                <a:cubicBezTo>
                  <a:pt x="7920566" y="2222500"/>
                  <a:pt x="7844366" y="2211917"/>
                  <a:pt x="7810500" y="2190750"/>
                </a:cubicBezTo>
                <a:cubicBezTo>
                  <a:pt x="7776633" y="2169584"/>
                  <a:pt x="7759700" y="2125134"/>
                  <a:pt x="7759700" y="2057400"/>
                </a:cubicBezTo>
                <a:lnTo>
                  <a:pt x="7759700" y="1282700"/>
                </a:lnTo>
                <a:cubicBezTo>
                  <a:pt x="7759700" y="1020234"/>
                  <a:pt x="7649633" y="819150"/>
                  <a:pt x="7429500" y="679450"/>
                </a:cubicBezTo>
                <a:cubicBezTo>
                  <a:pt x="7209366" y="539750"/>
                  <a:pt x="6900333" y="469900"/>
                  <a:pt x="6502400" y="469900"/>
                </a:cubicBezTo>
                <a:cubicBezTo>
                  <a:pt x="6104466" y="469900"/>
                  <a:pt x="5816600" y="533400"/>
                  <a:pt x="5638800" y="660400"/>
                </a:cubicBezTo>
                <a:cubicBezTo>
                  <a:pt x="5461000" y="787400"/>
                  <a:pt x="5372100" y="994834"/>
                  <a:pt x="5372100" y="1282700"/>
                </a:cubicBezTo>
                <a:lnTo>
                  <a:pt x="5372100" y="2019300"/>
                </a:lnTo>
                <a:cubicBezTo>
                  <a:pt x="5372100" y="2154767"/>
                  <a:pt x="5317066" y="2222500"/>
                  <a:pt x="5207000" y="2222500"/>
                </a:cubicBezTo>
                <a:cubicBezTo>
                  <a:pt x="4936066" y="2222500"/>
                  <a:pt x="4722283" y="2321984"/>
                  <a:pt x="4565650" y="2520950"/>
                </a:cubicBezTo>
                <a:cubicBezTo>
                  <a:pt x="4409016" y="2719917"/>
                  <a:pt x="4330700" y="3005667"/>
                  <a:pt x="4330700" y="3378200"/>
                </a:cubicBezTo>
                <a:cubicBezTo>
                  <a:pt x="4330700" y="3750734"/>
                  <a:pt x="4411133" y="4040717"/>
                  <a:pt x="4572000" y="4248150"/>
                </a:cubicBezTo>
                <a:cubicBezTo>
                  <a:pt x="4732866" y="4455584"/>
                  <a:pt x="4953000" y="4559300"/>
                  <a:pt x="5232400" y="4559300"/>
                </a:cubicBezTo>
                <a:cubicBezTo>
                  <a:pt x="5350933" y="4559300"/>
                  <a:pt x="5410200" y="4618567"/>
                  <a:pt x="5410200" y="4737100"/>
                </a:cubicBezTo>
                <a:lnTo>
                  <a:pt x="5410200" y="5613400"/>
                </a:lnTo>
                <a:cubicBezTo>
                  <a:pt x="5410200" y="5740400"/>
                  <a:pt x="5391150" y="5816600"/>
                  <a:pt x="5353050" y="5842000"/>
                </a:cubicBezTo>
                <a:cubicBezTo>
                  <a:pt x="5314950" y="5867400"/>
                  <a:pt x="5232400" y="5880100"/>
                  <a:pt x="5105400" y="5880100"/>
                </a:cubicBezTo>
                <a:cubicBezTo>
                  <a:pt x="4834466" y="5880100"/>
                  <a:pt x="4618566" y="5977467"/>
                  <a:pt x="4457700" y="6172200"/>
                </a:cubicBezTo>
                <a:cubicBezTo>
                  <a:pt x="4296833" y="6366934"/>
                  <a:pt x="4216400" y="6644217"/>
                  <a:pt x="4216400" y="7004050"/>
                </a:cubicBezTo>
                <a:cubicBezTo>
                  <a:pt x="4216400" y="7363884"/>
                  <a:pt x="4309533" y="7649634"/>
                  <a:pt x="4495800" y="7861300"/>
                </a:cubicBezTo>
                <a:cubicBezTo>
                  <a:pt x="4682066" y="8072967"/>
                  <a:pt x="4940300" y="8178800"/>
                  <a:pt x="5270500" y="8178800"/>
                </a:cubicBezTo>
                <a:cubicBezTo>
                  <a:pt x="5380566" y="8178800"/>
                  <a:pt x="5435600" y="8208434"/>
                  <a:pt x="5435600" y="8267700"/>
                </a:cubicBezTo>
                <a:cubicBezTo>
                  <a:pt x="5435600" y="8284634"/>
                  <a:pt x="5408083" y="8350250"/>
                  <a:pt x="5353050" y="8464550"/>
                </a:cubicBezTo>
                <a:cubicBezTo>
                  <a:pt x="5298016" y="8578850"/>
                  <a:pt x="5270500" y="8663517"/>
                  <a:pt x="5270500" y="8718550"/>
                </a:cubicBezTo>
                <a:cubicBezTo>
                  <a:pt x="5270500" y="8773584"/>
                  <a:pt x="5278966" y="8822267"/>
                  <a:pt x="5295900" y="8864600"/>
                </a:cubicBezTo>
                <a:cubicBezTo>
                  <a:pt x="5363633" y="9033934"/>
                  <a:pt x="5397500" y="9235017"/>
                  <a:pt x="5397500" y="9467850"/>
                </a:cubicBezTo>
                <a:cubicBezTo>
                  <a:pt x="5397500" y="9700684"/>
                  <a:pt x="5317066" y="9937750"/>
                  <a:pt x="5156200" y="10179050"/>
                </a:cubicBezTo>
                <a:cubicBezTo>
                  <a:pt x="4995333" y="10420350"/>
                  <a:pt x="4779433" y="10608733"/>
                  <a:pt x="4508500" y="10744200"/>
                </a:cubicBezTo>
                <a:cubicBezTo>
                  <a:pt x="4398433" y="10795000"/>
                  <a:pt x="4343400" y="10875433"/>
                  <a:pt x="4343400" y="10985500"/>
                </a:cubicBezTo>
                <a:cubicBezTo>
                  <a:pt x="4343400" y="11095566"/>
                  <a:pt x="4506383" y="11243733"/>
                  <a:pt x="4832350" y="11430000"/>
                </a:cubicBezTo>
                <a:cubicBezTo>
                  <a:pt x="5158316" y="11616266"/>
                  <a:pt x="5446183" y="11709400"/>
                  <a:pt x="5695950" y="11709400"/>
                </a:cubicBezTo>
                <a:cubicBezTo>
                  <a:pt x="5945716" y="11709400"/>
                  <a:pt x="6189133" y="11643783"/>
                  <a:pt x="6426200" y="11512550"/>
                </a:cubicBezTo>
                <a:cubicBezTo>
                  <a:pt x="6663266" y="11381316"/>
                  <a:pt x="6874933" y="11006666"/>
                  <a:pt x="7061200" y="10388600"/>
                </a:cubicBezTo>
                <a:cubicBezTo>
                  <a:pt x="7247466" y="9770534"/>
                  <a:pt x="7370233" y="9139767"/>
                  <a:pt x="7429500" y="8496300"/>
                </a:cubicBezTo>
                <a:cubicBezTo>
                  <a:pt x="7437966" y="8352367"/>
                  <a:pt x="7476066" y="8263467"/>
                  <a:pt x="7543800" y="8229600"/>
                </a:cubicBezTo>
                <a:cubicBezTo>
                  <a:pt x="7611533" y="8195734"/>
                  <a:pt x="7766050" y="8178800"/>
                  <a:pt x="8007350" y="8178800"/>
                </a:cubicBezTo>
                <a:cubicBezTo>
                  <a:pt x="8248650" y="8178800"/>
                  <a:pt x="8394700" y="8199967"/>
                  <a:pt x="8445500" y="8242300"/>
                </a:cubicBezTo>
                <a:cubicBezTo>
                  <a:pt x="8496300" y="8284634"/>
                  <a:pt x="8521700" y="8403167"/>
                  <a:pt x="8521700" y="8597900"/>
                </a:cubicBezTo>
                <a:lnTo>
                  <a:pt x="8521700" y="10782300"/>
                </a:lnTo>
                <a:cubicBezTo>
                  <a:pt x="8521700" y="11374966"/>
                  <a:pt x="8890000" y="11671300"/>
                  <a:pt x="9626600" y="11671300"/>
                </a:cubicBezTo>
                <a:cubicBezTo>
                  <a:pt x="10363200" y="11671300"/>
                  <a:pt x="10731500" y="11370733"/>
                  <a:pt x="10731500" y="10769600"/>
                </a:cubicBezTo>
                <a:close/>
                <a:moveTo>
                  <a:pt x="8305800" y="5664200"/>
                </a:moveTo>
                <a:cubicBezTo>
                  <a:pt x="8305800" y="5740400"/>
                  <a:pt x="8288866" y="5795434"/>
                  <a:pt x="8255000" y="5829300"/>
                </a:cubicBezTo>
                <a:cubicBezTo>
                  <a:pt x="8221133" y="5863167"/>
                  <a:pt x="8130116" y="5880100"/>
                  <a:pt x="7981950" y="5880100"/>
                </a:cubicBezTo>
                <a:cubicBezTo>
                  <a:pt x="7833783" y="5880100"/>
                  <a:pt x="7759700" y="5808134"/>
                  <a:pt x="7759700" y="5664200"/>
                </a:cubicBezTo>
                <a:lnTo>
                  <a:pt x="7759700" y="4775200"/>
                </a:lnTo>
                <a:cubicBezTo>
                  <a:pt x="7759700" y="4622800"/>
                  <a:pt x="7831666" y="4546600"/>
                  <a:pt x="7975600" y="4546600"/>
                </a:cubicBezTo>
                <a:cubicBezTo>
                  <a:pt x="8119533" y="4546600"/>
                  <a:pt x="8210550" y="4563534"/>
                  <a:pt x="8248650" y="4597400"/>
                </a:cubicBezTo>
                <a:cubicBezTo>
                  <a:pt x="8286750" y="4631267"/>
                  <a:pt x="8305800" y="4690534"/>
                  <a:pt x="8305800" y="4775200"/>
                </a:cubicBezTo>
                <a:close/>
                <a:moveTo>
                  <a:pt x="1549400" y="10604500"/>
                </a:moveTo>
                <a:cubicBezTo>
                  <a:pt x="1540933" y="10841566"/>
                  <a:pt x="1595966" y="11038416"/>
                  <a:pt x="1714500" y="11195050"/>
                </a:cubicBezTo>
                <a:cubicBezTo>
                  <a:pt x="1833033" y="11351683"/>
                  <a:pt x="1972733" y="11430000"/>
                  <a:pt x="2133600" y="11430000"/>
                </a:cubicBezTo>
                <a:cubicBezTo>
                  <a:pt x="2201333" y="11430000"/>
                  <a:pt x="2315633" y="11391900"/>
                  <a:pt x="2476500" y="11315700"/>
                </a:cubicBezTo>
                <a:cubicBezTo>
                  <a:pt x="2815166" y="11154833"/>
                  <a:pt x="3255433" y="10934700"/>
                  <a:pt x="3797300" y="10655300"/>
                </a:cubicBezTo>
                <a:cubicBezTo>
                  <a:pt x="4246033" y="10426700"/>
                  <a:pt x="4516966" y="10274300"/>
                  <a:pt x="4610100" y="10198100"/>
                </a:cubicBezTo>
                <a:cubicBezTo>
                  <a:pt x="4737100" y="10088033"/>
                  <a:pt x="4832350" y="9963150"/>
                  <a:pt x="4895850" y="9823450"/>
                </a:cubicBezTo>
                <a:cubicBezTo>
                  <a:pt x="4959350" y="9683750"/>
                  <a:pt x="4991100" y="9539817"/>
                  <a:pt x="4991100" y="9391650"/>
                </a:cubicBezTo>
                <a:cubicBezTo>
                  <a:pt x="4991100" y="9243484"/>
                  <a:pt x="4959350" y="9099550"/>
                  <a:pt x="4895850" y="8959850"/>
                </a:cubicBezTo>
                <a:cubicBezTo>
                  <a:pt x="4832350" y="8820150"/>
                  <a:pt x="4737100" y="8676217"/>
                  <a:pt x="4610100" y="8528050"/>
                </a:cubicBezTo>
                <a:cubicBezTo>
                  <a:pt x="4483100" y="8379884"/>
                  <a:pt x="4381500" y="8288867"/>
                  <a:pt x="4305300" y="8255000"/>
                </a:cubicBezTo>
                <a:cubicBezTo>
                  <a:pt x="4229100" y="8221134"/>
                  <a:pt x="4133850" y="8204200"/>
                  <a:pt x="4019550" y="8204200"/>
                </a:cubicBezTo>
                <a:cubicBezTo>
                  <a:pt x="3905250" y="8204200"/>
                  <a:pt x="3848100" y="8193617"/>
                  <a:pt x="3848100" y="8172450"/>
                </a:cubicBezTo>
                <a:cubicBezTo>
                  <a:pt x="3848100" y="8151284"/>
                  <a:pt x="3869266" y="8102600"/>
                  <a:pt x="3911600" y="8026400"/>
                </a:cubicBezTo>
                <a:cubicBezTo>
                  <a:pt x="3953933" y="7950200"/>
                  <a:pt x="3975100" y="7893050"/>
                  <a:pt x="3975100" y="7854950"/>
                </a:cubicBezTo>
                <a:cubicBezTo>
                  <a:pt x="3975100" y="7816850"/>
                  <a:pt x="3966633" y="7785100"/>
                  <a:pt x="3949700" y="7759700"/>
                </a:cubicBezTo>
                <a:cubicBezTo>
                  <a:pt x="3856566" y="7556500"/>
                  <a:pt x="3810000" y="7315200"/>
                  <a:pt x="3810000" y="7035800"/>
                </a:cubicBezTo>
                <a:cubicBezTo>
                  <a:pt x="3810000" y="6756400"/>
                  <a:pt x="3835400" y="6542617"/>
                  <a:pt x="3886200" y="6394450"/>
                </a:cubicBezTo>
                <a:cubicBezTo>
                  <a:pt x="3937000" y="6246284"/>
                  <a:pt x="3962400" y="6091767"/>
                  <a:pt x="3962400" y="5930900"/>
                </a:cubicBezTo>
                <a:lnTo>
                  <a:pt x="3987800" y="4572000"/>
                </a:lnTo>
                <a:cubicBezTo>
                  <a:pt x="4004733" y="3928534"/>
                  <a:pt x="3911600" y="3606800"/>
                  <a:pt x="3708400" y="3606800"/>
                </a:cubicBezTo>
                <a:cubicBezTo>
                  <a:pt x="3640666" y="3606800"/>
                  <a:pt x="3551766" y="3644900"/>
                  <a:pt x="3441700" y="3721100"/>
                </a:cubicBezTo>
                <a:cubicBezTo>
                  <a:pt x="3221566" y="3873500"/>
                  <a:pt x="2971800" y="3949700"/>
                  <a:pt x="2692400" y="3949700"/>
                </a:cubicBezTo>
                <a:cubicBezTo>
                  <a:pt x="2413000" y="3949700"/>
                  <a:pt x="2188633" y="3860800"/>
                  <a:pt x="2019300" y="3683000"/>
                </a:cubicBezTo>
                <a:cubicBezTo>
                  <a:pt x="1985433" y="3640667"/>
                  <a:pt x="1917700" y="3619500"/>
                  <a:pt x="1816100" y="3619500"/>
                </a:cubicBezTo>
                <a:lnTo>
                  <a:pt x="1308100" y="3619500"/>
                </a:lnTo>
                <a:cubicBezTo>
                  <a:pt x="969433" y="3619500"/>
                  <a:pt x="745066" y="3689350"/>
                  <a:pt x="635000" y="3829050"/>
                </a:cubicBezTo>
                <a:cubicBezTo>
                  <a:pt x="524933" y="3968750"/>
                  <a:pt x="469900" y="4233334"/>
                  <a:pt x="469900" y="4622800"/>
                </a:cubicBezTo>
                <a:cubicBezTo>
                  <a:pt x="469900" y="5012267"/>
                  <a:pt x="524933" y="5276850"/>
                  <a:pt x="635000" y="5416550"/>
                </a:cubicBezTo>
                <a:cubicBezTo>
                  <a:pt x="745066" y="5556250"/>
                  <a:pt x="969433" y="5626100"/>
                  <a:pt x="1308100" y="5626100"/>
                </a:cubicBezTo>
                <a:lnTo>
                  <a:pt x="1562100" y="5626100"/>
                </a:lnTo>
                <a:cubicBezTo>
                  <a:pt x="1629833" y="5626100"/>
                  <a:pt x="1674283" y="5636684"/>
                  <a:pt x="1695450" y="5657850"/>
                </a:cubicBezTo>
                <a:cubicBezTo>
                  <a:pt x="1716616" y="5679017"/>
                  <a:pt x="1727200" y="5731934"/>
                  <a:pt x="1727200" y="5816600"/>
                </a:cubicBezTo>
                <a:close/>
                <a:moveTo>
                  <a:pt x="5003800" y="5346700"/>
                </a:moveTo>
                <a:lnTo>
                  <a:pt x="5003800" y="5054600"/>
                </a:lnTo>
                <a:cubicBezTo>
                  <a:pt x="5003800" y="4978400"/>
                  <a:pt x="4974166" y="4936067"/>
                  <a:pt x="4914900" y="4927600"/>
                </a:cubicBezTo>
                <a:cubicBezTo>
                  <a:pt x="4737100" y="4885267"/>
                  <a:pt x="4614333" y="4838700"/>
                  <a:pt x="4546600" y="4787900"/>
                </a:cubicBezTo>
                <a:cubicBezTo>
                  <a:pt x="4478866" y="4737100"/>
                  <a:pt x="4436533" y="4711700"/>
                  <a:pt x="4419600" y="4711700"/>
                </a:cubicBezTo>
                <a:cubicBezTo>
                  <a:pt x="4402666" y="4711700"/>
                  <a:pt x="4394200" y="4741334"/>
                  <a:pt x="4394200" y="4800600"/>
                </a:cubicBezTo>
                <a:lnTo>
                  <a:pt x="4381500" y="5537200"/>
                </a:lnTo>
                <a:cubicBezTo>
                  <a:pt x="4381500" y="5604934"/>
                  <a:pt x="4389966" y="5638800"/>
                  <a:pt x="4406900" y="5638800"/>
                </a:cubicBezTo>
                <a:cubicBezTo>
                  <a:pt x="4423833" y="5638800"/>
                  <a:pt x="4440766" y="5634567"/>
                  <a:pt x="4457700" y="5626100"/>
                </a:cubicBezTo>
                <a:cubicBezTo>
                  <a:pt x="4576233" y="5566834"/>
                  <a:pt x="4732866" y="5520267"/>
                  <a:pt x="4927600" y="5486400"/>
                </a:cubicBezTo>
                <a:cubicBezTo>
                  <a:pt x="4978400" y="5469467"/>
                  <a:pt x="5003800" y="5422900"/>
                  <a:pt x="5003800" y="53467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740" cap="flat" cmpd="sng">
            <a:solidFill>
              <a:srgbClr val="00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1" name="Freeform 131"/>
          <p:cNvSpPr/>
          <p:nvPr/>
        </p:nvSpPr>
        <p:spPr>
          <a:xfrm rot="0" flipH="0" flipV="0">
            <a:off x="6355099" y="2105965"/>
            <a:ext cx="639165" cy="656996"/>
          </a:xfrm>
          <a:custGeom>
            <a:pathLst>
              <a:path w="11836400" h="12166600">
                <a:moveTo>
                  <a:pt x="11836400" y="10388600"/>
                </a:moveTo>
                <a:cubicBezTo>
                  <a:pt x="11836400" y="10820400"/>
                  <a:pt x="11675533" y="11222566"/>
                  <a:pt x="11353800" y="11595100"/>
                </a:cubicBezTo>
                <a:cubicBezTo>
                  <a:pt x="11032066" y="11967633"/>
                  <a:pt x="10587566" y="12153900"/>
                  <a:pt x="10020300" y="12153900"/>
                </a:cubicBezTo>
                <a:cubicBezTo>
                  <a:pt x="9453033" y="12153900"/>
                  <a:pt x="8798983" y="11961283"/>
                  <a:pt x="8058150" y="11576050"/>
                </a:cubicBezTo>
                <a:cubicBezTo>
                  <a:pt x="7317316" y="11190816"/>
                  <a:pt x="6680200" y="10816166"/>
                  <a:pt x="6146800" y="10452100"/>
                </a:cubicBezTo>
                <a:cubicBezTo>
                  <a:pt x="6096000" y="10418233"/>
                  <a:pt x="6055783" y="10401300"/>
                  <a:pt x="6026150" y="10401300"/>
                </a:cubicBezTo>
                <a:cubicBezTo>
                  <a:pt x="5996516" y="10401300"/>
                  <a:pt x="5952066" y="10418233"/>
                  <a:pt x="5892800" y="10452100"/>
                </a:cubicBezTo>
                <a:cubicBezTo>
                  <a:pt x="5367866" y="10782300"/>
                  <a:pt x="4756150" y="11123083"/>
                  <a:pt x="4057650" y="11474450"/>
                </a:cubicBezTo>
                <a:cubicBezTo>
                  <a:pt x="3359150" y="11825816"/>
                  <a:pt x="2874433" y="12029016"/>
                  <a:pt x="2603500" y="12084050"/>
                </a:cubicBezTo>
                <a:cubicBezTo>
                  <a:pt x="2332566" y="12139083"/>
                  <a:pt x="2095500" y="12166600"/>
                  <a:pt x="1892300" y="12166600"/>
                </a:cubicBezTo>
                <a:cubicBezTo>
                  <a:pt x="1350433" y="12166600"/>
                  <a:pt x="899583" y="12018433"/>
                  <a:pt x="539750" y="11722100"/>
                </a:cubicBezTo>
                <a:cubicBezTo>
                  <a:pt x="179916" y="11425766"/>
                  <a:pt x="0" y="10989733"/>
                  <a:pt x="0" y="10414000"/>
                </a:cubicBezTo>
                <a:cubicBezTo>
                  <a:pt x="0" y="9525000"/>
                  <a:pt x="643466" y="8851900"/>
                  <a:pt x="1930400" y="8394700"/>
                </a:cubicBezTo>
                <a:cubicBezTo>
                  <a:pt x="2226733" y="8284634"/>
                  <a:pt x="2499783" y="8168217"/>
                  <a:pt x="2749550" y="8045450"/>
                </a:cubicBezTo>
                <a:cubicBezTo>
                  <a:pt x="2999316" y="7922684"/>
                  <a:pt x="3136900" y="7850717"/>
                  <a:pt x="3162300" y="7829550"/>
                </a:cubicBezTo>
                <a:cubicBezTo>
                  <a:pt x="3187700" y="7808384"/>
                  <a:pt x="3200400" y="7785100"/>
                  <a:pt x="3200400" y="7759700"/>
                </a:cubicBezTo>
                <a:cubicBezTo>
                  <a:pt x="3200400" y="7734300"/>
                  <a:pt x="3179233" y="7696200"/>
                  <a:pt x="3136900" y="7645400"/>
                </a:cubicBezTo>
                <a:cubicBezTo>
                  <a:pt x="2645833" y="7027334"/>
                  <a:pt x="2194983" y="6354234"/>
                  <a:pt x="1784350" y="5626100"/>
                </a:cubicBezTo>
                <a:cubicBezTo>
                  <a:pt x="1373716" y="4897967"/>
                  <a:pt x="1098550" y="4347634"/>
                  <a:pt x="958850" y="3975100"/>
                </a:cubicBezTo>
                <a:cubicBezTo>
                  <a:pt x="819150" y="3602567"/>
                  <a:pt x="749300" y="3263900"/>
                  <a:pt x="749300" y="2959100"/>
                </a:cubicBezTo>
                <a:cubicBezTo>
                  <a:pt x="749300" y="2459567"/>
                  <a:pt x="931333" y="2044700"/>
                  <a:pt x="1295400" y="1714500"/>
                </a:cubicBezTo>
                <a:cubicBezTo>
                  <a:pt x="1659466" y="1384300"/>
                  <a:pt x="2070100" y="1219200"/>
                  <a:pt x="2527300" y="1219200"/>
                </a:cubicBezTo>
                <a:cubicBezTo>
                  <a:pt x="2857500" y="1219200"/>
                  <a:pt x="3149600" y="1299634"/>
                  <a:pt x="3403600" y="1460500"/>
                </a:cubicBezTo>
                <a:cubicBezTo>
                  <a:pt x="3437466" y="1477434"/>
                  <a:pt x="3464983" y="1485900"/>
                  <a:pt x="3486150" y="1485900"/>
                </a:cubicBezTo>
                <a:cubicBezTo>
                  <a:pt x="3507316" y="1485900"/>
                  <a:pt x="3526366" y="1443567"/>
                  <a:pt x="3543300" y="1358900"/>
                </a:cubicBezTo>
                <a:cubicBezTo>
                  <a:pt x="3602566" y="994834"/>
                  <a:pt x="3799416" y="677334"/>
                  <a:pt x="4133850" y="406400"/>
                </a:cubicBezTo>
                <a:cubicBezTo>
                  <a:pt x="4468283" y="135467"/>
                  <a:pt x="4855633" y="0"/>
                  <a:pt x="5295900" y="0"/>
                </a:cubicBezTo>
                <a:cubicBezTo>
                  <a:pt x="5490633" y="0"/>
                  <a:pt x="5676900" y="27517"/>
                  <a:pt x="5854700" y="82550"/>
                </a:cubicBezTo>
                <a:cubicBezTo>
                  <a:pt x="6032500" y="137584"/>
                  <a:pt x="6191250" y="218017"/>
                  <a:pt x="6330950" y="323850"/>
                </a:cubicBezTo>
                <a:cubicBezTo>
                  <a:pt x="6470650" y="429684"/>
                  <a:pt x="6584950" y="554567"/>
                  <a:pt x="6673850" y="698500"/>
                </a:cubicBezTo>
                <a:cubicBezTo>
                  <a:pt x="6762750" y="842434"/>
                  <a:pt x="6879166" y="1043517"/>
                  <a:pt x="7023100" y="1301750"/>
                </a:cubicBezTo>
                <a:cubicBezTo>
                  <a:pt x="7167033" y="1559984"/>
                  <a:pt x="7285566" y="1784350"/>
                  <a:pt x="7378700" y="1974850"/>
                </a:cubicBezTo>
                <a:cubicBezTo>
                  <a:pt x="7471833" y="2165350"/>
                  <a:pt x="7528983" y="2260600"/>
                  <a:pt x="7550150" y="2260600"/>
                </a:cubicBezTo>
                <a:cubicBezTo>
                  <a:pt x="7571316" y="2260600"/>
                  <a:pt x="7594600" y="2222500"/>
                  <a:pt x="7620000" y="2146300"/>
                </a:cubicBezTo>
                <a:cubicBezTo>
                  <a:pt x="7780866" y="1638300"/>
                  <a:pt x="7984066" y="1267884"/>
                  <a:pt x="8229600" y="1035050"/>
                </a:cubicBezTo>
                <a:cubicBezTo>
                  <a:pt x="8475133" y="802217"/>
                  <a:pt x="8809566" y="685800"/>
                  <a:pt x="9232900" y="685800"/>
                </a:cubicBezTo>
                <a:cubicBezTo>
                  <a:pt x="9817100" y="685800"/>
                  <a:pt x="10297583" y="812800"/>
                  <a:pt x="10674350" y="1066800"/>
                </a:cubicBezTo>
                <a:cubicBezTo>
                  <a:pt x="11051116" y="1320800"/>
                  <a:pt x="11239500" y="1722967"/>
                  <a:pt x="11239500" y="2273300"/>
                </a:cubicBezTo>
                <a:cubicBezTo>
                  <a:pt x="11239500" y="2637367"/>
                  <a:pt x="11120966" y="3145367"/>
                  <a:pt x="10883900" y="3797300"/>
                </a:cubicBezTo>
                <a:cubicBezTo>
                  <a:pt x="10646833" y="4449234"/>
                  <a:pt x="10352616" y="5135034"/>
                  <a:pt x="10001250" y="5854700"/>
                </a:cubicBezTo>
                <a:cubicBezTo>
                  <a:pt x="9649883" y="6574367"/>
                  <a:pt x="9271000" y="7200900"/>
                  <a:pt x="8864600" y="7734300"/>
                </a:cubicBezTo>
                <a:cubicBezTo>
                  <a:pt x="8830733" y="7776634"/>
                  <a:pt x="8813800" y="7808384"/>
                  <a:pt x="8813800" y="7829550"/>
                </a:cubicBezTo>
                <a:cubicBezTo>
                  <a:pt x="8813800" y="7850717"/>
                  <a:pt x="8839200" y="7882467"/>
                  <a:pt x="8890000" y="7924800"/>
                </a:cubicBezTo>
                <a:cubicBezTo>
                  <a:pt x="8940800" y="7967134"/>
                  <a:pt x="9112250" y="8064500"/>
                  <a:pt x="9404350" y="8216900"/>
                </a:cubicBezTo>
                <a:cubicBezTo>
                  <a:pt x="9696450" y="8369300"/>
                  <a:pt x="10045700" y="8523817"/>
                  <a:pt x="10452100" y="8680450"/>
                </a:cubicBezTo>
                <a:cubicBezTo>
                  <a:pt x="10858500" y="8837084"/>
                  <a:pt x="11190816" y="9067800"/>
                  <a:pt x="11449050" y="9372600"/>
                </a:cubicBezTo>
                <a:cubicBezTo>
                  <a:pt x="11707283" y="9677400"/>
                  <a:pt x="11836400" y="10016066"/>
                  <a:pt x="11836400" y="10388600"/>
                </a:cubicBezTo>
                <a:close/>
                <a:moveTo>
                  <a:pt x="7251700" y="3111500"/>
                </a:moveTo>
                <a:cubicBezTo>
                  <a:pt x="7251700" y="2857500"/>
                  <a:pt x="7137400" y="2518834"/>
                  <a:pt x="6908800" y="2095500"/>
                </a:cubicBezTo>
                <a:lnTo>
                  <a:pt x="6388100" y="1117600"/>
                </a:lnTo>
                <a:cubicBezTo>
                  <a:pt x="6261100" y="880534"/>
                  <a:pt x="6108700" y="711200"/>
                  <a:pt x="5930900" y="609600"/>
                </a:cubicBezTo>
                <a:cubicBezTo>
                  <a:pt x="5753100" y="508000"/>
                  <a:pt x="5549900" y="457200"/>
                  <a:pt x="5321300" y="457200"/>
                </a:cubicBezTo>
                <a:cubicBezTo>
                  <a:pt x="4982633" y="457200"/>
                  <a:pt x="4682066" y="565150"/>
                  <a:pt x="4419600" y="781050"/>
                </a:cubicBezTo>
                <a:cubicBezTo>
                  <a:pt x="4157133" y="996950"/>
                  <a:pt x="4025900" y="1240367"/>
                  <a:pt x="4025900" y="1511300"/>
                </a:cubicBezTo>
                <a:cubicBezTo>
                  <a:pt x="4025900" y="1782234"/>
                  <a:pt x="4110566" y="2048934"/>
                  <a:pt x="4279900" y="2311400"/>
                </a:cubicBezTo>
                <a:cubicBezTo>
                  <a:pt x="4440766" y="2523067"/>
                  <a:pt x="4715933" y="2997200"/>
                  <a:pt x="5105400" y="3733800"/>
                </a:cubicBezTo>
                <a:cubicBezTo>
                  <a:pt x="5291666" y="4080934"/>
                  <a:pt x="5554133" y="4254500"/>
                  <a:pt x="5892800" y="4254500"/>
                </a:cubicBezTo>
                <a:cubicBezTo>
                  <a:pt x="6163733" y="4254500"/>
                  <a:pt x="6457950" y="4140200"/>
                  <a:pt x="6775450" y="3911600"/>
                </a:cubicBezTo>
                <a:cubicBezTo>
                  <a:pt x="7092950" y="3683000"/>
                  <a:pt x="7251700" y="3416300"/>
                  <a:pt x="7251700" y="3111500"/>
                </a:cubicBezTo>
                <a:close/>
                <a:moveTo>
                  <a:pt x="9982200" y="11684000"/>
                </a:moveTo>
                <a:cubicBezTo>
                  <a:pt x="10430933" y="11684000"/>
                  <a:pt x="10773833" y="11550650"/>
                  <a:pt x="11010900" y="11283950"/>
                </a:cubicBezTo>
                <a:cubicBezTo>
                  <a:pt x="11247966" y="11017250"/>
                  <a:pt x="11366500" y="10735733"/>
                  <a:pt x="11366500" y="10439400"/>
                </a:cubicBezTo>
                <a:cubicBezTo>
                  <a:pt x="11366500" y="10143066"/>
                  <a:pt x="11262783" y="9878484"/>
                  <a:pt x="11055350" y="9645650"/>
                </a:cubicBezTo>
                <a:cubicBezTo>
                  <a:pt x="10847916" y="9412817"/>
                  <a:pt x="10543116" y="9218084"/>
                  <a:pt x="10140950" y="9061450"/>
                </a:cubicBezTo>
                <a:cubicBezTo>
                  <a:pt x="9738783" y="8904817"/>
                  <a:pt x="9336616" y="8712200"/>
                  <a:pt x="8934450" y="8483600"/>
                </a:cubicBezTo>
                <a:cubicBezTo>
                  <a:pt x="8532283" y="8255000"/>
                  <a:pt x="8299450" y="8115300"/>
                  <a:pt x="8235950" y="8064500"/>
                </a:cubicBezTo>
                <a:cubicBezTo>
                  <a:pt x="8172450" y="8013700"/>
                  <a:pt x="8140700" y="7973484"/>
                  <a:pt x="8140700" y="7943850"/>
                </a:cubicBezTo>
                <a:cubicBezTo>
                  <a:pt x="8140700" y="7914217"/>
                  <a:pt x="8157633" y="7878234"/>
                  <a:pt x="8191500" y="7835900"/>
                </a:cubicBezTo>
                <a:cubicBezTo>
                  <a:pt x="8555566" y="7395634"/>
                  <a:pt x="8890000" y="6906684"/>
                  <a:pt x="9194800" y="6369050"/>
                </a:cubicBezTo>
                <a:cubicBezTo>
                  <a:pt x="9499600" y="5831417"/>
                  <a:pt x="9795933" y="5213350"/>
                  <a:pt x="10083800" y="4514850"/>
                </a:cubicBezTo>
                <a:cubicBezTo>
                  <a:pt x="10371666" y="3816350"/>
                  <a:pt x="10553700" y="3331634"/>
                  <a:pt x="10629900" y="3060700"/>
                </a:cubicBezTo>
                <a:cubicBezTo>
                  <a:pt x="10706100" y="2789767"/>
                  <a:pt x="10744200" y="2548467"/>
                  <a:pt x="10744200" y="2336800"/>
                </a:cubicBezTo>
                <a:cubicBezTo>
                  <a:pt x="10744200" y="1557867"/>
                  <a:pt x="10265833" y="1168400"/>
                  <a:pt x="9309100" y="1168400"/>
                </a:cubicBezTo>
                <a:cubicBezTo>
                  <a:pt x="8936566" y="1168400"/>
                  <a:pt x="8644466" y="1297517"/>
                  <a:pt x="8432800" y="1555750"/>
                </a:cubicBezTo>
                <a:cubicBezTo>
                  <a:pt x="8221133" y="1813984"/>
                  <a:pt x="8051800" y="2230967"/>
                  <a:pt x="7924800" y="2806700"/>
                </a:cubicBezTo>
                <a:cubicBezTo>
                  <a:pt x="7755466" y="3534834"/>
                  <a:pt x="7425266" y="4260850"/>
                  <a:pt x="6934200" y="4984750"/>
                </a:cubicBezTo>
                <a:cubicBezTo>
                  <a:pt x="6443133" y="5708650"/>
                  <a:pt x="6151033" y="6070600"/>
                  <a:pt x="6057900" y="6070600"/>
                </a:cubicBezTo>
                <a:cubicBezTo>
                  <a:pt x="5990166" y="6070600"/>
                  <a:pt x="5693833" y="5708650"/>
                  <a:pt x="5168900" y="4984750"/>
                </a:cubicBezTo>
                <a:cubicBezTo>
                  <a:pt x="4643966" y="4260850"/>
                  <a:pt x="4216400" y="3513667"/>
                  <a:pt x="3886200" y="2743200"/>
                </a:cubicBezTo>
                <a:cubicBezTo>
                  <a:pt x="3750733" y="2404534"/>
                  <a:pt x="3560233" y="2144184"/>
                  <a:pt x="3314700" y="1962150"/>
                </a:cubicBezTo>
                <a:cubicBezTo>
                  <a:pt x="3069166" y="1780117"/>
                  <a:pt x="2794000" y="1689100"/>
                  <a:pt x="2489200" y="1689100"/>
                </a:cubicBezTo>
                <a:cubicBezTo>
                  <a:pt x="2184400" y="1689100"/>
                  <a:pt x="1898650" y="1811867"/>
                  <a:pt x="1631950" y="2057400"/>
                </a:cubicBezTo>
                <a:cubicBezTo>
                  <a:pt x="1365250" y="2302934"/>
                  <a:pt x="1231900" y="2616200"/>
                  <a:pt x="1231900" y="2997200"/>
                </a:cubicBezTo>
                <a:cubicBezTo>
                  <a:pt x="1231900" y="3251200"/>
                  <a:pt x="1289050" y="3536950"/>
                  <a:pt x="1403350" y="3854450"/>
                </a:cubicBezTo>
                <a:cubicBezTo>
                  <a:pt x="1517650" y="4171950"/>
                  <a:pt x="1809750" y="4739217"/>
                  <a:pt x="2279650" y="5556250"/>
                </a:cubicBezTo>
                <a:cubicBezTo>
                  <a:pt x="2749550" y="6373284"/>
                  <a:pt x="3285066" y="7124700"/>
                  <a:pt x="3886200" y="7810500"/>
                </a:cubicBezTo>
                <a:cubicBezTo>
                  <a:pt x="3911600" y="7844367"/>
                  <a:pt x="3924300" y="7869767"/>
                  <a:pt x="3924300" y="7886700"/>
                </a:cubicBezTo>
                <a:cubicBezTo>
                  <a:pt x="3924300" y="7912100"/>
                  <a:pt x="3879850" y="7954434"/>
                  <a:pt x="3790950" y="8013700"/>
                </a:cubicBezTo>
                <a:cubicBezTo>
                  <a:pt x="3702050" y="8072967"/>
                  <a:pt x="3494616" y="8189384"/>
                  <a:pt x="3168650" y="8362950"/>
                </a:cubicBezTo>
                <a:cubicBezTo>
                  <a:pt x="2842683" y="8536517"/>
                  <a:pt x="2484966" y="8695267"/>
                  <a:pt x="2095500" y="8839200"/>
                </a:cubicBezTo>
                <a:cubicBezTo>
                  <a:pt x="1545166" y="9033934"/>
                  <a:pt x="1138766" y="9262534"/>
                  <a:pt x="876300" y="9525000"/>
                </a:cubicBezTo>
                <a:cubicBezTo>
                  <a:pt x="613833" y="9787467"/>
                  <a:pt x="482600" y="10117666"/>
                  <a:pt x="482600" y="10515600"/>
                </a:cubicBezTo>
                <a:cubicBezTo>
                  <a:pt x="482600" y="10913533"/>
                  <a:pt x="613833" y="11209866"/>
                  <a:pt x="876300" y="11404600"/>
                </a:cubicBezTo>
                <a:cubicBezTo>
                  <a:pt x="1138766" y="11599333"/>
                  <a:pt x="1432983" y="11696700"/>
                  <a:pt x="1758950" y="11696700"/>
                </a:cubicBezTo>
                <a:cubicBezTo>
                  <a:pt x="2084916" y="11696700"/>
                  <a:pt x="2385483" y="11654366"/>
                  <a:pt x="2660650" y="11569700"/>
                </a:cubicBezTo>
                <a:cubicBezTo>
                  <a:pt x="2935816" y="11485033"/>
                  <a:pt x="3426883" y="11262783"/>
                  <a:pt x="4133850" y="10902950"/>
                </a:cubicBezTo>
                <a:cubicBezTo>
                  <a:pt x="4840816" y="10543116"/>
                  <a:pt x="5439833" y="10198100"/>
                  <a:pt x="5930900" y="9867900"/>
                </a:cubicBezTo>
                <a:cubicBezTo>
                  <a:pt x="5964766" y="9842500"/>
                  <a:pt x="5998633" y="9829800"/>
                  <a:pt x="6032500" y="9829800"/>
                </a:cubicBezTo>
                <a:cubicBezTo>
                  <a:pt x="6066366" y="9829800"/>
                  <a:pt x="6100233" y="9842500"/>
                  <a:pt x="6134100" y="9867900"/>
                </a:cubicBezTo>
                <a:cubicBezTo>
                  <a:pt x="6684433" y="10265833"/>
                  <a:pt x="7243233" y="10617200"/>
                  <a:pt x="7810500" y="10922000"/>
                </a:cubicBezTo>
                <a:cubicBezTo>
                  <a:pt x="8377766" y="11226800"/>
                  <a:pt x="8815916" y="11430000"/>
                  <a:pt x="9124950" y="11531600"/>
                </a:cubicBezTo>
                <a:cubicBezTo>
                  <a:pt x="9433983" y="11633200"/>
                  <a:pt x="9719733" y="11684000"/>
                  <a:pt x="9982200" y="11684000"/>
                </a:cubicBezTo>
                <a:close/>
                <a:moveTo>
                  <a:pt x="6057900" y="5397500"/>
                </a:moveTo>
                <a:cubicBezTo>
                  <a:pt x="6091766" y="5397500"/>
                  <a:pt x="6210300" y="5257800"/>
                  <a:pt x="6413500" y="4978400"/>
                </a:cubicBezTo>
                <a:cubicBezTo>
                  <a:pt x="6616700" y="4699000"/>
                  <a:pt x="6718300" y="4538134"/>
                  <a:pt x="6718300" y="4495800"/>
                </a:cubicBezTo>
                <a:cubicBezTo>
                  <a:pt x="6718300" y="4487334"/>
                  <a:pt x="6711950" y="4483100"/>
                  <a:pt x="6699250" y="4483100"/>
                </a:cubicBezTo>
                <a:cubicBezTo>
                  <a:pt x="6686550" y="4483100"/>
                  <a:pt x="6667500" y="4487334"/>
                  <a:pt x="6642100" y="4495800"/>
                </a:cubicBezTo>
                <a:cubicBezTo>
                  <a:pt x="6379633" y="4639734"/>
                  <a:pt x="6117166" y="4711700"/>
                  <a:pt x="5854700" y="4711700"/>
                </a:cubicBezTo>
                <a:lnTo>
                  <a:pt x="5562600" y="4673600"/>
                </a:lnTo>
                <a:cubicBezTo>
                  <a:pt x="5528733" y="4673600"/>
                  <a:pt x="5511800" y="4682067"/>
                  <a:pt x="5511800" y="4699000"/>
                </a:cubicBezTo>
                <a:cubicBezTo>
                  <a:pt x="5511800" y="4741334"/>
                  <a:pt x="5596466" y="4868334"/>
                  <a:pt x="5765800" y="5080000"/>
                </a:cubicBezTo>
                <a:cubicBezTo>
                  <a:pt x="5935133" y="5291667"/>
                  <a:pt x="6032500" y="5397500"/>
                  <a:pt x="6057900" y="53975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740" cap="flat" cmpd="sng">
            <a:solidFill>
              <a:srgbClr val="00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2" name="Rectangle 132"/>
          <p:cNvSpPr/>
          <p:nvPr/>
        </p:nvSpPr>
        <p:spPr>
          <a:xfrm rot="0" flipH="0" flipV="0">
            <a:off x="3008509" y="4366682"/>
            <a:ext cx="2747726" cy="616213"/>
          </a:xfrm>
          <a:prstGeom prst="rect">
            <a:avLst/>
          </a:prstGeom>
        </p:spPr>
      </p:sp>
      <p:sp>
        <p:nvSpPr>
          <p:cNvPr id="133" name="Freeform 133"/>
          <p:cNvSpPr/>
          <p:nvPr/>
        </p:nvSpPr>
        <p:spPr>
          <a:xfrm rot="0" flipH="0" flipV="0">
            <a:off x="3026240" y="4477390"/>
            <a:ext cx="423338" cy="419752"/>
          </a:xfrm>
          <a:custGeom>
            <a:pathLst>
              <a:path w="11759407" h="11659790">
                <a:moveTo>
                  <a:pt x="6348810" y="3125391"/>
                </a:moveTo>
                <a:lnTo>
                  <a:pt x="6348810" y="6599634"/>
                </a:lnTo>
                <a:lnTo>
                  <a:pt x="8485188" y="6599634"/>
                </a:lnTo>
                <a:lnTo>
                  <a:pt x="8485188" y="3125391"/>
                </a:lnTo>
                <a:close/>
                <a:moveTo>
                  <a:pt x="5703888" y="2827734"/>
                </a:moveTo>
                <a:cubicBezTo>
                  <a:pt x="5703888" y="1637109"/>
                  <a:pt x="5687351" y="711068"/>
                  <a:pt x="5654279" y="49609"/>
                </a:cubicBezTo>
                <a:lnTo>
                  <a:pt x="6696671" y="496094"/>
                </a:lnTo>
                <a:lnTo>
                  <a:pt x="6348810" y="843359"/>
                </a:lnTo>
                <a:lnTo>
                  <a:pt x="6348810" y="2827734"/>
                </a:lnTo>
                <a:lnTo>
                  <a:pt x="8485188" y="2827734"/>
                </a:lnTo>
                <a:cubicBezTo>
                  <a:pt x="8485188" y="1802474"/>
                  <a:pt x="8468652" y="859896"/>
                  <a:pt x="8435579" y="0"/>
                </a:cubicBezTo>
                <a:lnTo>
                  <a:pt x="9526985" y="496094"/>
                </a:lnTo>
                <a:lnTo>
                  <a:pt x="9179719" y="793750"/>
                </a:lnTo>
                <a:lnTo>
                  <a:pt x="9179719" y="2827734"/>
                </a:lnTo>
                <a:lnTo>
                  <a:pt x="10072688" y="2827734"/>
                </a:lnTo>
                <a:lnTo>
                  <a:pt x="10618391" y="2282031"/>
                </a:lnTo>
                <a:lnTo>
                  <a:pt x="11412141" y="3125391"/>
                </a:lnTo>
                <a:lnTo>
                  <a:pt x="9179719" y="3125391"/>
                </a:lnTo>
                <a:lnTo>
                  <a:pt x="9179719" y="6599634"/>
                </a:lnTo>
                <a:lnTo>
                  <a:pt x="10320735" y="6599634"/>
                </a:lnTo>
                <a:lnTo>
                  <a:pt x="10916047" y="6005314"/>
                </a:lnTo>
                <a:lnTo>
                  <a:pt x="11759407" y="6897291"/>
                </a:lnTo>
                <a:lnTo>
                  <a:pt x="9179719" y="6897291"/>
                </a:lnTo>
                <a:cubicBezTo>
                  <a:pt x="9179719" y="9344687"/>
                  <a:pt x="9196255" y="10816430"/>
                  <a:pt x="9229329" y="11312524"/>
                </a:cubicBezTo>
                <a:lnTo>
                  <a:pt x="8435579" y="11610180"/>
                </a:lnTo>
                <a:cubicBezTo>
                  <a:pt x="8468652" y="10221119"/>
                  <a:pt x="8485188" y="8650155"/>
                  <a:pt x="8485188" y="6897291"/>
                </a:cubicBezTo>
                <a:lnTo>
                  <a:pt x="6348810" y="6897291"/>
                </a:lnTo>
                <a:cubicBezTo>
                  <a:pt x="6348810" y="9113176"/>
                  <a:pt x="5092436" y="10700675"/>
                  <a:pt x="2579688" y="11659790"/>
                </a:cubicBezTo>
                <a:lnTo>
                  <a:pt x="2530079" y="11461352"/>
                </a:lnTo>
                <a:cubicBezTo>
                  <a:pt x="4645951" y="10403019"/>
                  <a:pt x="5703888" y="8881666"/>
                  <a:pt x="5703888" y="6897291"/>
                </a:cubicBezTo>
                <a:lnTo>
                  <a:pt x="5158383" y="6897291"/>
                </a:lnTo>
                <a:cubicBezTo>
                  <a:pt x="4728568" y="6897291"/>
                  <a:pt x="4331825" y="6946900"/>
                  <a:pt x="3968155" y="7046119"/>
                </a:cubicBezTo>
                <a:lnTo>
                  <a:pt x="3521869" y="6599634"/>
                </a:lnTo>
                <a:lnTo>
                  <a:pt x="5703888" y="6599634"/>
                </a:lnTo>
                <a:lnTo>
                  <a:pt x="5703888" y="3125391"/>
                </a:lnTo>
                <a:lnTo>
                  <a:pt x="5356821" y="3125391"/>
                </a:lnTo>
                <a:cubicBezTo>
                  <a:pt x="4927005" y="3125391"/>
                  <a:pt x="4530262" y="3175199"/>
                  <a:pt x="4166593" y="3274814"/>
                </a:cubicBezTo>
                <a:lnTo>
                  <a:pt x="3720108" y="2827734"/>
                </a:lnTo>
                <a:close/>
                <a:moveTo>
                  <a:pt x="1190427" y="598488"/>
                </a:moveTo>
                <a:lnTo>
                  <a:pt x="1289646" y="499269"/>
                </a:lnTo>
                <a:cubicBezTo>
                  <a:pt x="1851885" y="829998"/>
                  <a:pt x="2248760" y="1094581"/>
                  <a:pt x="2480271" y="1293019"/>
                </a:cubicBezTo>
                <a:cubicBezTo>
                  <a:pt x="2711781" y="1491456"/>
                  <a:pt x="2827536" y="1722967"/>
                  <a:pt x="2827536" y="1987550"/>
                </a:cubicBezTo>
                <a:cubicBezTo>
                  <a:pt x="2827536" y="2252133"/>
                  <a:pt x="2728318" y="2458839"/>
                  <a:pt x="2529880" y="2607667"/>
                </a:cubicBezTo>
                <a:cubicBezTo>
                  <a:pt x="2331443" y="2756495"/>
                  <a:pt x="2157810" y="2574594"/>
                  <a:pt x="2008982" y="2061964"/>
                </a:cubicBezTo>
                <a:cubicBezTo>
                  <a:pt x="1860154" y="1549334"/>
                  <a:pt x="1587302" y="1061508"/>
                  <a:pt x="1190427" y="598488"/>
                </a:cubicBezTo>
                <a:close/>
                <a:moveTo>
                  <a:pt x="1686719" y="9973469"/>
                </a:moveTo>
                <a:cubicBezTo>
                  <a:pt x="1819011" y="9808237"/>
                  <a:pt x="1885157" y="9560322"/>
                  <a:pt x="1885157" y="9229725"/>
                </a:cubicBezTo>
                <a:lnTo>
                  <a:pt x="1885157" y="4618434"/>
                </a:lnTo>
                <a:lnTo>
                  <a:pt x="1637110" y="4618434"/>
                </a:lnTo>
                <a:cubicBezTo>
                  <a:pt x="1207162" y="4618434"/>
                  <a:pt x="810287" y="4667978"/>
                  <a:pt x="446485" y="4767064"/>
                </a:cubicBezTo>
                <a:lnTo>
                  <a:pt x="0" y="4320778"/>
                </a:lnTo>
                <a:lnTo>
                  <a:pt x="1785938" y="4320778"/>
                </a:lnTo>
                <a:lnTo>
                  <a:pt x="2232422" y="3822700"/>
                </a:lnTo>
                <a:lnTo>
                  <a:pt x="2976364" y="4519216"/>
                </a:lnTo>
                <a:lnTo>
                  <a:pt x="2530079" y="4866084"/>
                </a:lnTo>
                <a:lnTo>
                  <a:pt x="2530079" y="9328150"/>
                </a:lnTo>
                <a:lnTo>
                  <a:pt x="4216202" y="7889478"/>
                </a:lnTo>
                <a:lnTo>
                  <a:pt x="4315421" y="8038306"/>
                </a:lnTo>
                <a:cubicBezTo>
                  <a:pt x="3687168" y="8798983"/>
                  <a:pt x="3257286" y="9336418"/>
                  <a:pt x="3025775" y="9650611"/>
                </a:cubicBezTo>
                <a:cubicBezTo>
                  <a:pt x="2794397" y="9964804"/>
                  <a:pt x="2563019" y="10320338"/>
                  <a:pt x="2331641" y="10717212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329" cap="flat" cmpd="sng">
            <a:solidFill>
              <a:srgbClr val="00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4" name="Freeform 134"/>
          <p:cNvSpPr/>
          <p:nvPr/>
        </p:nvSpPr>
        <p:spPr>
          <a:xfrm rot="0" flipH="0" flipV="0">
            <a:off x="3492307" y="4479290"/>
            <a:ext cx="408965" cy="417852"/>
          </a:xfrm>
          <a:custGeom>
            <a:pathLst>
              <a:path w="11360150" h="11607006">
                <a:moveTo>
                  <a:pt x="691356" y="8084741"/>
                </a:moveTo>
                <a:cubicBezTo>
                  <a:pt x="724429" y="7687866"/>
                  <a:pt x="740966" y="6679340"/>
                  <a:pt x="740966" y="5059165"/>
                </a:cubicBezTo>
                <a:cubicBezTo>
                  <a:pt x="740966" y="3438856"/>
                  <a:pt x="724429" y="2314575"/>
                  <a:pt x="691356" y="1686322"/>
                </a:cubicBezTo>
                <a:lnTo>
                  <a:pt x="1783755" y="2231629"/>
                </a:lnTo>
                <a:lnTo>
                  <a:pt x="1385888" y="2479477"/>
                </a:lnTo>
                <a:lnTo>
                  <a:pt x="1385888" y="7638257"/>
                </a:lnTo>
                <a:close/>
                <a:moveTo>
                  <a:pt x="0" y="11410156"/>
                </a:moveTo>
                <a:cubicBezTo>
                  <a:pt x="1058333" y="10318750"/>
                  <a:pt x="1761133" y="9227344"/>
                  <a:pt x="2108398" y="8135938"/>
                </a:cubicBezTo>
                <a:cubicBezTo>
                  <a:pt x="2455664" y="7044532"/>
                  <a:pt x="2621029" y="5597592"/>
                  <a:pt x="2604492" y="3795118"/>
                </a:cubicBezTo>
                <a:cubicBezTo>
                  <a:pt x="2587956" y="1992644"/>
                  <a:pt x="2563151" y="727605"/>
                  <a:pt x="2530078" y="0"/>
                </a:cubicBezTo>
                <a:lnTo>
                  <a:pt x="3670498" y="545704"/>
                </a:lnTo>
                <a:lnTo>
                  <a:pt x="3274219" y="892969"/>
                </a:lnTo>
                <a:cubicBezTo>
                  <a:pt x="3274219" y="3009636"/>
                  <a:pt x="3249414" y="4605404"/>
                  <a:pt x="3199805" y="5680274"/>
                </a:cubicBezTo>
                <a:cubicBezTo>
                  <a:pt x="3150195" y="6755144"/>
                  <a:pt x="2918685" y="7763868"/>
                  <a:pt x="2505273" y="8706446"/>
                </a:cubicBezTo>
                <a:cubicBezTo>
                  <a:pt x="2091862" y="9649024"/>
                  <a:pt x="1289844" y="10599869"/>
                  <a:pt x="99219" y="11558984"/>
                </a:cubicBezTo>
                <a:close/>
                <a:moveTo>
                  <a:pt x="7833519" y="3669507"/>
                </a:moveTo>
                <a:lnTo>
                  <a:pt x="7833519" y="9821069"/>
                </a:lnTo>
                <a:cubicBezTo>
                  <a:pt x="7833519" y="10350235"/>
                  <a:pt x="7850122" y="10846329"/>
                  <a:pt x="7883327" y="11309350"/>
                </a:cubicBezTo>
                <a:lnTo>
                  <a:pt x="7138988" y="11607006"/>
                </a:lnTo>
                <a:cubicBezTo>
                  <a:pt x="7172061" y="10813256"/>
                  <a:pt x="7188597" y="10085653"/>
                  <a:pt x="7188597" y="9424194"/>
                </a:cubicBezTo>
                <a:lnTo>
                  <a:pt x="7188597" y="3669507"/>
                </a:lnTo>
                <a:lnTo>
                  <a:pt x="5157788" y="3669507"/>
                </a:lnTo>
                <a:lnTo>
                  <a:pt x="5157788" y="8828882"/>
                </a:lnTo>
                <a:lnTo>
                  <a:pt x="4463256" y="9275366"/>
                </a:lnTo>
                <a:cubicBezTo>
                  <a:pt x="4496329" y="8680054"/>
                  <a:pt x="4512866" y="7646591"/>
                  <a:pt x="4512866" y="6174979"/>
                </a:cubicBezTo>
                <a:cubicBezTo>
                  <a:pt x="4512866" y="4703366"/>
                  <a:pt x="4496329" y="3620294"/>
                  <a:pt x="4463256" y="2925763"/>
                </a:cubicBezTo>
                <a:lnTo>
                  <a:pt x="5157788" y="3371850"/>
                </a:lnTo>
                <a:lnTo>
                  <a:pt x="7188597" y="3371850"/>
                </a:lnTo>
                <a:lnTo>
                  <a:pt x="7188597" y="1240235"/>
                </a:lnTo>
                <a:lnTo>
                  <a:pt x="5602883" y="1240235"/>
                </a:lnTo>
                <a:cubicBezTo>
                  <a:pt x="5173464" y="1240235"/>
                  <a:pt x="4777052" y="1289778"/>
                  <a:pt x="4413647" y="1388865"/>
                </a:cubicBezTo>
                <a:lnTo>
                  <a:pt x="3967758" y="942579"/>
                </a:lnTo>
                <a:lnTo>
                  <a:pt x="9772650" y="942579"/>
                </a:lnTo>
                <a:lnTo>
                  <a:pt x="10417572" y="297657"/>
                </a:lnTo>
                <a:lnTo>
                  <a:pt x="11360150" y="1240235"/>
                </a:lnTo>
                <a:lnTo>
                  <a:pt x="7833519" y="1240235"/>
                </a:lnTo>
                <a:lnTo>
                  <a:pt x="7833519" y="3371850"/>
                </a:lnTo>
                <a:lnTo>
                  <a:pt x="9871869" y="3371850"/>
                </a:lnTo>
                <a:lnTo>
                  <a:pt x="10219134" y="2925763"/>
                </a:lnTo>
                <a:lnTo>
                  <a:pt x="11012884" y="3520679"/>
                </a:lnTo>
                <a:lnTo>
                  <a:pt x="10616009" y="3818335"/>
                </a:lnTo>
                <a:lnTo>
                  <a:pt x="10616009" y="8134350"/>
                </a:lnTo>
                <a:cubicBezTo>
                  <a:pt x="10649083" y="8795809"/>
                  <a:pt x="10334889" y="9242293"/>
                  <a:pt x="9673431" y="9473804"/>
                </a:cubicBezTo>
                <a:cubicBezTo>
                  <a:pt x="9640358" y="9076929"/>
                  <a:pt x="9276556" y="8762736"/>
                  <a:pt x="8582025" y="8531225"/>
                </a:cubicBezTo>
                <a:lnTo>
                  <a:pt x="8582025" y="8332788"/>
                </a:lnTo>
                <a:cubicBezTo>
                  <a:pt x="9111192" y="8398934"/>
                  <a:pt x="9483262" y="8432007"/>
                  <a:pt x="9698236" y="8432007"/>
                </a:cubicBezTo>
                <a:cubicBezTo>
                  <a:pt x="9913210" y="8432007"/>
                  <a:pt x="10004161" y="8250106"/>
                  <a:pt x="9971088" y="7886304"/>
                </a:cubicBezTo>
                <a:lnTo>
                  <a:pt x="9971088" y="3669507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329" cap="flat" cmpd="sng">
            <a:solidFill>
              <a:srgbClr val="00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5" name="Freeform 135"/>
          <p:cNvSpPr/>
          <p:nvPr/>
        </p:nvSpPr>
        <p:spPr>
          <a:xfrm rot="0" flipH="0" flipV="0">
            <a:off x="3983374" y="4687352"/>
            <a:ext cx="65782" cy="171152"/>
          </a:xfrm>
          <a:custGeom>
            <a:pathLst>
              <a:path w="1827278" h="4754230">
                <a:moveTo>
                  <a:pt x="1355989" y="3125390"/>
                </a:moveTo>
                <a:cubicBezTo>
                  <a:pt x="1637109" y="3307291"/>
                  <a:pt x="1769401" y="3555338"/>
                  <a:pt x="1752864" y="3869531"/>
                </a:cubicBezTo>
                <a:cubicBezTo>
                  <a:pt x="1736328" y="4183724"/>
                  <a:pt x="1587500" y="4423502"/>
                  <a:pt x="1306380" y="4588866"/>
                </a:cubicBezTo>
                <a:cubicBezTo>
                  <a:pt x="1025260" y="4754230"/>
                  <a:pt x="744140" y="4754230"/>
                  <a:pt x="463021" y="4588866"/>
                </a:cubicBezTo>
                <a:cubicBezTo>
                  <a:pt x="181901" y="4423502"/>
                  <a:pt x="33073" y="4175455"/>
                  <a:pt x="16536" y="3844726"/>
                </a:cubicBezTo>
                <a:cubicBezTo>
                  <a:pt x="0" y="3513997"/>
                  <a:pt x="148828" y="3265950"/>
                  <a:pt x="463021" y="3100586"/>
                </a:cubicBezTo>
                <a:cubicBezTo>
                  <a:pt x="777213" y="2935221"/>
                  <a:pt x="1074869" y="2943489"/>
                  <a:pt x="1355989" y="3125390"/>
                </a:cubicBezTo>
                <a:close/>
                <a:moveTo>
                  <a:pt x="1380794" y="148828"/>
                </a:moveTo>
                <a:cubicBezTo>
                  <a:pt x="1678450" y="297656"/>
                  <a:pt x="1827278" y="545703"/>
                  <a:pt x="1827278" y="892968"/>
                </a:cubicBezTo>
                <a:cubicBezTo>
                  <a:pt x="1827278" y="1240234"/>
                  <a:pt x="1653646" y="1488281"/>
                  <a:pt x="1306380" y="1637109"/>
                </a:cubicBezTo>
                <a:cubicBezTo>
                  <a:pt x="959114" y="1785937"/>
                  <a:pt x="653190" y="1769401"/>
                  <a:pt x="388607" y="1587500"/>
                </a:cubicBezTo>
                <a:cubicBezTo>
                  <a:pt x="124023" y="1405599"/>
                  <a:pt x="0" y="1157552"/>
                  <a:pt x="16536" y="843359"/>
                </a:cubicBezTo>
                <a:cubicBezTo>
                  <a:pt x="33073" y="529166"/>
                  <a:pt x="190169" y="297656"/>
                  <a:pt x="487825" y="148828"/>
                </a:cubicBezTo>
                <a:cubicBezTo>
                  <a:pt x="785482" y="0"/>
                  <a:pt x="1083138" y="0"/>
                  <a:pt x="1380794" y="148828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329" cap="flat" cmpd="sng">
            <a:solidFill>
              <a:srgbClr val="00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6" name="Freeform 136"/>
          <p:cNvSpPr/>
          <p:nvPr/>
        </p:nvSpPr>
        <p:spPr>
          <a:xfrm rot="0" flipH="0" flipV="0">
            <a:off x="4419382" y="4492321"/>
            <a:ext cx="368503" cy="440740"/>
          </a:xfrm>
          <a:custGeom>
            <a:pathLst>
              <a:path w="10236200" h="12242800">
                <a:moveTo>
                  <a:pt x="6223000" y="6540500"/>
                </a:moveTo>
                <a:cubicBezTo>
                  <a:pt x="7382933" y="6455834"/>
                  <a:pt x="8263466" y="6413500"/>
                  <a:pt x="8864600" y="6413500"/>
                </a:cubicBezTo>
                <a:cubicBezTo>
                  <a:pt x="9245600" y="6413500"/>
                  <a:pt x="9569450" y="6510867"/>
                  <a:pt x="9836150" y="6705600"/>
                </a:cubicBezTo>
                <a:cubicBezTo>
                  <a:pt x="10102850" y="6900334"/>
                  <a:pt x="10236200" y="7133167"/>
                  <a:pt x="10236200" y="7404100"/>
                </a:cubicBezTo>
                <a:cubicBezTo>
                  <a:pt x="10236200" y="7573434"/>
                  <a:pt x="10058400" y="7658100"/>
                  <a:pt x="9702800" y="7658100"/>
                </a:cubicBezTo>
                <a:cubicBezTo>
                  <a:pt x="9516533" y="7658100"/>
                  <a:pt x="9313333" y="7628467"/>
                  <a:pt x="9093200" y="7569200"/>
                </a:cubicBezTo>
                <a:cubicBezTo>
                  <a:pt x="8221133" y="7323667"/>
                  <a:pt x="7425266" y="7200900"/>
                  <a:pt x="6705600" y="7200900"/>
                </a:cubicBezTo>
                <a:cubicBezTo>
                  <a:pt x="6544733" y="7200900"/>
                  <a:pt x="6392333" y="7209367"/>
                  <a:pt x="6248400" y="7226300"/>
                </a:cubicBezTo>
                <a:cubicBezTo>
                  <a:pt x="6265333" y="7751234"/>
                  <a:pt x="6235700" y="8405284"/>
                  <a:pt x="6159500" y="9188450"/>
                </a:cubicBezTo>
                <a:cubicBezTo>
                  <a:pt x="6083300" y="9971616"/>
                  <a:pt x="5966883" y="10676466"/>
                  <a:pt x="5810250" y="11303000"/>
                </a:cubicBezTo>
                <a:cubicBezTo>
                  <a:pt x="5653616" y="11929533"/>
                  <a:pt x="5545666" y="12242800"/>
                  <a:pt x="5486400" y="12242800"/>
                </a:cubicBezTo>
                <a:cubicBezTo>
                  <a:pt x="5410200" y="12242800"/>
                  <a:pt x="5336116" y="11679766"/>
                  <a:pt x="5264150" y="10553700"/>
                </a:cubicBezTo>
                <a:cubicBezTo>
                  <a:pt x="5192183" y="9427634"/>
                  <a:pt x="5156200" y="8382000"/>
                  <a:pt x="5156200" y="7416800"/>
                </a:cubicBezTo>
                <a:cubicBezTo>
                  <a:pt x="4047066" y="7628467"/>
                  <a:pt x="3130550" y="7840134"/>
                  <a:pt x="2406650" y="8051800"/>
                </a:cubicBezTo>
                <a:cubicBezTo>
                  <a:pt x="1682750" y="8263467"/>
                  <a:pt x="1191683" y="8369300"/>
                  <a:pt x="933450" y="8369300"/>
                </a:cubicBezTo>
                <a:cubicBezTo>
                  <a:pt x="675216" y="8369300"/>
                  <a:pt x="455083" y="8288867"/>
                  <a:pt x="273050" y="8128000"/>
                </a:cubicBezTo>
                <a:cubicBezTo>
                  <a:pt x="91016" y="7967134"/>
                  <a:pt x="0" y="7793567"/>
                  <a:pt x="0" y="7607300"/>
                </a:cubicBezTo>
                <a:cubicBezTo>
                  <a:pt x="0" y="7531100"/>
                  <a:pt x="25400" y="7429500"/>
                  <a:pt x="76200" y="7302500"/>
                </a:cubicBezTo>
                <a:cubicBezTo>
                  <a:pt x="127000" y="7175500"/>
                  <a:pt x="203200" y="7112000"/>
                  <a:pt x="304800" y="7112000"/>
                </a:cubicBezTo>
                <a:lnTo>
                  <a:pt x="495300" y="7112000"/>
                </a:lnTo>
                <a:cubicBezTo>
                  <a:pt x="647700" y="7112000"/>
                  <a:pt x="848783" y="7067550"/>
                  <a:pt x="1098550" y="6978650"/>
                </a:cubicBezTo>
                <a:cubicBezTo>
                  <a:pt x="1348316" y="6889750"/>
                  <a:pt x="1636183" y="6802967"/>
                  <a:pt x="1962150" y="6718300"/>
                </a:cubicBezTo>
                <a:cubicBezTo>
                  <a:pt x="2288116" y="6633634"/>
                  <a:pt x="2480733" y="6591300"/>
                  <a:pt x="2540000" y="6591300"/>
                </a:cubicBezTo>
                <a:cubicBezTo>
                  <a:pt x="2565400" y="6591300"/>
                  <a:pt x="2578100" y="6595534"/>
                  <a:pt x="2578100" y="6604000"/>
                </a:cubicBezTo>
                <a:cubicBezTo>
                  <a:pt x="2578100" y="6646334"/>
                  <a:pt x="2472266" y="6701367"/>
                  <a:pt x="2260600" y="6769100"/>
                </a:cubicBezTo>
                <a:cubicBezTo>
                  <a:pt x="1236133" y="7082367"/>
                  <a:pt x="723900" y="7294034"/>
                  <a:pt x="723900" y="7404100"/>
                </a:cubicBezTo>
                <a:cubicBezTo>
                  <a:pt x="723900" y="7421034"/>
                  <a:pt x="749300" y="7429500"/>
                  <a:pt x="800100" y="7429500"/>
                </a:cubicBezTo>
                <a:cubicBezTo>
                  <a:pt x="850900" y="7429500"/>
                  <a:pt x="1240366" y="7366000"/>
                  <a:pt x="1968500" y="7239000"/>
                </a:cubicBezTo>
                <a:lnTo>
                  <a:pt x="5156200" y="6692900"/>
                </a:lnTo>
                <a:cubicBezTo>
                  <a:pt x="5156200" y="6455834"/>
                  <a:pt x="5126566" y="6299200"/>
                  <a:pt x="5067300" y="6223000"/>
                </a:cubicBezTo>
                <a:cubicBezTo>
                  <a:pt x="4770966" y="6248400"/>
                  <a:pt x="4368800" y="6307667"/>
                  <a:pt x="3860800" y="6400800"/>
                </a:cubicBezTo>
                <a:cubicBezTo>
                  <a:pt x="3699933" y="6620934"/>
                  <a:pt x="3562350" y="6731000"/>
                  <a:pt x="3448050" y="6731000"/>
                </a:cubicBezTo>
                <a:cubicBezTo>
                  <a:pt x="3333750" y="6731000"/>
                  <a:pt x="3217333" y="6669617"/>
                  <a:pt x="3098800" y="6546850"/>
                </a:cubicBezTo>
                <a:cubicBezTo>
                  <a:pt x="2980266" y="6424084"/>
                  <a:pt x="2859616" y="6269567"/>
                  <a:pt x="2736850" y="6083300"/>
                </a:cubicBezTo>
                <a:cubicBezTo>
                  <a:pt x="2614083" y="5897034"/>
                  <a:pt x="2516716" y="5693834"/>
                  <a:pt x="2444750" y="5473700"/>
                </a:cubicBezTo>
                <a:cubicBezTo>
                  <a:pt x="2372783" y="5253567"/>
                  <a:pt x="2336800" y="4993217"/>
                  <a:pt x="2336800" y="4692650"/>
                </a:cubicBezTo>
                <a:cubicBezTo>
                  <a:pt x="2336800" y="4392084"/>
                  <a:pt x="2341033" y="4212167"/>
                  <a:pt x="2349500" y="4152900"/>
                </a:cubicBezTo>
                <a:cubicBezTo>
                  <a:pt x="2451100" y="3534834"/>
                  <a:pt x="2501900" y="3164417"/>
                  <a:pt x="2501900" y="3041650"/>
                </a:cubicBezTo>
                <a:cubicBezTo>
                  <a:pt x="2501900" y="2918884"/>
                  <a:pt x="2493433" y="2787650"/>
                  <a:pt x="2476500" y="2647950"/>
                </a:cubicBezTo>
                <a:cubicBezTo>
                  <a:pt x="2459566" y="2508250"/>
                  <a:pt x="2434166" y="2406650"/>
                  <a:pt x="2400300" y="2343150"/>
                </a:cubicBezTo>
                <a:cubicBezTo>
                  <a:pt x="2366433" y="2279650"/>
                  <a:pt x="2349500" y="2205567"/>
                  <a:pt x="2349500" y="2120900"/>
                </a:cubicBezTo>
                <a:cubicBezTo>
                  <a:pt x="2349500" y="2036234"/>
                  <a:pt x="2379133" y="1919817"/>
                  <a:pt x="2438400" y="1771650"/>
                </a:cubicBezTo>
                <a:cubicBezTo>
                  <a:pt x="2497666" y="1623484"/>
                  <a:pt x="2554816" y="1549400"/>
                  <a:pt x="2609850" y="1549400"/>
                </a:cubicBezTo>
                <a:cubicBezTo>
                  <a:pt x="2664883" y="1549400"/>
                  <a:pt x="2709333" y="1574800"/>
                  <a:pt x="2743200" y="1625600"/>
                </a:cubicBezTo>
                <a:cubicBezTo>
                  <a:pt x="2887133" y="1828800"/>
                  <a:pt x="3048000" y="2023534"/>
                  <a:pt x="3225800" y="2209800"/>
                </a:cubicBezTo>
                <a:cubicBezTo>
                  <a:pt x="3276600" y="2116667"/>
                  <a:pt x="3352800" y="2070100"/>
                  <a:pt x="3454400" y="2070100"/>
                </a:cubicBezTo>
                <a:lnTo>
                  <a:pt x="3670300" y="2095500"/>
                </a:lnTo>
                <a:cubicBezTo>
                  <a:pt x="3788833" y="2095500"/>
                  <a:pt x="3989916" y="2048934"/>
                  <a:pt x="4273550" y="1955800"/>
                </a:cubicBezTo>
                <a:cubicBezTo>
                  <a:pt x="4557183" y="1862667"/>
                  <a:pt x="4699000" y="1778000"/>
                  <a:pt x="4699000" y="1701800"/>
                </a:cubicBezTo>
                <a:cubicBezTo>
                  <a:pt x="4699000" y="1625600"/>
                  <a:pt x="4743450" y="1587500"/>
                  <a:pt x="4832350" y="1587500"/>
                </a:cubicBezTo>
                <a:cubicBezTo>
                  <a:pt x="4921250" y="1587500"/>
                  <a:pt x="5037666" y="1629834"/>
                  <a:pt x="5181600" y="1714500"/>
                </a:cubicBezTo>
                <a:cubicBezTo>
                  <a:pt x="5325533" y="1799167"/>
                  <a:pt x="5405966" y="1862667"/>
                  <a:pt x="5422900" y="1905000"/>
                </a:cubicBezTo>
                <a:cubicBezTo>
                  <a:pt x="5482166" y="2023534"/>
                  <a:pt x="5558366" y="2116667"/>
                  <a:pt x="5651500" y="2184400"/>
                </a:cubicBezTo>
                <a:cubicBezTo>
                  <a:pt x="5744633" y="2252134"/>
                  <a:pt x="5791200" y="2326217"/>
                  <a:pt x="5791200" y="2406650"/>
                </a:cubicBezTo>
                <a:cubicBezTo>
                  <a:pt x="5791200" y="2487084"/>
                  <a:pt x="5748866" y="2578100"/>
                  <a:pt x="5664200" y="2679700"/>
                </a:cubicBezTo>
                <a:cubicBezTo>
                  <a:pt x="5579533" y="2781300"/>
                  <a:pt x="5425016" y="2906184"/>
                  <a:pt x="5200650" y="3054350"/>
                </a:cubicBezTo>
                <a:cubicBezTo>
                  <a:pt x="4976283" y="3202517"/>
                  <a:pt x="4823883" y="3302000"/>
                  <a:pt x="4743450" y="3352800"/>
                </a:cubicBezTo>
                <a:cubicBezTo>
                  <a:pt x="4663016" y="3403600"/>
                  <a:pt x="4580466" y="3429000"/>
                  <a:pt x="4495800" y="3429000"/>
                </a:cubicBezTo>
                <a:cubicBezTo>
                  <a:pt x="4343400" y="3429000"/>
                  <a:pt x="4080933" y="3297767"/>
                  <a:pt x="3708400" y="3035300"/>
                </a:cubicBezTo>
                <a:cubicBezTo>
                  <a:pt x="3776133" y="3187700"/>
                  <a:pt x="3810000" y="3350684"/>
                  <a:pt x="3810000" y="3524250"/>
                </a:cubicBezTo>
                <a:cubicBezTo>
                  <a:pt x="3810000" y="3697817"/>
                  <a:pt x="3767666" y="3873500"/>
                  <a:pt x="3683000" y="4051300"/>
                </a:cubicBezTo>
                <a:cubicBezTo>
                  <a:pt x="3547533" y="4339167"/>
                  <a:pt x="3467100" y="4665134"/>
                  <a:pt x="3441700" y="5029200"/>
                </a:cubicBezTo>
                <a:cubicBezTo>
                  <a:pt x="3754966" y="4936067"/>
                  <a:pt x="4112683" y="4768850"/>
                  <a:pt x="4514850" y="4527550"/>
                </a:cubicBezTo>
                <a:cubicBezTo>
                  <a:pt x="4917016" y="4286250"/>
                  <a:pt x="5200650" y="4072467"/>
                  <a:pt x="5365750" y="3886200"/>
                </a:cubicBezTo>
                <a:cubicBezTo>
                  <a:pt x="5530850" y="3699934"/>
                  <a:pt x="5626100" y="3606800"/>
                  <a:pt x="5651500" y="3606800"/>
                </a:cubicBezTo>
                <a:cubicBezTo>
                  <a:pt x="5676900" y="3606800"/>
                  <a:pt x="5689600" y="3623734"/>
                  <a:pt x="5689600" y="3657600"/>
                </a:cubicBezTo>
                <a:cubicBezTo>
                  <a:pt x="5689600" y="3716867"/>
                  <a:pt x="5638800" y="3884084"/>
                  <a:pt x="5537200" y="4159250"/>
                </a:cubicBezTo>
                <a:cubicBezTo>
                  <a:pt x="5435600" y="4434417"/>
                  <a:pt x="5361516" y="4614334"/>
                  <a:pt x="5314950" y="4699000"/>
                </a:cubicBezTo>
                <a:cubicBezTo>
                  <a:pt x="5268383" y="4783667"/>
                  <a:pt x="5069416" y="4993217"/>
                  <a:pt x="4718050" y="5327650"/>
                </a:cubicBezTo>
                <a:cubicBezTo>
                  <a:pt x="4366683" y="5662084"/>
                  <a:pt x="4114800" y="5973234"/>
                  <a:pt x="3962400" y="6261100"/>
                </a:cubicBezTo>
                <a:lnTo>
                  <a:pt x="4978400" y="5969000"/>
                </a:lnTo>
                <a:cubicBezTo>
                  <a:pt x="4969933" y="5909734"/>
                  <a:pt x="4965700" y="5858934"/>
                  <a:pt x="4965700" y="5816600"/>
                </a:cubicBezTo>
                <a:cubicBezTo>
                  <a:pt x="4965700" y="5604934"/>
                  <a:pt x="5063066" y="5499100"/>
                  <a:pt x="5257800" y="5499100"/>
                </a:cubicBezTo>
                <a:cubicBezTo>
                  <a:pt x="5393266" y="5499100"/>
                  <a:pt x="5571066" y="5545667"/>
                  <a:pt x="5791200" y="5638800"/>
                </a:cubicBezTo>
                <a:cubicBezTo>
                  <a:pt x="5926666" y="5638800"/>
                  <a:pt x="6049433" y="5592234"/>
                  <a:pt x="6159500" y="5499100"/>
                </a:cubicBezTo>
                <a:cubicBezTo>
                  <a:pt x="5888566" y="4999567"/>
                  <a:pt x="5753100" y="4559300"/>
                  <a:pt x="5753100" y="4178300"/>
                </a:cubicBezTo>
                <a:cubicBezTo>
                  <a:pt x="5753100" y="3992034"/>
                  <a:pt x="5791200" y="3733800"/>
                  <a:pt x="5867400" y="3403600"/>
                </a:cubicBezTo>
                <a:cubicBezTo>
                  <a:pt x="5943600" y="3073400"/>
                  <a:pt x="6007100" y="2681817"/>
                  <a:pt x="6057900" y="2228850"/>
                </a:cubicBezTo>
                <a:cubicBezTo>
                  <a:pt x="6108700" y="1775884"/>
                  <a:pt x="6134100" y="1456267"/>
                  <a:pt x="6134100" y="1270000"/>
                </a:cubicBezTo>
                <a:cubicBezTo>
                  <a:pt x="6134100" y="855134"/>
                  <a:pt x="6062133" y="647700"/>
                  <a:pt x="5918200" y="647700"/>
                </a:cubicBezTo>
                <a:cubicBezTo>
                  <a:pt x="5892800" y="647700"/>
                  <a:pt x="5861050" y="662517"/>
                  <a:pt x="5822950" y="692150"/>
                </a:cubicBezTo>
                <a:cubicBezTo>
                  <a:pt x="5784850" y="721784"/>
                  <a:pt x="5744633" y="736600"/>
                  <a:pt x="5702300" y="736600"/>
                </a:cubicBezTo>
                <a:cubicBezTo>
                  <a:pt x="5659966" y="736600"/>
                  <a:pt x="5626100" y="679450"/>
                  <a:pt x="5600700" y="565150"/>
                </a:cubicBezTo>
                <a:cubicBezTo>
                  <a:pt x="5575300" y="450850"/>
                  <a:pt x="5562600" y="349250"/>
                  <a:pt x="5562600" y="260350"/>
                </a:cubicBezTo>
                <a:cubicBezTo>
                  <a:pt x="5562600" y="171450"/>
                  <a:pt x="5609166" y="105834"/>
                  <a:pt x="5702300" y="63500"/>
                </a:cubicBezTo>
                <a:cubicBezTo>
                  <a:pt x="5795433" y="21167"/>
                  <a:pt x="5947833" y="0"/>
                  <a:pt x="6159500" y="0"/>
                </a:cubicBezTo>
                <a:cubicBezTo>
                  <a:pt x="6472766" y="0"/>
                  <a:pt x="6711950" y="192617"/>
                  <a:pt x="6877050" y="577850"/>
                </a:cubicBezTo>
                <a:cubicBezTo>
                  <a:pt x="7042150" y="963084"/>
                  <a:pt x="7124700" y="1316567"/>
                  <a:pt x="7124700" y="1638300"/>
                </a:cubicBezTo>
                <a:cubicBezTo>
                  <a:pt x="7124700" y="1960034"/>
                  <a:pt x="7082366" y="2290234"/>
                  <a:pt x="6997700" y="2628900"/>
                </a:cubicBezTo>
                <a:cubicBezTo>
                  <a:pt x="7226300" y="2391834"/>
                  <a:pt x="7414683" y="2139950"/>
                  <a:pt x="7562850" y="1873250"/>
                </a:cubicBezTo>
                <a:cubicBezTo>
                  <a:pt x="7711016" y="1606550"/>
                  <a:pt x="7785100" y="1418167"/>
                  <a:pt x="7785100" y="1308100"/>
                </a:cubicBezTo>
                <a:cubicBezTo>
                  <a:pt x="7785100" y="1198034"/>
                  <a:pt x="7742766" y="1111250"/>
                  <a:pt x="7658100" y="1047750"/>
                </a:cubicBezTo>
                <a:cubicBezTo>
                  <a:pt x="7573433" y="984250"/>
                  <a:pt x="7531100" y="922867"/>
                  <a:pt x="7531100" y="863600"/>
                </a:cubicBezTo>
                <a:cubicBezTo>
                  <a:pt x="7531100" y="804334"/>
                  <a:pt x="7594600" y="774700"/>
                  <a:pt x="7721600" y="774700"/>
                </a:cubicBezTo>
                <a:cubicBezTo>
                  <a:pt x="7967133" y="774700"/>
                  <a:pt x="8250766" y="880534"/>
                  <a:pt x="8572500" y="1092200"/>
                </a:cubicBezTo>
                <a:cubicBezTo>
                  <a:pt x="8894233" y="1303867"/>
                  <a:pt x="9055100" y="1562100"/>
                  <a:pt x="9055100" y="1866900"/>
                </a:cubicBezTo>
                <a:cubicBezTo>
                  <a:pt x="9055100" y="2070100"/>
                  <a:pt x="8972550" y="2224617"/>
                  <a:pt x="8807450" y="2330450"/>
                </a:cubicBezTo>
                <a:cubicBezTo>
                  <a:pt x="8642350" y="2436284"/>
                  <a:pt x="8384116" y="2702984"/>
                  <a:pt x="8032750" y="3130550"/>
                </a:cubicBezTo>
                <a:cubicBezTo>
                  <a:pt x="7681383" y="3558117"/>
                  <a:pt x="7353300" y="3873500"/>
                  <a:pt x="7048500" y="4076700"/>
                </a:cubicBezTo>
                <a:cubicBezTo>
                  <a:pt x="6887633" y="4178300"/>
                  <a:pt x="6807200" y="4267200"/>
                  <a:pt x="6807200" y="4343400"/>
                </a:cubicBezTo>
                <a:cubicBezTo>
                  <a:pt x="6807200" y="4445000"/>
                  <a:pt x="6972300" y="4495800"/>
                  <a:pt x="7302500" y="4495800"/>
                </a:cubicBezTo>
                <a:lnTo>
                  <a:pt x="7874000" y="4457700"/>
                </a:lnTo>
                <a:cubicBezTo>
                  <a:pt x="8221133" y="4457700"/>
                  <a:pt x="8479366" y="4523317"/>
                  <a:pt x="8648700" y="4654550"/>
                </a:cubicBezTo>
                <a:cubicBezTo>
                  <a:pt x="8818033" y="4785784"/>
                  <a:pt x="8902700" y="4912784"/>
                  <a:pt x="8902700" y="5035550"/>
                </a:cubicBezTo>
                <a:cubicBezTo>
                  <a:pt x="8902700" y="5158317"/>
                  <a:pt x="8824383" y="5266267"/>
                  <a:pt x="8667750" y="5359400"/>
                </a:cubicBezTo>
                <a:cubicBezTo>
                  <a:pt x="8511116" y="5452534"/>
                  <a:pt x="8235950" y="5556250"/>
                  <a:pt x="7842250" y="5670550"/>
                </a:cubicBezTo>
                <a:cubicBezTo>
                  <a:pt x="7448550" y="5784850"/>
                  <a:pt x="6883400" y="5913967"/>
                  <a:pt x="6146800" y="6057900"/>
                </a:cubicBezTo>
                <a:cubicBezTo>
                  <a:pt x="6214533" y="6227234"/>
                  <a:pt x="6239933" y="6388100"/>
                  <a:pt x="6223000" y="65405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32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7" name="Freeform 137"/>
          <p:cNvSpPr/>
          <p:nvPr/>
        </p:nvSpPr>
        <p:spPr>
          <a:xfrm rot="0" flipH="0" flipV="0">
            <a:off x="4896699" y="4527982"/>
            <a:ext cx="344271" cy="353872"/>
          </a:xfrm>
          <a:custGeom>
            <a:pathLst>
              <a:path w="9563100" h="9829800">
                <a:moveTo>
                  <a:pt x="3390900" y="3035300"/>
                </a:moveTo>
                <a:cubicBezTo>
                  <a:pt x="3602566" y="3018367"/>
                  <a:pt x="3759200" y="2969684"/>
                  <a:pt x="3860800" y="2889250"/>
                </a:cubicBezTo>
                <a:cubicBezTo>
                  <a:pt x="3962400" y="2808817"/>
                  <a:pt x="4256616" y="2722034"/>
                  <a:pt x="4743450" y="2628900"/>
                </a:cubicBezTo>
                <a:cubicBezTo>
                  <a:pt x="5230283" y="2535767"/>
                  <a:pt x="5670550" y="2480734"/>
                  <a:pt x="6064250" y="2463800"/>
                </a:cubicBezTo>
                <a:cubicBezTo>
                  <a:pt x="6457950" y="2446867"/>
                  <a:pt x="6796616" y="2425700"/>
                  <a:pt x="7080250" y="2400300"/>
                </a:cubicBezTo>
                <a:cubicBezTo>
                  <a:pt x="7363883" y="2374900"/>
                  <a:pt x="7514166" y="2362200"/>
                  <a:pt x="7531100" y="2362200"/>
                </a:cubicBezTo>
                <a:cubicBezTo>
                  <a:pt x="7920566" y="2362200"/>
                  <a:pt x="8356600" y="2506134"/>
                  <a:pt x="8839200" y="2794000"/>
                </a:cubicBezTo>
                <a:cubicBezTo>
                  <a:pt x="9321800" y="3081867"/>
                  <a:pt x="9563100" y="3395134"/>
                  <a:pt x="9563100" y="3733800"/>
                </a:cubicBezTo>
                <a:cubicBezTo>
                  <a:pt x="9563100" y="3877734"/>
                  <a:pt x="9522883" y="4019550"/>
                  <a:pt x="9442450" y="4159250"/>
                </a:cubicBezTo>
                <a:cubicBezTo>
                  <a:pt x="9362016" y="4298950"/>
                  <a:pt x="9294283" y="4732867"/>
                  <a:pt x="9239250" y="5461000"/>
                </a:cubicBezTo>
                <a:cubicBezTo>
                  <a:pt x="9184216" y="6189134"/>
                  <a:pt x="9114366" y="6769100"/>
                  <a:pt x="9029700" y="7200900"/>
                </a:cubicBezTo>
                <a:cubicBezTo>
                  <a:pt x="8945033" y="7632700"/>
                  <a:pt x="8864600" y="7977717"/>
                  <a:pt x="8788400" y="8235950"/>
                </a:cubicBezTo>
                <a:cubicBezTo>
                  <a:pt x="8712200" y="8494184"/>
                  <a:pt x="8614833" y="8710084"/>
                  <a:pt x="8496300" y="8883650"/>
                </a:cubicBezTo>
                <a:cubicBezTo>
                  <a:pt x="8377766" y="9057216"/>
                  <a:pt x="8214783" y="9245600"/>
                  <a:pt x="8007350" y="9448800"/>
                </a:cubicBezTo>
                <a:cubicBezTo>
                  <a:pt x="7799916" y="9652000"/>
                  <a:pt x="7675033" y="9766300"/>
                  <a:pt x="7632700" y="9791700"/>
                </a:cubicBezTo>
                <a:cubicBezTo>
                  <a:pt x="7590366" y="9817100"/>
                  <a:pt x="7556500" y="9829800"/>
                  <a:pt x="7531100" y="9829800"/>
                </a:cubicBezTo>
                <a:cubicBezTo>
                  <a:pt x="7446433" y="9829800"/>
                  <a:pt x="7315200" y="9747250"/>
                  <a:pt x="7137400" y="9582150"/>
                </a:cubicBezTo>
                <a:cubicBezTo>
                  <a:pt x="6959600" y="9417050"/>
                  <a:pt x="6690783" y="9192683"/>
                  <a:pt x="6330950" y="8909050"/>
                </a:cubicBezTo>
                <a:cubicBezTo>
                  <a:pt x="5971116" y="8625417"/>
                  <a:pt x="5719233" y="8458200"/>
                  <a:pt x="5575300" y="8407400"/>
                </a:cubicBezTo>
                <a:cubicBezTo>
                  <a:pt x="5431366" y="8356600"/>
                  <a:pt x="5272616" y="8238067"/>
                  <a:pt x="5099050" y="8051800"/>
                </a:cubicBezTo>
                <a:cubicBezTo>
                  <a:pt x="4925483" y="7865534"/>
                  <a:pt x="4838700" y="7751234"/>
                  <a:pt x="4838700" y="7708900"/>
                </a:cubicBezTo>
                <a:cubicBezTo>
                  <a:pt x="4838700" y="7666567"/>
                  <a:pt x="4851400" y="7632700"/>
                  <a:pt x="4876800" y="7607300"/>
                </a:cubicBezTo>
                <a:cubicBezTo>
                  <a:pt x="4902200" y="7581900"/>
                  <a:pt x="4942416" y="7569200"/>
                  <a:pt x="4997450" y="7569200"/>
                </a:cubicBezTo>
                <a:cubicBezTo>
                  <a:pt x="5052483" y="7569200"/>
                  <a:pt x="5166783" y="7603067"/>
                  <a:pt x="5340350" y="7670800"/>
                </a:cubicBezTo>
                <a:cubicBezTo>
                  <a:pt x="5513916" y="7738534"/>
                  <a:pt x="5759450" y="7793567"/>
                  <a:pt x="6076950" y="7835900"/>
                </a:cubicBezTo>
                <a:cubicBezTo>
                  <a:pt x="6394450" y="7878234"/>
                  <a:pt x="6661150" y="7899400"/>
                  <a:pt x="6877050" y="7899400"/>
                </a:cubicBezTo>
                <a:cubicBezTo>
                  <a:pt x="7092950" y="7899400"/>
                  <a:pt x="7241116" y="7869767"/>
                  <a:pt x="7321550" y="7810500"/>
                </a:cubicBezTo>
                <a:cubicBezTo>
                  <a:pt x="7401983" y="7751234"/>
                  <a:pt x="7501466" y="7541684"/>
                  <a:pt x="7620000" y="7181850"/>
                </a:cubicBezTo>
                <a:cubicBezTo>
                  <a:pt x="7738533" y="6822017"/>
                  <a:pt x="7838016" y="6364817"/>
                  <a:pt x="7918450" y="5810250"/>
                </a:cubicBezTo>
                <a:cubicBezTo>
                  <a:pt x="7998883" y="5255684"/>
                  <a:pt x="8039100" y="4747684"/>
                  <a:pt x="8039100" y="4286250"/>
                </a:cubicBezTo>
                <a:cubicBezTo>
                  <a:pt x="8039100" y="3824817"/>
                  <a:pt x="8022166" y="3532717"/>
                  <a:pt x="7988300" y="3409950"/>
                </a:cubicBezTo>
                <a:cubicBezTo>
                  <a:pt x="7954433" y="3287184"/>
                  <a:pt x="7880350" y="3208867"/>
                  <a:pt x="7766050" y="3175000"/>
                </a:cubicBezTo>
                <a:cubicBezTo>
                  <a:pt x="7651750" y="3141134"/>
                  <a:pt x="7399866" y="3124200"/>
                  <a:pt x="7010400" y="3124200"/>
                </a:cubicBezTo>
                <a:cubicBezTo>
                  <a:pt x="6620933" y="3124200"/>
                  <a:pt x="6193366" y="3187700"/>
                  <a:pt x="5727700" y="3314700"/>
                </a:cubicBezTo>
                <a:cubicBezTo>
                  <a:pt x="5262033" y="3441700"/>
                  <a:pt x="4921250" y="3566584"/>
                  <a:pt x="4705350" y="3689350"/>
                </a:cubicBezTo>
                <a:cubicBezTo>
                  <a:pt x="4489450" y="3812117"/>
                  <a:pt x="4279900" y="3873500"/>
                  <a:pt x="4076700" y="3873500"/>
                </a:cubicBezTo>
                <a:cubicBezTo>
                  <a:pt x="3992033" y="3873500"/>
                  <a:pt x="3837516" y="3852334"/>
                  <a:pt x="3613150" y="3810000"/>
                </a:cubicBezTo>
                <a:cubicBezTo>
                  <a:pt x="3388783" y="3767667"/>
                  <a:pt x="3077633" y="3746500"/>
                  <a:pt x="2679700" y="3746500"/>
                </a:cubicBezTo>
                <a:cubicBezTo>
                  <a:pt x="2578100" y="3839634"/>
                  <a:pt x="2421466" y="3911600"/>
                  <a:pt x="2209800" y="3962400"/>
                </a:cubicBezTo>
                <a:cubicBezTo>
                  <a:pt x="2006600" y="4216400"/>
                  <a:pt x="1816100" y="4597400"/>
                  <a:pt x="1638300" y="5105400"/>
                </a:cubicBezTo>
                <a:cubicBezTo>
                  <a:pt x="1655233" y="5232400"/>
                  <a:pt x="1663700" y="5353050"/>
                  <a:pt x="1663700" y="5467350"/>
                </a:cubicBezTo>
                <a:cubicBezTo>
                  <a:pt x="1663700" y="5581650"/>
                  <a:pt x="1651000" y="5721350"/>
                  <a:pt x="1625600" y="5886450"/>
                </a:cubicBezTo>
                <a:cubicBezTo>
                  <a:pt x="1600200" y="6051550"/>
                  <a:pt x="1587500" y="6227234"/>
                  <a:pt x="1587500" y="6413500"/>
                </a:cubicBezTo>
                <a:cubicBezTo>
                  <a:pt x="1587500" y="6599767"/>
                  <a:pt x="1606550" y="6788150"/>
                  <a:pt x="1644650" y="6978650"/>
                </a:cubicBezTo>
                <a:cubicBezTo>
                  <a:pt x="1682750" y="7169150"/>
                  <a:pt x="1701800" y="7408334"/>
                  <a:pt x="1701800" y="7696200"/>
                </a:cubicBezTo>
                <a:cubicBezTo>
                  <a:pt x="1701800" y="7984067"/>
                  <a:pt x="1689100" y="8163984"/>
                  <a:pt x="1663700" y="8235950"/>
                </a:cubicBezTo>
                <a:cubicBezTo>
                  <a:pt x="1638300" y="8307917"/>
                  <a:pt x="1598083" y="8343900"/>
                  <a:pt x="1543050" y="8343900"/>
                </a:cubicBezTo>
                <a:cubicBezTo>
                  <a:pt x="1488016" y="8343900"/>
                  <a:pt x="1411816" y="8305800"/>
                  <a:pt x="1314450" y="8229600"/>
                </a:cubicBezTo>
                <a:cubicBezTo>
                  <a:pt x="1217083" y="8153400"/>
                  <a:pt x="1123950" y="8043334"/>
                  <a:pt x="1035050" y="7899400"/>
                </a:cubicBezTo>
                <a:cubicBezTo>
                  <a:pt x="946150" y="7755467"/>
                  <a:pt x="863600" y="7579784"/>
                  <a:pt x="787400" y="7372350"/>
                </a:cubicBezTo>
                <a:cubicBezTo>
                  <a:pt x="711200" y="7164917"/>
                  <a:pt x="673100" y="6980767"/>
                  <a:pt x="673100" y="6819900"/>
                </a:cubicBezTo>
                <a:lnTo>
                  <a:pt x="673100" y="6362700"/>
                </a:lnTo>
                <a:cubicBezTo>
                  <a:pt x="673100" y="5676900"/>
                  <a:pt x="643466" y="5185834"/>
                  <a:pt x="584200" y="4889500"/>
                </a:cubicBezTo>
                <a:cubicBezTo>
                  <a:pt x="524933" y="4593167"/>
                  <a:pt x="412750" y="4339167"/>
                  <a:pt x="247650" y="4127500"/>
                </a:cubicBezTo>
                <a:cubicBezTo>
                  <a:pt x="82550" y="3915834"/>
                  <a:pt x="0" y="3742267"/>
                  <a:pt x="0" y="3606800"/>
                </a:cubicBezTo>
                <a:cubicBezTo>
                  <a:pt x="0" y="3471334"/>
                  <a:pt x="29633" y="3403600"/>
                  <a:pt x="88900" y="3403600"/>
                </a:cubicBezTo>
                <a:cubicBezTo>
                  <a:pt x="148166" y="3403600"/>
                  <a:pt x="237066" y="3454400"/>
                  <a:pt x="355600" y="3556000"/>
                </a:cubicBezTo>
                <a:cubicBezTo>
                  <a:pt x="474133" y="3657600"/>
                  <a:pt x="567266" y="3733800"/>
                  <a:pt x="635000" y="3784600"/>
                </a:cubicBezTo>
                <a:cubicBezTo>
                  <a:pt x="677333" y="3657600"/>
                  <a:pt x="715433" y="3579284"/>
                  <a:pt x="749300" y="3549650"/>
                </a:cubicBezTo>
                <a:cubicBezTo>
                  <a:pt x="783166" y="3520017"/>
                  <a:pt x="846666" y="3505200"/>
                  <a:pt x="939800" y="3505200"/>
                </a:cubicBezTo>
                <a:cubicBezTo>
                  <a:pt x="1210733" y="3505200"/>
                  <a:pt x="1496483" y="3363384"/>
                  <a:pt x="1797050" y="3079750"/>
                </a:cubicBezTo>
                <a:cubicBezTo>
                  <a:pt x="2097616" y="2796117"/>
                  <a:pt x="2372783" y="2417234"/>
                  <a:pt x="2622550" y="1943100"/>
                </a:cubicBezTo>
                <a:cubicBezTo>
                  <a:pt x="2872316" y="1468967"/>
                  <a:pt x="2997200" y="1138767"/>
                  <a:pt x="2997200" y="952500"/>
                </a:cubicBezTo>
                <a:cubicBezTo>
                  <a:pt x="2997200" y="876300"/>
                  <a:pt x="2976033" y="795867"/>
                  <a:pt x="2933700" y="711200"/>
                </a:cubicBezTo>
                <a:cubicBezTo>
                  <a:pt x="2798233" y="440267"/>
                  <a:pt x="2730500" y="232834"/>
                  <a:pt x="2730500" y="88900"/>
                </a:cubicBezTo>
                <a:cubicBezTo>
                  <a:pt x="2730500" y="29634"/>
                  <a:pt x="2749550" y="0"/>
                  <a:pt x="2787650" y="0"/>
                </a:cubicBezTo>
                <a:cubicBezTo>
                  <a:pt x="2825750" y="0"/>
                  <a:pt x="2887133" y="46567"/>
                  <a:pt x="2971800" y="139700"/>
                </a:cubicBezTo>
                <a:cubicBezTo>
                  <a:pt x="3098800" y="283634"/>
                  <a:pt x="3289300" y="383117"/>
                  <a:pt x="3543300" y="438150"/>
                </a:cubicBezTo>
                <a:cubicBezTo>
                  <a:pt x="3797300" y="493184"/>
                  <a:pt x="4047066" y="647700"/>
                  <a:pt x="4292600" y="901700"/>
                </a:cubicBezTo>
                <a:cubicBezTo>
                  <a:pt x="4538133" y="1155700"/>
                  <a:pt x="4660900" y="1384300"/>
                  <a:pt x="4660900" y="1587500"/>
                </a:cubicBezTo>
                <a:cubicBezTo>
                  <a:pt x="4660900" y="1790700"/>
                  <a:pt x="4533900" y="1960034"/>
                  <a:pt x="4279900" y="2095500"/>
                </a:cubicBezTo>
                <a:cubicBezTo>
                  <a:pt x="4186766" y="2146300"/>
                  <a:pt x="4044950" y="2273300"/>
                  <a:pt x="3854450" y="2476500"/>
                </a:cubicBezTo>
                <a:cubicBezTo>
                  <a:pt x="3663950" y="2679700"/>
                  <a:pt x="3509433" y="2865967"/>
                  <a:pt x="3390900" y="3035300"/>
                </a:cubicBezTo>
                <a:close/>
                <a:moveTo>
                  <a:pt x="1892300" y="4064000"/>
                </a:moveTo>
                <a:cubicBezTo>
                  <a:pt x="1621366" y="4148667"/>
                  <a:pt x="1329266" y="4178300"/>
                  <a:pt x="1016000" y="4152900"/>
                </a:cubicBezTo>
                <a:cubicBezTo>
                  <a:pt x="1227666" y="4305300"/>
                  <a:pt x="1397000" y="4512734"/>
                  <a:pt x="1524000" y="4775200"/>
                </a:cubicBezTo>
                <a:cubicBezTo>
                  <a:pt x="1676400" y="4504267"/>
                  <a:pt x="1799166" y="4267200"/>
                  <a:pt x="1892300" y="4064000"/>
                </a:cubicBezTo>
                <a:close/>
                <a:moveTo>
                  <a:pt x="3035300" y="5168900"/>
                </a:moveTo>
                <a:cubicBezTo>
                  <a:pt x="3331633" y="5067300"/>
                  <a:pt x="3831166" y="4792134"/>
                  <a:pt x="4533900" y="4343400"/>
                </a:cubicBezTo>
                <a:cubicBezTo>
                  <a:pt x="4728633" y="4216400"/>
                  <a:pt x="4883150" y="4152900"/>
                  <a:pt x="4997450" y="4152900"/>
                </a:cubicBezTo>
                <a:cubicBezTo>
                  <a:pt x="5111750" y="4152900"/>
                  <a:pt x="5291666" y="4191000"/>
                  <a:pt x="5537200" y="4267200"/>
                </a:cubicBezTo>
                <a:cubicBezTo>
                  <a:pt x="5782733" y="4343400"/>
                  <a:pt x="6000750" y="4483100"/>
                  <a:pt x="6191250" y="4686300"/>
                </a:cubicBezTo>
                <a:cubicBezTo>
                  <a:pt x="6381750" y="4889500"/>
                  <a:pt x="6477000" y="5067300"/>
                  <a:pt x="6477000" y="5219700"/>
                </a:cubicBezTo>
                <a:cubicBezTo>
                  <a:pt x="6477000" y="5372100"/>
                  <a:pt x="6430433" y="5507567"/>
                  <a:pt x="6337300" y="5626100"/>
                </a:cubicBezTo>
                <a:cubicBezTo>
                  <a:pt x="6057900" y="5981700"/>
                  <a:pt x="5837766" y="6337300"/>
                  <a:pt x="5676900" y="6692900"/>
                </a:cubicBezTo>
                <a:cubicBezTo>
                  <a:pt x="5693833" y="6819900"/>
                  <a:pt x="5702300" y="6927850"/>
                  <a:pt x="5702300" y="7016750"/>
                </a:cubicBezTo>
                <a:cubicBezTo>
                  <a:pt x="5702300" y="7105650"/>
                  <a:pt x="5674783" y="7167034"/>
                  <a:pt x="5619750" y="7200900"/>
                </a:cubicBezTo>
                <a:cubicBezTo>
                  <a:pt x="5564716" y="7234767"/>
                  <a:pt x="5452533" y="7260167"/>
                  <a:pt x="5283200" y="7277100"/>
                </a:cubicBezTo>
                <a:cubicBezTo>
                  <a:pt x="4555066" y="7336367"/>
                  <a:pt x="4013200" y="7505700"/>
                  <a:pt x="3657600" y="7785100"/>
                </a:cubicBezTo>
                <a:cubicBezTo>
                  <a:pt x="3598333" y="7937500"/>
                  <a:pt x="3524250" y="8013700"/>
                  <a:pt x="3435350" y="8013700"/>
                </a:cubicBezTo>
                <a:cubicBezTo>
                  <a:pt x="3346450" y="8013700"/>
                  <a:pt x="3194050" y="7869767"/>
                  <a:pt x="2978150" y="7581900"/>
                </a:cubicBezTo>
                <a:cubicBezTo>
                  <a:pt x="2762250" y="7294034"/>
                  <a:pt x="2654300" y="7006167"/>
                  <a:pt x="2654300" y="6718300"/>
                </a:cubicBezTo>
                <a:lnTo>
                  <a:pt x="2667000" y="6489700"/>
                </a:lnTo>
                <a:cubicBezTo>
                  <a:pt x="2667000" y="6421967"/>
                  <a:pt x="2628900" y="6203950"/>
                  <a:pt x="2552700" y="5835650"/>
                </a:cubicBezTo>
                <a:cubicBezTo>
                  <a:pt x="2476500" y="5467350"/>
                  <a:pt x="2421466" y="5249334"/>
                  <a:pt x="2387600" y="5181600"/>
                </a:cubicBezTo>
                <a:cubicBezTo>
                  <a:pt x="2353733" y="5113867"/>
                  <a:pt x="2336800" y="5037667"/>
                  <a:pt x="2336800" y="4953000"/>
                </a:cubicBezTo>
                <a:cubicBezTo>
                  <a:pt x="2336800" y="4792134"/>
                  <a:pt x="2400300" y="4711700"/>
                  <a:pt x="2527300" y="4711700"/>
                </a:cubicBezTo>
                <a:cubicBezTo>
                  <a:pt x="2603500" y="4711700"/>
                  <a:pt x="2679700" y="4760384"/>
                  <a:pt x="2755900" y="4857750"/>
                </a:cubicBezTo>
                <a:cubicBezTo>
                  <a:pt x="2832100" y="4955117"/>
                  <a:pt x="2925233" y="5058834"/>
                  <a:pt x="3035300" y="5168900"/>
                </a:cubicBezTo>
                <a:close/>
                <a:moveTo>
                  <a:pt x="4965700" y="5410200"/>
                </a:moveTo>
                <a:cubicBezTo>
                  <a:pt x="4533900" y="5562600"/>
                  <a:pt x="4055533" y="5685367"/>
                  <a:pt x="3530600" y="5778500"/>
                </a:cubicBezTo>
                <a:cubicBezTo>
                  <a:pt x="3666066" y="5964767"/>
                  <a:pt x="3733800" y="6112934"/>
                  <a:pt x="3733800" y="6223000"/>
                </a:cubicBezTo>
                <a:cubicBezTo>
                  <a:pt x="3733800" y="6333067"/>
                  <a:pt x="3725333" y="6417734"/>
                  <a:pt x="3708400" y="6477000"/>
                </a:cubicBezTo>
                <a:cubicBezTo>
                  <a:pt x="4207933" y="6383867"/>
                  <a:pt x="4531783" y="6286500"/>
                  <a:pt x="4679950" y="6184900"/>
                </a:cubicBezTo>
                <a:cubicBezTo>
                  <a:pt x="4828116" y="6083300"/>
                  <a:pt x="4923366" y="5825067"/>
                  <a:pt x="4965700" y="54102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32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8" name="Freeform 138"/>
          <p:cNvSpPr/>
          <p:nvPr/>
        </p:nvSpPr>
        <p:spPr>
          <a:xfrm rot="0" flipH="0" flipV="0">
            <a:off x="5364872" y="4511523"/>
            <a:ext cx="304038" cy="398678"/>
          </a:xfrm>
          <a:custGeom>
            <a:pathLst>
              <a:path w="8445500" h="11074400">
                <a:moveTo>
                  <a:pt x="5257800" y="7912100"/>
                </a:moveTo>
                <a:cubicBezTo>
                  <a:pt x="6189133" y="7708900"/>
                  <a:pt x="6832600" y="7607300"/>
                  <a:pt x="7188200" y="7607300"/>
                </a:cubicBezTo>
                <a:cubicBezTo>
                  <a:pt x="7543800" y="7607300"/>
                  <a:pt x="7842250" y="7706784"/>
                  <a:pt x="8083550" y="7905750"/>
                </a:cubicBezTo>
                <a:cubicBezTo>
                  <a:pt x="8324850" y="8104717"/>
                  <a:pt x="8445500" y="8335434"/>
                  <a:pt x="8445500" y="8597900"/>
                </a:cubicBezTo>
                <a:cubicBezTo>
                  <a:pt x="8445500" y="8707967"/>
                  <a:pt x="8398933" y="8953500"/>
                  <a:pt x="8305800" y="9334500"/>
                </a:cubicBezTo>
                <a:cubicBezTo>
                  <a:pt x="8212666" y="9715500"/>
                  <a:pt x="8089900" y="9906000"/>
                  <a:pt x="7937500" y="9906000"/>
                </a:cubicBezTo>
                <a:cubicBezTo>
                  <a:pt x="7869766" y="9906000"/>
                  <a:pt x="7785100" y="9865783"/>
                  <a:pt x="7683500" y="9785350"/>
                </a:cubicBezTo>
                <a:cubicBezTo>
                  <a:pt x="7581900" y="9704916"/>
                  <a:pt x="7325783" y="9565216"/>
                  <a:pt x="6915150" y="9366250"/>
                </a:cubicBezTo>
                <a:cubicBezTo>
                  <a:pt x="6504516" y="9167284"/>
                  <a:pt x="6197600" y="9040284"/>
                  <a:pt x="5994400" y="8985250"/>
                </a:cubicBezTo>
                <a:cubicBezTo>
                  <a:pt x="5791200" y="8930217"/>
                  <a:pt x="5689600" y="8856134"/>
                  <a:pt x="5689600" y="8763000"/>
                </a:cubicBezTo>
                <a:cubicBezTo>
                  <a:pt x="5689600" y="8729134"/>
                  <a:pt x="5770033" y="8712200"/>
                  <a:pt x="5930900" y="8712200"/>
                </a:cubicBezTo>
                <a:lnTo>
                  <a:pt x="6477000" y="8712200"/>
                </a:lnTo>
                <a:cubicBezTo>
                  <a:pt x="6874933" y="8712200"/>
                  <a:pt x="7073900" y="8606367"/>
                  <a:pt x="7073900" y="8394700"/>
                </a:cubicBezTo>
                <a:cubicBezTo>
                  <a:pt x="7073900" y="8301567"/>
                  <a:pt x="7044266" y="8223250"/>
                  <a:pt x="6985000" y="8159750"/>
                </a:cubicBezTo>
                <a:cubicBezTo>
                  <a:pt x="6925733" y="8096250"/>
                  <a:pt x="6843183" y="8064500"/>
                  <a:pt x="6737350" y="8064500"/>
                </a:cubicBezTo>
                <a:cubicBezTo>
                  <a:pt x="6631516" y="8064500"/>
                  <a:pt x="6419850" y="8094134"/>
                  <a:pt x="6102350" y="8153400"/>
                </a:cubicBezTo>
                <a:cubicBezTo>
                  <a:pt x="5784850" y="8212667"/>
                  <a:pt x="5524500" y="8276167"/>
                  <a:pt x="5321300" y="8343900"/>
                </a:cubicBezTo>
                <a:cubicBezTo>
                  <a:pt x="5346700" y="8555567"/>
                  <a:pt x="5359400" y="8837084"/>
                  <a:pt x="5359400" y="9188450"/>
                </a:cubicBezTo>
                <a:cubicBezTo>
                  <a:pt x="5359400" y="9539816"/>
                  <a:pt x="5325533" y="9941983"/>
                  <a:pt x="5257800" y="10394950"/>
                </a:cubicBezTo>
                <a:cubicBezTo>
                  <a:pt x="5190066" y="10847916"/>
                  <a:pt x="5077883" y="11074400"/>
                  <a:pt x="4921250" y="11074400"/>
                </a:cubicBezTo>
                <a:cubicBezTo>
                  <a:pt x="4764616" y="11074400"/>
                  <a:pt x="4504266" y="10841566"/>
                  <a:pt x="4140200" y="10375900"/>
                </a:cubicBezTo>
                <a:cubicBezTo>
                  <a:pt x="3776133" y="9910233"/>
                  <a:pt x="3382433" y="9592733"/>
                  <a:pt x="2959100" y="9423400"/>
                </a:cubicBezTo>
                <a:cubicBezTo>
                  <a:pt x="2451100" y="9745133"/>
                  <a:pt x="2154766" y="10062633"/>
                  <a:pt x="2070100" y="10375900"/>
                </a:cubicBezTo>
                <a:cubicBezTo>
                  <a:pt x="1934633" y="10680700"/>
                  <a:pt x="1794933" y="10833100"/>
                  <a:pt x="1651000" y="10833100"/>
                </a:cubicBezTo>
                <a:cubicBezTo>
                  <a:pt x="1447800" y="10833100"/>
                  <a:pt x="1240366" y="10668000"/>
                  <a:pt x="1028700" y="10337800"/>
                </a:cubicBezTo>
                <a:cubicBezTo>
                  <a:pt x="817033" y="10007600"/>
                  <a:pt x="711200" y="9804400"/>
                  <a:pt x="711200" y="9728200"/>
                </a:cubicBezTo>
                <a:cubicBezTo>
                  <a:pt x="711200" y="9685866"/>
                  <a:pt x="738716" y="9628716"/>
                  <a:pt x="793750" y="9556750"/>
                </a:cubicBezTo>
                <a:cubicBezTo>
                  <a:pt x="848783" y="9484783"/>
                  <a:pt x="927100" y="9313334"/>
                  <a:pt x="1028700" y="9042400"/>
                </a:cubicBezTo>
                <a:cubicBezTo>
                  <a:pt x="1130300" y="8771467"/>
                  <a:pt x="1214966" y="8593667"/>
                  <a:pt x="1282700" y="8509000"/>
                </a:cubicBezTo>
                <a:cubicBezTo>
                  <a:pt x="1350433" y="8424334"/>
                  <a:pt x="1452033" y="8382000"/>
                  <a:pt x="1587500" y="8382000"/>
                </a:cubicBezTo>
                <a:cubicBezTo>
                  <a:pt x="1799166" y="8382000"/>
                  <a:pt x="1921933" y="8475134"/>
                  <a:pt x="1955800" y="8661400"/>
                </a:cubicBezTo>
                <a:cubicBezTo>
                  <a:pt x="2108200" y="8746067"/>
                  <a:pt x="2228850" y="8788400"/>
                  <a:pt x="2317750" y="8788400"/>
                </a:cubicBezTo>
                <a:cubicBezTo>
                  <a:pt x="2406650" y="8788400"/>
                  <a:pt x="2504016" y="8763000"/>
                  <a:pt x="2609850" y="8712200"/>
                </a:cubicBezTo>
                <a:cubicBezTo>
                  <a:pt x="2715683" y="8661400"/>
                  <a:pt x="2950633" y="8570384"/>
                  <a:pt x="3314700" y="8439150"/>
                </a:cubicBezTo>
                <a:cubicBezTo>
                  <a:pt x="3678766" y="8307917"/>
                  <a:pt x="3958166" y="8221134"/>
                  <a:pt x="4152900" y="8178800"/>
                </a:cubicBezTo>
                <a:cubicBezTo>
                  <a:pt x="4220633" y="7730067"/>
                  <a:pt x="4254500" y="7209367"/>
                  <a:pt x="4254500" y="6616700"/>
                </a:cubicBezTo>
                <a:cubicBezTo>
                  <a:pt x="3407833" y="7344834"/>
                  <a:pt x="2921000" y="7774517"/>
                  <a:pt x="2794000" y="7905750"/>
                </a:cubicBezTo>
                <a:cubicBezTo>
                  <a:pt x="2667000" y="8036984"/>
                  <a:pt x="2563283" y="8102600"/>
                  <a:pt x="2482850" y="8102600"/>
                </a:cubicBezTo>
                <a:cubicBezTo>
                  <a:pt x="2402416" y="8102600"/>
                  <a:pt x="2307166" y="8017934"/>
                  <a:pt x="2197100" y="7848600"/>
                </a:cubicBezTo>
                <a:lnTo>
                  <a:pt x="1778000" y="7239000"/>
                </a:lnTo>
                <a:cubicBezTo>
                  <a:pt x="1608666" y="6993467"/>
                  <a:pt x="1524000" y="6828367"/>
                  <a:pt x="1524000" y="6743700"/>
                </a:cubicBezTo>
                <a:cubicBezTo>
                  <a:pt x="1524000" y="6659034"/>
                  <a:pt x="1553633" y="6557434"/>
                  <a:pt x="1612900" y="6438900"/>
                </a:cubicBezTo>
                <a:cubicBezTo>
                  <a:pt x="2044700" y="5566834"/>
                  <a:pt x="2370666" y="4809067"/>
                  <a:pt x="2590800" y="4165600"/>
                </a:cubicBezTo>
                <a:cubicBezTo>
                  <a:pt x="2463800" y="4233334"/>
                  <a:pt x="2222500" y="4428067"/>
                  <a:pt x="1866900" y="4749800"/>
                </a:cubicBezTo>
                <a:cubicBezTo>
                  <a:pt x="1799166" y="4809067"/>
                  <a:pt x="1710266" y="4838700"/>
                  <a:pt x="1600200" y="4838700"/>
                </a:cubicBezTo>
                <a:cubicBezTo>
                  <a:pt x="1278466" y="4838700"/>
                  <a:pt x="931333" y="4605867"/>
                  <a:pt x="558800" y="4140200"/>
                </a:cubicBezTo>
                <a:cubicBezTo>
                  <a:pt x="186266" y="3674534"/>
                  <a:pt x="0" y="3399367"/>
                  <a:pt x="0" y="3314700"/>
                </a:cubicBezTo>
                <a:cubicBezTo>
                  <a:pt x="0" y="3280834"/>
                  <a:pt x="25400" y="3263900"/>
                  <a:pt x="76200" y="3263900"/>
                </a:cubicBezTo>
                <a:cubicBezTo>
                  <a:pt x="127000" y="3263900"/>
                  <a:pt x="203200" y="3280834"/>
                  <a:pt x="304800" y="3314700"/>
                </a:cubicBezTo>
                <a:cubicBezTo>
                  <a:pt x="406400" y="3348567"/>
                  <a:pt x="529166" y="3365500"/>
                  <a:pt x="673100" y="3365500"/>
                </a:cubicBezTo>
                <a:cubicBezTo>
                  <a:pt x="817033" y="3365500"/>
                  <a:pt x="1068916" y="3291417"/>
                  <a:pt x="1428750" y="3143250"/>
                </a:cubicBezTo>
                <a:cubicBezTo>
                  <a:pt x="1788583" y="2995084"/>
                  <a:pt x="2294466" y="2827867"/>
                  <a:pt x="2946400" y="2641600"/>
                </a:cubicBezTo>
                <a:cubicBezTo>
                  <a:pt x="3039533" y="2548467"/>
                  <a:pt x="3124200" y="2421467"/>
                  <a:pt x="3200400" y="2260600"/>
                </a:cubicBezTo>
                <a:cubicBezTo>
                  <a:pt x="3276600" y="2099734"/>
                  <a:pt x="3418416" y="1731434"/>
                  <a:pt x="3625850" y="1155700"/>
                </a:cubicBezTo>
                <a:cubicBezTo>
                  <a:pt x="3833283" y="579967"/>
                  <a:pt x="3983566" y="243417"/>
                  <a:pt x="4076700" y="146050"/>
                </a:cubicBezTo>
                <a:cubicBezTo>
                  <a:pt x="4169833" y="48684"/>
                  <a:pt x="4309533" y="0"/>
                  <a:pt x="4495800" y="0"/>
                </a:cubicBezTo>
                <a:cubicBezTo>
                  <a:pt x="4682066" y="0"/>
                  <a:pt x="4847166" y="55034"/>
                  <a:pt x="4991100" y="165100"/>
                </a:cubicBezTo>
                <a:cubicBezTo>
                  <a:pt x="5135033" y="275167"/>
                  <a:pt x="5215466" y="397934"/>
                  <a:pt x="5232400" y="533400"/>
                </a:cubicBezTo>
                <a:cubicBezTo>
                  <a:pt x="5393266" y="838200"/>
                  <a:pt x="5545666" y="1064684"/>
                  <a:pt x="5689600" y="1212850"/>
                </a:cubicBezTo>
                <a:cubicBezTo>
                  <a:pt x="5833533" y="1361017"/>
                  <a:pt x="6036733" y="1477434"/>
                  <a:pt x="6299200" y="1562100"/>
                </a:cubicBezTo>
                <a:cubicBezTo>
                  <a:pt x="6587066" y="1562100"/>
                  <a:pt x="6798733" y="1604434"/>
                  <a:pt x="6934200" y="1689100"/>
                </a:cubicBezTo>
                <a:cubicBezTo>
                  <a:pt x="7069666" y="1773767"/>
                  <a:pt x="7137400" y="1926167"/>
                  <a:pt x="7137400" y="2146300"/>
                </a:cubicBezTo>
                <a:cubicBezTo>
                  <a:pt x="7137400" y="2366434"/>
                  <a:pt x="7073900" y="2520950"/>
                  <a:pt x="6946900" y="2609850"/>
                </a:cubicBezTo>
                <a:cubicBezTo>
                  <a:pt x="6819900" y="2698750"/>
                  <a:pt x="6557433" y="2777067"/>
                  <a:pt x="6159500" y="2844800"/>
                </a:cubicBezTo>
                <a:cubicBezTo>
                  <a:pt x="5448300" y="2954867"/>
                  <a:pt x="4715933" y="3145367"/>
                  <a:pt x="3962400" y="3416300"/>
                </a:cubicBezTo>
                <a:cubicBezTo>
                  <a:pt x="3699933" y="3983567"/>
                  <a:pt x="3471333" y="4533900"/>
                  <a:pt x="3276600" y="5067300"/>
                </a:cubicBezTo>
                <a:cubicBezTo>
                  <a:pt x="3081866" y="5600700"/>
                  <a:pt x="2984500" y="5911850"/>
                  <a:pt x="2984500" y="6000750"/>
                </a:cubicBezTo>
                <a:cubicBezTo>
                  <a:pt x="2984500" y="6089650"/>
                  <a:pt x="3009900" y="6134100"/>
                  <a:pt x="3060700" y="6134100"/>
                </a:cubicBezTo>
                <a:cubicBezTo>
                  <a:pt x="3111500" y="6134100"/>
                  <a:pt x="3170766" y="6108700"/>
                  <a:pt x="3238500" y="6057900"/>
                </a:cubicBezTo>
                <a:cubicBezTo>
                  <a:pt x="3551766" y="5820834"/>
                  <a:pt x="3920066" y="5626100"/>
                  <a:pt x="4343400" y="5473700"/>
                </a:cubicBezTo>
                <a:cubicBezTo>
                  <a:pt x="4419600" y="5143500"/>
                  <a:pt x="4457700" y="4813300"/>
                  <a:pt x="4457700" y="4483100"/>
                </a:cubicBezTo>
                <a:lnTo>
                  <a:pt x="4445000" y="4127500"/>
                </a:lnTo>
                <a:cubicBezTo>
                  <a:pt x="4445000" y="4051300"/>
                  <a:pt x="4468283" y="3985684"/>
                  <a:pt x="4514850" y="3930650"/>
                </a:cubicBezTo>
                <a:cubicBezTo>
                  <a:pt x="4561416" y="3875617"/>
                  <a:pt x="4618566" y="3848100"/>
                  <a:pt x="4686300" y="3848100"/>
                </a:cubicBezTo>
                <a:cubicBezTo>
                  <a:pt x="4847166" y="3848100"/>
                  <a:pt x="5024966" y="3941234"/>
                  <a:pt x="5219700" y="4127500"/>
                </a:cubicBezTo>
                <a:cubicBezTo>
                  <a:pt x="5414433" y="4313767"/>
                  <a:pt x="5571066" y="4567767"/>
                  <a:pt x="5689600" y="4889500"/>
                </a:cubicBezTo>
                <a:cubicBezTo>
                  <a:pt x="5748866" y="4881034"/>
                  <a:pt x="5831416" y="4876800"/>
                  <a:pt x="5937250" y="4876800"/>
                </a:cubicBezTo>
                <a:cubicBezTo>
                  <a:pt x="6043083" y="4876800"/>
                  <a:pt x="6144683" y="4914900"/>
                  <a:pt x="6242050" y="4991100"/>
                </a:cubicBezTo>
                <a:cubicBezTo>
                  <a:pt x="6339416" y="5067300"/>
                  <a:pt x="6388100" y="5166784"/>
                  <a:pt x="6388100" y="5289550"/>
                </a:cubicBezTo>
                <a:cubicBezTo>
                  <a:pt x="6388100" y="5412317"/>
                  <a:pt x="6297083" y="5581650"/>
                  <a:pt x="6115050" y="5797550"/>
                </a:cubicBezTo>
                <a:cubicBezTo>
                  <a:pt x="5933016" y="6013450"/>
                  <a:pt x="5681133" y="6134100"/>
                  <a:pt x="5359400" y="6159500"/>
                </a:cubicBezTo>
                <a:cubicBezTo>
                  <a:pt x="5283200" y="6362700"/>
                  <a:pt x="5245100" y="6614584"/>
                  <a:pt x="5245100" y="6915150"/>
                </a:cubicBezTo>
                <a:cubicBezTo>
                  <a:pt x="5245100" y="7215717"/>
                  <a:pt x="5249333" y="7548034"/>
                  <a:pt x="5257800" y="7912100"/>
                </a:cubicBezTo>
                <a:close/>
                <a:moveTo>
                  <a:pt x="5702300" y="1866900"/>
                </a:moveTo>
                <a:cubicBezTo>
                  <a:pt x="5532966" y="1553634"/>
                  <a:pt x="5321300" y="1278467"/>
                  <a:pt x="5067300" y="1041400"/>
                </a:cubicBezTo>
                <a:cubicBezTo>
                  <a:pt x="4948766" y="1447800"/>
                  <a:pt x="4762500" y="1841500"/>
                  <a:pt x="4508500" y="2222500"/>
                </a:cubicBezTo>
                <a:cubicBezTo>
                  <a:pt x="4703233" y="2154767"/>
                  <a:pt x="5101166" y="2036234"/>
                  <a:pt x="5702300" y="1866900"/>
                </a:cubicBezTo>
                <a:close/>
                <a:moveTo>
                  <a:pt x="4165600" y="8737600"/>
                </a:moveTo>
                <a:cubicBezTo>
                  <a:pt x="3987800" y="8856134"/>
                  <a:pt x="3763433" y="8978900"/>
                  <a:pt x="3492500" y="9105900"/>
                </a:cubicBezTo>
                <a:cubicBezTo>
                  <a:pt x="3509433" y="9190567"/>
                  <a:pt x="3577166" y="9232900"/>
                  <a:pt x="3695700" y="9232900"/>
                </a:cubicBezTo>
                <a:cubicBezTo>
                  <a:pt x="3814233" y="9232900"/>
                  <a:pt x="3920066" y="9215967"/>
                  <a:pt x="4013200" y="9182100"/>
                </a:cubicBezTo>
                <a:cubicBezTo>
                  <a:pt x="4106333" y="9148234"/>
                  <a:pt x="4157133" y="9000067"/>
                  <a:pt x="4165600" y="8737600"/>
                </a:cubicBezTo>
                <a:close/>
                <a:moveTo>
                  <a:pt x="2006600" y="8978900"/>
                </a:moveTo>
                <a:cubicBezTo>
                  <a:pt x="2006600" y="8919634"/>
                  <a:pt x="1964266" y="8890000"/>
                  <a:pt x="1879600" y="8890000"/>
                </a:cubicBezTo>
                <a:cubicBezTo>
                  <a:pt x="1845733" y="8890000"/>
                  <a:pt x="1820333" y="8909050"/>
                  <a:pt x="1803400" y="8947150"/>
                </a:cubicBezTo>
                <a:cubicBezTo>
                  <a:pt x="1786466" y="8985250"/>
                  <a:pt x="1778000" y="9021234"/>
                  <a:pt x="1778000" y="9055100"/>
                </a:cubicBezTo>
                <a:cubicBezTo>
                  <a:pt x="1778000" y="9088967"/>
                  <a:pt x="1799166" y="9105900"/>
                  <a:pt x="1841500" y="9105900"/>
                </a:cubicBezTo>
                <a:cubicBezTo>
                  <a:pt x="1883833" y="9105900"/>
                  <a:pt x="1921933" y="9093200"/>
                  <a:pt x="1955800" y="9067800"/>
                </a:cubicBezTo>
                <a:cubicBezTo>
                  <a:pt x="1989666" y="9042400"/>
                  <a:pt x="2006600" y="9012767"/>
                  <a:pt x="2006600" y="89789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32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374" name="Freeform 374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5" name="Freeform 375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76" name="Picture 104"/>
          <p:cNvPicPr>
            <a:picLocks noChangeAspect="0" noChangeArrowheads="1"/>
          </p:cNvPicPr>
          <p:nvPr/>
        </p:nvPicPr>
        <p:blipFill>
          <a:blip r:embed="rId37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377" name="Rectangle 377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378" name="Rectangle 378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379" name="Freeform 379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0" name="Freeform 380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1" name="Freeform 381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2" name="Freeform 382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3" name="Freeform 383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4" name="Freeform 384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5" name="Freeform 385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6" name="Freeform 386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7" name="Freeform 387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8" name="Freeform 388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9" name="Freeform 389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0" name="Freeform 390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1" name="Freeform 391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2" name="Freeform 392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3" name="Rectangle 393"/>
          <p:cNvSpPr/>
          <p:nvPr/>
        </p:nvSpPr>
        <p:spPr>
          <a:xfrm rot="0" flipH="0" flipV="0">
            <a:off x="776611" y="1211956"/>
            <a:ext cx="7505700" cy="128656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字符流的缓冲区</a:t>
            </a:r>
          </a:p>
          <a:p>
            <a:pPr marL="71627">
              <a:lnSpc>
                <a:spcPts val="6174"/>
              </a:lnSpc>
            </a:pPr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缓冲区的出现提高了对数据的读写效率。</a:t>
            </a:r>
          </a:p>
        </p:txBody>
      </p:sp>
      <p:sp>
        <p:nvSpPr>
          <p:cNvPr id="394" name="Rectangle 394"/>
          <p:cNvSpPr/>
          <p:nvPr/>
        </p:nvSpPr>
        <p:spPr>
          <a:xfrm rot="0" flipH="0" flipV="0">
            <a:off x="1831782" y="2435379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395" name="Rectangle 395"/>
          <p:cNvSpPr/>
          <p:nvPr/>
        </p:nvSpPr>
        <p:spPr>
          <a:xfrm rot="0" flipH="0" flipV="0">
            <a:off x="848239" y="2591131"/>
            <a:ext cx="1524761" cy="99025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对应类</a:t>
            </a:r>
          </a:p>
          <a:p>
            <a:pPr marL="457200">
              <a:lnSpc>
                <a:spcPts val="4050"/>
              </a:lnSpc>
            </a:pPr>
            <a:r>
              <a:rPr lang="en-US" sz="5909" baseline="-23812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5909" baseline="-23812" b="0" i="0" dirty="0" spc="1695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396" name="Rectangle 396"/>
          <p:cNvSpPr/>
          <p:nvPr/>
        </p:nvSpPr>
        <p:spPr>
          <a:xfrm rot="0" flipH="0" flipV="0">
            <a:off x="1591189" y="3104634"/>
            <a:ext cx="2130692" cy="44186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597" baseline="0" b="0" i="0" dirty="0" spc="0">
                <a:latin typeface="Arial" pitchFamily="0" charset="1"/>
              </a:rPr>
              <a:t>BufferedWriter</a:t>
            </a:r>
          </a:p>
        </p:txBody>
      </p:sp>
      <p:sp>
        <p:nvSpPr>
          <p:cNvPr id="397" name="Rectangle 397"/>
          <p:cNvSpPr/>
          <p:nvPr/>
        </p:nvSpPr>
        <p:spPr>
          <a:xfrm rot="0" flipH="0" flipV="0">
            <a:off x="1305439" y="3394332"/>
            <a:ext cx="2622130" cy="66330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9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3900" baseline="0" b="0" i="0" dirty="0" spc="-199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2597" baseline="0" b="0" i="0" dirty="0" spc="0">
                <a:latin typeface="Arial" pitchFamily="0" charset="1"/>
              </a:rPr>
              <a:t>BufferedReader</a:t>
            </a:r>
          </a:p>
        </p:txBody>
      </p:sp>
      <p:sp>
        <p:nvSpPr>
          <p:cNvPr id="398" name="Rectangle 398"/>
          <p:cNvSpPr/>
          <p:nvPr/>
        </p:nvSpPr>
        <p:spPr>
          <a:xfrm rot="0" flipH="0" flipV="0">
            <a:off x="848239" y="4111321"/>
            <a:ext cx="5464302" cy="4758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缓冲区要结合流才可以使用。</a:t>
            </a:r>
          </a:p>
        </p:txBody>
      </p:sp>
      <p:sp>
        <p:nvSpPr>
          <p:cNvPr id="399" name="Rectangle 399"/>
          <p:cNvSpPr/>
          <p:nvPr/>
        </p:nvSpPr>
        <p:spPr>
          <a:xfrm rot="0" flipH="0" flipV="0">
            <a:off x="1831782" y="4524021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400" name="Rectangle 400"/>
          <p:cNvSpPr/>
          <p:nvPr/>
        </p:nvSpPr>
        <p:spPr>
          <a:xfrm rot="0" flipH="0" flipV="0">
            <a:off x="848239" y="4679773"/>
            <a:ext cx="7040118" cy="4758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在流的基础上对流的功能进行了增强。</a:t>
            </a:r>
          </a:p>
        </p:txBody>
      </p:sp>
      <p:sp>
        <p:nvSpPr>
          <p:cNvPr id="401" name="Rectangle 401"/>
          <p:cNvSpPr/>
          <p:nvPr/>
        </p:nvSpPr>
        <p:spPr>
          <a:xfrm rot="0" flipH="0" flipV="0">
            <a:off x="1831782" y="5092473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402" name="Freeform 402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3" name="Freeform 403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04" name="Picture 104"/>
          <p:cNvPicPr>
            <a:picLocks noChangeAspect="0" noChangeArrowheads="1"/>
          </p:cNvPicPr>
          <p:nvPr/>
        </p:nvPicPr>
        <p:blipFill>
          <a:blip r:embed="rId40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405" name="Rectangle 405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406" name="Rectangle 406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407" name="Freeform 407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8" name="Freeform 408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9" name="Freeform 409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0" name="Freeform 410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1" name="Freeform 411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2" name="Freeform 412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3" name="Freeform 413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4" name="Freeform 414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5" name="Freeform 415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6" name="Freeform 416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7" name="Freeform 417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8" name="Freeform 418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9" name="Freeform 419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0" name="Freeform 420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1" name="Rectangle 421"/>
          <p:cNvSpPr/>
          <p:nvPr/>
        </p:nvSpPr>
        <p:spPr>
          <a:xfrm rot="0" flipH="0" flipV="0">
            <a:off x="776611" y="1211956"/>
            <a:ext cx="6717792" cy="128656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装饰设计模式</a:t>
            </a:r>
          </a:p>
          <a:p>
            <a:pPr marL="71627">
              <a:lnSpc>
                <a:spcPts val="6174"/>
              </a:lnSpc>
            </a:pPr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对原有类进行了功能的改变，增强。</a:t>
            </a:r>
          </a:p>
        </p:txBody>
      </p:sp>
      <p:sp>
        <p:nvSpPr>
          <p:cNvPr id="422" name="Rectangle 422"/>
          <p:cNvSpPr/>
          <p:nvPr/>
        </p:nvSpPr>
        <p:spPr>
          <a:xfrm rot="0" flipH="0" flipV="0">
            <a:off x="1831782" y="2435379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423" name="Rectangle 423"/>
          <p:cNvSpPr/>
          <p:nvPr/>
        </p:nvSpPr>
        <p:spPr>
          <a:xfrm rot="0" flipH="0" flipV="0">
            <a:off x="848239" y="2591131"/>
            <a:ext cx="4282440" cy="4758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装饰模式的基本格式。</a:t>
            </a:r>
          </a:p>
        </p:txBody>
      </p:sp>
      <p:sp>
        <p:nvSpPr>
          <p:cNvPr id="424" name="Rectangle 424"/>
          <p:cNvSpPr/>
          <p:nvPr/>
        </p:nvSpPr>
        <p:spPr>
          <a:xfrm rot="0" flipH="0" flipV="0">
            <a:off x="1831782" y="3003831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425" name="Rectangle 425"/>
          <p:cNvSpPr/>
          <p:nvPr/>
        </p:nvSpPr>
        <p:spPr>
          <a:xfrm rot="0" flipH="0" flipV="0">
            <a:off x="848239" y="3158821"/>
            <a:ext cx="4282440" cy="4758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它与继承有什么不同？</a:t>
            </a:r>
          </a:p>
        </p:txBody>
      </p:sp>
      <p:sp>
        <p:nvSpPr>
          <p:cNvPr id="426" name="Rectangle 426"/>
          <p:cNvSpPr/>
          <p:nvPr/>
        </p:nvSpPr>
        <p:spPr>
          <a:xfrm rot="0" flipH="0" flipV="0">
            <a:off x="1831782" y="3571521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427" name="Rectangle 427"/>
          <p:cNvSpPr/>
          <p:nvPr/>
        </p:nvSpPr>
        <p:spPr>
          <a:xfrm rot="0" flipH="0" flipV="0">
            <a:off x="848239" y="3676310"/>
            <a:ext cx="5487860" cy="5275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了解</a:t>
            </a:r>
            <a:r>
              <a:rPr lang="en-US" sz="3102" baseline="0" b="0" i="0" dirty="0" spc="0">
                <a:latin typeface="Arial" pitchFamily="0" charset="1"/>
              </a:rPr>
              <a:t>BufferedReader</a:t>
            </a:r>
            <a:r>
              <a:rPr lang="en-US" sz="3102" baseline="0" b="0" i="0" dirty="0" spc="0">
                <a:latin typeface="宋体" pitchFamily="0" charset="1"/>
              </a:rPr>
              <a:t>的原理。</a:t>
            </a:r>
          </a:p>
        </p:txBody>
      </p:sp>
      <p:sp>
        <p:nvSpPr>
          <p:cNvPr id="428" name="Rectangle 428"/>
          <p:cNvSpPr/>
          <p:nvPr/>
        </p:nvSpPr>
        <p:spPr>
          <a:xfrm rot="0" flipH="0" flipV="0">
            <a:off x="1831782" y="4116351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429" name="Rectangle 429"/>
          <p:cNvSpPr/>
          <p:nvPr/>
        </p:nvSpPr>
        <p:spPr>
          <a:xfrm rot="0" flipH="0" flipV="0">
            <a:off x="848005" y="4295764"/>
            <a:ext cx="1181861" cy="472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102" baseline="0" b="0" i="0" dirty="0" spc="0">
                <a:latin typeface="宋体" pitchFamily="0" charset="1"/>
              </a:rPr>
              <a:t>练习：</a:t>
            </a:r>
          </a:p>
        </p:txBody>
      </p:sp>
      <p:sp>
        <p:nvSpPr>
          <p:cNvPr id="430" name="Rectangle 430"/>
          <p:cNvSpPr/>
          <p:nvPr/>
        </p:nvSpPr>
        <p:spPr>
          <a:xfrm rot="0" flipH="0" flipV="0">
            <a:off x="1305439" y="4622676"/>
            <a:ext cx="4603423" cy="66330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9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3900" baseline="0" b="0" i="0" dirty="0" spc="-199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2597" baseline="0" b="0" i="0" dirty="0" spc="0">
                <a:latin typeface="宋体" pitchFamily="0" charset="1"/>
              </a:rPr>
              <a:t>模拟一个</a:t>
            </a:r>
            <a:r>
              <a:rPr lang="en-US" sz="2597" baseline="0" b="0" i="0" dirty="0" spc="0">
                <a:latin typeface="Arial" pitchFamily="0" charset="1"/>
              </a:rPr>
              <a:t>BufferedReader</a:t>
            </a:r>
            <a:r>
              <a:rPr lang="en-US" sz="2597" baseline="0" b="0" i="0" dirty="0" spc="0">
                <a:latin typeface="宋体" pitchFamily="0" charset="1"/>
              </a:rPr>
              <a:t>类。</a:t>
            </a:r>
          </a:p>
        </p:txBody>
      </p:sp>
      <p:sp>
        <p:nvSpPr>
          <p:cNvPr id="431" name="Rectangle 431"/>
          <p:cNvSpPr/>
          <p:nvPr/>
        </p:nvSpPr>
        <p:spPr>
          <a:xfrm rot="0" flipH="0" flipV="0">
            <a:off x="1305439" y="5098926"/>
            <a:ext cx="5152783" cy="66330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9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3900" baseline="0" b="0" i="0" dirty="0" spc="-199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2597" baseline="0" b="0" i="0" dirty="0" spc="0">
                <a:latin typeface="宋体" pitchFamily="0" charset="1"/>
              </a:rPr>
              <a:t>模拟一个</a:t>
            </a:r>
            <a:r>
              <a:rPr lang="en-US" sz="2597" baseline="0" b="0" i="0" dirty="0" spc="0">
                <a:latin typeface="Arial" pitchFamily="0" charset="1"/>
              </a:rPr>
              <a:t>LineNumberReader</a:t>
            </a:r>
            <a:r>
              <a:rPr lang="en-US" sz="2597" baseline="0" b="0" i="0" dirty="0" spc="0">
                <a:latin typeface="宋体" pitchFamily="0" charset="1"/>
              </a:rPr>
              <a:t>类。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432" name="Freeform 432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3" name="Freeform 433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34" name="Picture 104"/>
          <p:cNvPicPr>
            <a:picLocks noChangeAspect="0" noChangeArrowheads="1"/>
          </p:cNvPicPr>
          <p:nvPr/>
        </p:nvPicPr>
        <p:blipFill>
          <a:blip r:embed="rId4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435" name="Rectangle 435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436" name="Rectangle 436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437" name="Freeform 437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8" name="Freeform 438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9" name="Freeform 439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0" name="Freeform 440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1" name="Freeform 441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2" name="Freeform 442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3" name="Freeform 443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4" name="Freeform 444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5" name="Freeform 445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6" name="Freeform 446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7" name="Freeform 447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8" name="Freeform 448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9" name="Freeform 449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0" name="Freeform 450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1" name="Rectangle 451"/>
          <p:cNvSpPr/>
          <p:nvPr/>
        </p:nvSpPr>
        <p:spPr>
          <a:xfrm rot="0" flipH="0" flipV="0">
            <a:off x="776611" y="1211956"/>
            <a:ext cx="4748021" cy="128656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字节流</a:t>
            </a:r>
          </a:p>
          <a:p>
            <a:pPr marL="71627">
              <a:lnSpc>
                <a:spcPts val="6174"/>
              </a:lnSpc>
            </a:pPr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基本操作与字符流类相同</a:t>
            </a:r>
          </a:p>
        </p:txBody>
      </p:sp>
      <p:sp>
        <p:nvSpPr>
          <p:cNvPr id="452" name="Rectangle 452"/>
          <p:cNvSpPr/>
          <p:nvPr/>
        </p:nvSpPr>
        <p:spPr>
          <a:xfrm rot="0" flipH="0" flipV="0">
            <a:off x="1831782" y="2435379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453" name="Rectangle 453"/>
          <p:cNvSpPr/>
          <p:nvPr/>
        </p:nvSpPr>
        <p:spPr>
          <a:xfrm rot="0" flipH="0" flipV="0">
            <a:off x="848239" y="2591131"/>
            <a:ext cx="7434071" cy="4758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但它不仅可以操作字符，还可以操作其他</a:t>
            </a:r>
          </a:p>
        </p:txBody>
      </p:sp>
      <p:sp>
        <p:nvSpPr>
          <p:cNvPr id="454" name="Rectangle 454"/>
          <p:cNvSpPr/>
          <p:nvPr/>
        </p:nvSpPr>
        <p:spPr>
          <a:xfrm rot="0" flipH="0" flipV="0">
            <a:off x="1831782" y="2858693"/>
            <a:ext cx="7323531" cy="62111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225042" algn="l"/>
              </a:tabLst>
            </a:pPr>
            <a:r>
              <a:rPr lang="en-US" sz="2202" baseline="0" b="0" i="0" dirty="0" spc="0">
                <a:latin typeface="Times New Roman" pitchFamily="0" charset="1"/>
              </a:rPr>
              <a:t> 	</a:t>
            </a:r>
            <a:r>
              <a:rPr lang="en-US" sz="31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455" name="Rectangle 455"/>
          <p:cNvSpPr/>
          <p:nvPr/>
        </p:nvSpPr>
        <p:spPr>
          <a:xfrm rot="0" flipH="0" flipV="0">
            <a:off x="848239" y="3063482"/>
            <a:ext cx="1918716" cy="104438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342900"/>
            <a:r>
              <a:rPr lang="en-US" sz="3102" baseline="0" b="0" i="0" dirty="0" spc="0">
                <a:latin typeface="宋体" pitchFamily="0" charset="1"/>
              </a:rPr>
              <a:t>媒体文件</a:t>
            </a:r>
          </a:p>
          <a:p>
            <a:pPr marL="0">
              <a:lnSpc>
                <a:spcPts val="4504"/>
              </a:lnSpc>
            </a:pPr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例程</a:t>
            </a:r>
          </a:p>
        </p:txBody>
      </p:sp>
      <p:sp>
        <p:nvSpPr>
          <p:cNvPr id="456" name="Rectangle 456"/>
          <p:cNvSpPr/>
          <p:nvPr/>
        </p:nvSpPr>
        <p:spPr>
          <a:xfrm rot="0" flipH="0" flipV="0">
            <a:off x="1305439" y="3841030"/>
            <a:ext cx="596256" cy="78124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909" baseline="-23812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5909" baseline="-23812" b="0" i="0" dirty="0" spc="1695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457" name="Rectangle 457"/>
          <p:cNvSpPr/>
          <p:nvPr/>
        </p:nvSpPr>
        <p:spPr>
          <a:xfrm rot="0" flipH="0" flipV="0">
            <a:off x="1591189" y="4145526"/>
            <a:ext cx="2956778" cy="44186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597" baseline="0" b="0" i="0" dirty="0" spc="0">
                <a:latin typeface="Arial" pitchFamily="0" charset="1"/>
              </a:rPr>
              <a:t>Copy</a:t>
            </a:r>
            <a:r>
              <a:rPr lang="en-US" sz="2597" baseline="0" b="0" i="0" dirty="0" spc="0">
                <a:latin typeface="宋体" pitchFamily="0" charset="1"/>
              </a:rPr>
              <a:t>一个</a:t>
            </a:r>
            <a:r>
              <a:rPr lang="en-US" sz="2597" baseline="0" b="0" i="0" dirty="0" spc="0">
                <a:latin typeface="Arial" pitchFamily="0" charset="1"/>
              </a:rPr>
              <a:t>Jpg</a:t>
            </a:r>
            <a:r>
              <a:rPr lang="en-US" sz="2597" baseline="0" b="0" i="0" dirty="0" spc="0">
                <a:latin typeface="宋体" pitchFamily="0" charset="1"/>
              </a:rPr>
              <a:t>文件。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458" name="Freeform 458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9" name="Freeform 459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60" name="Picture 104"/>
          <p:cNvPicPr>
            <a:picLocks noChangeAspect="0" noChangeArrowheads="1"/>
          </p:cNvPicPr>
          <p:nvPr/>
        </p:nvPicPr>
        <p:blipFill>
          <a:blip r:embed="rId4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461" name="Rectangle 461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462" name="Rectangle 462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463" name="Freeform 463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4" name="Freeform 464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5" name="Freeform 465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6" name="Freeform 466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7" name="Freeform 467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8" name="Freeform 468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9" name="Freeform 469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0" name="Freeform 470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1" name="Freeform 471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2" name="Freeform 472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3" name="Freeform 473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4" name="Freeform 474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5" name="Freeform 475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6" name="Freeform 476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7" name="Rectangle 477"/>
          <p:cNvSpPr/>
          <p:nvPr/>
        </p:nvSpPr>
        <p:spPr>
          <a:xfrm rot="0" flipH="0" flipV="0">
            <a:off x="776611" y="1211956"/>
            <a:ext cx="6323838" cy="185147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字节流的缓冲区</a:t>
            </a:r>
          </a:p>
          <a:p>
            <a:pPr marL="71627">
              <a:lnSpc>
                <a:spcPts val="6174"/>
              </a:lnSpc>
            </a:pPr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同样是提高了字节流的读写效率。</a:t>
            </a:r>
          </a:p>
          <a:p>
            <a:pPr marL="71788">
              <a:lnSpc>
                <a:spcPts val="4448"/>
              </a:lnSpc>
            </a:pPr>
            <a:r>
              <a:rPr lang="en-US" sz="4700" baseline="-55283" b="0" i="0" dirty="0" spc="0">
                <a:latin typeface="宋体" pitchFamily="0" charset="1"/>
              </a:rPr>
              <a:t>练习：</a:t>
            </a:r>
          </a:p>
        </p:txBody>
      </p:sp>
      <p:sp>
        <p:nvSpPr>
          <p:cNvPr id="478" name="Rectangle 478"/>
          <p:cNvSpPr/>
          <p:nvPr/>
        </p:nvSpPr>
        <p:spPr>
          <a:xfrm rot="0" flipH="0" flipV="0">
            <a:off x="1305439" y="2918082"/>
            <a:ext cx="7768265" cy="102039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9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3900" baseline="0" b="0" i="0" dirty="0" spc="-199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2597" baseline="0" b="0" i="0" dirty="0" spc="0">
                <a:latin typeface="宋体" pitchFamily="0" charset="1"/>
              </a:rPr>
              <a:t>通过几种方式对</a:t>
            </a:r>
            <a:r>
              <a:rPr lang="en-US" sz="2597" baseline="0" b="0" i="0" dirty="0" spc="0">
                <a:latin typeface="Arial" pitchFamily="0" charset="1"/>
              </a:rPr>
              <a:t>MP3</a:t>
            </a:r>
            <a:r>
              <a:rPr lang="en-US" sz="2597" baseline="0" b="0" i="0" dirty="0" spc="0">
                <a:latin typeface="宋体" pitchFamily="0" charset="1"/>
              </a:rPr>
              <a:t>的进行拷贝，比较它们的</a:t>
            </a:r>
          </a:p>
          <a:p>
            <a:pPr marL="285750">
              <a:lnSpc>
                <a:spcPts val="2811"/>
              </a:lnSpc>
              <a:tabLst>
                <a:tab pos="7685779" algn="l"/>
              </a:tabLst>
            </a:pPr>
            <a:r>
              <a:rPr lang="en-US" sz="3934" baseline="-19599" b="0" i="0" dirty="0" spc="0">
                <a:latin typeface="宋体" pitchFamily="0" charset="1"/>
              </a:rPr>
              <a:t>效率。	</a:t>
            </a:r>
            <a:r>
              <a:rPr lang="en-US" sz="25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479" name="Rectangle 479"/>
          <p:cNvSpPr/>
          <p:nvPr/>
        </p:nvSpPr>
        <p:spPr>
          <a:xfrm rot="0" flipH="0" flipV="0">
            <a:off x="848239" y="3981110"/>
            <a:ext cx="5553650" cy="5275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模拟一个</a:t>
            </a:r>
            <a:r>
              <a:rPr lang="en-US" sz="3102" baseline="0" b="0" i="0" dirty="0" spc="0">
                <a:latin typeface="Arial" pitchFamily="0" charset="1"/>
              </a:rPr>
              <a:t>BufferedInputStream</a:t>
            </a:r>
          </a:p>
        </p:txBody>
      </p:sp>
      <p:sp>
        <p:nvSpPr>
          <p:cNvPr id="480" name="Rectangle 480"/>
          <p:cNvSpPr/>
          <p:nvPr/>
        </p:nvSpPr>
        <p:spPr>
          <a:xfrm rot="0" flipH="0" flipV="0">
            <a:off x="1831782" y="4421151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481" name="Freeform 481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2" name="Freeform 482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83" name="Picture 104"/>
          <p:cNvPicPr>
            <a:picLocks noChangeAspect="0" noChangeArrowheads="1"/>
          </p:cNvPicPr>
          <p:nvPr/>
        </p:nvPicPr>
        <p:blipFill>
          <a:blip r:embed="rId48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484" name="Rectangle 484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485" name="Rectangle 485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486" name="Freeform 486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7" name="Freeform 487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8" name="Freeform 488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9" name="Freeform 489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0" name="Freeform 490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1" name="Freeform 491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2" name="Freeform 492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3" name="Freeform 493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4" name="Freeform 494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5" name="Freeform 495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6" name="Freeform 496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7" name="Freeform 497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8" name="Freeform 498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9" name="Freeform 499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0" name="Rectangle 500"/>
          <p:cNvSpPr/>
          <p:nvPr/>
        </p:nvSpPr>
        <p:spPr>
          <a:xfrm rot="0" flipH="0" flipV="0">
            <a:off x="776611" y="1211956"/>
            <a:ext cx="7465714" cy="12873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转换流</a:t>
            </a:r>
          </a:p>
          <a:p>
            <a:pPr marL="71627">
              <a:lnSpc>
                <a:spcPts val="6180"/>
              </a:lnSpc>
            </a:pPr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Arial" pitchFamily="0" charset="1"/>
              </a:rPr>
              <a:t>InputStreamReader,OutputStreamWriter</a:t>
            </a:r>
          </a:p>
        </p:txBody>
      </p:sp>
      <p:sp>
        <p:nvSpPr>
          <p:cNvPr id="501" name="Rectangle 501"/>
          <p:cNvSpPr/>
          <p:nvPr/>
        </p:nvSpPr>
        <p:spPr>
          <a:xfrm rot="0" flipH="0" flipV="0">
            <a:off x="1831782" y="2411757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502" name="Rectangle 502"/>
          <p:cNvSpPr/>
          <p:nvPr/>
        </p:nvSpPr>
        <p:spPr>
          <a:xfrm rot="0" flipH="0" flipV="0">
            <a:off x="848239" y="2591131"/>
            <a:ext cx="2706623" cy="100930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转换流的由来</a:t>
            </a:r>
          </a:p>
          <a:p>
            <a:pPr marL="457200">
              <a:lnSpc>
                <a:spcPts val="4200"/>
              </a:lnSpc>
            </a:pPr>
            <a:r>
              <a:rPr lang="en-US" sz="5909" baseline="-27658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5909" baseline="-27658" b="0" i="0" dirty="0" spc="1695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503" name="Rectangle 503"/>
          <p:cNvSpPr/>
          <p:nvPr/>
        </p:nvSpPr>
        <p:spPr>
          <a:xfrm rot="0" flipH="0" flipV="0">
            <a:off x="1591189" y="3146583"/>
            <a:ext cx="3962981" cy="39553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597" baseline="0" b="0" i="0" dirty="0" spc="0">
                <a:latin typeface="宋体" pitchFamily="0" charset="1"/>
              </a:rPr>
              <a:t>字符流与字节流之间的桥梁</a:t>
            </a:r>
          </a:p>
        </p:txBody>
      </p:sp>
      <p:sp>
        <p:nvSpPr>
          <p:cNvPr id="504" name="Rectangle 504"/>
          <p:cNvSpPr/>
          <p:nvPr/>
        </p:nvSpPr>
        <p:spPr>
          <a:xfrm rot="0" flipH="0" flipV="0">
            <a:off x="1305439" y="3413382"/>
            <a:ext cx="5240482" cy="66330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9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3900" baseline="0" b="0" i="0" dirty="0" spc="-199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2597" baseline="0" b="0" i="0" dirty="0" spc="0">
                <a:latin typeface="宋体" pitchFamily="0" charset="1"/>
              </a:rPr>
              <a:t>方便了字符流与字节流之间的操作</a:t>
            </a:r>
          </a:p>
        </p:txBody>
      </p:sp>
      <p:sp>
        <p:nvSpPr>
          <p:cNvPr id="505" name="Rectangle 505"/>
          <p:cNvSpPr/>
          <p:nvPr/>
        </p:nvSpPr>
        <p:spPr>
          <a:xfrm rot="0" flipH="0" flipV="0">
            <a:off x="848239" y="4111321"/>
            <a:ext cx="2706623" cy="100930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转换流的应用</a:t>
            </a:r>
          </a:p>
          <a:p>
            <a:pPr marL="457200">
              <a:lnSpc>
                <a:spcPts val="4200"/>
              </a:lnSpc>
            </a:pPr>
            <a:r>
              <a:rPr lang="en-US" sz="5909" baseline="-27658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5909" baseline="-27658" b="0" i="0" dirty="0" spc="1695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506" name="Rectangle 506"/>
          <p:cNvSpPr/>
          <p:nvPr/>
        </p:nvSpPr>
        <p:spPr>
          <a:xfrm rot="0" flipH="0" flipV="0">
            <a:off x="1591189" y="4666773"/>
            <a:ext cx="7462718" cy="80137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597" baseline="0" b="0" i="0" dirty="0" spc="0">
                <a:latin typeface="宋体" pitchFamily="0" charset="1"/>
              </a:rPr>
              <a:t>字节流中的数据都是字符时，转成字符流操作</a:t>
            </a:r>
          </a:p>
          <a:p>
            <a:pPr marL="0">
              <a:lnSpc>
                <a:spcPts val="3195"/>
              </a:lnSpc>
              <a:tabLst>
                <a:tab pos="7380231" algn="l"/>
              </a:tabLst>
            </a:pPr>
            <a:r>
              <a:rPr lang="en-US" sz="3934" baseline="-14000" b="0" i="0" dirty="0" spc="0">
                <a:latin typeface="宋体" pitchFamily="0" charset="1"/>
              </a:rPr>
              <a:t>更高效。	</a:t>
            </a:r>
            <a:r>
              <a:rPr lang="en-US" sz="25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507" name="Rectangle 507"/>
          <p:cNvSpPr/>
          <p:nvPr/>
        </p:nvSpPr>
        <p:spPr>
          <a:xfrm rot="0" flipH="0" flipV="0">
            <a:off x="848239" y="5553025"/>
            <a:ext cx="4282440" cy="4758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例程：标准输入输出。</a:t>
            </a:r>
          </a:p>
        </p:txBody>
      </p:sp>
      <p:sp>
        <p:nvSpPr>
          <p:cNvPr id="508" name="Rectangle 508"/>
          <p:cNvSpPr/>
          <p:nvPr/>
        </p:nvSpPr>
        <p:spPr>
          <a:xfrm rot="0" flipH="0" flipV="0">
            <a:off x="1831782" y="5965725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509" name="Freeform 509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0" name="Freeform 510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11" name="Picture 104"/>
          <p:cNvPicPr>
            <a:picLocks noChangeAspect="0" noChangeArrowheads="1"/>
          </p:cNvPicPr>
          <p:nvPr/>
        </p:nvPicPr>
        <p:blipFill>
          <a:blip r:embed="rId5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512" name="Rectangle 512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513" name="Rectangle 513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514" name="Freeform 514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5" name="Freeform 515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6" name="Freeform 516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7" name="Freeform 517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8" name="Freeform 518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9" name="Freeform 519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0" name="Freeform 520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1" name="Freeform 521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2" name="Freeform 522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3" name="Freeform 523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4" name="Freeform 524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5" name="Freeform 525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6" name="Freeform 526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7" name="Freeform 527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8" name="Rectangle 528"/>
          <p:cNvSpPr/>
          <p:nvPr/>
        </p:nvSpPr>
        <p:spPr>
          <a:xfrm rot="0" flipH="0" flipV="0">
            <a:off x="776611" y="1211956"/>
            <a:ext cx="5043678" cy="122704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标准输入输出流</a:t>
            </a:r>
          </a:p>
          <a:p>
            <a:pPr marL="71627">
              <a:lnSpc>
                <a:spcPts val="5705"/>
              </a:lnSpc>
            </a:pPr>
            <a:r>
              <a:rPr lang="en-US" sz="1902" baseline="0" b="0" i="0" dirty="0" spc="1279">
                <a:latin typeface="Wingdings" pitchFamily="0" charset="1"/>
              </a:rPr>
              <a:t></a:t>
            </a:r>
            <a:r>
              <a:rPr lang="en-US" sz="2700" baseline="0" b="0" i="0" dirty="0" spc="0">
                <a:latin typeface="Arial" pitchFamily="0" charset="1"/>
              </a:rPr>
              <a:t>System</a:t>
            </a:r>
            <a:r>
              <a:rPr lang="en-US" sz="2700" baseline="0" b="0" i="0" dirty="0" spc="0">
                <a:latin typeface="宋体" pitchFamily="0" charset="1"/>
              </a:rPr>
              <a:t>类中的字段：</a:t>
            </a:r>
            <a:r>
              <a:rPr lang="en-US" sz="2700" baseline="0" b="0" i="0" dirty="0" spc="0">
                <a:latin typeface="Arial" pitchFamily="0" charset="1"/>
              </a:rPr>
              <a:t>in</a:t>
            </a:r>
            <a:r>
              <a:rPr lang="en-US" sz="2700" baseline="0" b="0" i="0" dirty="0" spc="0">
                <a:latin typeface="宋体" pitchFamily="0" charset="1"/>
              </a:rPr>
              <a:t>，</a:t>
            </a:r>
            <a:r>
              <a:rPr lang="en-US" sz="2700" baseline="0" b="0" i="0" dirty="0" spc="0">
                <a:latin typeface="Arial" pitchFamily="0" charset="1"/>
              </a:rPr>
              <a:t>out</a:t>
            </a:r>
            <a:r>
              <a:rPr lang="en-US" sz="2700" baseline="0" b="0" i="0" dirty="0" spc="0">
                <a:latin typeface="宋体" pitchFamily="0" charset="1"/>
              </a:rPr>
              <a:t>。</a:t>
            </a:r>
          </a:p>
        </p:txBody>
      </p:sp>
      <p:sp>
        <p:nvSpPr>
          <p:cNvPr id="529" name="Rectangle 529"/>
          <p:cNvSpPr/>
          <p:nvPr/>
        </p:nvSpPr>
        <p:spPr>
          <a:xfrm rot="0" flipH="0" flipV="0">
            <a:off x="1803343" y="2410657"/>
            <a:ext cx="60388" cy="3808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530" name="Rectangle 530"/>
          <p:cNvSpPr/>
          <p:nvPr/>
        </p:nvSpPr>
        <p:spPr>
          <a:xfrm rot="0" flipH="0" flipV="0">
            <a:off x="848239" y="2517933"/>
            <a:ext cx="6858000" cy="90756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02" baseline="0" b="0" i="0" dirty="0" spc="1279">
                <a:latin typeface="Wingdings" pitchFamily="0" charset="1"/>
              </a:rPr>
              <a:t></a:t>
            </a:r>
            <a:r>
              <a:rPr lang="en-US" sz="2700" baseline="0" b="0" i="0" dirty="0" spc="0">
                <a:latin typeface="宋体" pitchFamily="0" charset="1"/>
              </a:rPr>
              <a:t>它们各代表了系统标准的输入和输出设备。</a:t>
            </a:r>
          </a:p>
          <a:p>
            <a:pPr marL="0">
              <a:lnSpc>
                <a:spcPts val="3887"/>
              </a:lnSpc>
              <a:tabLst>
                <a:tab pos="955104" algn="l"/>
              </a:tabLst>
            </a:pPr>
            <a:r>
              <a:rPr lang="en-US" sz="2881" baseline="-59216" b="0" i="0" dirty="0" spc="0">
                <a:latin typeface="Wingdings" pitchFamily="0" charset="1"/>
              </a:rPr>
              <a:t>	</a:t>
            </a:r>
            <a:r>
              <a:rPr lang="en-US" sz="19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531" name="Rectangle 531"/>
          <p:cNvSpPr/>
          <p:nvPr/>
        </p:nvSpPr>
        <p:spPr>
          <a:xfrm rot="0" flipH="0" flipV="0">
            <a:off x="1803343" y="3418783"/>
            <a:ext cx="60388" cy="3808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532" name="Rectangle 532"/>
          <p:cNvSpPr/>
          <p:nvPr/>
        </p:nvSpPr>
        <p:spPr>
          <a:xfrm rot="0" flipH="0" flipV="0">
            <a:off x="848239" y="3011709"/>
            <a:ext cx="6858000" cy="9086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342900"/>
            <a:r>
              <a:rPr lang="en-US" sz="2700" baseline="0" b="0" i="0" dirty="0" spc="0">
                <a:latin typeface="宋体" pitchFamily="0" charset="1"/>
              </a:rPr>
              <a:t>默认输入设备是键盘，输出设备是显示器。</a:t>
            </a:r>
          </a:p>
          <a:p>
            <a:pPr marL="0">
              <a:lnSpc>
                <a:spcPts val="3917"/>
              </a:lnSpc>
            </a:pPr>
            <a:r>
              <a:rPr lang="en-US" sz="1902" baseline="0" b="0" i="0" dirty="0" spc="1279">
                <a:latin typeface="Wingdings" pitchFamily="0" charset="1"/>
              </a:rPr>
              <a:t></a:t>
            </a:r>
            <a:r>
              <a:rPr lang="en-US" sz="2700" baseline="0" b="0" i="0" dirty="0" spc="0">
                <a:latin typeface="Arial" pitchFamily="0" charset="1"/>
              </a:rPr>
              <a:t>System.in</a:t>
            </a:r>
            <a:r>
              <a:rPr lang="en-US" sz="2700" baseline="0" b="0" i="0" dirty="0" spc="0">
                <a:latin typeface="宋体" pitchFamily="0" charset="1"/>
              </a:rPr>
              <a:t>的类型是</a:t>
            </a:r>
            <a:r>
              <a:rPr lang="en-US" sz="2700" baseline="0" b="0" i="0" dirty="0" spc="0">
                <a:latin typeface="Arial" pitchFamily="0" charset="1"/>
              </a:rPr>
              <a:t>InputStream.</a:t>
            </a:r>
          </a:p>
        </p:txBody>
      </p:sp>
      <p:sp>
        <p:nvSpPr>
          <p:cNvPr id="533" name="Rectangle 533"/>
          <p:cNvSpPr/>
          <p:nvPr/>
        </p:nvSpPr>
        <p:spPr>
          <a:xfrm rot="0" flipH="0" flipV="0">
            <a:off x="848239" y="3891985"/>
            <a:ext cx="1015492" cy="50049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955104" algn="l"/>
              </a:tabLst>
            </a:pPr>
            <a:r>
              <a:rPr lang="en-US" sz="2881" baseline="-59216" b="0" i="0" dirty="0" spc="0">
                <a:latin typeface="Wingdings" pitchFamily="0" charset="1"/>
              </a:rPr>
              <a:t>	</a:t>
            </a:r>
            <a:r>
              <a:rPr lang="en-US" sz="19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534" name="Rectangle 534"/>
          <p:cNvSpPr/>
          <p:nvPr/>
        </p:nvSpPr>
        <p:spPr>
          <a:xfrm rot="0" flipH="0" flipV="0">
            <a:off x="1803343" y="4385761"/>
            <a:ext cx="60388" cy="3808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535" name="Rectangle 535"/>
          <p:cNvSpPr/>
          <p:nvPr/>
        </p:nvSpPr>
        <p:spPr>
          <a:xfrm rot="0" flipH="0" flipV="0">
            <a:off x="1191139" y="3954890"/>
            <a:ext cx="6838798" cy="87069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700" baseline="0" b="0" i="0" dirty="0" spc="0">
                <a:latin typeface="Arial" pitchFamily="0" charset="1"/>
              </a:rPr>
              <a:t>System.out</a:t>
            </a:r>
            <a:r>
              <a:rPr lang="en-US" sz="2700" baseline="0" b="0" i="0" dirty="0" spc="0">
                <a:latin typeface="宋体" pitchFamily="0" charset="1"/>
              </a:rPr>
              <a:t>的类型是</a:t>
            </a:r>
            <a:r>
              <a:rPr lang="en-US" sz="2700" baseline="0" b="0" i="0" dirty="0" spc="0">
                <a:latin typeface="Arial" pitchFamily="0" charset="1"/>
              </a:rPr>
              <a:t>PrintStream</a:t>
            </a:r>
            <a:r>
              <a:rPr lang="en-US" sz="2700" baseline="0" b="0" i="0" dirty="0" spc="0">
                <a:latin typeface="宋体" pitchFamily="0" charset="1"/>
              </a:rPr>
              <a:t>是</a:t>
            </a:r>
          </a:p>
          <a:p>
            <a:pPr marL="0">
              <a:lnSpc>
                <a:spcPts val="3239"/>
              </a:lnSpc>
            </a:pPr>
            <a:r>
              <a:rPr lang="en-US" sz="4090" baseline="-17699" b="0" i="0" dirty="0" spc="0">
                <a:latin typeface="Arial" pitchFamily="0" charset="1"/>
              </a:rPr>
              <a:t>OutputStream</a:t>
            </a:r>
            <a:r>
              <a:rPr lang="en-US" sz="4090" baseline="-17699" b="0" i="0" dirty="0" spc="0">
                <a:latin typeface="宋体" pitchFamily="0" charset="1"/>
              </a:rPr>
              <a:t>的子类</a:t>
            </a:r>
            <a:r>
              <a:rPr lang="en-US" sz="4090" baseline="-17699" b="0" i="0" dirty="0" spc="0">
                <a:latin typeface="Arial" pitchFamily="0" charset="1"/>
              </a:rPr>
              <a:t>FilterOutputStrea</a:t>
            </a:r>
            <a:r>
              <a:rPr lang="en-US" sz="4090" baseline="-17699" b="0" i="0" dirty="0" spc="-347">
                <a:latin typeface="Arial" pitchFamily="0" charset="1"/>
              </a:rPr>
              <a:t>m</a:t>
            </a:r>
            <a:r>
              <a:rPr lang="en-US" sz="2700" baseline="0" b="0" i="0" dirty="0" spc="-328">
                <a:latin typeface="Times New Roman" pitchFamily="0" charset="1"/>
              </a:rPr>
              <a:t> </a:t>
            </a:r>
            <a:r>
              <a:rPr lang="en-US" sz="4090" baseline="-17699" b="0" i="0" dirty="0" spc="0">
                <a:latin typeface="Arial" pitchFamily="0" charset="1"/>
              </a:rPr>
              <a:t> </a:t>
            </a:r>
            <a:r>
              <a:rPr lang="en-US" sz="4090" baseline="-17699" b="0" i="0" dirty="0" spc="0">
                <a:latin typeface="宋体" pitchFamily="0" charset="1"/>
              </a:rPr>
              <a:t>的子</a:t>
            </a:r>
          </a:p>
        </p:txBody>
      </p:sp>
      <p:sp>
        <p:nvSpPr>
          <p:cNvPr id="536" name="Rectangle 536"/>
          <p:cNvSpPr/>
          <p:nvPr/>
        </p:nvSpPr>
        <p:spPr>
          <a:xfrm rot="0" flipH="0" flipV="0">
            <a:off x="1190796" y="4668602"/>
            <a:ext cx="7699476" cy="56777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613751" algn="l"/>
              </a:tabLst>
            </a:pPr>
            <a:r>
              <a:rPr lang="en-US" sz="4090" baseline="-17500" b="0" i="0" dirty="0" spc="0">
                <a:latin typeface="宋体" pitchFamily="0" charset="1"/>
              </a:rPr>
              <a:t>类</a:t>
            </a:r>
            <a:r>
              <a:rPr lang="en-US" sz="4090" baseline="-17500" b="0" i="0" dirty="0" spc="0">
                <a:latin typeface="Arial" pitchFamily="0" charset="1"/>
              </a:rPr>
              <a:t>.	</a:t>
            </a:r>
            <a:r>
              <a:rPr lang="en-US" sz="2700" baseline="0" b="0" i="0" dirty="0" spc="0">
                <a:latin typeface="Times New Roman" pitchFamily="0" charset="1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537" name="Freeform 537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Freeform 538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39" name="Picture 104"/>
          <p:cNvPicPr>
            <a:picLocks noChangeAspect="0" noChangeArrowheads="1"/>
          </p:cNvPicPr>
          <p:nvPr/>
        </p:nvPicPr>
        <p:blipFill>
          <a:blip r:embed="rId5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540" name="Rectangle 540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541" name="Rectangle 541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542" name="Freeform 542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Freeform 543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Freeform 544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Freeform 545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Freeform 546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Freeform 547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Freeform 548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Freeform 549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Freeform 550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Freeform 551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Freeform 552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Freeform 553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Freeform 554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Freeform 555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556"/>
          <p:cNvSpPr/>
          <p:nvPr/>
        </p:nvSpPr>
        <p:spPr>
          <a:xfrm rot="0" flipH="0" flipV="0">
            <a:off x="776611" y="1211956"/>
            <a:ext cx="3771900" cy="5024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标准输入输出流示例</a:t>
            </a:r>
          </a:p>
        </p:txBody>
      </p:sp>
      <p:sp>
        <p:nvSpPr>
          <p:cNvPr id="557" name="Rectangle 557"/>
          <p:cNvSpPr/>
          <p:nvPr/>
        </p:nvSpPr>
        <p:spPr>
          <a:xfrm rot="0" flipH="0" flipV="0">
            <a:off x="848239" y="1995025"/>
            <a:ext cx="7777810" cy="3398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1655">
                <a:latin typeface="Wingdings" pitchFamily="0" charset="1"/>
              </a:rPr>
              <a:t></a:t>
            </a:r>
            <a:r>
              <a:rPr lang="en-US" sz="1997" baseline="0" b="0" i="0" dirty="0" spc="0">
                <a:latin typeface="宋体" pitchFamily="0" charset="1"/>
              </a:rPr>
              <a:t>例</a:t>
            </a:r>
            <a:r>
              <a:rPr lang="en-US" sz="1997" baseline="0" b="0" i="0" dirty="0" spc="0">
                <a:latin typeface="Arial" pitchFamily="0" charset="1"/>
              </a:rPr>
              <a:t>:</a:t>
            </a:r>
            <a:r>
              <a:rPr lang="en-US" sz="1997" baseline="0" b="0" i="0" dirty="0" spc="0">
                <a:latin typeface="宋体" pitchFamily="0" charset="1"/>
              </a:rPr>
              <a:t>获取键盘录入数据，然后将数据流向显示器，那么显示器就是目</a:t>
            </a:r>
          </a:p>
        </p:txBody>
      </p:sp>
      <p:sp>
        <p:nvSpPr>
          <p:cNvPr id="558" name="Rectangle 558"/>
          <p:cNvSpPr/>
          <p:nvPr/>
        </p:nvSpPr>
        <p:spPr>
          <a:xfrm rot="0" flipH="0" flipV="0">
            <a:off x="1190885" y="2309748"/>
            <a:ext cx="8273388" cy="40012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8209952" algn="l"/>
              </a:tabLst>
            </a:pPr>
            <a:r>
              <a:rPr lang="en-US" sz="3025" baseline="12390" b="0" i="0" dirty="0" spc="0">
                <a:latin typeface="宋体" pitchFamily="0" charset="1"/>
              </a:rPr>
              <a:t>的地。	</a:t>
            </a:r>
            <a:r>
              <a:rPr lang="en-US" sz="19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559" name="Rectangle 559"/>
          <p:cNvSpPr/>
          <p:nvPr/>
        </p:nvSpPr>
        <p:spPr>
          <a:xfrm rot="0" flipH="0" flipV="0">
            <a:off x="848239" y="2664823"/>
            <a:ext cx="6802968" cy="69143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1655">
                <a:latin typeface="Wingdings" pitchFamily="0" charset="1"/>
              </a:rPr>
              <a:t></a:t>
            </a:r>
            <a:r>
              <a:rPr lang="en-US" sz="1997" baseline="0" b="0" i="0" dirty="0" spc="0">
                <a:latin typeface="宋体" pitchFamily="0" charset="1"/>
              </a:rPr>
              <a:t>通过</a:t>
            </a:r>
            <a:r>
              <a:rPr lang="en-US" sz="1997" baseline="0" b="0" i="0" dirty="0" spc="0">
                <a:latin typeface="Arial" pitchFamily="0" charset="1"/>
              </a:rPr>
              <a:t>System</a:t>
            </a:r>
            <a:r>
              <a:rPr lang="en-US" sz="1997" baseline="0" b="0" i="0" dirty="0" spc="0">
                <a:latin typeface="宋体" pitchFamily="0" charset="1"/>
              </a:rPr>
              <a:t>类的</a:t>
            </a:r>
            <a:r>
              <a:rPr lang="en-US" sz="1997" baseline="0" b="0" i="0" dirty="0" spc="0">
                <a:latin typeface="Arial" pitchFamily="0" charset="1"/>
              </a:rPr>
              <a:t>setIn</a:t>
            </a:r>
            <a:r>
              <a:rPr lang="en-US" sz="1997" baseline="0" b="0" i="0" dirty="0" spc="0">
                <a:latin typeface="宋体" pitchFamily="0" charset="1"/>
              </a:rPr>
              <a:t>，</a:t>
            </a:r>
            <a:r>
              <a:rPr lang="en-US" sz="1997" baseline="0" b="0" i="0" dirty="0" spc="0">
                <a:latin typeface="Arial" pitchFamily="0" charset="1"/>
              </a:rPr>
              <a:t>setOut</a:t>
            </a:r>
            <a:r>
              <a:rPr lang="en-US" sz="1997" baseline="0" b="0" i="0" dirty="0" spc="0">
                <a:latin typeface="宋体" pitchFamily="0" charset="1"/>
              </a:rPr>
              <a:t>方法对默认设备进行改变。</a:t>
            </a:r>
          </a:p>
          <a:p>
            <a:pPr marL="457200">
              <a:lnSpc>
                <a:spcPts val="2768"/>
              </a:lnSpc>
              <a:tabLst>
                <a:tab pos="907260" algn="l"/>
              </a:tabLst>
            </a:pPr>
            <a:r>
              <a:rPr lang="en-US" sz="3934" baseline="9740" b="0" i="0" dirty="0" spc="0">
                <a:solidFill>
                  <a:srgbClr val="97CDCC"/>
                </a:solidFill>
                <a:latin typeface="Arial" pitchFamily="0" charset="1"/>
              </a:rPr>
              <a:t>• 	</a:t>
            </a:r>
            <a:r>
              <a:rPr lang="en-US" sz="13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560" name="Rectangle 560"/>
          <p:cNvSpPr/>
          <p:nvPr/>
        </p:nvSpPr>
        <p:spPr>
          <a:xfrm rot="0" flipH="0" flipV="0">
            <a:off x="1591189" y="3026324"/>
            <a:ext cx="6175023" cy="28879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97" baseline="0" b="0" i="0" dirty="0" spc="0">
                <a:latin typeface="Arial" pitchFamily="0" charset="1"/>
              </a:rPr>
              <a:t>System.setIn(new FileInputStream(“1.txt”));//</a:t>
            </a:r>
            <a:r>
              <a:rPr lang="en-US" sz="1697" baseline="0" b="0" i="0" dirty="0" spc="0">
                <a:latin typeface="宋体" pitchFamily="0" charset="1"/>
              </a:rPr>
              <a:t>将源改成文件</a:t>
            </a:r>
            <a:r>
              <a:rPr lang="en-US" sz="1697" baseline="0" b="0" i="0" dirty="0" spc="0">
                <a:latin typeface="Arial" pitchFamily="0" charset="1"/>
              </a:rPr>
              <a:t>1.txt</a:t>
            </a:r>
            <a:r>
              <a:rPr lang="en-US" sz="1697" baseline="0" b="0" i="0" dirty="0" spc="0">
                <a:latin typeface="宋体" pitchFamily="0" charset="1"/>
              </a:rPr>
              <a:t>。</a:t>
            </a:r>
          </a:p>
        </p:txBody>
      </p:sp>
      <p:sp>
        <p:nvSpPr>
          <p:cNvPr id="561" name="Rectangle 561"/>
          <p:cNvSpPr/>
          <p:nvPr/>
        </p:nvSpPr>
        <p:spPr>
          <a:xfrm rot="0" flipH="0" flipV="0">
            <a:off x="1305439" y="3209028"/>
            <a:ext cx="6797008" cy="44186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597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2597" baseline="0" b="0" i="0" dirty="0" spc="618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1697" baseline="0" b="0" i="0" dirty="0" spc="0">
                <a:latin typeface="Arial" pitchFamily="0" charset="1"/>
              </a:rPr>
              <a:t>System.setOut(new FileOutputStream(“2.txt”));//</a:t>
            </a:r>
            <a:r>
              <a:rPr lang="en-US" sz="1697" baseline="0" b="0" i="0" dirty="0" spc="0">
                <a:latin typeface="宋体" pitchFamily="0" charset="1"/>
              </a:rPr>
              <a:t>将目的改成文件</a:t>
            </a:r>
            <a:r>
              <a:rPr lang="en-US" sz="1697" baseline="0" b="0" i="0" dirty="0" spc="0">
                <a:latin typeface="Arial" pitchFamily="0" charset="1"/>
              </a:rPr>
              <a:t>2.txt</a:t>
            </a:r>
          </a:p>
        </p:txBody>
      </p:sp>
      <p:sp>
        <p:nvSpPr>
          <p:cNvPr id="562" name="Rectangle 562"/>
          <p:cNvSpPr/>
          <p:nvPr/>
        </p:nvSpPr>
        <p:spPr>
          <a:xfrm rot="0" flipH="0" flipV="0">
            <a:off x="848239" y="3684463"/>
            <a:ext cx="7961902" cy="67382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1655">
                <a:latin typeface="Wingdings" pitchFamily="0" charset="1"/>
              </a:rPr>
              <a:t></a:t>
            </a:r>
            <a:r>
              <a:rPr lang="en-US" sz="1997" baseline="0" b="0" i="0" dirty="0" spc="0">
                <a:latin typeface="宋体" pitchFamily="0" charset="1"/>
              </a:rPr>
              <a:t>因为是字节流处理的是文本数据，可以转换成字符流，操作更方便。</a:t>
            </a:r>
          </a:p>
          <a:p>
            <a:pPr marL="0">
              <a:lnSpc>
                <a:spcPts val="2896"/>
              </a:lnSpc>
              <a:tabLst>
                <a:tab pos="907260" algn="l"/>
              </a:tabLst>
            </a:pPr>
            <a:r>
              <a:rPr lang="en-US" sz="1397" baseline="0" b="0" i="0" dirty="0" spc="0">
                <a:latin typeface="Wingdings" pitchFamily="0" charset="1"/>
              </a:rPr>
              <a:t>	</a:t>
            </a:r>
            <a:r>
              <a:rPr lang="en-US" sz="13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563" name="Rectangle 563"/>
          <p:cNvSpPr/>
          <p:nvPr/>
        </p:nvSpPr>
        <p:spPr>
          <a:xfrm rot="0" flipH="0" flipV="0">
            <a:off x="1755499" y="4428855"/>
            <a:ext cx="44386" cy="27995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564" name="Rectangle 564"/>
          <p:cNvSpPr/>
          <p:nvPr/>
        </p:nvSpPr>
        <p:spPr>
          <a:xfrm rot="0" flipH="0" flipV="0">
            <a:off x="1191139" y="4017373"/>
            <a:ext cx="2443878" cy="3398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solidFill>
                  <a:srgbClr val="0000FF"/>
                </a:solidFill>
                <a:latin typeface="Arial" pitchFamily="0" charset="1"/>
              </a:rPr>
              <a:t>BfferedReader bufr = </a:t>
            </a:r>
          </a:p>
        </p:txBody>
      </p:sp>
      <p:sp>
        <p:nvSpPr>
          <p:cNvPr id="565" name="Rectangle 565"/>
          <p:cNvSpPr/>
          <p:nvPr/>
        </p:nvSpPr>
        <p:spPr>
          <a:xfrm rot="0" flipH="0" flipV="0">
            <a:off x="1762575" y="4382260"/>
            <a:ext cx="6601202" cy="3398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solidFill>
                  <a:srgbClr val="0000FF"/>
                </a:solidFill>
                <a:latin typeface="Arial" pitchFamily="0" charset="1"/>
              </a:rPr>
              <a:t>new BufferedReader(new InputStreamReader(System.in));</a:t>
            </a:r>
          </a:p>
        </p:txBody>
      </p:sp>
      <p:sp>
        <p:nvSpPr>
          <p:cNvPr id="566" name="Rectangle 566"/>
          <p:cNvSpPr/>
          <p:nvPr/>
        </p:nvSpPr>
        <p:spPr>
          <a:xfrm rot="0" flipH="0" flipV="0">
            <a:off x="848239" y="4747369"/>
            <a:ext cx="2873534" cy="3398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1655">
                <a:latin typeface="Wingdings" pitchFamily="0" charset="1"/>
              </a:rPr>
              <a:t></a:t>
            </a:r>
            <a:r>
              <a:rPr lang="en-US" sz="1997" baseline="0" b="0" i="0" dirty="0" spc="0">
                <a:solidFill>
                  <a:srgbClr val="0000FF"/>
                </a:solidFill>
                <a:latin typeface="Arial" pitchFamily="0" charset="1"/>
              </a:rPr>
              <a:t>BufferedWriter bufw = </a:t>
            </a:r>
          </a:p>
        </p:txBody>
      </p:sp>
      <p:sp>
        <p:nvSpPr>
          <p:cNvPr id="567" name="Rectangle 567"/>
          <p:cNvSpPr/>
          <p:nvPr/>
        </p:nvSpPr>
        <p:spPr>
          <a:xfrm rot="0" flipH="0" flipV="0">
            <a:off x="1755499" y="5098023"/>
            <a:ext cx="6646441" cy="3548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-293">
                <a:latin typeface="Times New Roman" pitchFamily="0" charset="1"/>
              </a:rPr>
              <a:t> </a:t>
            </a:r>
            <a:r>
              <a:rPr lang="en-US" sz="3025" baseline="-5909" b="0" i="0" dirty="0" spc="0">
                <a:solidFill>
                  <a:srgbClr val="0000FF"/>
                </a:solidFill>
                <a:latin typeface="Arial" pitchFamily="0" charset="1"/>
              </a:rPr>
              <a:t>new BufferedWriter(new OutputStreamWriter(System.out));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568" name="Freeform 568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Freeform 569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70" name="Picture 104"/>
          <p:cNvPicPr>
            <a:picLocks noChangeAspect="0" noChangeArrowheads="1"/>
          </p:cNvPicPr>
          <p:nvPr/>
        </p:nvPicPr>
        <p:blipFill>
          <a:blip r:embed="rId5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571" name="Rectangle 571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572" name="Rectangle 572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573" name="Freeform 573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Freeform 574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Freeform 575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Freeform 576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Freeform 577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Freeform 578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Freeform 579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Freeform 580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Freeform 581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Freeform 582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Freeform 583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Freeform 584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Freeform 585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Freeform 586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Rectangle 587"/>
          <p:cNvSpPr/>
          <p:nvPr/>
        </p:nvSpPr>
        <p:spPr>
          <a:xfrm rot="0" flipH="0" flipV="0">
            <a:off x="776611" y="1211956"/>
            <a:ext cx="3352800" cy="5024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流的基本应用小节</a:t>
            </a:r>
          </a:p>
        </p:txBody>
      </p:sp>
      <p:sp>
        <p:nvSpPr>
          <p:cNvPr id="588" name="Rectangle 588"/>
          <p:cNvSpPr/>
          <p:nvPr/>
        </p:nvSpPr>
        <p:spPr>
          <a:xfrm rot="0" flipH="0" flipV="0">
            <a:off x="848239" y="2024157"/>
            <a:ext cx="3771900" cy="90756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02" baseline="0" b="0" i="0" dirty="0" spc="1279">
                <a:latin typeface="Wingdings" pitchFamily="0" charset="1"/>
              </a:rPr>
              <a:t></a:t>
            </a:r>
            <a:r>
              <a:rPr lang="en-US" sz="2700" baseline="0" b="0" i="0" dirty="0" spc="0">
                <a:latin typeface="宋体" pitchFamily="0" charset="1"/>
              </a:rPr>
              <a:t>流是用来处理数据的。</a:t>
            </a:r>
          </a:p>
          <a:p>
            <a:pPr marL="0">
              <a:lnSpc>
                <a:spcPts val="3888"/>
              </a:lnSpc>
              <a:tabLst>
                <a:tab pos="955104" algn="l"/>
              </a:tabLst>
            </a:pPr>
            <a:r>
              <a:rPr lang="en-US" sz="2881" baseline="-59216" b="0" i="0" dirty="0" spc="0">
                <a:latin typeface="Wingdings" pitchFamily="0" charset="1"/>
              </a:rPr>
              <a:t>	</a:t>
            </a:r>
            <a:r>
              <a:rPr lang="en-US" sz="19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589" name="Rectangle 589"/>
          <p:cNvSpPr/>
          <p:nvPr/>
        </p:nvSpPr>
        <p:spPr>
          <a:xfrm rot="0" flipH="0" flipV="0">
            <a:off x="1803343" y="2925006"/>
            <a:ext cx="60388" cy="3808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590" name="Rectangle 590"/>
          <p:cNvSpPr/>
          <p:nvPr/>
        </p:nvSpPr>
        <p:spPr>
          <a:xfrm rot="0" flipH="0" flipV="0">
            <a:off x="1191139" y="2517933"/>
            <a:ext cx="8061236" cy="82254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700" baseline="0" b="0" i="0" dirty="0" spc="0">
                <a:latin typeface="宋体" pitchFamily="0" charset="1"/>
              </a:rPr>
              <a:t>处理数据时，一定要先明确数据源，与数据目的</a:t>
            </a:r>
          </a:p>
          <a:p>
            <a:pPr marL="0">
              <a:lnSpc>
                <a:spcPts val="3239"/>
              </a:lnSpc>
              <a:tabLst>
                <a:tab pos="7975511" algn="l"/>
              </a:tabLst>
            </a:pPr>
            <a:r>
              <a:rPr lang="en-US" sz="4090" baseline="-17699" b="0" i="0" dirty="0" spc="0">
                <a:latin typeface="宋体" pitchFamily="0" charset="1"/>
              </a:rPr>
              <a:t>地（数据汇）。	</a:t>
            </a:r>
            <a:r>
              <a:rPr lang="en-US" sz="2700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591" name="Rectangle 591"/>
          <p:cNvSpPr/>
          <p:nvPr/>
        </p:nvSpPr>
        <p:spPr>
          <a:xfrm rot="0" flipH="0" flipV="0">
            <a:off x="848239" y="3423189"/>
            <a:ext cx="5486400" cy="90756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02" baseline="0" b="0" i="0" dirty="0" spc="1279">
                <a:latin typeface="Wingdings" pitchFamily="0" charset="1"/>
              </a:rPr>
              <a:t></a:t>
            </a:r>
            <a:r>
              <a:rPr lang="en-US" sz="2700" baseline="0" b="0" i="0" dirty="0" spc="0">
                <a:latin typeface="宋体" pitchFamily="0" charset="1"/>
              </a:rPr>
              <a:t>数据源可以是文件，可以是键盘。</a:t>
            </a:r>
          </a:p>
          <a:p>
            <a:pPr marL="0">
              <a:lnSpc>
                <a:spcPts val="3888"/>
              </a:lnSpc>
              <a:tabLst>
                <a:tab pos="955104" algn="l"/>
              </a:tabLst>
            </a:pPr>
            <a:r>
              <a:rPr lang="en-US" sz="2881" baseline="-59216" b="0" i="0" dirty="0" spc="0">
                <a:latin typeface="Wingdings" pitchFamily="0" charset="1"/>
              </a:rPr>
              <a:t>	</a:t>
            </a:r>
            <a:r>
              <a:rPr lang="en-US" sz="19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592" name="Rectangle 592"/>
          <p:cNvSpPr/>
          <p:nvPr/>
        </p:nvSpPr>
        <p:spPr>
          <a:xfrm rot="0" flipH="0" flipV="0">
            <a:off x="1803343" y="4324038"/>
            <a:ext cx="60388" cy="3808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593" name="Rectangle 593"/>
          <p:cNvSpPr/>
          <p:nvPr/>
        </p:nvSpPr>
        <p:spPr>
          <a:xfrm rot="0" flipH="0" flipV="0">
            <a:off x="848239" y="3916965"/>
            <a:ext cx="7639125" cy="9086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342900"/>
            <a:r>
              <a:rPr lang="en-US" sz="2700" baseline="0" b="0" i="0" dirty="0" spc="0">
                <a:latin typeface="宋体" pitchFamily="0" charset="1"/>
              </a:rPr>
              <a:t>数据目的地可以是文件、显示器或者其他设备。</a:t>
            </a:r>
          </a:p>
          <a:p>
            <a:pPr marL="0">
              <a:lnSpc>
                <a:spcPts val="3917"/>
              </a:lnSpc>
            </a:pPr>
            <a:r>
              <a:rPr lang="en-US" sz="1902" baseline="0" b="0" i="0" dirty="0" spc="1279">
                <a:latin typeface="Wingdings" pitchFamily="0" charset="1"/>
              </a:rPr>
              <a:t></a:t>
            </a:r>
            <a:r>
              <a:rPr lang="en-US" sz="2700" baseline="0" b="0" i="0" dirty="0" spc="0">
                <a:latin typeface="宋体" pitchFamily="0" charset="1"/>
              </a:rPr>
              <a:t>而流只是在帮助数据进行传输</a:t>
            </a:r>
            <a:r>
              <a:rPr lang="en-US" sz="2700" baseline="0" b="0" i="0" dirty="0" spc="0">
                <a:latin typeface="Arial" pitchFamily="0" charset="1"/>
              </a:rPr>
              <a:t>,</a:t>
            </a:r>
            <a:r>
              <a:rPr lang="en-US" sz="2700" baseline="0" b="0" i="0" dirty="0" spc="0">
                <a:latin typeface="宋体" pitchFamily="0" charset="1"/>
              </a:rPr>
              <a:t>并对传输的数据进</a:t>
            </a:r>
          </a:p>
        </p:txBody>
      </p:sp>
      <p:sp>
        <p:nvSpPr>
          <p:cNvPr id="594" name="Rectangle 594"/>
          <p:cNvSpPr/>
          <p:nvPr/>
        </p:nvSpPr>
        <p:spPr>
          <a:xfrm rot="0" flipH="0" flipV="0">
            <a:off x="1803343" y="4668551"/>
            <a:ext cx="7544358" cy="54073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458633" algn="l"/>
              </a:tabLst>
            </a:pPr>
            <a:r>
              <a:rPr lang="en-US" sz="1902" baseline="0" b="0" i="0" dirty="0" spc="0">
                <a:latin typeface="Times New Roman" pitchFamily="0" charset="1"/>
              </a:rPr>
              <a:t> 	</a:t>
            </a:r>
            <a:r>
              <a:rPr lang="en-US" sz="2700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595" name="Rectangle 595"/>
          <p:cNvSpPr/>
          <p:nvPr/>
        </p:nvSpPr>
        <p:spPr>
          <a:xfrm rot="0" flipH="0" flipV="0">
            <a:off x="1191139" y="4777164"/>
            <a:ext cx="5581726" cy="4592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700" baseline="0" b="0" i="0" dirty="0" spc="0">
                <a:latin typeface="宋体" pitchFamily="0" charset="1"/>
              </a:rPr>
              <a:t>行处理，比如过滤处理</a:t>
            </a:r>
            <a:r>
              <a:rPr lang="en-US" sz="2700" baseline="0" b="0" i="0" dirty="0" spc="0">
                <a:latin typeface="Arial" pitchFamily="0" charset="1"/>
              </a:rPr>
              <a:t>.</a:t>
            </a:r>
            <a:r>
              <a:rPr lang="en-US" sz="2700" baseline="0" b="0" i="0" dirty="0" spc="0">
                <a:latin typeface="宋体" pitchFamily="0" charset="1"/>
              </a:rPr>
              <a:t>转换处理等。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596" name="Freeform 596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Freeform 597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98" name="Picture 104"/>
          <p:cNvPicPr>
            <a:picLocks noChangeAspect="0" noChangeArrowheads="1"/>
          </p:cNvPicPr>
          <p:nvPr/>
        </p:nvPicPr>
        <p:blipFill>
          <a:blip r:embed="rId59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599" name="Freeform 599"/>
          <p:cNvSpPr/>
          <p:nvPr/>
        </p:nvSpPr>
        <p:spPr>
          <a:xfrm rot="5400000" flipH="0" flipV="0">
            <a:off x="5048390" y="1660272"/>
            <a:ext cx="360426" cy="1160526"/>
          </a:xfrm>
          <a:custGeom>
            <a:pathLst>
              <a:path w="360426" h="1160526">
                <a:moveTo>
                  <a:pt x="0" y="1160526"/>
                </a:moveTo>
                <a:lnTo>
                  <a:pt x="360426" y="1160526"/>
                </a:lnTo>
                <a:lnTo>
                  <a:pt x="360426" y="0"/>
                </a:lnTo>
                <a:lnTo>
                  <a:pt x="0" y="0"/>
                </a:lnTo>
                <a:lnTo>
                  <a:pt x="0" y="1160526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8382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Freeform 600"/>
          <p:cNvSpPr/>
          <p:nvPr/>
        </p:nvSpPr>
        <p:spPr>
          <a:xfrm rot="5400000" flipH="0" flipV="0">
            <a:off x="5048390" y="1660272"/>
            <a:ext cx="360426" cy="1160526"/>
          </a:xfrm>
          <a:custGeom>
            <a:pathLst>
              <a:path w="360426" h="1160526">
                <a:moveTo>
                  <a:pt x="0" y="1160526"/>
                </a:moveTo>
                <a:lnTo>
                  <a:pt x="360426" y="1160526"/>
                </a:lnTo>
                <a:lnTo>
                  <a:pt x="360426" y="0"/>
                </a:lnTo>
                <a:lnTo>
                  <a:pt x="0" y="0"/>
                </a:lnTo>
                <a:lnTo>
                  <a:pt x="0" y="1160526"/>
                </a:lnTo>
                <a:close/>
              </a:path>
            </a:pathLst>
          </a:custGeom>
          <a:noFill/>
          <a:ln w="9525" cap="rnd" cmpd="sng">
            <a:solidFill>
              <a:srgbClr val="000000">
                <a:alpha val="100000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Freeform 601"/>
          <p:cNvSpPr/>
          <p:nvPr/>
        </p:nvSpPr>
        <p:spPr>
          <a:xfrm rot="5400000" flipH="0" flipV="0">
            <a:off x="3763276" y="2726691"/>
            <a:ext cx="332232" cy="1549146"/>
          </a:xfrm>
          <a:custGeom>
            <a:pathLst>
              <a:path w="332232" h="1549146">
                <a:moveTo>
                  <a:pt x="0" y="1549146"/>
                </a:moveTo>
                <a:lnTo>
                  <a:pt x="332232" y="1549146"/>
                </a:lnTo>
                <a:lnTo>
                  <a:pt x="332232" y="0"/>
                </a:lnTo>
                <a:lnTo>
                  <a:pt x="0" y="0"/>
                </a:lnTo>
                <a:lnTo>
                  <a:pt x="0" y="1549146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4063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Freeform 602"/>
          <p:cNvSpPr/>
          <p:nvPr/>
        </p:nvSpPr>
        <p:spPr>
          <a:xfrm rot="5400000" flipH="0" flipV="0">
            <a:off x="3763276" y="2726691"/>
            <a:ext cx="332232" cy="1549146"/>
          </a:xfrm>
          <a:custGeom>
            <a:pathLst>
              <a:path w="332232" h="1549146">
                <a:moveTo>
                  <a:pt x="0" y="1549146"/>
                </a:moveTo>
                <a:lnTo>
                  <a:pt x="332232" y="1549146"/>
                </a:lnTo>
                <a:lnTo>
                  <a:pt x="332232" y="0"/>
                </a:lnTo>
                <a:lnTo>
                  <a:pt x="0" y="0"/>
                </a:lnTo>
                <a:lnTo>
                  <a:pt x="0" y="1549146"/>
                </a:lnTo>
                <a:close/>
              </a:path>
            </a:pathLst>
          </a:custGeom>
          <a:noFill/>
          <a:ln w="9525" cap="rnd" cmpd="sng">
            <a:solidFill>
              <a:srgbClr val="000000">
                <a:alpha val="100000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Freeform 603"/>
          <p:cNvSpPr/>
          <p:nvPr/>
        </p:nvSpPr>
        <p:spPr>
          <a:xfrm rot="5400000" flipH="0" flipV="0">
            <a:off x="6233286" y="2726310"/>
            <a:ext cx="332232" cy="1549908"/>
          </a:xfrm>
          <a:custGeom>
            <a:pathLst>
              <a:path w="332232" h="1549908">
                <a:moveTo>
                  <a:pt x="0" y="1549908"/>
                </a:moveTo>
                <a:lnTo>
                  <a:pt x="332232" y="1549908"/>
                </a:lnTo>
                <a:lnTo>
                  <a:pt x="332232" y="0"/>
                </a:lnTo>
                <a:lnTo>
                  <a:pt x="0" y="0"/>
                </a:lnTo>
                <a:lnTo>
                  <a:pt x="0" y="1549908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Freeform 604"/>
          <p:cNvSpPr/>
          <p:nvPr/>
        </p:nvSpPr>
        <p:spPr>
          <a:xfrm rot="5400000" flipH="0" flipV="0">
            <a:off x="6233286" y="2726310"/>
            <a:ext cx="332232" cy="1549908"/>
          </a:xfrm>
          <a:custGeom>
            <a:pathLst>
              <a:path w="332232" h="1549908">
                <a:moveTo>
                  <a:pt x="0" y="1549908"/>
                </a:moveTo>
                <a:lnTo>
                  <a:pt x="332232" y="1549908"/>
                </a:lnTo>
                <a:lnTo>
                  <a:pt x="332232" y="0"/>
                </a:lnTo>
                <a:lnTo>
                  <a:pt x="0" y="0"/>
                </a:lnTo>
                <a:lnTo>
                  <a:pt x="0" y="1549908"/>
                </a:lnTo>
                <a:close/>
              </a:path>
            </a:pathLst>
          </a:custGeom>
          <a:noFill/>
          <a:ln w="9525" cap="rnd" cmpd="sng">
            <a:solidFill>
              <a:srgbClr val="000000">
                <a:alpha val="100000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05" name="Picture 605"/>
          <p:cNvPicPr>
            <a:picLocks noChangeAspect="0" noChangeArrowheads="1"/>
          </p:cNvPicPr>
          <p:nvPr/>
        </p:nvPicPr>
        <p:blipFill>
          <a:blip r:embed="rId60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4109859" y="2528443"/>
            <a:ext cx="611377" cy="583183"/>
          </a:xfrm>
          <a:prstGeom prst="rect">
            <a:avLst/>
          </a:prstGeom>
          <a:noFill/>
          <a:extLst/>
        </p:spPr>
      </p:pic>
      <p:pic>
        <p:nvPicPr>
          <p:cNvPr id="606" name="Picture 606"/>
          <p:cNvPicPr>
            <a:picLocks noChangeAspect="0" noChangeArrowheads="1"/>
          </p:cNvPicPr>
          <p:nvPr/>
        </p:nvPicPr>
        <p:blipFill>
          <a:blip r:embed="rId60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5816740" y="2528444"/>
            <a:ext cx="609853" cy="583183"/>
          </a:xfrm>
          <a:prstGeom prst="rect">
            <a:avLst/>
          </a:prstGeom>
          <a:noFill/>
          <a:extLst/>
        </p:spPr>
      </p:pic>
      <p:sp>
        <p:nvSpPr>
          <p:cNvPr id="607" name="Freeform 607"/>
          <p:cNvSpPr/>
          <p:nvPr/>
        </p:nvSpPr>
        <p:spPr>
          <a:xfrm rot="5400000" flipH="0" flipV="0">
            <a:off x="3670693" y="3313050"/>
            <a:ext cx="441198" cy="2381250"/>
          </a:xfrm>
          <a:custGeom>
            <a:pathLst>
              <a:path w="441198" h="2381250">
                <a:moveTo>
                  <a:pt x="0" y="2381250"/>
                </a:moveTo>
                <a:lnTo>
                  <a:pt x="441198" y="2381250"/>
                </a:lnTo>
                <a:lnTo>
                  <a:pt x="441198" y="0"/>
                </a:lnTo>
                <a:lnTo>
                  <a:pt x="0" y="0"/>
                </a:lnTo>
                <a:lnTo>
                  <a:pt x="0" y="238125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Freeform 608"/>
          <p:cNvSpPr/>
          <p:nvPr/>
        </p:nvSpPr>
        <p:spPr>
          <a:xfrm rot="5400000" flipH="0" flipV="0">
            <a:off x="3670693" y="3313050"/>
            <a:ext cx="441198" cy="2381250"/>
          </a:xfrm>
          <a:custGeom>
            <a:pathLst>
              <a:path w="441198" h="2381250">
                <a:moveTo>
                  <a:pt x="0" y="2381250"/>
                </a:moveTo>
                <a:lnTo>
                  <a:pt x="441198" y="2381250"/>
                </a:lnTo>
                <a:lnTo>
                  <a:pt x="441198" y="0"/>
                </a:lnTo>
                <a:lnTo>
                  <a:pt x="0" y="0"/>
                </a:lnTo>
                <a:lnTo>
                  <a:pt x="0" y="2381250"/>
                </a:lnTo>
                <a:close/>
              </a:path>
            </a:pathLst>
          </a:custGeom>
          <a:noFill/>
          <a:ln w="9525" cap="rnd" cmpd="sng">
            <a:solidFill>
              <a:srgbClr val="000000">
                <a:alpha val="100000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Freeform 609"/>
          <p:cNvSpPr/>
          <p:nvPr/>
        </p:nvSpPr>
        <p:spPr>
          <a:xfrm rot="5400000" flipH="0" flipV="0">
            <a:off x="6422656" y="3282189"/>
            <a:ext cx="441198" cy="2442972"/>
          </a:xfrm>
          <a:custGeom>
            <a:pathLst>
              <a:path w="441198" h="2442972">
                <a:moveTo>
                  <a:pt x="0" y="2442972"/>
                </a:moveTo>
                <a:lnTo>
                  <a:pt x="441198" y="2442972"/>
                </a:lnTo>
                <a:lnTo>
                  <a:pt x="441198" y="0"/>
                </a:lnTo>
                <a:lnTo>
                  <a:pt x="0" y="0"/>
                </a:lnTo>
                <a:lnTo>
                  <a:pt x="0" y="2442972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Freeform 610"/>
          <p:cNvSpPr/>
          <p:nvPr/>
        </p:nvSpPr>
        <p:spPr>
          <a:xfrm rot="5400000" flipH="0" flipV="0">
            <a:off x="6422656" y="3282189"/>
            <a:ext cx="441198" cy="2442972"/>
          </a:xfrm>
          <a:custGeom>
            <a:pathLst>
              <a:path w="441198" h="2442972">
                <a:moveTo>
                  <a:pt x="0" y="2442972"/>
                </a:moveTo>
                <a:lnTo>
                  <a:pt x="441198" y="2442972"/>
                </a:lnTo>
                <a:lnTo>
                  <a:pt x="441198" y="0"/>
                </a:lnTo>
                <a:lnTo>
                  <a:pt x="0" y="0"/>
                </a:lnTo>
                <a:lnTo>
                  <a:pt x="0" y="2442972"/>
                </a:lnTo>
                <a:close/>
              </a:path>
            </a:pathLst>
          </a:custGeom>
          <a:noFill/>
          <a:ln w="9525" cap="rnd" cmpd="sng">
            <a:solidFill>
              <a:srgbClr val="000000">
                <a:alpha val="100000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11" name="Picture 611"/>
          <p:cNvPicPr>
            <a:picLocks noChangeAspect="0" noChangeArrowheads="1"/>
          </p:cNvPicPr>
          <p:nvPr/>
        </p:nvPicPr>
        <p:blipFill>
          <a:blip r:embed="rId6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3892689" y="3791077"/>
            <a:ext cx="101600" cy="361441"/>
          </a:xfrm>
          <a:prstGeom prst="rect">
            <a:avLst/>
          </a:prstGeom>
          <a:noFill/>
          <a:extLst/>
        </p:spPr>
      </p:pic>
      <p:pic>
        <p:nvPicPr>
          <p:cNvPr id="612" name="Picture 612"/>
          <p:cNvPicPr>
            <a:picLocks noChangeAspect="0" noChangeArrowheads="1"/>
          </p:cNvPicPr>
          <p:nvPr/>
        </p:nvPicPr>
        <p:blipFill>
          <a:blip r:embed="rId6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6363855" y="3791077"/>
            <a:ext cx="101600" cy="361441"/>
          </a:xfrm>
          <a:prstGeom prst="rect">
            <a:avLst/>
          </a:prstGeom>
          <a:noFill/>
          <a:extLst/>
        </p:spPr>
      </p:pic>
      <p:sp>
        <p:nvSpPr>
          <p:cNvPr id="613" name="Freeform 613"/>
          <p:cNvSpPr/>
          <p:nvPr/>
        </p:nvSpPr>
        <p:spPr>
          <a:xfrm rot="5400000" flipH="0" flipV="0">
            <a:off x="3508387" y="4891151"/>
            <a:ext cx="441198" cy="1549146"/>
          </a:xfrm>
          <a:custGeom>
            <a:pathLst>
              <a:path w="441198" h="1549146">
                <a:moveTo>
                  <a:pt x="0" y="1549146"/>
                </a:moveTo>
                <a:lnTo>
                  <a:pt x="441198" y="1549146"/>
                </a:lnTo>
                <a:lnTo>
                  <a:pt x="441198" y="0"/>
                </a:lnTo>
                <a:lnTo>
                  <a:pt x="0" y="0"/>
                </a:lnTo>
                <a:lnTo>
                  <a:pt x="0" y="1549146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Freeform 614"/>
          <p:cNvSpPr/>
          <p:nvPr/>
        </p:nvSpPr>
        <p:spPr>
          <a:xfrm rot="5400000" flipH="0" flipV="0">
            <a:off x="3508387" y="4891151"/>
            <a:ext cx="441198" cy="1549146"/>
          </a:xfrm>
          <a:custGeom>
            <a:pathLst>
              <a:path w="441198" h="1549146">
                <a:moveTo>
                  <a:pt x="0" y="1549146"/>
                </a:moveTo>
                <a:lnTo>
                  <a:pt x="441198" y="1549146"/>
                </a:lnTo>
                <a:lnTo>
                  <a:pt x="441198" y="0"/>
                </a:lnTo>
                <a:lnTo>
                  <a:pt x="0" y="0"/>
                </a:lnTo>
                <a:lnTo>
                  <a:pt x="0" y="1549146"/>
                </a:lnTo>
                <a:close/>
              </a:path>
            </a:pathLst>
          </a:custGeom>
          <a:noFill/>
          <a:ln w="9525" cap="rnd" cmpd="sng">
            <a:solidFill>
              <a:srgbClr val="000000">
                <a:alpha val="100000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Freeform 615"/>
          <p:cNvSpPr/>
          <p:nvPr/>
        </p:nvSpPr>
        <p:spPr>
          <a:xfrm rot="5400000" flipH="0" flipV="0">
            <a:off x="6384925" y="4892676"/>
            <a:ext cx="441198" cy="1546097"/>
          </a:xfrm>
          <a:custGeom>
            <a:pathLst>
              <a:path w="441198" h="1546097">
                <a:moveTo>
                  <a:pt x="0" y="1546097"/>
                </a:moveTo>
                <a:lnTo>
                  <a:pt x="441198" y="1546097"/>
                </a:lnTo>
                <a:lnTo>
                  <a:pt x="441198" y="0"/>
                </a:lnTo>
                <a:lnTo>
                  <a:pt x="0" y="0"/>
                </a:lnTo>
                <a:lnTo>
                  <a:pt x="0" y="154609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Freeform 616"/>
          <p:cNvSpPr/>
          <p:nvPr/>
        </p:nvSpPr>
        <p:spPr>
          <a:xfrm rot="5400000" flipH="0" flipV="0">
            <a:off x="6384925" y="4892676"/>
            <a:ext cx="441198" cy="1546097"/>
          </a:xfrm>
          <a:custGeom>
            <a:pathLst>
              <a:path w="441198" h="1546097">
                <a:moveTo>
                  <a:pt x="0" y="1546097"/>
                </a:moveTo>
                <a:lnTo>
                  <a:pt x="441198" y="1546097"/>
                </a:lnTo>
                <a:lnTo>
                  <a:pt x="441198" y="0"/>
                </a:lnTo>
                <a:lnTo>
                  <a:pt x="0" y="0"/>
                </a:lnTo>
                <a:lnTo>
                  <a:pt x="0" y="1546097"/>
                </a:lnTo>
                <a:close/>
              </a:path>
            </a:pathLst>
          </a:custGeom>
          <a:noFill/>
          <a:ln w="9525" cap="rnd" cmpd="sng">
            <a:solidFill>
              <a:srgbClr val="000000">
                <a:alpha val="100000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17" name="Picture 617"/>
          <p:cNvPicPr>
            <a:picLocks noChangeAspect="0" noChangeArrowheads="1"/>
          </p:cNvPicPr>
          <p:nvPr/>
        </p:nvPicPr>
        <p:blipFill>
          <a:blip r:embed="rId6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3892689" y="4895977"/>
            <a:ext cx="101600" cy="472693"/>
          </a:xfrm>
          <a:prstGeom prst="rect">
            <a:avLst/>
          </a:prstGeom>
          <a:noFill/>
          <a:extLst/>
        </p:spPr>
      </p:pic>
      <p:pic>
        <p:nvPicPr>
          <p:cNvPr id="618" name="Picture 618"/>
          <p:cNvPicPr>
            <a:picLocks noChangeAspect="0" noChangeArrowheads="1"/>
          </p:cNvPicPr>
          <p:nvPr/>
        </p:nvPicPr>
        <p:blipFill>
          <a:blip r:embed="rId6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6376809" y="4924171"/>
            <a:ext cx="101600" cy="473455"/>
          </a:xfrm>
          <a:prstGeom prst="rect">
            <a:avLst/>
          </a:prstGeom>
          <a:noFill/>
          <a:extLst/>
        </p:spPr>
      </p:pic>
      <p:sp>
        <p:nvSpPr>
          <p:cNvPr id="619" name="Freeform 619"/>
          <p:cNvSpPr/>
          <p:nvPr/>
        </p:nvSpPr>
        <p:spPr>
          <a:xfrm rot="5400000" flipH="0" flipV="0">
            <a:off x="1136662" y="3439922"/>
            <a:ext cx="441198" cy="2127504"/>
          </a:xfrm>
          <a:custGeom>
            <a:pathLst>
              <a:path w="441198" h="2127504">
                <a:moveTo>
                  <a:pt x="0" y="2127504"/>
                </a:moveTo>
                <a:lnTo>
                  <a:pt x="441198" y="2127504"/>
                </a:lnTo>
                <a:lnTo>
                  <a:pt x="441198" y="0"/>
                </a:lnTo>
                <a:lnTo>
                  <a:pt x="0" y="0"/>
                </a:lnTo>
                <a:lnTo>
                  <a:pt x="0" y="2127504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Freeform 620"/>
          <p:cNvSpPr/>
          <p:nvPr/>
        </p:nvSpPr>
        <p:spPr>
          <a:xfrm rot="5400000" flipH="0" flipV="0">
            <a:off x="1136662" y="3439922"/>
            <a:ext cx="441198" cy="2127504"/>
          </a:xfrm>
          <a:custGeom>
            <a:pathLst>
              <a:path w="441198" h="2127504">
                <a:moveTo>
                  <a:pt x="0" y="2127504"/>
                </a:moveTo>
                <a:lnTo>
                  <a:pt x="441198" y="2127504"/>
                </a:lnTo>
                <a:lnTo>
                  <a:pt x="441198" y="0"/>
                </a:lnTo>
                <a:lnTo>
                  <a:pt x="0" y="0"/>
                </a:lnTo>
                <a:lnTo>
                  <a:pt x="0" y="2127504"/>
                </a:lnTo>
                <a:close/>
              </a:path>
            </a:pathLst>
          </a:custGeom>
          <a:noFill/>
          <a:ln w="9525" cap="rnd" cmpd="sng">
            <a:solidFill>
              <a:srgbClr val="000000">
                <a:alpha val="100000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Freeform 621"/>
          <p:cNvSpPr/>
          <p:nvPr/>
        </p:nvSpPr>
        <p:spPr>
          <a:xfrm rot="5400000" flipH="0" flipV="0">
            <a:off x="8393239" y="3973259"/>
            <a:ext cx="441198" cy="1060831"/>
          </a:xfrm>
          <a:custGeom>
            <a:pathLst>
              <a:path w="441198" h="1060831">
                <a:moveTo>
                  <a:pt x="0" y="1060831"/>
                </a:moveTo>
                <a:lnTo>
                  <a:pt x="441198" y="1060831"/>
                </a:lnTo>
                <a:lnTo>
                  <a:pt x="441198" y="0"/>
                </a:lnTo>
                <a:lnTo>
                  <a:pt x="0" y="0"/>
                </a:lnTo>
                <a:lnTo>
                  <a:pt x="0" y="1060831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22" name="Picture 622"/>
          <p:cNvPicPr>
            <a:picLocks noChangeAspect="0" noChangeArrowheads="1"/>
          </p:cNvPicPr>
          <p:nvPr/>
        </p:nvPicPr>
        <p:blipFill>
          <a:blip r:embed="rId6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8063579" y="4263232"/>
            <a:ext cx="1080420" cy="480885"/>
          </a:xfrm>
          <a:prstGeom prst="rect">
            <a:avLst/>
          </a:prstGeom>
          <a:noFill/>
          <a:extLst/>
        </p:spPr>
      </p:pic>
      <p:pic>
        <p:nvPicPr>
          <p:cNvPr id="623" name="Picture 623"/>
          <p:cNvPicPr>
            <a:picLocks noChangeAspect="0" noChangeArrowheads="1"/>
          </p:cNvPicPr>
          <p:nvPr/>
        </p:nvPicPr>
        <p:blipFill>
          <a:blip r:embed="rId6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7126605" y="3791077"/>
            <a:ext cx="1769617" cy="385064"/>
          </a:xfrm>
          <a:prstGeom prst="rect">
            <a:avLst/>
          </a:prstGeom>
          <a:noFill/>
          <a:extLst/>
        </p:spPr>
      </p:pic>
      <p:pic>
        <p:nvPicPr>
          <p:cNvPr id="624" name="Picture 624"/>
          <p:cNvPicPr>
            <a:picLocks noChangeAspect="0" noChangeArrowheads="1"/>
          </p:cNvPicPr>
          <p:nvPr/>
        </p:nvPicPr>
        <p:blipFill>
          <a:blip r:embed="rId6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1429143" y="3791077"/>
            <a:ext cx="1771141" cy="385064"/>
          </a:xfrm>
          <a:prstGeom prst="rect">
            <a:avLst/>
          </a:prstGeom>
          <a:noFill/>
          <a:extLst/>
        </p:spPr>
      </p:pic>
      <p:sp>
        <p:nvSpPr>
          <p:cNvPr id="625" name="Freeform 625"/>
          <p:cNvSpPr/>
          <p:nvPr/>
        </p:nvSpPr>
        <p:spPr>
          <a:xfrm rot="5400000" flipH="0" flipV="0">
            <a:off x="3814330" y="4131057"/>
            <a:ext cx="2884170" cy="32003"/>
          </a:xfrm>
          <a:custGeom>
            <a:pathLst>
              <a:path w="2884170" h="32003">
                <a:moveTo>
                  <a:pt x="0" y="0"/>
                </a:moveTo>
                <a:lnTo>
                  <a:pt x="2884170" y="32003"/>
                </a:lnTo>
              </a:path>
            </a:pathLst>
          </a:custGeom>
          <a:noFill/>
          <a:ln w="19050" cap="flat" cmpd="sng">
            <a:solidFill>
              <a:srgbClr val="000000">
                <a:alpha val="100000"/>
              </a:srgbClr>
            </a:solidFill>
            <a:custDash>
              <a:ds d="1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Rectangle 626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627" name="Rectangle 627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628" name="Freeform 628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Freeform 629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Freeform 630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Freeform 631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Freeform 632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Freeform 633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Freeform 634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Freeform 635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Freeform 636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Freeform 637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Freeform 638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Freeform 639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Freeform 640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Freeform 641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Rectangle 642"/>
          <p:cNvSpPr/>
          <p:nvPr/>
        </p:nvSpPr>
        <p:spPr>
          <a:xfrm rot="0" flipH="0" flipV="0">
            <a:off x="776611" y="1211956"/>
            <a:ext cx="3771900" cy="5024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字符流继承体系简图</a:t>
            </a:r>
          </a:p>
        </p:txBody>
      </p:sp>
      <p:sp>
        <p:nvSpPr>
          <p:cNvPr id="643" name="Rectangle 643"/>
          <p:cNvSpPr/>
          <p:nvPr/>
        </p:nvSpPr>
        <p:spPr>
          <a:xfrm rot="0" flipH="0" flipV="0">
            <a:off x="4921129" y="2084934"/>
            <a:ext cx="612640" cy="24390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0" i="0" dirty="0" spc="0">
                <a:ln w="4063">
                  <a:solidFill>
                    <a:srgbClr val="000000"/>
                  </a:solidFill>
                  <a:prstDash val="solid"/>
                </a:ln>
                <a:latin typeface="宋体" pitchFamily="0" charset="1"/>
              </a:rPr>
              <a:t>字符流</a:t>
            </a:r>
          </a:p>
        </p:txBody>
      </p:sp>
      <p:sp>
        <p:nvSpPr>
          <p:cNvPr id="644" name="Rectangle 644"/>
          <p:cNvSpPr/>
          <p:nvPr/>
        </p:nvSpPr>
        <p:spPr>
          <a:xfrm rot="0" flipH="0" flipV="0">
            <a:off x="3562483" y="3333934"/>
            <a:ext cx="3202788" cy="2763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2469642" algn="l"/>
              </a:tabLst>
            </a:pPr>
            <a:r>
              <a:rPr lang="en-US" sz="1602" baseline="0" b="1" i="0" dirty="0" spc="0">
                <a:latin typeface="Courier New" pitchFamily="0" charset="1"/>
              </a:rPr>
              <a:t>Reader	Writer</a:t>
            </a:r>
          </a:p>
        </p:txBody>
      </p:sp>
      <p:sp>
        <p:nvSpPr>
          <p:cNvPr id="645" name="Rectangle 645"/>
          <p:cNvSpPr/>
          <p:nvPr/>
        </p:nvSpPr>
        <p:spPr>
          <a:xfrm rot="0" flipH="0" flipV="0">
            <a:off x="2851537" y="4281862"/>
            <a:ext cx="4891038" cy="2763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2690622" algn="l"/>
              </a:tabLst>
            </a:pPr>
            <a:r>
              <a:rPr lang="en-US" sz="1602" baseline="0" b="1" i="0" dirty="0" spc="0">
                <a:latin typeface="Courier New" pitchFamily="0" charset="1"/>
              </a:rPr>
              <a:t>InputStreamReader	OutputStreamWriter</a:t>
            </a:r>
          </a:p>
        </p:txBody>
      </p:sp>
      <p:sp>
        <p:nvSpPr>
          <p:cNvPr id="646" name="Rectangle 646"/>
          <p:cNvSpPr/>
          <p:nvPr/>
        </p:nvSpPr>
        <p:spPr>
          <a:xfrm rot="0" flipH="0" flipV="0">
            <a:off x="3117475" y="5443912"/>
            <a:ext cx="4098739" cy="2763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2876550" algn="l"/>
              </a:tabLst>
            </a:pPr>
            <a:r>
              <a:rPr lang="en-US" sz="1602" baseline="0" b="1" i="0" dirty="0" spc="0">
                <a:latin typeface="Courier New" pitchFamily="0" charset="1"/>
              </a:rPr>
              <a:t>FileReader	FileWriter</a:t>
            </a:r>
          </a:p>
        </p:txBody>
      </p:sp>
      <p:sp>
        <p:nvSpPr>
          <p:cNvPr id="647" name="Rectangle 647"/>
          <p:cNvSpPr/>
          <p:nvPr/>
        </p:nvSpPr>
        <p:spPr>
          <a:xfrm rot="0" flipH="0" flipV="0">
            <a:off x="502291" y="4281862"/>
            <a:ext cx="8741665" cy="2763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885938" algn="l"/>
              </a:tabLst>
            </a:pPr>
            <a:r>
              <a:rPr lang="en-US" sz="1602" baseline="0" b="1" i="0" dirty="0" spc="0">
                <a:latin typeface="Courier New" pitchFamily="0" charset="1"/>
              </a:rPr>
              <a:t>BufferedReader	Buffere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648" name="Freeform 648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Freeform 649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50" name="Picture 104"/>
          <p:cNvPicPr>
            <a:picLocks noChangeAspect="0" noChangeArrowheads="1"/>
          </p:cNvPicPr>
          <p:nvPr/>
        </p:nvPicPr>
        <p:blipFill>
          <a:blip r:embed="rId6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651" name="Freeform 651"/>
          <p:cNvSpPr/>
          <p:nvPr/>
        </p:nvSpPr>
        <p:spPr>
          <a:xfrm rot="5400000" flipH="0" flipV="0">
            <a:off x="1399552" y="3320289"/>
            <a:ext cx="409194" cy="2398776"/>
          </a:xfrm>
          <a:custGeom>
            <a:pathLst>
              <a:path w="409194" h="2398776">
                <a:moveTo>
                  <a:pt x="0" y="2398776"/>
                </a:moveTo>
                <a:lnTo>
                  <a:pt x="409194" y="2398776"/>
                </a:lnTo>
                <a:lnTo>
                  <a:pt x="409194" y="0"/>
                </a:lnTo>
                <a:lnTo>
                  <a:pt x="0" y="0"/>
                </a:lnTo>
                <a:lnTo>
                  <a:pt x="0" y="2398776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8382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Freeform 652"/>
          <p:cNvSpPr/>
          <p:nvPr/>
        </p:nvSpPr>
        <p:spPr>
          <a:xfrm rot="5400000" flipH="0" flipV="0">
            <a:off x="1399552" y="3320289"/>
            <a:ext cx="409194" cy="2398776"/>
          </a:xfrm>
          <a:custGeom>
            <a:pathLst>
              <a:path w="409194" h="2398776">
                <a:moveTo>
                  <a:pt x="0" y="2398776"/>
                </a:moveTo>
                <a:lnTo>
                  <a:pt x="409194" y="2398776"/>
                </a:lnTo>
                <a:lnTo>
                  <a:pt x="409194" y="0"/>
                </a:lnTo>
                <a:lnTo>
                  <a:pt x="0" y="0"/>
                </a:lnTo>
                <a:lnTo>
                  <a:pt x="0" y="2398776"/>
                </a:lnTo>
                <a:close/>
              </a:path>
            </a:pathLst>
          </a:custGeom>
          <a:noFill/>
          <a:ln w="9525" cap="rnd" cmpd="sng">
            <a:solidFill>
              <a:srgbClr val="000000">
                <a:alpha val="100000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Freeform 653"/>
          <p:cNvSpPr/>
          <p:nvPr/>
        </p:nvSpPr>
        <p:spPr>
          <a:xfrm rot="5400000" flipH="0" flipV="0">
            <a:off x="5443487" y="1224027"/>
            <a:ext cx="360425" cy="1744980"/>
          </a:xfrm>
          <a:custGeom>
            <a:pathLst>
              <a:path w="360425" h="1744980">
                <a:moveTo>
                  <a:pt x="0" y="1744980"/>
                </a:moveTo>
                <a:lnTo>
                  <a:pt x="360425" y="1744980"/>
                </a:lnTo>
                <a:lnTo>
                  <a:pt x="360425" y="0"/>
                </a:lnTo>
                <a:lnTo>
                  <a:pt x="0" y="0"/>
                </a:lnTo>
                <a:lnTo>
                  <a:pt x="0" y="174498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Freeform 654"/>
          <p:cNvSpPr/>
          <p:nvPr/>
        </p:nvSpPr>
        <p:spPr>
          <a:xfrm rot="5400000" flipH="0" flipV="0">
            <a:off x="5443487" y="1224027"/>
            <a:ext cx="360425" cy="1744980"/>
          </a:xfrm>
          <a:custGeom>
            <a:pathLst>
              <a:path w="360425" h="1744980">
                <a:moveTo>
                  <a:pt x="0" y="1744980"/>
                </a:moveTo>
                <a:lnTo>
                  <a:pt x="360425" y="1744980"/>
                </a:lnTo>
                <a:lnTo>
                  <a:pt x="360425" y="0"/>
                </a:lnTo>
                <a:lnTo>
                  <a:pt x="0" y="0"/>
                </a:lnTo>
                <a:lnTo>
                  <a:pt x="0" y="1744980"/>
                </a:lnTo>
                <a:close/>
              </a:path>
            </a:pathLst>
          </a:custGeom>
          <a:noFill/>
          <a:ln w="9525" cap="rnd" cmpd="sng">
            <a:solidFill>
              <a:srgbClr val="000000">
                <a:alpha val="100000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Freeform 655"/>
          <p:cNvSpPr/>
          <p:nvPr/>
        </p:nvSpPr>
        <p:spPr>
          <a:xfrm rot="5400000" flipH="0" flipV="0">
            <a:off x="4076840" y="3306955"/>
            <a:ext cx="409194" cy="2425446"/>
          </a:xfrm>
          <a:custGeom>
            <a:pathLst>
              <a:path w="409194" h="2425446">
                <a:moveTo>
                  <a:pt x="0" y="2425446"/>
                </a:moveTo>
                <a:lnTo>
                  <a:pt x="409194" y="2425446"/>
                </a:lnTo>
                <a:lnTo>
                  <a:pt x="409194" y="0"/>
                </a:lnTo>
                <a:lnTo>
                  <a:pt x="0" y="0"/>
                </a:lnTo>
                <a:lnTo>
                  <a:pt x="0" y="2425446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4063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Freeform 656"/>
          <p:cNvSpPr/>
          <p:nvPr/>
        </p:nvSpPr>
        <p:spPr>
          <a:xfrm rot="5400000" flipH="0" flipV="0">
            <a:off x="4076840" y="3306955"/>
            <a:ext cx="409194" cy="2425446"/>
          </a:xfrm>
          <a:custGeom>
            <a:pathLst>
              <a:path w="409194" h="2425446">
                <a:moveTo>
                  <a:pt x="0" y="2425446"/>
                </a:moveTo>
                <a:lnTo>
                  <a:pt x="409194" y="2425446"/>
                </a:lnTo>
                <a:lnTo>
                  <a:pt x="409194" y="0"/>
                </a:lnTo>
                <a:lnTo>
                  <a:pt x="0" y="0"/>
                </a:lnTo>
                <a:lnTo>
                  <a:pt x="0" y="2425446"/>
                </a:lnTo>
                <a:close/>
              </a:path>
            </a:pathLst>
          </a:custGeom>
          <a:noFill/>
          <a:ln w="9525" cap="rnd" cmpd="sng">
            <a:solidFill>
              <a:srgbClr val="000000">
                <a:alpha val="100000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Freeform 657"/>
          <p:cNvSpPr/>
          <p:nvPr/>
        </p:nvSpPr>
        <p:spPr>
          <a:xfrm rot="5400000" flipH="0" flipV="0">
            <a:off x="7279894" y="3172461"/>
            <a:ext cx="409194" cy="2694432"/>
          </a:xfrm>
          <a:custGeom>
            <a:pathLst>
              <a:path w="409194" h="2694432">
                <a:moveTo>
                  <a:pt x="0" y="2694432"/>
                </a:moveTo>
                <a:lnTo>
                  <a:pt x="409194" y="2694432"/>
                </a:lnTo>
                <a:lnTo>
                  <a:pt x="409194" y="0"/>
                </a:lnTo>
                <a:lnTo>
                  <a:pt x="0" y="0"/>
                </a:lnTo>
                <a:lnTo>
                  <a:pt x="0" y="2694432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Freeform 658"/>
          <p:cNvSpPr/>
          <p:nvPr/>
        </p:nvSpPr>
        <p:spPr>
          <a:xfrm rot="5400000" flipH="0" flipV="0">
            <a:off x="7279894" y="3172461"/>
            <a:ext cx="409194" cy="2694432"/>
          </a:xfrm>
          <a:custGeom>
            <a:pathLst>
              <a:path w="409194" h="2694432">
                <a:moveTo>
                  <a:pt x="0" y="2694432"/>
                </a:moveTo>
                <a:lnTo>
                  <a:pt x="409194" y="2694432"/>
                </a:lnTo>
                <a:lnTo>
                  <a:pt x="409194" y="0"/>
                </a:lnTo>
                <a:lnTo>
                  <a:pt x="0" y="0"/>
                </a:lnTo>
                <a:lnTo>
                  <a:pt x="0" y="2694432"/>
                </a:lnTo>
                <a:close/>
              </a:path>
            </a:pathLst>
          </a:custGeom>
          <a:noFill/>
          <a:ln w="9525" cap="rnd" cmpd="sng">
            <a:solidFill>
              <a:srgbClr val="000000">
                <a:alpha val="100000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Freeform 659"/>
          <p:cNvSpPr/>
          <p:nvPr/>
        </p:nvSpPr>
        <p:spPr>
          <a:xfrm rot="5400000" flipH="0" flipV="0">
            <a:off x="3858907" y="4260978"/>
            <a:ext cx="409956" cy="2860548"/>
          </a:xfrm>
          <a:custGeom>
            <a:pathLst>
              <a:path w="409956" h="2860548">
                <a:moveTo>
                  <a:pt x="0" y="2860548"/>
                </a:moveTo>
                <a:lnTo>
                  <a:pt x="409956" y="2860548"/>
                </a:lnTo>
                <a:lnTo>
                  <a:pt x="409956" y="0"/>
                </a:lnTo>
                <a:lnTo>
                  <a:pt x="0" y="0"/>
                </a:lnTo>
                <a:lnTo>
                  <a:pt x="0" y="2860548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Freeform 660"/>
          <p:cNvSpPr/>
          <p:nvPr/>
        </p:nvSpPr>
        <p:spPr>
          <a:xfrm rot="5400000" flipH="0" flipV="0">
            <a:off x="3858907" y="4260978"/>
            <a:ext cx="409956" cy="2860548"/>
          </a:xfrm>
          <a:custGeom>
            <a:pathLst>
              <a:path w="409956" h="2860548">
                <a:moveTo>
                  <a:pt x="0" y="2860548"/>
                </a:moveTo>
                <a:lnTo>
                  <a:pt x="409956" y="2860548"/>
                </a:lnTo>
                <a:lnTo>
                  <a:pt x="409956" y="0"/>
                </a:lnTo>
                <a:lnTo>
                  <a:pt x="0" y="0"/>
                </a:lnTo>
                <a:lnTo>
                  <a:pt x="0" y="2860548"/>
                </a:lnTo>
                <a:close/>
              </a:path>
            </a:pathLst>
          </a:custGeom>
          <a:noFill/>
          <a:ln w="9525" cap="rnd" cmpd="sng">
            <a:solidFill>
              <a:srgbClr val="000000">
                <a:alpha val="100000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Freeform 661"/>
          <p:cNvSpPr/>
          <p:nvPr/>
        </p:nvSpPr>
        <p:spPr>
          <a:xfrm rot="5400000" flipH="0" flipV="0">
            <a:off x="7423988" y="4175952"/>
            <a:ext cx="409956" cy="3030601"/>
          </a:xfrm>
          <a:custGeom>
            <a:pathLst>
              <a:path w="409956" h="3030601">
                <a:moveTo>
                  <a:pt x="0" y="3030601"/>
                </a:moveTo>
                <a:lnTo>
                  <a:pt x="409956" y="3030601"/>
                </a:lnTo>
                <a:lnTo>
                  <a:pt x="409956" y="0"/>
                </a:lnTo>
                <a:lnTo>
                  <a:pt x="0" y="0"/>
                </a:lnTo>
                <a:lnTo>
                  <a:pt x="0" y="3030601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62" name="Picture 662"/>
          <p:cNvPicPr>
            <a:picLocks noChangeAspect="0" noChangeArrowheads="1"/>
          </p:cNvPicPr>
          <p:nvPr/>
        </p:nvPicPr>
        <p:blipFill>
          <a:blip r:embed="rId6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6093821" y="5466430"/>
            <a:ext cx="3050178" cy="449643"/>
          </a:xfrm>
          <a:prstGeom prst="rect">
            <a:avLst/>
          </a:prstGeom>
          <a:noFill/>
          <a:extLst/>
        </p:spPr>
      </p:pic>
      <p:pic>
        <p:nvPicPr>
          <p:cNvPr id="663" name="Picture 663"/>
          <p:cNvPicPr>
            <a:picLocks noChangeAspect="0" noChangeArrowheads="1"/>
          </p:cNvPicPr>
          <p:nvPr/>
        </p:nvPicPr>
        <p:blipFill>
          <a:blip r:embed="rId6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3971937" y="2338705"/>
            <a:ext cx="901700" cy="561848"/>
          </a:xfrm>
          <a:prstGeom prst="rect">
            <a:avLst/>
          </a:prstGeom>
          <a:noFill/>
          <a:extLst/>
        </p:spPr>
      </p:pic>
      <p:pic>
        <p:nvPicPr>
          <p:cNvPr id="664" name="Picture 664"/>
          <p:cNvPicPr>
            <a:picLocks noChangeAspect="0" noChangeArrowheads="1"/>
          </p:cNvPicPr>
          <p:nvPr/>
        </p:nvPicPr>
        <p:blipFill>
          <a:blip r:embed="rId6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6427851" y="2338705"/>
            <a:ext cx="903223" cy="561848"/>
          </a:xfrm>
          <a:prstGeom prst="rect">
            <a:avLst/>
          </a:prstGeom>
          <a:noFill/>
          <a:extLst/>
        </p:spPr>
      </p:pic>
      <p:pic>
        <p:nvPicPr>
          <p:cNvPr id="665" name="Picture 665"/>
          <p:cNvPicPr>
            <a:picLocks noChangeAspect="0" noChangeArrowheads="1"/>
          </p:cNvPicPr>
          <p:nvPr/>
        </p:nvPicPr>
        <p:blipFill>
          <a:blip r:embed="rId6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4032135" y="4851019"/>
            <a:ext cx="101600" cy="562610"/>
          </a:xfrm>
          <a:prstGeom prst="rect">
            <a:avLst/>
          </a:prstGeom>
          <a:noFill/>
          <a:extLst/>
        </p:spPr>
      </p:pic>
      <p:pic>
        <p:nvPicPr>
          <p:cNvPr id="666" name="Picture 666"/>
          <p:cNvPicPr>
            <a:picLocks noChangeAspect="0" noChangeArrowheads="1"/>
          </p:cNvPicPr>
          <p:nvPr/>
        </p:nvPicPr>
        <p:blipFill>
          <a:blip r:embed="rId6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7522857" y="4851019"/>
            <a:ext cx="101600" cy="562610"/>
          </a:xfrm>
          <a:prstGeom prst="rect">
            <a:avLst/>
          </a:prstGeom>
          <a:noFill/>
          <a:extLst/>
        </p:spPr>
      </p:pic>
      <p:sp>
        <p:nvSpPr>
          <p:cNvPr id="667" name="Freeform 667"/>
          <p:cNvSpPr/>
          <p:nvPr/>
        </p:nvSpPr>
        <p:spPr>
          <a:xfrm rot="5400000" flipH="0" flipV="0">
            <a:off x="3875290" y="2219198"/>
            <a:ext cx="409956" cy="1965198"/>
          </a:xfrm>
          <a:custGeom>
            <a:pathLst>
              <a:path w="409956" h="1965198">
                <a:moveTo>
                  <a:pt x="0" y="1965198"/>
                </a:moveTo>
                <a:lnTo>
                  <a:pt x="409956" y="1965198"/>
                </a:lnTo>
                <a:lnTo>
                  <a:pt x="409956" y="0"/>
                </a:lnTo>
                <a:lnTo>
                  <a:pt x="0" y="0"/>
                </a:lnTo>
                <a:lnTo>
                  <a:pt x="0" y="1965198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Freeform 668"/>
          <p:cNvSpPr/>
          <p:nvPr/>
        </p:nvSpPr>
        <p:spPr>
          <a:xfrm rot="5400000" flipH="0" flipV="0">
            <a:off x="3875290" y="2219198"/>
            <a:ext cx="409956" cy="1965198"/>
          </a:xfrm>
          <a:custGeom>
            <a:pathLst>
              <a:path w="409956" h="1965198">
                <a:moveTo>
                  <a:pt x="0" y="1965198"/>
                </a:moveTo>
                <a:lnTo>
                  <a:pt x="409956" y="1965198"/>
                </a:lnTo>
                <a:lnTo>
                  <a:pt x="409956" y="0"/>
                </a:lnTo>
                <a:lnTo>
                  <a:pt x="0" y="0"/>
                </a:lnTo>
                <a:lnTo>
                  <a:pt x="0" y="1965198"/>
                </a:lnTo>
                <a:close/>
              </a:path>
            </a:pathLst>
          </a:custGeom>
          <a:noFill/>
          <a:ln w="9525" cap="rnd" cmpd="sng">
            <a:solidFill>
              <a:srgbClr val="000000">
                <a:alpha val="100000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Freeform 669"/>
          <p:cNvSpPr/>
          <p:nvPr/>
        </p:nvSpPr>
        <p:spPr>
          <a:xfrm rot="5400000" flipH="0" flipV="0">
            <a:off x="7207136" y="2168525"/>
            <a:ext cx="409956" cy="2066544"/>
          </a:xfrm>
          <a:custGeom>
            <a:pathLst>
              <a:path w="409956" h="2066544">
                <a:moveTo>
                  <a:pt x="0" y="2066544"/>
                </a:moveTo>
                <a:lnTo>
                  <a:pt x="409956" y="2066544"/>
                </a:lnTo>
                <a:lnTo>
                  <a:pt x="409956" y="0"/>
                </a:lnTo>
                <a:lnTo>
                  <a:pt x="0" y="0"/>
                </a:lnTo>
                <a:lnTo>
                  <a:pt x="0" y="2066544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Freeform 670"/>
          <p:cNvSpPr/>
          <p:nvPr/>
        </p:nvSpPr>
        <p:spPr>
          <a:xfrm rot="5400000" flipH="0" flipV="0">
            <a:off x="7207136" y="2168525"/>
            <a:ext cx="409956" cy="2066544"/>
          </a:xfrm>
          <a:custGeom>
            <a:pathLst>
              <a:path w="409956" h="2066544">
                <a:moveTo>
                  <a:pt x="0" y="2066544"/>
                </a:moveTo>
                <a:lnTo>
                  <a:pt x="409956" y="2066544"/>
                </a:lnTo>
                <a:lnTo>
                  <a:pt x="409956" y="0"/>
                </a:lnTo>
                <a:lnTo>
                  <a:pt x="0" y="0"/>
                </a:lnTo>
                <a:lnTo>
                  <a:pt x="0" y="2066544"/>
                </a:lnTo>
                <a:close/>
              </a:path>
            </a:pathLst>
          </a:custGeom>
          <a:noFill/>
          <a:ln w="9525" cap="rnd" cmpd="sng">
            <a:solidFill>
              <a:srgbClr val="000000">
                <a:alpha val="100000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71" name="Picture 671"/>
          <p:cNvPicPr>
            <a:picLocks noChangeAspect="0" noChangeArrowheads="1"/>
          </p:cNvPicPr>
          <p:nvPr/>
        </p:nvPicPr>
        <p:blipFill>
          <a:blip r:embed="rId67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3986415" y="3509900"/>
            <a:ext cx="101600" cy="667003"/>
          </a:xfrm>
          <a:prstGeom prst="rect">
            <a:avLst/>
          </a:prstGeom>
          <a:noFill/>
          <a:extLst/>
        </p:spPr>
      </p:pic>
      <p:pic>
        <p:nvPicPr>
          <p:cNvPr id="672" name="Picture 672"/>
          <p:cNvPicPr>
            <a:picLocks noChangeAspect="0" noChangeArrowheads="1"/>
          </p:cNvPicPr>
          <p:nvPr/>
        </p:nvPicPr>
        <p:blipFill>
          <a:blip r:embed="rId67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7474077" y="3509900"/>
            <a:ext cx="101600" cy="667003"/>
          </a:xfrm>
          <a:prstGeom prst="rect">
            <a:avLst/>
          </a:prstGeom>
          <a:noFill/>
          <a:extLst/>
        </p:spPr>
      </p:pic>
      <p:pic>
        <p:nvPicPr>
          <p:cNvPr id="673" name="Picture 673"/>
          <p:cNvPicPr>
            <a:picLocks noChangeAspect="0" noChangeArrowheads="1"/>
          </p:cNvPicPr>
          <p:nvPr/>
        </p:nvPicPr>
        <p:blipFill>
          <a:blip r:embed="rId6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1675269" y="3509899"/>
            <a:ext cx="1557019" cy="672338"/>
          </a:xfrm>
          <a:prstGeom prst="rect">
            <a:avLst/>
          </a:prstGeom>
          <a:noFill/>
          <a:extLst/>
        </p:spPr>
      </p:pic>
      <p:pic>
        <p:nvPicPr>
          <p:cNvPr id="674" name="Picture 674"/>
          <p:cNvPicPr>
            <a:picLocks noChangeAspect="0" noChangeArrowheads="1"/>
          </p:cNvPicPr>
          <p:nvPr/>
        </p:nvPicPr>
        <p:blipFill>
          <a:blip r:embed="rId67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112377" y="4286377"/>
            <a:ext cx="31622" cy="434594"/>
          </a:xfrm>
          <a:prstGeom prst="rect">
            <a:avLst/>
          </a:prstGeom>
          <a:noFill/>
          <a:extLst/>
        </p:spPr>
      </p:pic>
      <p:pic>
        <p:nvPicPr>
          <p:cNvPr id="675" name="Picture 675"/>
          <p:cNvPicPr>
            <a:picLocks noChangeAspect="0" noChangeArrowheads="1"/>
          </p:cNvPicPr>
          <p:nvPr/>
        </p:nvPicPr>
        <p:blipFill>
          <a:blip r:embed="rId67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105233" y="4279234"/>
            <a:ext cx="38766" cy="448881"/>
          </a:xfrm>
          <a:prstGeom prst="rect">
            <a:avLst/>
          </a:prstGeom>
          <a:noFill/>
          <a:extLst/>
        </p:spPr>
      </p:pic>
      <p:pic>
        <p:nvPicPr>
          <p:cNvPr id="676" name="Picture 676"/>
          <p:cNvPicPr>
            <a:picLocks noChangeAspect="0" noChangeArrowheads="1"/>
          </p:cNvPicPr>
          <p:nvPr/>
        </p:nvPicPr>
        <p:blipFill>
          <a:blip r:embed="rId67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8234566" y="3509899"/>
            <a:ext cx="909433" cy="672338"/>
          </a:xfrm>
          <a:prstGeom prst="rect">
            <a:avLst/>
          </a:prstGeom>
          <a:noFill/>
          <a:extLst/>
        </p:spPr>
      </p:pic>
      <p:sp>
        <p:nvSpPr>
          <p:cNvPr id="677" name="Freeform 677"/>
          <p:cNvSpPr/>
          <p:nvPr/>
        </p:nvSpPr>
        <p:spPr>
          <a:xfrm rot="5400000" flipH="0" flipV="0">
            <a:off x="4253242" y="4112767"/>
            <a:ext cx="2952750" cy="0"/>
          </a:xfrm>
          <a:custGeom>
            <a:pathLst>
              <a:path w="2952750" h="0">
                <a:moveTo>
                  <a:pt x="0" y="0"/>
                </a:moveTo>
                <a:lnTo>
                  <a:pt x="2952750" y="0"/>
                </a:lnTo>
              </a:path>
            </a:pathLst>
          </a:custGeom>
          <a:noFill/>
          <a:ln w="19050" cap="flat" cmpd="sng">
            <a:solidFill>
              <a:srgbClr val="000000">
                <a:alpha val="100000"/>
              </a:srgbClr>
            </a:solidFill>
            <a:custDash>
              <a:ds d="1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Rectangle 678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679" name="Rectangle 679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680" name="Freeform 680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Freeform 681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Freeform 682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Freeform 683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Freeform 684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Freeform 685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Freeform 686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Freeform 687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Freeform 688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Freeform 689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Freeform 690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Freeform 691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Freeform 692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Freeform 693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Rectangle 694"/>
          <p:cNvSpPr/>
          <p:nvPr/>
        </p:nvSpPr>
        <p:spPr>
          <a:xfrm rot="0" flipH="0" flipV="0">
            <a:off x="776611" y="1211956"/>
            <a:ext cx="3771900" cy="5024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字节流继承体系简图</a:t>
            </a:r>
          </a:p>
        </p:txBody>
      </p:sp>
      <p:sp>
        <p:nvSpPr>
          <p:cNvPr id="695" name="Rectangle 695"/>
          <p:cNvSpPr/>
          <p:nvPr/>
        </p:nvSpPr>
        <p:spPr>
          <a:xfrm rot="0" flipH="0" flipV="0">
            <a:off x="686696" y="4313866"/>
            <a:ext cx="1833079" cy="2763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1" i="0" dirty="0" spc="0">
                <a:latin typeface="Courier New" pitchFamily="0" charset="1"/>
              </a:rPr>
              <a:t>FileInputStream</a:t>
            </a:r>
          </a:p>
        </p:txBody>
      </p:sp>
      <p:sp>
        <p:nvSpPr>
          <p:cNvPr id="696" name="Rectangle 696"/>
          <p:cNvSpPr/>
          <p:nvPr/>
        </p:nvSpPr>
        <p:spPr>
          <a:xfrm rot="0" flipH="0" flipV="0">
            <a:off x="5316607" y="1940154"/>
            <a:ext cx="612640" cy="24390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0" i="0" dirty="0" spc="0">
                <a:ln w="4063">
                  <a:solidFill>
                    <a:srgbClr val="000000"/>
                  </a:solidFill>
                  <a:prstDash val="solid"/>
                </a:ln>
                <a:latin typeface="宋体" pitchFamily="0" charset="1"/>
              </a:rPr>
              <a:t>字节流</a:t>
            </a:r>
          </a:p>
        </p:txBody>
      </p:sp>
      <p:sp>
        <p:nvSpPr>
          <p:cNvPr id="697" name="Rectangle 697"/>
          <p:cNvSpPr/>
          <p:nvPr/>
        </p:nvSpPr>
        <p:spPr>
          <a:xfrm rot="0" flipH="0" flipV="0">
            <a:off x="3241681" y="4313866"/>
            <a:ext cx="5342142" cy="2763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3141726" algn="l"/>
              </a:tabLst>
            </a:pPr>
            <a:r>
              <a:rPr lang="en-US" sz="1602" baseline="0" b="1" i="0" dirty="0" spc="0">
                <a:latin typeface="Courier New" pitchFamily="0" charset="1"/>
              </a:rPr>
              <a:t>FilterInputStream	FilterOutputStream</a:t>
            </a:r>
          </a:p>
        </p:txBody>
      </p:sp>
      <p:sp>
        <p:nvSpPr>
          <p:cNvPr id="698" name="Rectangle 698"/>
          <p:cNvSpPr/>
          <p:nvPr/>
        </p:nvSpPr>
        <p:spPr>
          <a:xfrm rot="0" flipH="0" flipV="0">
            <a:off x="2901829" y="5485060"/>
            <a:ext cx="6035471" cy="2763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3590544" algn="l"/>
              </a:tabLst>
            </a:pPr>
            <a:r>
              <a:rPr lang="en-US" sz="1602" baseline="0" b="1" i="0" dirty="0" spc="0">
                <a:latin typeface="Courier New" pitchFamily="0" charset="1"/>
              </a:rPr>
              <a:t>BufferedInputStream	BufferedOutputStream</a:t>
            </a:r>
          </a:p>
        </p:txBody>
      </p:sp>
      <p:sp>
        <p:nvSpPr>
          <p:cNvPr id="699" name="Rectangle 699"/>
          <p:cNvSpPr/>
          <p:nvPr/>
        </p:nvSpPr>
        <p:spPr>
          <a:xfrm rot="0" flipH="0" flipV="0">
            <a:off x="3407797" y="2996368"/>
            <a:ext cx="4737387" cy="2763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3270504" algn="l"/>
              </a:tabLst>
            </a:pPr>
            <a:r>
              <a:rPr lang="en-US" sz="1602" baseline="0" b="1" i="0" dirty="0" spc="0">
                <a:latin typeface="Courier New" pitchFamily="0" charset="1"/>
              </a:rPr>
              <a:t>InputStream	OutputStream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139" name="Freeform 139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" name="Freeform 140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1" name="Picture 104"/>
          <p:cNvPicPr>
            <a:picLocks noChangeAspect="0" noChangeArrowheads="1"/>
          </p:cNvPicPr>
          <p:nvPr/>
        </p:nvPicPr>
        <p:blipFill>
          <a:blip r:embed="rId1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142" name="Rectangle 142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143" name="Rectangle 143"/>
          <p:cNvSpPr/>
          <p:nvPr/>
        </p:nvSpPr>
        <p:spPr>
          <a:xfrm rot="0" flipH="0" flipV="0">
            <a:off x="776611" y="151519"/>
            <a:ext cx="7547427" cy="15925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lnSpc>
                <a:spcPts val="6960"/>
              </a:lnSpc>
            </a:pPr>
            <a:r>
              <a:rPr lang="en-US" sz="3300" baseline="0" b="1" i="0" dirty="0" spc="0">
                <a:solidFill>
                  <a:srgbClr val="336565"/>
                </a:solidFill>
                <a:latin typeface="Arial Black" pitchFamily="0" charset="1"/>
              </a:rPr>
              <a:t>IO(Input  Output)</a:t>
            </a:r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流</a:t>
            </a:r>
          </a:p>
        </p:txBody>
      </p:sp>
      <p:sp>
        <p:nvSpPr>
          <p:cNvPr id="144" name="Freeform 144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5" name="Freeform 145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6" name="Freeform 146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7" name="Freeform 147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8" name="Freeform 148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9" name="Freeform 149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0" name="Freeform 150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" name="Freeform 151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2" name="Freeform 152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3" name="Freeform 153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4" name="Freeform 154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5" name="Freeform 155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" name="Freeform 156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" name="Freeform 157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" name="Rectangle 158"/>
          <p:cNvSpPr/>
          <p:nvPr/>
        </p:nvSpPr>
        <p:spPr>
          <a:xfrm rot="0" flipH="0" flipV="0">
            <a:off x="848239" y="1971717"/>
            <a:ext cx="6274271" cy="5275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Arial" pitchFamily="0" charset="1"/>
              </a:rPr>
              <a:t>IO</a:t>
            </a:r>
            <a:r>
              <a:rPr lang="en-US" sz="3102" baseline="0" b="0" i="0" dirty="0" spc="0">
                <a:latin typeface="宋体" pitchFamily="0" charset="1"/>
              </a:rPr>
              <a:t>流用来处理设备之间的数据传输</a:t>
            </a:r>
          </a:p>
        </p:txBody>
      </p:sp>
      <p:sp>
        <p:nvSpPr>
          <p:cNvPr id="159" name="Rectangle 159"/>
          <p:cNvSpPr/>
          <p:nvPr/>
        </p:nvSpPr>
        <p:spPr>
          <a:xfrm rot="0" flipH="0" flipV="0">
            <a:off x="1831782" y="2411757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160" name="Rectangle 160"/>
          <p:cNvSpPr/>
          <p:nvPr/>
        </p:nvSpPr>
        <p:spPr>
          <a:xfrm rot="0" flipH="0" flipV="0">
            <a:off x="848239" y="2540169"/>
            <a:ext cx="6295859" cy="5275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Arial" pitchFamily="0" charset="1"/>
              </a:rPr>
              <a:t>Java</a:t>
            </a:r>
            <a:r>
              <a:rPr lang="en-US" sz="3102" baseline="0" b="0" i="0" dirty="0" spc="0">
                <a:latin typeface="宋体" pitchFamily="0" charset="1"/>
              </a:rPr>
              <a:t>对数据的操作是通过流的方式</a:t>
            </a:r>
          </a:p>
        </p:txBody>
      </p:sp>
      <p:sp>
        <p:nvSpPr>
          <p:cNvPr id="161" name="Rectangle 161"/>
          <p:cNvSpPr/>
          <p:nvPr/>
        </p:nvSpPr>
        <p:spPr>
          <a:xfrm rot="0" flipH="0" flipV="0">
            <a:off x="1831782" y="2980209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162" name="Rectangle 162"/>
          <p:cNvSpPr/>
          <p:nvPr/>
        </p:nvSpPr>
        <p:spPr>
          <a:xfrm rot="0" flipH="0" flipV="0">
            <a:off x="848239" y="3107859"/>
            <a:ext cx="6316818" cy="5275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Arial" pitchFamily="0" charset="1"/>
              </a:rPr>
              <a:t>Java</a:t>
            </a:r>
            <a:r>
              <a:rPr lang="en-US" sz="3102" baseline="0" b="0" i="0" dirty="0" spc="0">
                <a:latin typeface="宋体" pitchFamily="0" charset="1"/>
              </a:rPr>
              <a:t>用于操作流的对象都在</a:t>
            </a:r>
            <a:r>
              <a:rPr lang="en-US" sz="3102" baseline="0" b="0" i="0" dirty="0" spc="0">
                <a:latin typeface="Arial" pitchFamily="0" charset="1"/>
              </a:rPr>
              <a:t>IO</a:t>
            </a:r>
            <a:r>
              <a:rPr lang="en-US" sz="3102" baseline="0" b="0" i="0" dirty="0" spc="0">
                <a:latin typeface="宋体" pitchFamily="0" charset="1"/>
              </a:rPr>
              <a:t>包中</a:t>
            </a:r>
          </a:p>
        </p:txBody>
      </p:sp>
      <p:sp>
        <p:nvSpPr>
          <p:cNvPr id="163" name="Rectangle 163"/>
          <p:cNvSpPr/>
          <p:nvPr/>
        </p:nvSpPr>
        <p:spPr>
          <a:xfrm rot="0" flipH="0" flipV="0">
            <a:off x="1831782" y="3547899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164" name="Rectangle 164"/>
          <p:cNvSpPr/>
          <p:nvPr/>
        </p:nvSpPr>
        <p:spPr>
          <a:xfrm rot="0" flipH="0" flipV="0">
            <a:off x="848239" y="3727273"/>
            <a:ext cx="7434071" cy="4758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流按操作数据分为两种：字节流与字符流</a:t>
            </a:r>
          </a:p>
        </p:txBody>
      </p:sp>
      <p:sp>
        <p:nvSpPr>
          <p:cNvPr id="165" name="Rectangle 165"/>
          <p:cNvSpPr/>
          <p:nvPr/>
        </p:nvSpPr>
        <p:spPr>
          <a:xfrm rot="0" flipH="0" flipV="0">
            <a:off x="1191139" y="3994835"/>
            <a:ext cx="7964174" cy="67784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640643" algn="l"/>
                <a:tab pos="7865685" algn="l"/>
              </a:tabLst>
            </a:pPr>
            <a:r>
              <a:rPr lang="en-US" sz="4700" baseline="-31082" b="0" i="0" dirty="0" spc="0">
                <a:latin typeface="宋体" pitchFamily="0" charset="1"/>
              </a:rPr>
              <a:t>。	</a:t>
            </a:r>
            <a:r>
              <a:rPr lang="en-US" sz="2202" baseline="0" b="0" i="0" dirty="0" spc="0">
                <a:latin typeface="Times New Roman" pitchFamily="0" charset="1"/>
              </a:rPr>
              <a:t> 	</a:t>
            </a:r>
            <a:r>
              <a:rPr lang="en-US" sz="31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166" name="Rectangle 166"/>
          <p:cNvSpPr/>
          <p:nvPr/>
        </p:nvSpPr>
        <p:spPr>
          <a:xfrm rot="0" flipH="0" flipV="0">
            <a:off x="848239" y="4768927"/>
            <a:ext cx="6252210" cy="4758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流按流向分为：输入流，输出流。</a:t>
            </a:r>
          </a:p>
        </p:txBody>
      </p:sp>
      <p:sp>
        <p:nvSpPr>
          <p:cNvPr id="167" name="Rectangle 167"/>
          <p:cNvSpPr/>
          <p:nvPr/>
        </p:nvSpPr>
        <p:spPr>
          <a:xfrm rot="0" flipH="0" flipV="0">
            <a:off x="1831782" y="5181627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700" name="Freeform 700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Freeform 701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02" name="Picture 104"/>
          <p:cNvPicPr>
            <a:picLocks noChangeAspect="0" noChangeArrowheads="1"/>
          </p:cNvPicPr>
          <p:nvPr/>
        </p:nvPicPr>
        <p:blipFill>
          <a:blip r:embed="rId70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703" name="Rectangle 703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704" name="Rectangle 704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705" name="Freeform 705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Freeform 706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Freeform 707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Freeform 708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Freeform 709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Freeform 710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Freeform 711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Freeform 712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Freeform 713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Freeform 714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Freeform 715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Freeform 716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Freeform 717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Freeform 718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Rectangle 719"/>
          <p:cNvSpPr/>
          <p:nvPr/>
        </p:nvSpPr>
        <p:spPr>
          <a:xfrm rot="0" flipH="0" flipV="0">
            <a:off x="776611" y="1035439"/>
            <a:ext cx="1257300" cy="70861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1" i="0" dirty="0" spc="0">
                <a:solidFill>
                  <a:srgbClr val="336565"/>
                </a:solidFill>
                <a:latin typeface="Arial Black" pitchFamily="0" charset="1"/>
              </a:rPr>
              <a:t>File</a:t>
            </a:r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类</a:t>
            </a:r>
          </a:p>
        </p:txBody>
      </p:sp>
      <p:sp>
        <p:nvSpPr>
          <p:cNvPr id="720" name="Rectangle 720"/>
          <p:cNvSpPr/>
          <p:nvPr/>
        </p:nvSpPr>
        <p:spPr>
          <a:xfrm rot="0" flipH="0" flipV="0">
            <a:off x="848239" y="2022679"/>
            <a:ext cx="6252210" cy="4758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用来将文件或者文件夹封装成对象</a:t>
            </a:r>
          </a:p>
        </p:txBody>
      </p:sp>
      <p:sp>
        <p:nvSpPr>
          <p:cNvPr id="721" name="Rectangle 721"/>
          <p:cNvSpPr/>
          <p:nvPr/>
        </p:nvSpPr>
        <p:spPr>
          <a:xfrm rot="0" flipH="0" flipV="0">
            <a:off x="1831782" y="2435379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722" name="Rectangle 722"/>
          <p:cNvSpPr/>
          <p:nvPr/>
        </p:nvSpPr>
        <p:spPr>
          <a:xfrm rot="0" flipH="0" flipV="0">
            <a:off x="848239" y="2591131"/>
            <a:ext cx="7434071" cy="4758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方便对文件与文件夹的属性信息进行操作</a:t>
            </a:r>
          </a:p>
        </p:txBody>
      </p:sp>
      <p:sp>
        <p:nvSpPr>
          <p:cNvPr id="723" name="Rectangle 723"/>
          <p:cNvSpPr/>
          <p:nvPr/>
        </p:nvSpPr>
        <p:spPr>
          <a:xfrm rot="0" flipH="0" flipV="0">
            <a:off x="1191139" y="2858693"/>
            <a:ext cx="7964174" cy="6770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640643" algn="l"/>
                <a:tab pos="7865685" algn="l"/>
              </a:tabLst>
            </a:pPr>
            <a:r>
              <a:rPr lang="en-US" sz="4700" baseline="-30882" b="0" i="0" dirty="0" spc="0">
                <a:latin typeface="宋体" pitchFamily="0" charset="1"/>
              </a:rPr>
              <a:t>。	</a:t>
            </a:r>
            <a:r>
              <a:rPr lang="en-US" sz="2202" baseline="0" b="0" i="0" dirty="0" spc="0">
                <a:latin typeface="Times New Roman" pitchFamily="0" charset="1"/>
              </a:rPr>
              <a:t> 	</a:t>
            </a:r>
            <a:r>
              <a:rPr lang="en-US" sz="31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724" name="Rectangle 724"/>
          <p:cNvSpPr/>
          <p:nvPr/>
        </p:nvSpPr>
        <p:spPr>
          <a:xfrm rot="0" flipH="0" flipV="0">
            <a:off x="848239" y="3581060"/>
            <a:ext cx="7279247" cy="5275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Arial" pitchFamily="0" charset="1"/>
              </a:rPr>
              <a:t>File</a:t>
            </a:r>
            <a:r>
              <a:rPr lang="en-US" sz="3102" baseline="0" b="0" i="0" dirty="0" spc="0">
                <a:latin typeface="宋体" pitchFamily="0" charset="1"/>
              </a:rPr>
              <a:t>对象可以作为参数传递给流的构造函</a:t>
            </a:r>
          </a:p>
        </p:txBody>
      </p:sp>
      <p:sp>
        <p:nvSpPr>
          <p:cNvPr id="725" name="Rectangle 725"/>
          <p:cNvSpPr/>
          <p:nvPr/>
        </p:nvSpPr>
        <p:spPr>
          <a:xfrm rot="0" flipH="0" flipV="0">
            <a:off x="1190745" y="3875963"/>
            <a:ext cx="7809744" cy="70148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711255" algn="l"/>
              </a:tabLst>
            </a:pPr>
            <a:r>
              <a:rPr lang="en-US" sz="4700" baseline="-37082" b="0" i="0" dirty="0" spc="0">
                <a:latin typeface="宋体" pitchFamily="0" charset="1"/>
              </a:rPr>
              <a:t>数。	</a:t>
            </a:r>
            <a:r>
              <a:rPr lang="en-US" sz="31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726" name="Rectangle 726"/>
          <p:cNvSpPr/>
          <p:nvPr/>
        </p:nvSpPr>
        <p:spPr>
          <a:xfrm rot="0" flipH="0" flipV="0">
            <a:off x="848239" y="4622715"/>
            <a:ext cx="4915760" cy="5275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了解</a:t>
            </a:r>
            <a:r>
              <a:rPr lang="en-US" sz="3102" baseline="0" b="0" i="0" dirty="0" spc="0">
                <a:latin typeface="Arial" pitchFamily="0" charset="1"/>
              </a:rPr>
              <a:t>File</a:t>
            </a:r>
            <a:r>
              <a:rPr lang="en-US" sz="3102" baseline="0" b="0" i="0" dirty="0" spc="0">
                <a:latin typeface="宋体" pitchFamily="0" charset="1"/>
              </a:rPr>
              <a:t>类中的常用方法。</a:t>
            </a:r>
          </a:p>
        </p:txBody>
      </p:sp>
      <p:sp>
        <p:nvSpPr>
          <p:cNvPr id="727" name="Rectangle 727"/>
          <p:cNvSpPr/>
          <p:nvPr/>
        </p:nvSpPr>
        <p:spPr>
          <a:xfrm rot="0" flipH="0" flipV="0">
            <a:off x="1831782" y="5062755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728" name="Freeform 728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Freeform 729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30" name="Picture 104"/>
          <p:cNvPicPr>
            <a:picLocks noChangeAspect="0" noChangeArrowheads="1"/>
          </p:cNvPicPr>
          <p:nvPr/>
        </p:nvPicPr>
        <p:blipFill>
          <a:blip r:embed="rId7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731" name="Rectangle 731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732" name="Rectangle 732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733" name="Freeform 733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Freeform 734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Freeform 735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Freeform 736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Freeform 737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Freeform 738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Freeform 739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Freeform 740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Freeform 741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Freeform 742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Freeform 743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Freeform 744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Freeform 745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Freeform 746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Rectangle 747"/>
          <p:cNvSpPr/>
          <p:nvPr/>
        </p:nvSpPr>
        <p:spPr>
          <a:xfrm rot="0" flipH="0" flipV="0">
            <a:off x="776611" y="1211956"/>
            <a:ext cx="3960114" cy="176662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递归</a:t>
            </a:r>
          </a:p>
          <a:p>
            <a:pPr marL="71627">
              <a:lnSpc>
                <a:spcPts val="5850"/>
              </a:lnSpc>
            </a:pPr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函数自己调用自己。</a:t>
            </a:r>
          </a:p>
          <a:p>
            <a:pPr marL="71627">
              <a:lnSpc>
                <a:spcPts val="4103"/>
              </a:lnSpc>
              <a:tabLst>
                <a:tab pos="1055170" algn="l"/>
              </a:tabLst>
            </a:pPr>
            <a:r>
              <a:rPr lang="en-US" sz="3336" baseline="-60975" b="0" i="0" dirty="0" spc="0">
                <a:latin typeface="Wingdings" pitchFamily="0" charset="1"/>
              </a:rPr>
              <a:t>	</a:t>
            </a:r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748" name="Rectangle 748"/>
          <p:cNvSpPr/>
          <p:nvPr/>
        </p:nvSpPr>
        <p:spPr>
          <a:xfrm rot="0" flipH="0" flipV="0">
            <a:off x="1831782" y="2915439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749" name="Rectangle 749"/>
          <p:cNvSpPr/>
          <p:nvPr/>
        </p:nvSpPr>
        <p:spPr>
          <a:xfrm rot="0" flipH="0" flipV="0">
            <a:off x="848239" y="2502739"/>
            <a:ext cx="6646164" cy="99629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342900"/>
            <a:r>
              <a:rPr lang="en-US" sz="3102" baseline="0" b="0" i="0" dirty="0" spc="0">
                <a:latin typeface="宋体" pitchFamily="0" charset="1"/>
              </a:rPr>
              <a:t>注意：递归时一定要明确结束条件。</a:t>
            </a:r>
          </a:p>
          <a:p>
            <a:pPr marL="0">
              <a:lnSpc>
                <a:spcPts val="4126"/>
              </a:lnSpc>
            </a:pPr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应用场景：</a:t>
            </a:r>
          </a:p>
        </p:txBody>
      </p:sp>
      <p:sp>
        <p:nvSpPr>
          <p:cNvPr id="750" name="Rectangle 750"/>
          <p:cNvSpPr/>
          <p:nvPr/>
        </p:nvSpPr>
        <p:spPr>
          <a:xfrm rot="0" flipH="0" flipV="0">
            <a:off x="1305439" y="3232192"/>
            <a:ext cx="596256" cy="75991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909" baseline="-19504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5909" baseline="-19504" b="0" i="0" dirty="0" spc="1695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751" name="Rectangle 751"/>
          <p:cNvSpPr/>
          <p:nvPr/>
        </p:nvSpPr>
        <p:spPr>
          <a:xfrm rot="0" flipH="0" flipV="0">
            <a:off x="848239" y="3538251"/>
            <a:ext cx="4705931" cy="91785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742950"/>
            <a:r>
              <a:rPr lang="en-US" sz="2597" baseline="0" b="0" i="0" dirty="0" spc="0">
                <a:latin typeface="宋体" pitchFamily="0" charset="1"/>
              </a:rPr>
              <a:t>当某一功能要重复使用时。</a:t>
            </a:r>
          </a:p>
          <a:p>
            <a:pPr marL="0">
              <a:lnSpc>
                <a:spcPts val="4112"/>
              </a:lnSpc>
            </a:pPr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练习：</a:t>
            </a:r>
          </a:p>
        </p:txBody>
      </p:sp>
      <p:sp>
        <p:nvSpPr>
          <p:cNvPr id="752" name="Rectangle 752"/>
          <p:cNvSpPr/>
          <p:nvPr/>
        </p:nvSpPr>
        <p:spPr>
          <a:xfrm rot="0" flipH="0" flipV="0">
            <a:off x="1305439" y="4189264"/>
            <a:ext cx="596256" cy="75991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909" baseline="-19504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5909" baseline="-19504" b="0" i="0" dirty="0" spc="1695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753" name="Rectangle 753"/>
          <p:cNvSpPr/>
          <p:nvPr/>
        </p:nvSpPr>
        <p:spPr>
          <a:xfrm rot="0" flipH="0" flipV="0">
            <a:off x="848239" y="4495323"/>
            <a:ext cx="7348138" cy="91785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742950"/>
            <a:r>
              <a:rPr lang="en-US" sz="2597" baseline="0" b="0" i="0" dirty="0" spc="0">
                <a:latin typeface="宋体" pitchFamily="0" charset="1"/>
              </a:rPr>
              <a:t>列出一个文件夹下所有的子文件夹以及子文件</a:t>
            </a:r>
          </a:p>
          <a:p>
            <a:pPr marL="0">
              <a:lnSpc>
                <a:spcPts val="4112"/>
              </a:lnSpc>
            </a:pPr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思考：</a:t>
            </a:r>
          </a:p>
        </p:txBody>
      </p:sp>
      <p:sp>
        <p:nvSpPr>
          <p:cNvPr id="754" name="Rectangle 754"/>
          <p:cNvSpPr/>
          <p:nvPr/>
        </p:nvSpPr>
        <p:spPr>
          <a:xfrm rot="0" flipH="0" flipV="0">
            <a:off x="1305439" y="5146336"/>
            <a:ext cx="596256" cy="7423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909" baseline="-15966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5909" baseline="-15966" b="0" i="0" dirty="0" spc="-199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3934" baseline="-23968" b="0" i="0" dirty="0" spc="449">
                <a:latin typeface="Arial" pitchFamily="0" charset="1"/>
              </a:rPr>
              <a:t>1</a:t>
            </a:r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755" name="Rectangle 755"/>
          <p:cNvSpPr/>
          <p:nvPr/>
        </p:nvSpPr>
        <p:spPr>
          <a:xfrm rot="0" flipH="0" flipV="0">
            <a:off x="1774969" y="5434869"/>
            <a:ext cx="5615416" cy="39553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597" baseline="0" b="0" i="0" dirty="0" spc="0">
                <a:latin typeface="宋体" pitchFamily="0" charset="1"/>
              </a:rPr>
              <a:t>，删除一个目录的过程是如何进行的？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756" name="Freeform 756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Freeform 757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58" name="Picture 104"/>
          <p:cNvPicPr>
            <a:picLocks noChangeAspect="0" noChangeArrowheads="1"/>
          </p:cNvPicPr>
          <p:nvPr/>
        </p:nvPicPr>
        <p:blipFill>
          <a:blip r:embed="rId7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759" name="Rectangle 759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760" name="Rectangle 760"/>
          <p:cNvSpPr/>
          <p:nvPr/>
        </p:nvSpPr>
        <p:spPr>
          <a:xfrm rot="0" flipH="0" flipV="0">
            <a:off x="776611" y="151519"/>
            <a:ext cx="7547427" cy="15925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lnSpc>
                <a:spcPts val="6960"/>
              </a:lnSpc>
            </a:pPr>
            <a:r>
              <a:rPr lang="en-US" sz="3300" baseline="0" b="1" i="0" dirty="0" spc="0">
                <a:solidFill>
                  <a:srgbClr val="336565"/>
                </a:solidFill>
                <a:latin typeface="Arial Black" pitchFamily="0" charset="1"/>
              </a:rPr>
              <a:t>IO</a:t>
            </a:r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包中的其他类</a:t>
            </a:r>
          </a:p>
        </p:txBody>
      </p:sp>
      <p:sp>
        <p:nvSpPr>
          <p:cNvPr id="761" name="Freeform 761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Freeform 762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Freeform 763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Freeform 764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Freeform 765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Freeform 766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Freeform 767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Freeform 768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Freeform 769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Freeform 770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Freeform 771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Freeform 772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Freeform 773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Freeform 774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Rectangle 775"/>
          <p:cNvSpPr/>
          <p:nvPr/>
        </p:nvSpPr>
        <p:spPr>
          <a:xfrm rot="0" flipH="0" flipV="0">
            <a:off x="848239" y="1971717"/>
            <a:ext cx="3733071" cy="106026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Arial" pitchFamily="0" charset="1"/>
              </a:rPr>
              <a:t>RandomAccessFile</a:t>
            </a:r>
          </a:p>
          <a:p>
            <a:pPr marL="457200">
              <a:lnSpc>
                <a:spcPts val="4194"/>
              </a:lnSpc>
            </a:pPr>
            <a:r>
              <a:rPr lang="en-US" sz="5909" baseline="-32427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5909" baseline="-32427" b="0" i="0" dirty="0" spc="1695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776" name="Rectangle 776"/>
          <p:cNvSpPr/>
          <p:nvPr/>
        </p:nvSpPr>
        <p:spPr>
          <a:xfrm rot="0" flipH="0" flipV="0">
            <a:off x="1591189" y="2578131"/>
            <a:ext cx="5615416" cy="39553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597" baseline="0" b="0" i="0" dirty="0" spc="0">
                <a:latin typeface="宋体" pitchFamily="0" charset="1"/>
              </a:rPr>
              <a:t>随机访问文件，自身具备读写的方法。</a:t>
            </a:r>
          </a:p>
        </p:txBody>
      </p:sp>
      <p:sp>
        <p:nvSpPr>
          <p:cNvPr id="777" name="Rectangle 777"/>
          <p:cNvSpPr/>
          <p:nvPr/>
        </p:nvSpPr>
        <p:spPr>
          <a:xfrm rot="0" flipH="0" flipV="0">
            <a:off x="1305439" y="2825880"/>
            <a:ext cx="6784696" cy="66330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9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3900" baseline="0" b="0" i="0" dirty="0" spc="-199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2597" baseline="0" b="0" i="0" dirty="0" spc="0">
                <a:latin typeface="宋体" pitchFamily="0" charset="1"/>
              </a:rPr>
              <a:t>通过</a:t>
            </a:r>
            <a:r>
              <a:rPr lang="en-US" sz="2597" baseline="0" b="0" i="0" dirty="0" spc="0">
                <a:latin typeface="Arial" pitchFamily="0" charset="1"/>
              </a:rPr>
              <a:t>skipBytes(int x),seek(int x)</a:t>
            </a:r>
            <a:r>
              <a:rPr lang="en-US" sz="2597" baseline="0" b="0" i="0" dirty="0" spc="0">
                <a:latin typeface="宋体" pitchFamily="0" charset="1"/>
              </a:rPr>
              <a:t>来达到随机访</a:t>
            </a:r>
          </a:p>
        </p:txBody>
      </p:sp>
      <p:sp>
        <p:nvSpPr>
          <p:cNvPr id="778" name="Rectangle 778"/>
          <p:cNvSpPr/>
          <p:nvPr/>
        </p:nvSpPr>
        <p:spPr>
          <a:xfrm rot="0" flipH="0" flipV="0">
            <a:off x="1591189" y="3316444"/>
            <a:ext cx="7356476" cy="53048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273990" algn="l"/>
              </a:tabLst>
            </a:pPr>
            <a:r>
              <a:rPr lang="en-US" sz="3934" baseline="-19800" b="0" i="0" dirty="0" spc="0">
                <a:latin typeface="宋体" pitchFamily="0" charset="1"/>
              </a:rPr>
              <a:t>问。	</a:t>
            </a:r>
            <a:r>
              <a:rPr lang="en-US" sz="25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779" name="Rectangle 779"/>
          <p:cNvSpPr/>
          <p:nvPr/>
        </p:nvSpPr>
        <p:spPr>
          <a:xfrm rot="0" flipH="0" flipV="0">
            <a:off x="848239" y="3939871"/>
            <a:ext cx="1524761" cy="99025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管道流</a:t>
            </a:r>
          </a:p>
          <a:p>
            <a:pPr marL="457200">
              <a:lnSpc>
                <a:spcPts val="4050"/>
              </a:lnSpc>
            </a:pPr>
            <a:r>
              <a:rPr lang="en-US" sz="5909" baseline="-23812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5909" baseline="-23812" b="0" i="0" dirty="0" spc="1695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780" name="Rectangle 780"/>
          <p:cNvSpPr/>
          <p:nvPr/>
        </p:nvSpPr>
        <p:spPr>
          <a:xfrm rot="0" flipH="0" flipV="0">
            <a:off x="1591189" y="4453374"/>
            <a:ext cx="5883201" cy="44186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597" baseline="0" b="0" i="0" dirty="0" spc="0">
                <a:latin typeface="Arial" pitchFamily="0" charset="1"/>
              </a:rPr>
              <a:t>PipedInputStream</a:t>
            </a:r>
            <a:r>
              <a:rPr lang="en-US" sz="2597" baseline="0" b="0" i="0" dirty="0" spc="0">
                <a:latin typeface="宋体" pitchFamily="0" charset="1"/>
              </a:rPr>
              <a:t>和</a:t>
            </a:r>
            <a:r>
              <a:rPr lang="en-US" sz="2597" baseline="0" b="0" i="0" dirty="0" spc="0">
                <a:latin typeface="Arial" pitchFamily="0" charset="1"/>
              </a:rPr>
              <a:t>PipedOutputStream</a:t>
            </a:r>
          </a:p>
        </p:txBody>
      </p:sp>
      <p:sp>
        <p:nvSpPr>
          <p:cNvPr id="781" name="Rectangle 781"/>
          <p:cNvSpPr/>
          <p:nvPr/>
        </p:nvSpPr>
        <p:spPr>
          <a:xfrm rot="0" flipH="0" flipV="0">
            <a:off x="1762639" y="4781035"/>
            <a:ext cx="6373940" cy="56125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0" i="0" dirty="0" spc="0">
                <a:latin typeface="Arial" pitchFamily="0" charset="1"/>
              </a:rPr>
              <a:t>•</a:t>
            </a:r>
            <a:r>
              <a:rPr lang="en-US" sz="3300" baseline="0" b="0" i="0" dirty="0" spc="-272">
                <a:latin typeface="Arial" pitchFamily="0" charset="1"/>
              </a:rPr>
              <a:t> </a:t>
            </a:r>
            <a:r>
              <a:rPr lang="en-US" sz="2202" baseline="0" b="0" i="0" dirty="0" spc="0">
                <a:latin typeface="宋体" pitchFamily="0" charset="1"/>
              </a:rPr>
              <a:t>输入输出可以直接进行连接，通过结合线程使用。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782" name="Freeform 782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Freeform 783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84" name="Picture 104"/>
          <p:cNvPicPr>
            <a:picLocks noChangeAspect="0" noChangeArrowheads="1"/>
          </p:cNvPicPr>
          <p:nvPr/>
        </p:nvPicPr>
        <p:blipFill>
          <a:blip r:embed="rId78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785" name="Rectangle 785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786" name="Rectangle 786"/>
          <p:cNvSpPr/>
          <p:nvPr/>
        </p:nvSpPr>
        <p:spPr>
          <a:xfrm rot="0" flipH="0" flipV="0">
            <a:off x="776611" y="151519"/>
            <a:ext cx="7547427" cy="15925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lnSpc>
                <a:spcPts val="6960"/>
              </a:lnSpc>
            </a:pPr>
            <a:r>
              <a:rPr lang="en-US" sz="3300" baseline="0" b="1" i="0" dirty="0" spc="0">
                <a:solidFill>
                  <a:srgbClr val="336565"/>
                </a:solidFill>
                <a:latin typeface="Arial Black" pitchFamily="0" charset="1"/>
              </a:rPr>
              <a:t>IO</a:t>
            </a:r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包中的其他类</a:t>
            </a:r>
          </a:p>
        </p:txBody>
      </p:sp>
      <p:sp>
        <p:nvSpPr>
          <p:cNvPr id="787" name="Freeform 787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Freeform 788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Freeform 789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Freeform 790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Freeform 791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Freeform 792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Freeform 793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Freeform 794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Freeform 795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Freeform 796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Freeform 797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Freeform 798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Freeform 799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Freeform 800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Rectangle 801"/>
          <p:cNvSpPr/>
          <p:nvPr/>
        </p:nvSpPr>
        <p:spPr>
          <a:xfrm rot="0" flipH="0" flipV="0">
            <a:off x="848239" y="1944954"/>
            <a:ext cx="1447847" cy="81826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1207">
                <a:latin typeface="Wingdings" pitchFamily="0" charset="1"/>
              </a:rPr>
              <a:t></a:t>
            </a:r>
            <a:r>
              <a:rPr lang="en-US" sz="2897" baseline="0" b="0" i="0" dirty="0" spc="0">
                <a:latin typeface="宋体" pitchFamily="0" charset="1"/>
              </a:rPr>
              <a:t>打印流</a:t>
            </a:r>
          </a:p>
          <a:p>
            <a:pPr marL="457200">
              <a:lnSpc>
                <a:spcPts val="2955"/>
              </a:lnSpc>
              <a:tabLst>
                <a:tab pos="964234" algn="l"/>
              </a:tabLst>
            </a:pPr>
            <a:r>
              <a:rPr lang="en-US" sz="5000" baseline="3673" b="0" i="0" dirty="0" spc="0">
                <a:solidFill>
                  <a:srgbClr val="97CDCC"/>
                </a:solidFill>
                <a:latin typeface="Arial" pitchFamily="0" charset="1"/>
              </a:rPr>
              <a:t>•	</a:t>
            </a:r>
            <a:r>
              <a:rPr lang="en-US" sz="19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802" name="Rectangle 802"/>
          <p:cNvSpPr/>
          <p:nvPr/>
        </p:nvSpPr>
        <p:spPr>
          <a:xfrm rot="0" flipH="0" flipV="0">
            <a:off x="1591189" y="2354416"/>
            <a:ext cx="3701793" cy="7166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Arial" pitchFamily="0" charset="1"/>
              </a:rPr>
              <a:t>PrintWriter</a:t>
            </a:r>
            <a:r>
              <a:rPr lang="en-US" sz="2202" baseline="0" b="0" i="0" dirty="0" spc="0">
                <a:latin typeface="宋体" pitchFamily="0" charset="1"/>
              </a:rPr>
              <a:t>与</a:t>
            </a:r>
            <a:r>
              <a:rPr lang="en-US" sz="2202" baseline="0" b="0" i="0" dirty="0" spc="0">
                <a:latin typeface="Arial" pitchFamily="0" charset="1"/>
              </a:rPr>
              <a:t>PrintStream</a:t>
            </a:r>
          </a:p>
          <a:p>
            <a:pPr marL="171450">
              <a:lnSpc>
                <a:spcPts val="2694"/>
              </a:lnSpc>
            </a:pPr>
            <a:r>
              <a:rPr lang="en-US" sz="3000" baseline="0" b="0" i="0" dirty="0" spc="750">
                <a:latin typeface="Arial" pitchFamily="0" charset="1"/>
              </a:rPr>
              <a:t>•</a:t>
            </a:r>
            <a:r>
              <a:rPr lang="en-US" sz="1997" baseline="0" b="0" i="0" dirty="0" spc="0">
                <a:latin typeface="宋体" pitchFamily="0" charset="1"/>
              </a:rPr>
              <a:t>可以直接操作输入流和文件。</a:t>
            </a:r>
          </a:p>
        </p:txBody>
      </p:sp>
      <p:sp>
        <p:nvSpPr>
          <p:cNvPr id="803" name="Rectangle 803"/>
          <p:cNvSpPr/>
          <p:nvPr/>
        </p:nvSpPr>
        <p:spPr>
          <a:xfrm rot="0" flipH="0" flipV="0">
            <a:off x="848113" y="3010329"/>
            <a:ext cx="1447973" cy="82930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1208">
                <a:latin typeface="Wingdings" pitchFamily="0" charset="1"/>
              </a:rPr>
              <a:t></a:t>
            </a:r>
            <a:r>
              <a:rPr lang="en-US" sz="2897" baseline="0" b="0" i="0" dirty="0" spc="0">
                <a:latin typeface="宋体" pitchFamily="0" charset="1"/>
              </a:rPr>
              <a:t>序列流</a:t>
            </a:r>
          </a:p>
          <a:p>
            <a:pPr marL="457325">
              <a:lnSpc>
                <a:spcPts val="3041"/>
              </a:lnSpc>
              <a:tabLst>
                <a:tab pos="964234" algn="l"/>
              </a:tabLst>
            </a:pPr>
            <a:r>
              <a:rPr lang="en-US" sz="3300" baseline="0" b="0" i="0" dirty="0" spc="0">
                <a:solidFill>
                  <a:srgbClr val="97CDCC"/>
                </a:solidFill>
                <a:latin typeface="Arial" pitchFamily="0" charset="1"/>
              </a:rPr>
              <a:t>•	</a:t>
            </a:r>
            <a:r>
              <a:rPr lang="en-US" sz="19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804" name="Rectangle 804"/>
          <p:cNvSpPr/>
          <p:nvPr/>
        </p:nvSpPr>
        <p:spPr>
          <a:xfrm rot="0" flipH="0" flipV="0">
            <a:off x="1591189" y="3435694"/>
            <a:ext cx="2782054" cy="71669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Arial" pitchFamily="0" charset="1"/>
              </a:rPr>
              <a:t>SequenceInputStream</a:t>
            </a:r>
          </a:p>
          <a:p>
            <a:pPr marL="171450">
              <a:lnSpc>
                <a:spcPts val="2694"/>
              </a:lnSpc>
            </a:pPr>
            <a:r>
              <a:rPr lang="en-US" sz="3000" baseline="0" b="0" i="0" dirty="0" spc="750">
                <a:latin typeface="Arial" pitchFamily="0" charset="1"/>
              </a:rPr>
              <a:t>•</a:t>
            </a:r>
            <a:r>
              <a:rPr lang="en-US" sz="1997" baseline="0" b="0" i="0" dirty="0" spc="0">
                <a:latin typeface="宋体" pitchFamily="0" charset="1"/>
              </a:rPr>
              <a:t>对多个流进行合并。</a:t>
            </a:r>
          </a:p>
        </p:txBody>
      </p:sp>
      <p:sp>
        <p:nvSpPr>
          <p:cNvPr id="805" name="Rectangle 805"/>
          <p:cNvSpPr/>
          <p:nvPr/>
        </p:nvSpPr>
        <p:spPr>
          <a:xfrm rot="0" flipH="0" flipV="0">
            <a:off x="848113" y="4107593"/>
            <a:ext cx="1815761" cy="81826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1208">
                <a:latin typeface="Wingdings" pitchFamily="0" charset="1"/>
              </a:rPr>
              <a:t></a:t>
            </a:r>
            <a:r>
              <a:rPr lang="en-US" sz="2897" baseline="0" b="0" i="0" dirty="0" spc="0">
                <a:latin typeface="宋体" pitchFamily="0" charset="1"/>
              </a:rPr>
              <a:t>操作对象</a:t>
            </a:r>
          </a:p>
          <a:p>
            <a:pPr marL="457325">
              <a:lnSpc>
                <a:spcPts val="2955"/>
              </a:lnSpc>
              <a:tabLst>
                <a:tab pos="964234" algn="l"/>
              </a:tabLst>
            </a:pPr>
            <a:r>
              <a:rPr lang="en-US" sz="5000" baseline="3875" b="0" i="0" dirty="0" spc="0">
                <a:solidFill>
                  <a:srgbClr val="97CDCC"/>
                </a:solidFill>
                <a:latin typeface="Arial" pitchFamily="0" charset="1"/>
              </a:rPr>
              <a:t>•	</a:t>
            </a:r>
            <a:r>
              <a:rPr lang="en-US" sz="19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806" name="Rectangle 806"/>
          <p:cNvSpPr/>
          <p:nvPr/>
        </p:nvSpPr>
        <p:spPr>
          <a:xfrm rot="0" flipH="0" flipV="0">
            <a:off x="1591189" y="4516210"/>
            <a:ext cx="5750360" cy="70603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Arial" pitchFamily="0" charset="1"/>
              </a:rPr>
              <a:t>ObjectInputStream</a:t>
            </a:r>
            <a:r>
              <a:rPr lang="en-US" sz="2202" baseline="0" b="0" i="0" dirty="0" spc="0">
                <a:latin typeface="宋体" pitchFamily="0" charset="1"/>
              </a:rPr>
              <a:t>与</a:t>
            </a:r>
            <a:r>
              <a:rPr lang="en-US" sz="2202" baseline="0" b="0" i="0" dirty="0" spc="0">
                <a:latin typeface="Arial" pitchFamily="0" charset="1"/>
              </a:rPr>
              <a:t>ObjectOutputStream</a:t>
            </a:r>
          </a:p>
          <a:p>
            <a:pPr marL="171450">
              <a:lnSpc>
                <a:spcPts val="2610"/>
              </a:lnSpc>
            </a:pPr>
            <a:r>
              <a:rPr lang="en-US" sz="3000" baseline="0" b="0" i="0" dirty="0" spc="750">
                <a:latin typeface="Arial" pitchFamily="0" charset="1"/>
              </a:rPr>
              <a:t>•</a:t>
            </a:r>
            <a:r>
              <a:rPr lang="en-US" sz="1997" baseline="0" b="0" i="0" dirty="0" spc="0">
                <a:latin typeface="宋体" pitchFamily="0" charset="1"/>
              </a:rPr>
              <a:t>被操作的对象需要实现</a:t>
            </a:r>
            <a:r>
              <a:rPr lang="en-US" sz="1997" baseline="0" b="0" i="0" dirty="0" spc="0">
                <a:latin typeface="Arial" pitchFamily="0" charset="1"/>
              </a:rPr>
              <a:t>Serializable </a:t>
            </a:r>
            <a:r>
              <a:rPr lang="en-US" sz="1997" baseline="0" b="0" i="0" dirty="0" spc="0">
                <a:latin typeface="宋体" pitchFamily="0" charset="1"/>
              </a:rPr>
              <a:t>（标记接口</a:t>
            </a:r>
            <a:r>
              <a:rPr lang="en-US" sz="1997" baseline="0" b="0" i="0" dirty="0" spc="0">
                <a:latin typeface="Arial" pitchFamily="0" charset="1"/>
              </a:rPr>
              <a:t>);</a:t>
            </a:r>
          </a:p>
        </p:txBody>
      </p:sp>
      <p:sp>
        <p:nvSpPr>
          <p:cNvPr id="807" name="Rectangle 807"/>
          <p:cNvSpPr/>
          <p:nvPr/>
        </p:nvSpPr>
        <p:spPr>
          <a:xfrm rot="0" flipH="0" flipV="0">
            <a:off x="848113" y="5599420"/>
            <a:ext cx="4026135" cy="44297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1208">
                <a:latin typeface="Wingdings" pitchFamily="0" charset="1"/>
              </a:rPr>
              <a:t></a:t>
            </a:r>
            <a:r>
              <a:rPr lang="en-US" sz="2897" baseline="0" b="0" i="0" dirty="0" spc="0">
                <a:latin typeface="宋体" pitchFamily="0" charset="1"/>
              </a:rPr>
              <a:t>练习：文件分割程序。</a:t>
            </a:r>
          </a:p>
        </p:txBody>
      </p:sp>
      <p:sp>
        <p:nvSpPr>
          <p:cNvPr id="808" name="Rectangle 808"/>
          <p:cNvSpPr/>
          <p:nvPr/>
        </p:nvSpPr>
        <p:spPr>
          <a:xfrm rot="0" flipH="0" flipV="0">
            <a:off x="1812348" y="6017578"/>
            <a:ext cx="63436" cy="40010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latin typeface="Times New Roman" pitchFamily="0" charset="1"/>
              </a:rPr>
              <a:t>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809" name="Freeform 809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Freeform 810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11" name="Picture 104"/>
          <p:cNvPicPr>
            <a:picLocks noChangeAspect="0" noChangeArrowheads="1"/>
          </p:cNvPicPr>
          <p:nvPr/>
        </p:nvPicPr>
        <p:blipFill>
          <a:blip r:embed="rId8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812" name="Rectangle 812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813" name="Rectangle 813"/>
          <p:cNvSpPr/>
          <p:nvPr/>
        </p:nvSpPr>
        <p:spPr>
          <a:xfrm rot="0" flipH="0" flipV="0">
            <a:off x="776611" y="151519"/>
            <a:ext cx="7547427" cy="15925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lnSpc>
                <a:spcPts val="6960"/>
              </a:lnSpc>
            </a:pPr>
            <a:r>
              <a:rPr lang="en-US" sz="3300" baseline="0" b="1" i="0" dirty="0" spc="0">
                <a:solidFill>
                  <a:srgbClr val="336565"/>
                </a:solidFill>
                <a:latin typeface="Arial Black" pitchFamily="0" charset="1"/>
              </a:rPr>
              <a:t>IO</a:t>
            </a:r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包中的其他类</a:t>
            </a:r>
          </a:p>
        </p:txBody>
      </p:sp>
      <p:sp>
        <p:nvSpPr>
          <p:cNvPr id="814" name="Freeform 814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Freeform 815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Freeform 816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Freeform 817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Freeform 818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Freeform 819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Freeform 820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Freeform 821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Freeform 822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Freeform 823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Freeform 824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Freeform 825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Freeform 826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Freeform 827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Rectangle 828"/>
          <p:cNvSpPr/>
          <p:nvPr/>
        </p:nvSpPr>
        <p:spPr>
          <a:xfrm rot="0" flipH="0" flipV="0">
            <a:off x="848239" y="1977767"/>
            <a:ext cx="3799332" cy="99630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aseline="0" b="0" i="0" dirty="0" spc="907">
                <a:latin typeface="Wingdings" pitchFamily="0" charset="1"/>
              </a:rPr>
              <a:t></a:t>
            </a:r>
            <a:r>
              <a:rPr lang="en-US" sz="3402" baseline="0" b="0" i="0" dirty="0" spc="0">
                <a:latin typeface="宋体" pitchFamily="0" charset="1"/>
              </a:rPr>
              <a:t>操作基本数据类型</a:t>
            </a:r>
          </a:p>
          <a:p>
            <a:pPr marL="457200">
              <a:lnSpc>
                <a:spcPts val="3738"/>
              </a:lnSpc>
            </a:pPr>
            <a:r>
              <a:rPr lang="en-US" sz="5909" baseline="-16923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5909" baseline="-16923" b="0" i="0" dirty="0" spc="1844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2400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829" name="Rectangle 829"/>
          <p:cNvSpPr/>
          <p:nvPr/>
        </p:nvSpPr>
        <p:spPr>
          <a:xfrm rot="0" flipH="0" flipV="0">
            <a:off x="848239" y="2497320"/>
            <a:ext cx="6333060" cy="100699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742950"/>
            <a:r>
              <a:rPr lang="en-US" sz="2597" baseline="0" b="0" i="0" dirty="0" spc="0">
                <a:latin typeface="Arial" pitchFamily="0" charset="1"/>
              </a:rPr>
              <a:t>DataInputStream</a:t>
            </a:r>
            <a:r>
              <a:rPr lang="en-US" sz="2597" baseline="0" b="0" i="0" dirty="0" spc="0">
                <a:latin typeface="宋体" pitchFamily="0" charset="1"/>
              </a:rPr>
              <a:t>与</a:t>
            </a:r>
            <a:r>
              <a:rPr lang="en-US" sz="2597" baseline="0" b="0" i="0" dirty="0" spc="0">
                <a:latin typeface="Arial" pitchFamily="0" charset="1"/>
              </a:rPr>
              <a:t>DataOutputStream</a:t>
            </a:r>
          </a:p>
          <a:p>
            <a:pPr marL="0">
              <a:lnSpc>
                <a:spcPts val="4449"/>
              </a:lnSpc>
            </a:pPr>
            <a:r>
              <a:rPr lang="en-US" sz="2400" baseline="0" b="0" i="0" dirty="0" spc="907">
                <a:latin typeface="Wingdings" pitchFamily="0" charset="1"/>
              </a:rPr>
              <a:t></a:t>
            </a:r>
            <a:r>
              <a:rPr lang="en-US" sz="3402" baseline="0" b="0" i="0" dirty="0" spc="0">
                <a:latin typeface="宋体" pitchFamily="0" charset="1"/>
              </a:rPr>
              <a:t>操作字节数组</a:t>
            </a:r>
          </a:p>
        </p:txBody>
      </p:sp>
      <p:sp>
        <p:nvSpPr>
          <p:cNvPr id="830" name="Rectangle 830"/>
          <p:cNvSpPr/>
          <p:nvPr/>
        </p:nvSpPr>
        <p:spPr>
          <a:xfrm rot="0" flipH="0" flipV="0">
            <a:off x="1305439" y="3232026"/>
            <a:ext cx="621487" cy="74712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909" baseline="-16923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5909" baseline="-16923" b="0" i="0" dirty="0" spc="1844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2400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831" name="Rectangle 831"/>
          <p:cNvSpPr/>
          <p:nvPr/>
        </p:nvSpPr>
        <p:spPr>
          <a:xfrm rot="0" flipH="0" flipV="0">
            <a:off x="848239" y="3502399"/>
            <a:ext cx="7837448" cy="95827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742950"/>
            <a:r>
              <a:rPr lang="en-US" sz="2597" baseline="0" b="0" i="0" dirty="0" spc="0">
                <a:latin typeface="Arial" pitchFamily="0" charset="1"/>
              </a:rPr>
              <a:t>ByteArrayInputStream</a:t>
            </a:r>
            <a:r>
              <a:rPr lang="en-US" sz="2597" baseline="0" b="0" i="0" dirty="0" spc="0">
                <a:latin typeface="宋体" pitchFamily="0" charset="1"/>
              </a:rPr>
              <a:t>与</a:t>
            </a:r>
            <a:r>
              <a:rPr lang="en-US" sz="2597" baseline="0" b="0" i="0" dirty="0" spc="0">
                <a:latin typeface="Arial" pitchFamily="0" charset="1"/>
              </a:rPr>
              <a:t>ByteArrayOutputStream</a:t>
            </a:r>
          </a:p>
          <a:p>
            <a:pPr marL="0">
              <a:lnSpc>
                <a:spcPts val="4066"/>
              </a:lnSpc>
            </a:pPr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操作字符数组</a:t>
            </a:r>
          </a:p>
        </p:txBody>
      </p:sp>
      <p:sp>
        <p:nvSpPr>
          <p:cNvPr id="832" name="Rectangle 832"/>
          <p:cNvSpPr/>
          <p:nvPr/>
        </p:nvSpPr>
        <p:spPr>
          <a:xfrm rot="0" flipH="0" flipV="0">
            <a:off x="1305439" y="4193836"/>
            <a:ext cx="596256" cy="7423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909" baseline="-15966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5909" baseline="-15966" b="0" i="0" dirty="0" spc="1695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833" name="Rectangle 833"/>
          <p:cNvSpPr/>
          <p:nvPr/>
        </p:nvSpPr>
        <p:spPr>
          <a:xfrm rot="0" flipH="0" flipV="0">
            <a:off x="848239" y="4459470"/>
            <a:ext cx="5936827" cy="95903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742950"/>
            <a:r>
              <a:rPr lang="en-US" sz="2597" baseline="0" b="0" i="0" dirty="0" spc="0">
                <a:latin typeface="Arial" pitchFamily="0" charset="1"/>
              </a:rPr>
              <a:t>CharArrayReader</a:t>
            </a:r>
            <a:r>
              <a:rPr lang="en-US" sz="2597" baseline="0" b="0" i="0" dirty="0" spc="0">
                <a:latin typeface="宋体" pitchFamily="0" charset="1"/>
              </a:rPr>
              <a:t>与</a:t>
            </a:r>
            <a:r>
              <a:rPr lang="en-US" sz="2597" baseline="0" b="0" i="0" dirty="0" spc="0">
                <a:latin typeface="Arial" pitchFamily="0" charset="1"/>
              </a:rPr>
              <a:t>CharArrayWrite</a:t>
            </a:r>
          </a:p>
          <a:p>
            <a:pPr marL="0">
              <a:lnSpc>
                <a:spcPts val="4072"/>
              </a:lnSpc>
            </a:pPr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操作字符串</a:t>
            </a:r>
          </a:p>
        </p:txBody>
      </p:sp>
      <p:sp>
        <p:nvSpPr>
          <p:cNvPr id="834" name="Rectangle 834"/>
          <p:cNvSpPr/>
          <p:nvPr/>
        </p:nvSpPr>
        <p:spPr>
          <a:xfrm rot="0" flipH="0" flipV="0">
            <a:off x="1305439" y="5151670"/>
            <a:ext cx="596256" cy="7423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909" baseline="-15966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5909" baseline="-15966" b="0" i="0" dirty="0" spc="1695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835" name="Rectangle 835"/>
          <p:cNvSpPr/>
          <p:nvPr/>
        </p:nvSpPr>
        <p:spPr>
          <a:xfrm rot="0" flipH="0" flipV="0">
            <a:off x="1591189" y="5417305"/>
            <a:ext cx="4205986" cy="44186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597" baseline="0" b="0" i="0" dirty="0" spc="0">
                <a:latin typeface="Arial" pitchFamily="0" charset="1"/>
              </a:rPr>
              <a:t>StringReader </a:t>
            </a:r>
            <a:r>
              <a:rPr lang="en-US" sz="2597" baseline="0" b="0" i="0" dirty="0" spc="724">
                <a:latin typeface="宋体" pitchFamily="0" charset="1"/>
              </a:rPr>
              <a:t>与</a:t>
            </a:r>
            <a:r>
              <a:rPr lang="en-US" sz="2597" baseline="0" b="0" i="0" dirty="0" spc="0">
                <a:latin typeface="Arial" pitchFamily="0" charset="1"/>
              </a:rPr>
              <a:t>StringWriter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836" name="Freeform 836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Freeform 837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38" name="Picture 104"/>
          <p:cNvPicPr>
            <a:picLocks noChangeAspect="0" noChangeArrowheads="1"/>
          </p:cNvPicPr>
          <p:nvPr/>
        </p:nvPicPr>
        <p:blipFill>
          <a:blip r:embed="rId8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839" name="Rectangle 839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840" name="Rectangle 840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841" name="Freeform 841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Freeform 842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Freeform 843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Freeform 844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Freeform 845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Freeform 846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Freeform 847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Freeform 848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Freeform 849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Freeform 850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Freeform 851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Freeform 852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Freeform 853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Freeform 854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Rectangle 855"/>
          <p:cNvSpPr/>
          <p:nvPr/>
        </p:nvSpPr>
        <p:spPr>
          <a:xfrm rot="0" flipH="0" flipV="0">
            <a:off x="776611" y="1180760"/>
            <a:ext cx="1776983" cy="53256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497" baseline="0" b="0" i="0" dirty="0" spc="0">
                <a:solidFill>
                  <a:srgbClr val="336565"/>
                </a:solidFill>
                <a:latin typeface="宋体" pitchFamily="0" charset="1"/>
              </a:rPr>
              <a:t>字符编码</a:t>
            </a:r>
          </a:p>
        </p:txBody>
      </p:sp>
      <p:sp>
        <p:nvSpPr>
          <p:cNvPr id="856" name="Rectangle 856"/>
          <p:cNvSpPr/>
          <p:nvPr/>
        </p:nvSpPr>
        <p:spPr>
          <a:xfrm rot="0" flipH="0" flipV="0">
            <a:off x="848239" y="2022679"/>
            <a:ext cx="6252210" cy="4758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字符流的出现为了方便操作字符。</a:t>
            </a:r>
          </a:p>
        </p:txBody>
      </p:sp>
      <p:sp>
        <p:nvSpPr>
          <p:cNvPr id="857" name="Rectangle 857"/>
          <p:cNvSpPr/>
          <p:nvPr/>
        </p:nvSpPr>
        <p:spPr>
          <a:xfrm rot="0" flipH="0" flipV="0">
            <a:off x="1831782" y="2435379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858" name="Rectangle 858"/>
          <p:cNvSpPr/>
          <p:nvPr/>
        </p:nvSpPr>
        <p:spPr>
          <a:xfrm rot="0" flipH="0" flipV="0">
            <a:off x="848239" y="2591131"/>
            <a:ext cx="5464302" cy="4758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更重要是的加入了编码转换。</a:t>
            </a:r>
          </a:p>
        </p:txBody>
      </p:sp>
      <p:sp>
        <p:nvSpPr>
          <p:cNvPr id="859" name="Rectangle 859"/>
          <p:cNvSpPr/>
          <p:nvPr/>
        </p:nvSpPr>
        <p:spPr>
          <a:xfrm rot="0" flipH="0" flipV="0">
            <a:off x="1831782" y="3003831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860" name="Rectangle 860"/>
          <p:cNvSpPr/>
          <p:nvPr/>
        </p:nvSpPr>
        <p:spPr>
          <a:xfrm rot="0" flipH="0" flipV="0">
            <a:off x="848239" y="3158821"/>
            <a:ext cx="4676394" cy="99025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通过子类转换流来完成。</a:t>
            </a:r>
          </a:p>
          <a:p>
            <a:pPr marL="457200">
              <a:lnSpc>
                <a:spcPts val="4050"/>
              </a:lnSpc>
            </a:pPr>
            <a:r>
              <a:rPr lang="en-US" sz="5909" baseline="-23812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5909" baseline="-23812" b="0" i="0" dirty="0" spc="1695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861" name="Rectangle 861"/>
          <p:cNvSpPr/>
          <p:nvPr/>
        </p:nvSpPr>
        <p:spPr>
          <a:xfrm rot="0" flipH="0" flipV="0">
            <a:off x="1305439" y="3672324"/>
            <a:ext cx="3224908" cy="95300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285750"/>
            <a:r>
              <a:rPr lang="en-US" sz="2597" baseline="0" b="0" i="0" dirty="0" spc="0">
                <a:latin typeface="Arial" pitchFamily="0" charset="1"/>
              </a:rPr>
              <a:t>InputStreamReader</a:t>
            </a:r>
          </a:p>
          <a:p>
            <a:pPr marL="0">
              <a:lnSpc>
                <a:spcPts val="4024"/>
              </a:lnSpc>
            </a:pPr>
            <a:r>
              <a:rPr lang="en-US" sz="39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3900" baseline="0" b="0" i="0" dirty="0" spc="-199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2597" baseline="0" b="0" i="0" dirty="0" spc="0">
                <a:latin typeface="Arial" pitchFamily="0" charset="1"/>
              </a:rPr>
              <a:t>OutputStreamWriter</a:t>
            </a:r>
          </a:p>
        </p:txBody>
      </p:sp>
      <p:sp>
        <p:nvSpPr>
          <p:cNvPr id="862" name="Rectangle 862"/>
          <p:cNvSpPr/>
          <p:nvPr/>
        </p:nvSpPr>
        <p:spPr>
          <a:xfrm rot="0" flipH="0" flipV="0">
            <a:off x="848239" y="4679773"/>
            <a:ext cx="7434071" cy="4758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在两个对象进行构造的时候可以加入字符</a:t>
            </a:r>
          </a:p>
        </p:txBody>
      </p:sp>
      <p:sp>
        <p:nvSpPr>
          <p:cNvPr id="863" name="Rectangle 863"/>
          <p:cNvSpPr/>
          <p:nvPr/>
        </p:nvSpPr>
        <p:spPr>
          <a:xfrm rot="0" flipH="0" flipV="0">
            <a:off x="1191139" y="4947335"/>
            <a:ext cx="7964174" cy="67784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865685" algn="l"/>
              </a:tabLst>
            </a:pPr>
            <a:r>
              <a:rPr lang="en-US" sz="4700" baseline="-31082" b="0" i="0" dirty="0" spc="0">
                <a:latin typeface="宋体" pitchFamily="0" charset="1"/>
              </a:rPr>
              <a:t>集。	</a:t>
            </a:r>
            <a:r>
              <a:rPr lang="en-US" sz="3102" baseline="0" b="0" i="0" dirty="0" spc="0">
                <a:latin typeface="Times New Roman" pitchFamily="0" charset="1"/>
              </a:rPr>
              <a:t>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864" name="Freeform 864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Freeform 865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66" name="Picture 104"/>
          <p:cNvPicPr>
            <a:picLocks noChangeAspect="0" noChangeArrowheads="1"/>
          </p:cNvPicPr>
          <p:nvPr/>
        </p:nvPicPr>
        <p:blipFill>
          <a:blip r:embed="rId8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867" name="Rectangle 867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868" name="Rectangle 868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869" name="Freeform 869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Freeform 870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Freeform 871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Freeform 872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Freeform 873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Freeform 874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Freeform 875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Freeform 876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Freeform 877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Freeform 878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Freeform 879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Freeform 880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Freeform 881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Freeform 882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Rectangle 883"/>
          <p:cNvSpPr/>
          <p:nvPr/>
        </p:nvSpPr>
        <p:spPr>
          <a:xfrm rot="0" flipH="0" flipV="0">
            <a:off x="776611" y="1211956"/>
            <a:ext cx="7505700" cy="128656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编码表的由来</a:t>
            </a:r>
          </a:p>
          <a:p>
            <a:pPr marL="71627">
              <a:lnSpc>
                <a:spcPts val="6174"/>
              </a:lnSpc>
            </a:pPr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计算机只能识别二进制数据，早期由来是</a:t>
            </a:r>
          </a:p>
        </p:txBody>
      </p:sp>
      <p:sp>
        <p:nvSpPr>
          <p:cNvPr id="884" name="Rectangle 884"/>
          <p:cNvSpPr/>
          <p:nvPr/>
        </p:nvSpPr>
        <p:spPr>
          <a:xfrm rot="0" flipH="0" flipV="0">
            <a:off x="1831782" y="2290241"/>
            <a:ext cx="7323531" cy="62111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225042" algn="l"/>
              </a:tabLst>
            </a:pPr>
            <a:r>
              <a:rPr lang="en-US" sz="2202" baseline="0" b="0" i="0" dirty="0" spc="0">
                <a:latin typeface="Times New Roman" pitchFamily="0" charset="1"/>
              </a:rPr>
              <a:t> 	</a:t>
            </a:r>
            <a:r>
              <a:rPr lang="en-US" sz="31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885" name="Rectangle 885"/>
          <p:cNvSpPr/>
          <p:nvPr/>
        </p:nvSpPr>
        <p:spPr>
          <a:xfrm rot="0" flipH="0" flipV="0">
            <a:off x="848239" y="2495818"/>
            <a:ext cx="7434071" cy="10435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342900"/>
            <a:r>
              <a:rPr lang="en-US" sz="3102" baseline="0" b="0" i="0" dirty="0" spc="0">
                <a:latin typeface="宋体" pitchFamily="0" charset="1"/>
              </a:rPr>
              <a:t>电信号。</a:t>
            </a:r>
          </a:p>
          <a:p>
            <a:pPr marL="0">
              <a:lnSpc>
                <a:spcPts val="4498"/>
              </a:lnSpc>
            </a:pPr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为了方便应用计算机，让它可以识别各个</a:t>
            </a:r>
          </a:p>
        </p:txBody>
      </p:sp>
      <p:sp>
        <p:nvSpPr>
          <p:cNvPr id="886" name="Rectangle 886"/>
          <p:cNvSpPr/>
          <p:nvPr/>
        </p:nvSpPr>
        <p:spPr>
          <a:xfrm rot="0" flipH="0" flipV="0">
            <a:off x="1831782" y="3331133"/>
            <a:ext cx="7323531" cy="62111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225042" algn="l"/>
              </a:tabLst>
            </a:pPr>
            <a:r>
              <a:rPr lang="en-US" sz="2202" baseline="0" b="0" i="0" dirty="0" spc="0">
                <a:latin typeface="Times New Roman" pitchFamily="0" charset="1"/>
              </a:rPr>
              <a:t> 	</a:t>
            </a:r>
            <a:r>
              <a:rPr lang="en-US" sz="31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887" name="Rectangle 887"/>
          <p:cNvSpPr/>
          <p:nvPr/>
        </p:nvSpPr>
        <p:spPr>
          <a:xfrm rot="0" flipH="0" flipV="0">
            <a:off x="848239" y="3536710"/>
            <a:ext cx="7434071" cy="10443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342900"/>
            <a:r>
              <a:rPr lang="en-US" sz="3102" baseline="0" b="0" i="0" dirty="0" spc="0">
                <a:latin typeface="宋体" pitchFamily="0" charset="1"/>
              </a:rPr>
              <a:t>国家的文字。</a:t>
            </a:r>
          </a:p>
          <a:p>
            <a:pPr marL="0">
              <a:lnSpc>
                <a:spcPts val="4504"/>
              </a:lnSpc>
            </a:pPr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就将各个国家的文字用数字来表示，并一</a:t>
            </a:r>
          </a:p>
        </p:txBody>
      </p:sp>
      <p:sp>
        <p:nvSpPr>
          <p:cNvPr id="888" name="Rectangle 888"/>
          <p:cNvSpPr/>
          <p:nvPr/>
        </p:nvSpPr>
        <p:spPr>
          <a:xfrm rot="0" flipH="0" flipV="0">
            <a:off x="1831782" y="4372787"/>
            <a:ext cx="7323531" cy="62111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225042" algn="l"/>
              </a:tabLst>
            </a:pPr>
            <a:r>
              <a:rPr lang="en-US" sz="2202" baseline="0" b="0" i="0" dirty="0" spc="0">
                <a:latin typeface="Times New Roman" pitchFamily="0" charset="1"/>
              </a:rPr>
              <a:t> 	</a:t>
            </a:r>
            <a:r>
              <a:rPr lang="en-US" sz="31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889" name="Rectangle 889"/>
          <p:cNvSpPr/>
          <p:nvPr/>
        </p:nvSpPr>
        <p:spPr>
          <a:xfrm rot="0" flipH="0" flipV="0">
            <a:off x="848239" y="4578364"/>
            <a:ext cx="4282440" cy="10443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342900"/>
            <a:r>
              <a:rPr lang="en-US" sz="3102" baseline="0" b="0" i="0" dirty="0" spc="0">
                <a:latin typeface="宋体" pitchFamily="0" charset="1"/>
              </a:rPr>
              <a:t>一对应，形成一张表。</a:t>
            </a:r>
          </a:p>
          <a:p>
            <a:pPr marL="0">
              <a:lnSpc>
                <a:spcPts val="4504"/>
              </a:lnSpc>
            </a:pPr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这就是编码表。</a:t>
            </a:r>
          </a:p>
        </p:txBody>
      </p:sp>
      <p:sp>
        <p:nvSpPr>
          <p:cNvPr id="890" name="Rectangle 890"/>
          <p:cNvSpPr/>
          <p:nvPr/>
        </p:nvSpPr>
        <p:spPr>
          <a:xfrm rot="0" flipH="0" flipV="0">
            <a:off x="1831782" y="5559579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891" name="Freeform 891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Freeform 892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93" name="Picture 104"/>
          <p:cNvPicPr>
            <a:picLocks noChangeAspect="0" noChangeArrowheads="1"/>
          </p:cNvPicPr>
          <p:nvPr/>
        </p:nvPicPr>
        <p:blipFill>
          <a:blip r:embed="rId89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894" name="Rectangle 894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895" name="Rectangle 895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896" name="Freeform 896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Freeform 897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Freeform 898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Freeform 899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Freeform 900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Freeform 901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Freeform 902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Freeform 903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4" name="Freeform 904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5" name="Freeform 905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6" name="Freeform 906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7" name="Freeform 907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8" name="Freeform 908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9" name="Freeform 909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0" name="Rectangle 910"/>
          <p:cNvSpPr/>
          <p:nvPr/>
        </p:nvSpPr>
        <p:spPr>
          <a:xfrm rot="0" flipH="0" flipV="0">
            <a:off x="776611" y="1211956"/>
            <a:ext cx="2514600" cy="5024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常见的编码表</a:t>
            </a:r>
          </a:p>
        </p:txBody>
      </p:sp>
      <p:sp>
        <p:nvSpPr>
          <p:cNvPr id="911" name="Rectangle 911"/>
          <p:cNvSpPr/>
          <p:nvPr/>
        </p:nvSpPr>
        <p:spPr>
          <a:xfrm rot="0" flipH="0" flipV="0">
            <a:off x="848239" y="1962748"/>
            <a:ext cx="4143677" cy="73498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500" baseline="0" b="0" i="0" dirty="0" spc="1579">
                <a:latin typeface="Wingdings" pitchFamily="0" charset="1"/>
              </a:rPr>
              <a:t></a:t>
            </a:r>
            <a:r>
              <a:rPr lang="en-US" sz="2202" baseline="0" b="0" i="0" dirty="0" spc="0">
                <a:latin typeface="Arial" pitchFamily="0" charset="1"/>
              </a:rPr>
              <a:t>ASCII</a:t>
            </a:r>
            <a:r>
              <a:rPr lang="en-US" sz="2202" baseline="0" b="0" i="0" dirty="0" spc="0">
                <a:latin typeface="宋体" pitchFamily="0" charset="1"/>
              </a:rPr>
              <a:t>：美国标准信息交换码。</a:t>
            </a:r>
          </a:p>
          <a:p>
            <a:pPr marL="457200">
              <a:lnSpc>
                <a:spcPts val="2838"/>
              </a:lnSpc>
              <a:tabLst>
                <a:tab pos="917067" algn="l"/>
              </a:tabLst>
            </a:pPr>
            <a:r>
              <a:rPr lang="en-US" sz="4545" baseline="3050" b="0" i="0" dirty="0" spc="0">
                <a:solidFill>
                  <a:srgbClr val="97CDCC"/>
                </a:solidFill>
                <a:latin typeface="Arial" pitchFamily="0" charset="1"/>
              </a:rPr>
              <a:t>• 	</a:t>
            </a:r>
            <a:r>
              <a:rPr lang="en-US" sz="1500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912" name="Rectangle 912"/>
          <p:cNvSpPr/>
          <p:nvPr/>
        </p:nvSpPr>
        <p:spPr>
          <a:xfrm rot="0" flipH="0" flipV="0">
            <a:off x="848239" y="2331067"/>
            <a:ext cx="4489357" cy="70951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742950"/>
            <a:r>
              <a:rPr lang="en-US" sz="1997" baseline="0" b="0" i="0" dirty="0" spc="0">
                <a:latin typeface="宋体" pitchFamily="0" charset="1"/>
              </a:rPr>
              <a:t>用一个字节的</a:t>
            </a:r>
            <a:r>
              <a:rPr lang="en-US" sz="1997" baseline="0" b="0" i="0" dirty="0" spc="0">
                <a:latin typeface="Arial" pitchFamily="0" charset="1"/>
              </a:rPr>
              <a:t>7</a:t>
            </a:r>
            <a:r>
              <a:rPr lang="en-US" sz="1997" baseline="0" b="0" i="0" dirty="0" spc="0">
                <a:latin typeface="宋体" pitchFamily="0" charset="1"/>
              </a:rPr>
              <a:t>位可以表示。</a:t>
            </a:r>
          </a:p>
          <a:p>
            <a:pPr marL="0">
              <a:lnSpc>
                <a:spcPts val="2911"/>
              </a:lnSpc>
            </a:pPr>
            <a:r>
              <a:rPr lang="en-US" sz="1500" baseline="0" b="0" i="0" dirty="0" spc="1579">
                <a:latin typeface="Wingdings" pitchFamily="0" charset="1"/>
              </a:rPr>
              <a:t></a:t>
            </a:r>
            <a:r>
              <a:rPr lang="en-US" sz="2202" baseline="0" b="0" i="0" dirty="0" spc="0">
                <a:latin typeface="Arial" pitchFamily="0" charset="1"/>
              </a:rPr>
              <a:t>ISO8859-1</a:t>
            </a:r>
            <a:r>
              <a:rPr lang="en-US" sz="2202" baseline="0" b="0" i="0" dirty="0" spc="0">
                <a:latin typeface="宋体" pitchFamily="0" charset="1"/>
              </a:rPr>
              <a:t>：拉丁码表。欧洲码表</a:t>
            </a:r>
          </a:p>
        </p:txBody>
      </p:sp>
      <p:sp>
        <p:nvSpPr>
          <p:cNvPr id="913" name="Rectangle 913"/>
          <p:cNvSpPr/>
          <p:nvPr/>
        </p:nvSpPr>
        <p:spPr>
          <a:xfrm rot="0" flipH="0" flipV="0">
            <a:off x="1305439" y="2902446"/>
            <a:ext cx="507492" cy="49861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459867" algn="l"/>
              </a:tabLst>
            </a:pPr>
            <a:r>
              <a:rPr lang="en-US" sz="4545" baseline="3050" b="0" i="0" dirty="0" spc="0">
                <a:solidFill>
                  <a:srgbClr val="97CDCC"/>
                </a:solidFill>
                <a:latin typeface="Arial" pitchFamily="0" charset="1"/>
              </a:rPr>
              <a:t>• 	</a:t>
            </a:r>
            <a:r>
              <a:rPr lang="en-US" sz="1500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914" name="Rectangle 914"/>
          <p:cNvSpPr/>
          <p:nvPr/>
        </p:nvSpPr>
        <p:spPr>
          <a:xfrm rot="0" flipH="0" flipV="0">
            <a:off x="848239" y="3034393"/>
            <a:ext cx="4161966" cy="70951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742950"/>
            <a:r>
              <a:rPr lang="en-US" sz="1997" baseline="0" b="0" i="0" dirty="0" spc="0">
                <a:latin typeface="宋体" pitchFamily="0" charset="1"/>
              </a:rPr>
              <a:t>用一个字节的</a:t>
            </a:r>
            <a:r>
              <a:rPr lang="en-US" sz="1997" baseline="0" b="0" i="0" dirty="0" spc="0">
                <a:latin typeface="Arial" pitchFamily="0" charset="1"/>
              </a:rPr>
              <a:t>8</a:t>
            </a:r>
            <a:r>
              <a:rPr lang="en-US" sz="1997" baseline="0" b="0" i="0" dirty="0" spc="0">
                <a:latin typeface="宋体" pitchFamily="0" charset="1"/>
              </a:rPr>
              <a:t>位表示。</a:t>
            </a:r>
          </a:p>
          <a:p>
            <a:pPr marL="0">
              <a:lnSpc>
                <a:spcPts val="2911"/>
              </a:lnSpc>
            </a:pPr>
            <a:r>
              <a:rPr lang="en-US" sz="1500" baseline="0" b="0" i="0" dirty="0" spc="1579">
                <a:latin typeface="Wingdings" pitchFamily="0" charset="1"/>
              </a:rPr>
              <a:t></a:t>
            </a:r>
            <a:r>
              <a:rPr lang="en-US" sz="2202" baseline="0" b="0" i="0" dirty="0" spc="0">
                <a:latin typeface="Arial" pitchFamily="0" charset="1"/>
              </a:rPr>
              <a:t>GB2312</a:t>
            </a:r>
            <a:r>
              <a:rPr lang="en-US" sz="2202" baseline="0" b="0" i="0" dirty="0" spc="0">
                <a:latin typeface="宋体" pitchFamily="0" charset="1"/>
              </a:rPr>
              <a:t>：中国的中文编码表。</a:t>
            </a:r>
          </a:p>
        </p:txBody>
      </p:sp>
      <p:sp>
        <p:nvSpPr>
          <p:cNvPr id="915" name="Rectangle 915"/>
          <p:cNvSpPr/>
          <p:nvPr/>
        </p:nvSpPr>
        <p:spPr>
          <a:xfrm rot="0" flipH="0" flipV="0">
            <a:off x="848239" y="3720110"/>
            <a:ext cx="7355280" cy="39184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72" baseline="-9099" b="0" i="0" dirty="0" spc="1579">
                <a:latin typeface="Wingdings" pitchFamily="0" charset="1"/>
              </a:rPr>
              <a:t></a:t>
            </a:r>
            <a:r>
              <a:rPr lang="en-US" sz="3336" baseline="-6198" b="0" i="0" dirty="0" spc="0">
                <a:latin typeface="Arial" pitchFamily="0" charset="1"/>
              </a:rPr>
              <a:t>GB</a:t>
            </a:r>
            <a:r>
              <a:rPr lang="en-US" sz="3336" baseline="-6198" b="0" i="0" dirty="0" spc="-122">
                <a:latin typeface="Arial" pitchFamily="0" charset="1"/>
              </a:rPr>
              <a:t>K</a:t>
            </a:r>
            <a:r>
              <a:rPr lang="en-US" sz="1500" baseline="0" b="0" i="0" dirty="0" spc="-258">
                <a:latin typeface="Times New Roman" pitchFamily="0" charset="1"/>
              </a:rPr>
              <a:t> </a:t>
            </a:r>
            <a:r>
              <a:rPr lang="en-US" sz="3336" baseline="-6198" b="0" i="0" dirty="0" spc="0">
                <a:latin typeface="宋体" pitchFamily="0" charset="1"/>
              </a:rPr>
              <a:t>：中国的中文编码表升级，融合了更多的中文文字符</a:t>
            </a:r>
          </a:p>
        </p:txBody>
      </p:sp>
      <p:sp>
        <p:nvSpPr>
          <p:cNvPr id="916" name="Rectangle 916"/>
          <p:cNvSpPr/>
          <p:nvPr/>
        </p:nvSpPr>
        <p:spPr>
          <a:xfrm rot="0" flipH="0" flipV="0">
            <a:off x="1191139" y="4048557"/>
            <a:ext cx="7856599" cy="4409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786685" algn="l"/>
              </a:tabLst>
            </a:pPr>
            <a:r>
              <a:rPr lang="en-US" sz="3336" baseline="12308" b="0" i="0" dirty="0" spc="0">
                <a:latin typeface="宋体" pitchFamily="0" charset="1"/>
              </a:rPr>
              <a:t>号</a:t>
            </a:r>
            <a:r>
              <a:rPr lang="en-US" sz="3336" baseline="12308" b="0" i="0" dirty="0" spc="117">
                <a:latin typeface="宋体" pitchFamily="0" charset="1"/>
              </a:rPr>
              <a:t>。</a:t>
            </a:r>
            <a:r>
              <a:rPr lang="en-US" sz="1500" baseline="0" b="0" i="0" dirty="0" spc="0">
                <a:latin typeface="Times New Roman" pitchFamily="0" charset="1"/>
              </a:rPr>
              <a:t> 	</a:t>
            </a:r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917" name="Rectangle 917"/>
          <p:cNvSpPr/>
          <p:nvPr/>
        </p:nvSpPr>
        <p:spPr>
          <a:xfrm rot="0" flipH="0" flipV="0">
            <a:off x="848239" y="4407244"/>
            <a:ext cx="5559174" cy="73574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500" baseline="0" b="0" i="0" dirty="0" spc="1579">
                <a:latin typeface="Wingdings" pitchFamily="0" charset="1"/>
              </a:rPr>
              <a:t></a:t>
            </a:r>
            <a:r>
              <a:rPr lang="en-US" sz="2202" baseline="0" b="0" i="0" dirty="0" spc="0">
                <a:latin typeface="Arial" pitchFamily="0" charset="1"/>
              </a:rPr>
              <a:t>Unicode</a:t>
            </a:r>
            <a:r>
              <a:rPr lang="en-US" sz="2202" baseline="0" b="0" i="0" dirty="0" spc="0">
                <a:latin typeface="宋体" pitchFamily="0" charset="1"/>
              </a:rPr>
              <a:t>：国际标准码，融合了多种文字。</a:t>
            </a:r>
          </a:p>
          <a:p>
            <a:pPr marL="457200">
              <a:lnSpc>
                <a:spcPts val="2844"/>
              </a:lnSpc>
              <a:tabLst>
                <a:tab pos="917067" algn="l"/>
              </a:tabLst>
            </a:pPr>
            <a:r>
              <a:rPr lang="en-US" sz="4545" baseline="2850" b="0" i="0" dirty="0" spc="0">
                <a:solidFill>
                  <a:srgbClr val="97CDCC"/>
                </a:solidFill>
                <a:latin typeface="Arial" pitchFamily="0" charset="1"/>
              </a:rPr>
              <a:t>• 	</a:t>
            </a:r>
            <a:r>
              <a:rPr lang="en-US" sz="1500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918" name="Rectangle 918"/>
          <p:cNvSpPr/>
          <p:nvPr/>
        </p:nvSpPr>
        <p:spPr>
          <a:xfrm rot="0" flipH="0" flipV="0">
            <a:off x="848239" y="4776325"/>
            <a:ext cx="7318600" cy="70875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742950"/>
            <a:r>
              <a:rPr lang="en-US" sz="1997" baseline="0" b="0" i="0" dirty="0" spc="0">
                <a:latin typeface="宋体" pitchFamily="0" charset="1"/>
              </a:rPr>
              <a:t>所有文字都用两个字节来表示</a:t>
            </a:r>
            <a:r>
              <a:rPr lang="en-US" sz="1997" baseline="0" b="0" i="0" dirty="0" spc="0">
                <a:latin typeface="Arial" pitchFamily="0" charset="1"/>
              </a:rPr>
              <a:t>,Java</a:t>
            </a:r>
            <a:r>
              <a:rPr lang="en-US" sz="1997" baseline="0" b="0" i="0" dirty="0" spc="0">
                <a:latin typeface="宋体" pitchFamily="0" charset="1"/>
              </a:rPr>
              <a:t>语言使用的就是</a:t>
            </a:r>
            <a:r>
              <a:rPr lang="en-US" sz="1997" baseline="0" b="0" i="0" dirty="0" spc="0">
                <a:latin typeface="Arial" pitchFamily="0" charset="1"/>
              </a:rPr>
              <a:t>unicode</a:t>
            </a:r>
          </a:p>
          <a:p>
            <a:pPr marL="0">
              <a:lnSpc>
                <a:spcPts val="2905"/>
              </a:lnSpc>
            </a:pPr>
            <a:r>
              <a:rPr lang="en-US" sz="1500" baseline="0" b="0" i="0" dirty="0" spc="1579">
                <a:latin typeface="Wingdings" pitchFamily="0" charset="1"/>
              </a:rPr>
              <a:t></a:t>
            </a:r>
            <a:r>
              <a:rPr lang="en-US" sz="2202" baseline="0" b="0" i="0" dirty="0" spc="0">
                <a:latin typeface="Arial" pitchFamily="0" charset="1"/>
              </a:rPr>
              <a:t>UTF-8</a:t>
            </a:r>
            <a:r>
              <a:rPr lang="en-US" sz="2202" baseline="0" b="0" i="0" dirty="0" spc="0">
                <a:latin typeface="宋体" pitchFamily="0" charset="1"/>
              </a:rPr>
              <a:t>：最多用三个字节来表示一个字符。</a:t>
            </a:r>
          </a:p>
        </p:txBody>
      </p:sp>
      <p:sp>
        <p:nvSpPr>
          <p:cNvPr id="919" name="Rectangle 919"/>
          <p:cNvSpPr/>
          <p:nvPr/>
        </p:nvSpPr>
        <p:spPr>
          <a:xfrm rot="0" flipH="0" flipV="0">
            <a:off x="848239" y="5461280"/>
            <a:ext cx="964692" cy="39184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72" baseline="-9099" b="0" i="0" dirty="0" spc="1579">
                <a:latin typeface="Wingdings" pitchFamily="0" charset="1"/>
              </a:rPr>
              <a:t></a:t>
            </a:r>
            <a:r>
              <a:rPr lang="en-US" sz="3336" baseline="-6198" b="0" i="0" dirty="0" spc="0">
                <a:latin typeface="Arial" pitchFamily="0" charset="1"/>
              </a:rPr>
              <a:t>.....</a:t>
            </a:r>
            <a:r>
              <a:rPr lang="en-US" sz="3336" baseline="-6198" b="0" i="0" dirty="0" spc="846">
                <a:latin typeface="Arial" pitchFamily="0" charset="1"/>
              </a:rPr>
              <a:t>.</a:t>
            </a:r>
            <a:r>
              <a:rPr lang="en-US" sz="1500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920" name="Rectangle 920"/>
          <p:cNvSpPr/>
          <p:nvPr/>
        </p:nvSpPr>
        <p:spPr>
          <a:xfrm rot="0" flipH="0" flipV="0">
            <a:off x="1765306" y="5902935"/>
            <a:ext cx="47625" cy="30037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500" baseline="0" b="0" i="0" dirty="0" spc="0">
                <a:latin typeface="Times New Roman" pitchFamily="0" charset="1"/>
              </a:rPr>
              <a:t>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921" name="Freeform 921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2" name="Freeform 922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23" name="Picture 104"/>
          <p:cNvPicPr>
            <a:picLocks noChangeAspect="0" noChangeArrowheads="1"/>
          </p:cNvPicPr>
          <p:nvPr/>
        </p:nvPicPr>
        <p:blipFill>
          <a:blip r:embed="rId9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924" name="Rectangle 924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925" name="Rectangle 925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926" name="Freeform 926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7" name="Freeform 927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8" name="Freeform 928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9" name="Freeform 929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30" name="Freeform 930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31" name="Freeform 931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32" name="Freeform 932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33" name="Freeform 933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34" name="Freeform 934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35" name="Freeform 935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36" name="Freeform 936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37" name="Freeform 937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38" name="Freeform 938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39" name="Freeform 939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40" name="Rectangle 940"/>
          <p:cNvSpPr/>
          <p:nvPr/>
        </p:nvSpPr>
        <p:spPr>
          <a:xfrm rot="0" flipH="0" flipV="0">
            <a:off x="776611" y="1211956"/>
            <a:ext cx="6323838" cy="128656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转换流的编码应用</a:t>
            </a:r>
          </a:p>
          <a:p>
            <a:pPr marL="71627">
              <a:lnSpc>
                <a:spcPts val="6174"/>
              </a:lnSpc>
            </a:pPr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可以将字符以指定编码格式存储。</a:t>
            </a:r>
          </a:p>
        </p:txBody>
      </p:sp>
      <p:sp>
        <p:nvSpPr>
          <p:cNvPr id="941" name="Rectangle 941"/>
          <p:cNvSpPr/>
          <p:nvPr/>
        </p:nvSpPr>
        <p:spPr>
          <a:xfrm rot="0" flipH="0" flipV="0">
            <a:off x="1831782" y="2435379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942" name="Rectangle 942"/>
          <p:cNvSpPr/>
          <p:nvPr/>
        </p:nvSpPr>
        <p:spPr>
          <a:xfrm rot="0" flipH="0" flipV="0">
            <a:off x="848239" y="2591131"/>
            <a:ext cx="7040118" cy="4758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可以对文本数据指定编码格式来解读。</a:t>
            </a:r>
          </a:p>
        </p:txBody>
      </p:sp>
      <p:sp>
        <p:nvSpPr>
          <p:cNvPr id="943" name="Rectangle 943"/>
          <p:cNvSpPr/>
          <p:nvPr/>
        </p:nvSpPr>
        <p:spPr>
          <a:xfrm rot="0" flipH="0" flipV="0">
            <a:off x="1831782" y="3003831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944" name="Rectangle 944"/>
          <p:cNvSpPr/>
          <p:nvPr/>
        </p:nvSpPr>
        <p:spPr>
          <a:xfrm rot="0" flipH="0" flipV="0">
            <a:off x="848239" y="3158821"/>
            <a:ext cx="6646164" cy="4758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指定编码表的动作由构造函数完成。</a:t>
            </a:r>
          </a:p>
        </p:txBody>
      </p:sp>
      <p:sp>
        <p:nvSpPr>
          <p:cNvPr id="945" name="Rectangle 945"/>
          <p:cNvSpPr/>
          <p:nvPr/>
        </p:nvSpPr>
        <p:spPr>
          <a:xfrm rot="0" flipH="0" flipV="0">
            <a:off x="1831782" y="3571521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946" name="Freeform 946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47" name="Freeform 947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48" name="Picture 104"/>
          <p:cNvPicPr>
            <a:picLocks noChangeAspect="0" noChangeArrowheads="1"/>
          </p:cNvPicPr>
          <p:nvPr/>
        </p:nvPicPr>
        <p:blipFill>
          <a:blip r:embed="rId9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949" name="Rectangle 949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950" name="Rectangle 950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951" name="Freeform 951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2" name="Freeform 952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3" name="Freeform 953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4" name="Freeform 954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5" name="Freeform 955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6" name="Freeform 956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7" name="Freeform 957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8" name="Freeform 958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9" name="Freeform 959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60" name="Freeform 960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61" name="Freeform 961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62" name="Freeform 962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63" name="Freeform 963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64" name="Freeform 964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65" name="Rectangle 965"/>
          <p:cNvSpPr/>
          <p:nvPr/>
        </p:nvSpPr>
        <p:spPr>
          <a:xfrm rot="0" flipH="0" flipV="0">
            <a:off x="776611" y="1211956"/>
            <a:ext cx="4739749" cy="128847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字符编码</a:t>
            </a:r>
          </a:p>
          <a:p>
            <a:pPr marL="71627">
              <a:lnSpc>
                <a:spcPts val="6189"/>
              </a:lnSpc>
            </a:pPr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编码：字符串</a:t>
            </a:r>
            <a:r>
              <a:rPr lang="en-US" sz="3102" baseline="0" b="0" i="0" dirty="0" spc="0">
                <a:latin typeface="Wingdings" pitchFamily="0" charset="1"/>
              </a:rPr>
              <a:t></a:t>
            </a:r>
            <a:r>
              <a:rPr lang="en-US" sz="3102" baseline="0" b="0" i="0" dirty="0" spc="0">
                <a:latin typeface="宋体" pitchFamily="0" charset="1"/>
              </a:rPr>
              <a:t>字节数组</a:t>
            </a:r>
          </a:p>
        </p:txBody>
      </p:sp>
      <p:sp>
        <p:nvSpPr>
          <p:cNvPr id="966" name="Rectangle 966"/>
          <p:cNvSpPr/>
          <p:nvPr/>
        </p:nvSpPr>
        <p:spPr>
          <a:xfrm rot="0" flipH="0" flipV="0">
            <a:off x="1831782" y="2413281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967" name="Rectangle 967"/>
          <p:cNvSpPr/>
          <p:nvPr/>
        </p:nvSpPr>
        <p:spPr>
          <a:xfrm rot="0" flipH="0" flipV="0">
            <a:off x="848239" y="2545080"/>
            <a:ext cx="4668120" cy="52380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解码：字节数组</a:t>
            </a:r>
            <a:r>
              <a:rPr lang="en-US" sz="3102" baseline="0" b="0" i="0" dirty="0" spc="0">
                <a:latin typeface="Wingdings" pitchFamily="0" charset="1"/>
              </a:rPr>
              <a:t></a:t>
            </a:r>
            <a:r>
              <a:rPr lang="en-US" sz="3102" baseline="0" b="0" i="0" dirty="0" spc="0">
                <a:latin typeface="宋体" pitchFamily="0" charset="1"/>
              </a:rPr>
              <a:t>字符串</a:t>
            </a:r>
          </a:p>
        </p:txBody>
      </p:sp>
      <p:sp>
        <p:nvSpPr>
          <p:cNvPr id="968" name="Rectangle 968"/>
          <p:cNvSpPr/>
          <p:nvPr/>
        </p:nvSpPr>
        <p:spPr>
          <a:xfrm rot="0" flipH="0" flipV="0">
            <a:off x="1831782" y="2981733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168" name="Freeform 168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" name="Freeform 169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0" name="Picture 104"/>
          <p:cNvPicPr>
            <a:picLocks noChangeAspect="0" noChangeArrowheads="1"/>
          </p:cNvPicPr>
          <p:nvPr/>
        </p:nvPicPr>
        <p:blipFill>
          <a:blip r:embed="rId1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171" name="Rectangle 171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172" name="Rectangle 172"/>
          <p:cNvSpPr/>
          <p:nvPr/>
        </p:nvSpPr>
        <p:spPr>
          <a:xfrm rot="0" flipH="0" flipV="0">
            <a:off x="776611" y="151519"/>
            <a:ext cx="7547427" cy="15925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lnSpc>
                <a:spcPts val="6960"/>
              </a:lnSpc>
            </a:pPr>
            <a:r>
              <a:rPr lang="en-US" sz="3300" baseline="0" b="1" i="0" dirty="0" spc="0">
                <a:solidFill>
                  <a:srgbClr val="336565"/>
                </a:solidFill>
                <a:latin typeface="Arial Black" pitchFamily="0" charset="1"/>
              </a:rPr>
              <a:t>IO</a:t>
            </a:r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流常用基类</a:t>
            </a:r>
          </a:p>
        </p:txBody>
      </p:sp>
      <p:sp>
        <p:nvSpPr>
          <p:cNvPr id="173" name="Freeform 173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" name="Freeform 174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" name="Freeform 175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" name="Freeform 176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" name="Freeform 177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" name="Freeform 178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" name="Freeform 179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" name="Freeform 180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" name="Freeform 181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" name="Freeform 182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" name="Freeform 183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" name="Freeform 184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" name="Freeform 185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" name="Freeform 186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" name="Rectangle 187"/>
          <p:cNvSpPr/>
          <p:nvPr/>
        </p:nvSpPr>
        <p:spPr>
          <a:xfrm rot="0" flipH="0" flipV="0">
            <a:off x="848239" y="2022679"/>
            <a:ext cx="3888485" cy="99025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字节流的抽象基类：</a:t>
            </a:r>
          </a:p>
          <a:p>
            <a:pPr marL="457200">
              <a:lnSpc>
                <a:spcPts val="4050"/>
              </a:lnSpc>
            </a:pPr>
            <a:r>
              <a:rPr lang="en-US" sz="5909" baseline="-23812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5909" baseline="-23812" b="0" i="0" dirty="0" spc="1695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188" name="Rectangle 188"/>
          <p:cNvSpPr/>
          <p:nvPr/>
        </p:nvSpPr>
        <p:spPr>
          <a:xfrm rot="0" flipH="0" flipV="0">
            <a:off x="848239" y="2536182"/>
            <a:ext cx="5357575" cy="10070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742950"/>
            <a:r>
              <a:rPr lang="en-US" sz="2597" baseline="0" b="0" i="0" dirty="0" spc="0">
                <a:latin typeface="Arial" pitchFamily="0" charset="1"/>
              </a:rPr>
              <a:t>InputStream </a:t>
            </a:r>
            <a:r>
              <a:rPr lang="en-US" sz="2597" baseline="0" b="0" i="0" dirty="0" spc="0">
                <a:latin typeface="宋体" pitchFamily="0" charset="1"/>
              </a:rPr>
              <a:t>，</a:t>
            </a:r>
            <a:r>
              <a:rPr lang="en-US" sz="2597" baseline="0" b="0" i="0" dirty="0" spc="0">
                <a:latin typeface="Arial" pitchFamily="0" charset="1"/>
              </a:rPr>
              <a:t>OutputStream</a:t>
            </a:r>
            <a:r>
              <a:rPr lang="en-US" sz="2597" baseline="0" b="0" i="0" dirty="0" spc="0">
                <a:latin typeface="宋体" pitchFamily="0" charset="1"/>
              </a:rPr>
              <a:t>。</a:t>
            </a:r>
          </a:p>
          <a:p>
            <a:pPr marL="0">
              <a:lnSpc>
                <a:spcPts val="4450"/>
              </a:lnSpc>
            </a:pPr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字符流的抽象基类：</a:t>
            </a:r>
          </a:p>
        </p:txBody>
      </p:sp>
      <p:sp>
        <p:nvSpPr>
          <p:cNvPr id="189" name="Rectangle 189"/>
          <p:cNvSpPr/>
          <p:nvPr/>
        </p:nvSpPr>
        <p:spPr>
          <a:xfrm rot="0" flipH="0" flipV="0">
            <a:off x="1305439" y="3276388"/>
            <a:ext cx="596256" cy="78124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909" baseline="-23812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5909" baseline="-23812" b="0" i="0" dirty="0" spc="1695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190" name="Rectangle 190"/>
          <p:cNvSpPr/>
          <p:nvPr/>
        </p:nvSpPr>
        <p:spPr>
          <a:xfrm rot="0" flipH="0" flipV="0">
            <a:off x="848239" y="3580884"/>
            <a:ext cx="7434071" cy="10062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742950"/>
            <a:r>
              <a:rPr lang="en-US" sz="2597" baseline="0" b="0" i="0" dirty="0" spc="0">
                <a:latin typeface="Arial" pitchFamily="0" charset="1"/>
              </a:rPr>
              <a:t>Reader </a:t>
            </a:r>
            <a:r>
              <a:rPr lang="en-US" sz="2597" baseline="0" b="0" i="0" dirty="0" spc="719">
                <a:latin typeface="宋体" pitchFamily="0" charset="1"/>
              </a:rPr>
              <a:t>，</a:t>
            </a:r>
            <a:r>
              <a:rPr lang="en-US" sz="2597" baseline="0" b="0" i="0" dirty="0" spc="0">
                <a:latin typeface="Arial" pitchFamily="0" charset="1"/>
              </a:rPr>
              <a:t>Writer</a:t>
            </a:r>
            <a:r>
              <a:rPr lang="en-US" sz="2597" baseline="0" b="0" i="0" dirty="0" spc="0">
                <a:latin typeface="宋体" pitchFamily="0" charset="1"/>
              </a:rPr>
              <a:t>。</a:t>
            </a:r>
          </a:p>
          <a:p>
            <a:pPr marL="0">
              <a:lnSpc>
                <a:spcPts val="4444"/>
              </a:lnSpc>
            </a:pPr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注：由这四个类派生出来的子类名称都是</a:t>
            </a:r>
          </a:p>
        </p:txBody>
      </p:sp>
      <p:sp>
        <p:nvSpPr>
          <p:cNvPr id="191" name="Rectangle 191"/>
          <p:cNvSpPr/>
          <p:nvPr/>
        </p:nvSpPr>
        <p:spPr>
          <a:xfrm rot="0" flipH="0" flipV="0">
            <a:off x="1831782" y="4378883"/>
            <a:ext cx="7323531" cy="62111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225042" algn="l"/>
              </a:tabLst>
            </a:pPr>
            <a:r>
              <a:rPr lang="en-US" sz="2202" baseline="0" b="0" i="0" dirty="0" spc="0">
                <a:latin typeface="Times New Roman" pitchFamily="0" charset="1"/>
              </a:rPr>
              <a:t> 	</a:t>
            </a:r>
            <a:r>
              <a:rPr lang="en-US" sz="31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192" name="Rectangle 192"/>
          <p:cNvSpPr/>
          <p:nvPr/>
        </p:nvSpPr>
        <p:spPr>
          <a:xfrm rot="0" flipH="0" flipV="0">
            <a:off x="1191139" y="4584460"/>
            <a:ext cx="5515355" cy="472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102" baseline="0" b="0" i="0" dirty="0" spc="0">
                <a:latin typeface="宋体" pitchFamily="0" charset="1"/>
              </a:rPr>
              <a:t>以其父类名作为子类名的后缀。</a:t>
            </a:r>
          </a:p>
        </p:txBody>
      </p:sp>
      <p:sp>
        <p:nvSpPr>
          <p:cNvPr id="193" name="Rectangle 193"/>
          <p:cNvSpPr/>
          <p:nvPr/>
        </p:nvSpPr>
        <p:spPr>
          <a:xfrm rot="0" flipH="0" flipV="0">
            <a:off x="1305439" y="4911474"/>
            <a:ext cx="6403609" cy="66330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9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3900" baseline="0" b="0" i="0" dirty="0" spc="-199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2597" baseline="0" b="0" i="0" dirty="0" spc="0">
                <a:latin typeface="宋体" pitchFamily="0" charset="1"/>
              </a:rPr>
              <a:t>如：</a:t>
            </a:r>
            <a:r>
              <a:rPr lang="en-US" sz="2597" baseline="0" b="0" i="0" dirty="0" spc="0">
                <a:latin typeface="Arial" pitchFamily="0" charset="1"/>
              </a:rPr>
              <a:t>InputStream</a:t>
            </a:r>
            <a:r>
              <a:rPr lang="en-US" sz="2597" baseline="0" b="0" i="0" dirty="0" spc="0">
                <a:latin typeface="宋体" pitchFamily="0" charset="1"/>
              </a:rPr>
              <a:t>的子类</a:t>
            </a:r>
            <a:r>
              <a:rPr lang="en-US" sz="2597" baseline="0" b="0" i="0" dirty="0" spc="0">
                <a:latin typeface="Arial" pitchFamily="0" charset="1"/>
              </a:rPr>
              <a:t>FileInputStream</a:t>
            </a:r>
            <a:r>
              <a:rPr lang="en-US" sz="2597" baseline="0" b="0" i="0" dirty="0" spc="0">
                <a:latin typeface="宋体" pitchFamily="0" charset="1"/>
              </a:rPr>
              <a:t>。</a:t>
            </a:r>
          </a:p>
        </p:txBody>
      </p:sp>
      <p:sp>
        <p:nvSpPr>
          <p:cNvPr id="194" name="Rectangle 194"/>
          <p:cNvSpPr/>
          <p:nvPr/>
        </p:nvSpPr>
        <p:spPr>
          <a:xfrm rot="0" flipH="0" flipV="0">
            <a:off x="1305439" y="5387724"/>
            <a:ext cx="4968013" cy="66330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9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3900" baseline="0" b="0" i="0" dirty="0" spc="-199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2597" baseline="0" b="0" i="0" dirty="0" spc="0">
                <a:latin typeface="宋体" pitchFamily="0" charset="1"/>
              </a:rPr>
              <a:t>如：</a:t>
            </a:r>
            <a:r>
              <a:rPr lang="en-US" sz="2597" baseline="0" b="0" i="0" dirty="0" spc="0">
                <a:latin typeface="Arial" pitchFamily="0" charset="1"/>
              </a:rPr>
              <a:t>Reader</a:t>
            </a:r>
            <a:r>
              <a:rPr lang="en-US" sz="2597" baseline="0" b="0" i="0" dirty="0" spc="0">
                <a:latin typeface="宋体" pitchFamily="0" charset="1"/>
              </a:rPr>
              <a:t>的子类</a:t>
            </a:r>
            <a:r>
              <a:rPr lang="en-US" sz="2597" baseline="0" b="0" i="0" dirty="0" spc="0">
                <a:latin typeface="Arial" pitchFamily="0" charset="1"/>
              </a:rPr>
              <a:t>FileReader</a:t>
            </a:r>
            <a:r>
              <a:rPr lang="en-US" sz="2597" baseline="0" b="0" i="0" dirty="0" spc="0">
                <a:latin typeface="宋体" pitchFamily="0" charset="1"/>
              </a:rPr>
              <a:t>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195" name="Freeform 195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" name="Freeform 196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97" name="Picture 104"/>
          <p:cNvPicPr>
            <a:picLocks noChangeAspect="0" noChangeArrowheads="1"/>
          </p:cNvPicPr>
          <p:nvPr/>
        </p:nvPicPr>
        <p:blipFill>
          <a:blip r:embed="rId19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198" name="Rectangle 198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199" name="Rectangle 199"/>
          <p:cNvSpPr/>
          <p:nvPr/>
        </p:nvSpPr>
        <p:spPr>
          <a:xfrm rot="0" flipH="0" flipV="0">
            <a:off x="776611" y="151519"/>
            <a:ext cx="7547427" cy="15925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lnSpc>
                <a:spcPts val="6960"/>
              </a:lnSpc>
            </a:pPr>
            <a:r>
              <a:rPr lang="en-US" sz="3300" baseline="0" b="1" i="0" dirty="0" spc="0">
                <a:solidFill>
                  <a:srgbClr val="336565"/>
                </a:solidFill>
                <a:latin typeface="Arial Black" pitchFamily="0" charset="1"/>
              </a:rPr>
              <a:t>IO</a:t>
            </a:r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程序的书写</a:t>
            </a:r>
          </a:p>
        </p:txBody>
      </p:sp>
      <p:sp>
        <p:nvSpPr>
          <p:cNvPr id="200" name="Freeform 200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1" name="Freeform 201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2" name="Freeform 202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3" name="Freeform 203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4" name="Freeform 204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" name="Freeform 205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6" name="Freeform 206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7" name="Freeform 207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8" name="Freeform 208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9" name="Freeform 209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0" name="Freeform 210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1" name="Freeform 211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2" name="Freeform 212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3" name="Freeform 213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4" name="Rectangle 214"/>
          <p:cNvSpPr/>
          <p:nvPr/>
        </p:nvSpPr>
        <p:spPr>
          <a:xfrm rot="0" flipH="0" flipV="0">
            <a:off x="848239" y="1946258"/>
            <a:ext cx="2762333" cy="134284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02" baseline="0" b="0" i="0" dirty="0" spc="1279">
                <a:latin typeface="Wingdings" pitchFamily="0" charset="1"/>
              </a:rPr>
              <a:t></a:t>
            </a:r>
            <a:r>
              <a:rPr lang="en-US" sz="2700" baseline="0" b="0" i="0" dirty="0" spc="0">
                <a:latin typeface="宋体" pitchFamily="0" charset="1"/>
              </a:rPr>
              <a:t>导入</a:t>
            </a:r>
            <a:r>
              <a:rPr lang="en-US" sz="2700" baseline="0" b="0" i="0" dirty="0" spc="0">
                <a:latin typeface="Arial" pitchFamily="0" charset="1"/>
              </a:rPr>
              <a:t>IO</a:t>
            </a:r>
            <a:r>
              <a:rPr lang="en-US" sz="2700" baseline="0" b="0" i="0" dirty="0" spc="0">
                <a:latin typeface="宋体" pitchFamily="0" charset="1"/>
              </a:rPr>
              <a:t>包中的类</a:t>
            </a:r>
          </a:p>
          <a:p>
            <a:pPr marL="0">
              <a:lnSpc>
                <a:spcPts val="3563"/>
              </a:lnSpc>
            </a:pPr>
            <a:r>
              <a:rPr lang="en-US" sz="2881" baseline="-42181" b="0" i="0" dirty="0" spc="1279">
                <a:latin typeface="Wingdings" pitchFamily="0" charset="1"/>
              </a:rPr>
              <a:t></a:t>
            </a:r>
            <a:r>
              <a:rPr lang="en-US" sz="4090" baseline="-29714" b="0" i="0" dirty="0" spc="0">
                <a:latin typeface="宋体" pitchFamily="0" charset="1"/>
              </a:rPr>
              <a:t>进行</a:t>
            </a:r>
            <a:r>
              <a:rPr lang="en-US" sz="4090" baseline="-29714" b="0" i="0" dirty="0" spc="0">
                <a:latin typeface="Arial" pitchFamily="0" charset="1"/>
              </a:rPr>
              <a:t>IO</a:t>
            </a:r>
            <a:r>
              <a:rPr lang="en-US" sz="4090" baseline="-29714" b="0" i="0" dirty="0" spc="0">
                <a:latin typeface="宋体" pitchFamily="0" charset="1"/>
              </a:rPr>
              <a:t>异常处理</a:t>
            </a:r>
          </a:p>
          <a:p>
            <a:pPr marL="0">
              <a:lnSpc>
                <a:spcPts val="3393"/>
              </a:lnSpc>
              <a:tabLst>
                <a:tab pos="955104" algn="l"/>
              </a:tabLst>
            </a:pPr>
            <a:r>
              <a:rPr lang="en-US" sz="2881" baseline="-42181" b="0" i="0" dirty="0" spc="1279">
                <a:latin typeface="Wingdings" pitchFamily="0" charset="1"/>
              </a:rPr>
              <a:t></a:t>
            </a:r>
            <a:r>
              <a:rPr lang="en-US" sz="4090" baseline="-29714" b="0" i="0" dirty="0" spc="0">
                <a:latin typeface="宋体" pitchFamily="0" charset="1"/>
              </a:rPr>
              <a:t>在	</a:t>
            </a:r>
            <a:r>
              <a:rPr lang="en-US" sz="19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215" name="Rectangle 215"/>
          <p:cNvSpPr/>
          <p:nvPr/>
        </p:nvSpPr>
        <p:spPr>
          <a:xfrm rot="0" flipH="0" flipV="0">
            <a:off x="1803343" y="3282385"/>
            <a:ext cx="60388" cy="3808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216" name="Rectangle 216"/>
          <p:cNvSpPr/>
          <p:nvPr/>
        </p:nvSpPr>
        <p:spPr>
          <a:xfrm rot="0" flipH="0" flipV="0">
            <a:off x="848239" y="2851514"/>
            <a:ext cx="3962312" cy="90669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685800"/>
            <a:r>
              <a:rPr lang="en-US" sz="2700" baseline="0" b="0" i="0" dirty="0" spc="0">
                <a:latin typeface="Arial" pitchFamily="0" charset="1"/>
              </a:rPr>
              <a:t>finally</a:t>
            </a:r>
            <a:r>
              <a:rPr lang="en-US" sz="2700" baseline="0" b="0" i="0" dirty="0" spc="0">
                <a:latin typeface="宋体" pitchFamily="0" charset="1"/>
              </a:rPr>
              <a:t>中对流进行关闭</a:t>
            </a:r>
          </a:p>
          <a:p>
            <a:pPr marL="0">
              <a:lnSpc>
                <a:spcPts val="3523"/>
              </a:lnSpc>
            </a:pPr>
            <a:r>
              <a:rPr lang="en-US" sz="2700" baseline="0" b="0" i="0" dirty="0" spc="0">
                <a:latin typeface="宋体" pitchFamily="0" charset="1"/>
              </a:rPr>
              <a:t>思考：</a:t>
            </a:r>
          </a:p>
        </p:txBody>
      </p:sp>
      <p:sp>
        <p:nvSpPr>
          <p:cNvPr id="217" name="Rectangle 217"/>
          <p:cNvSpPr/>
          <p:nvPr/>
        </p:nvSpPr>
        <p:spPr>
          <a:xfrm rot="0" flipH="0" flipV="0">
            <a:off x="1305439" y="3599173"/>
            <a:ext cx="6524886" cy="56125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3300" baseline="0" b="0" i="0" dirty="0" spc="177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2202" baseline="0" b="0" i="0" dirty="0" spc="0">
                <a:latin typeface="宋体" pitchFamily="0" charset="1"/>
              </a:rPr>
              <a:t>有了垃圾回收机制为什么还要调用</a:t>
            </a:r>
            <a:r>
              <a:rPr lang="en-US" sz="2202" baseline="0" b="0" i="0" dirty="0" spc="0">
                <a:latin typeface="Arial" pitchFamily="0" charset="1"/>
              </a:rPr>
              <a:t>close</a:t>
            </a:r>
            <a:r>
              <a:rPr lang="en-US" sz="2202" baseline="0" b="0" i="0" dirty="0" spc="0">
                <a:latin typeface="宋体" pitchFamily="0" charset="1"/>
              </a:rPr>
              <a:t>方法进行关</a:t>
            </a:r>
          </a:p>
        </p:txBody>
      </p:sp>
      <p:sp>
        <p:nvSpPr>
          <p:cNvPr id="218" name="Rectangle 218"/>
          <p:cNvSpPr/>
          <p:nvPr/>
        </p:nvSpPr>
        <p:spPr>
          <a:xfrm rot="0" flipH="0" flipV="0">
            <a:off x="1591189" y="4067583"/>
            <a:ext cx="7083635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013722" algn="l"/>
              </a:tabLst>
            </a:pPr>
            <a:r>
              <a:rPr lang="en-US" sz="3336" baseline="12300" b="0" i="0" dirty="0" spc="0">
                <a:latin typeface="宋体" pitchFamily="0" charset="1"/>
              </a:rPr>
              <a:t>闭。	</a:t>
            </a:r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219" name="Rectangle 219"/>
          <p:cNvSpPr/>
          <p:nvPr/>
        </p:nvSpPr>
        <p:spPr>
          <a:xfrm rot="0" flipH="0" flipV="0">
            <a:off x="1305439" y="4268971"/>
            <a:ext cx="3653902" cy="56125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3300" baseline="0" b="0" i="0" dirty="0" spc="177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2202" baseline="0" b="0" i="0" dirty="0" spc="0">
                <a:latin typeface="宋体" pitchFamily="0" charset="1"/>
              </a:rPr>
              <a:t>为什么</a:t>
            </a:r>
            <a:r>
              <a:rPr lang="en-US" sz="2202" baseline="0" b="0" i="0" dirty="0" spc="0">
                <a:latin typeface="Arial" pitchFamily="0" charset="1"/>
              </a:rPr>
              <a:t>IO</a:t>
            </a:r>
            <a:r>
              <a:rPr lang="en-US" sz="2202" baseline="0" b="0" i="0" dirty="0" spc="0">
                <a:latin typeface="宋体" pitchFamily="0" charset="1"/>
              </a:rPr>
              <a:t>异常一定要处理。</a:t>
            </a:r>
          </a:p>
        </p:txBody>
      </p:sp>
      <p:sp>
        <p:nvSpPr>
          <p:cNvPr id="220" name="Rectangle 220"/>
          <p:cNvSpPr/>
          <p:nvPr/>
        </p:nvSpPr>
        <p:spPr>
          <a:xfrm rot="0" flipH="0" flipV="0">
            <a:off x="848239" y="5290089"/>
            <a:ext cx="685800" cy="41106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700" baseline="0" b="0" i="0" dirty="0" spc="0">
                <a:latin typeface="宋体" pitchFamily="0" charset="1"/>
              </a:rPr>
              <a:t>例程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221" name="Freeform 221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2" name="Freeform 222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23" name="Picture 104"/>
          <p:cNvPicPr>
            <a:picLocks noChangeAspect="0" noChangeArrowheads="1"/>
          </p:cNvPicPr>
          <p:nvPr/>
        </p:nvPicPr>
        <p:blipFill>
          <a:blip r:embed="rId2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224" name="Rectangle 224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225" name="Rectangle 225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226" name="Freeform 226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7" name="Freeform 227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8" name="Freeform 228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9" name="Freeform 229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0" name="Freeform 230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1" name="Freeform 231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2" name="Freeform 232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3" name="Freeform 233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4" name="Freeform 234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5" name="Freeform 235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6" name="Freeform 236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7" name="Freeform 237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8" name="Freeform 238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" name="Freeform 239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" name="Rectangle 240"/>
          <p:cNvSpPr/>
          <p:nvPr/>
        </p:nvSpPr>
        <p:spPr>
          <a:xfrm rot="0" flipH="0" flipV="0">
            <a:off x="776611" y="1157725"/>
            <a:ext cx="3771900" cy="56125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字符流</a:t>
            </a:r>
            <a:r>
              <a:rPr lang="en-US" sz="3300" baseline="0" b="0" i="0" dirty="0" spc="0">
                <a:solidFill>
                  <a:srgbClr val="336565"/>
                </a:solidFill>
                <a:latin typeface="Arial" pitchFamily="0" charset="1"/>
              </a:rPr>
              <a:t>——</a:t>
            </a:r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创建文件</a:t>
            </a:r>
          </a:p>
        </p:txBody>
      </p:sp>
      <p:sp>
        <p:nvSpPr>
          <p:cNvPr id="241" name="Rectangle 241"/>
          <p:cNvSpPr/>
          <p:nvPr/>
        </p:nvSpPr>
        <p:spPr>
          <a:xfrm rot="0" flipH="0" flipV="0">
            <a:off x="848239" y="2024157"/>
            <a:ext cx="5143500" cy="8477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02" baseline="0" b="0" i="0" dirty="0" spc="1279">
                <a:latin typeface="Wingdings" pitchFamily="0" charset="1"/>
              </a:rPr>
              <a:t></a:t>
            </a:r>
            <a:r>
              <a:rPr lang="en-US" sz="2700" baseline="0" b="0" i="0" dirty="0" spc="0">
                <a:latin typeface="宋体" pitchFamily="0" charset="1"/>
              </a:rPr>
              <a:t>创建流对象，建立数据存放文件</a:t>
            </a:r>
          </a:p>
          <a:p>
            <a:pPr marL="457200">
              <a:lnSpc>
                <a:spcPts val="3416"/>
              </a:lnSpc>
              <a:tabLst>
                <a:tab pos="955104" algn="l"/>
              </a:tabLst>
            </a:pPr>
            <a:r>
              <a:rPr lang="en-US" sz="5000" baseline="-10857" b="0" i="0" dirty="0" spc="0">
                <a:solidFill>
                  <a:srgbClr val="97CDCC"/>
                </a:solidFill>
                <a:latin typeface="Arial" pitchFamily="0" charset="1"/>
              </a:rPr>
              <a:t>• 	</a:t>
            </a:r>
            <a:r>
              <a:rPr lang="en-US" sz="19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242" name="Rectangle 242"/>
          <p:cNvSpPr/>
          <p:nvPr/>
        </p:nvSpPr>
        <p:spPr>
          <a:xfrm rot="0" flipH="0" flipV="0">
            <a:off x="848239" y="2467954"/>
            <a:ext cx="6172200" cy="86534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742950"/>
            <a:r>
              <a:rPr lang="en-US" sz="2202" baseline="0" b="0" i="0" dirty="0" spc="0">
                <a:solidFill>
                  <a:srgbClr val="0000FF"/>
                </a:solidFill>
                <a:latin typeface="Arial" pitchFamily="0" charset="1"/>
              </a:rPr>
              <a:t>FileWriter fw = new FileWriter(“Test.txt”);</a:t>
            </a:r>
          </a:p>
          <a:p>
            <a:pPr marL="0">
              <a:lnSpc>
                <a:spcPts val="3864"/>
              </a:lnSpc>
            </a:pPr>
            <a:r>
              <a:rPr lang="en-US" sz="1902" baseline="0" b="0" i="0" dirty="0" spc="1279">
                <a:latin typeface="Wingdings" pitchFamily="0" charset="1"/>
              </a:rPr>
              <a:t></a:t>
            </a:r>
            <a:r>
              <a:rPr lang="en-US" sz="2700" baseline="0" b="0" i="0" dirty="0" spc="0">
                <a:latin typeface="宋体" pitchFamily="0" charset="1"/>
              </a:rPr>
              <a:t>调用流对象的写入方法，将数据写入流</a:t>
            </a:r>
          </a:p>
        </p:txBody>
      </p:sp>
      <p:sp>
        <p:nvSpPr>
          <p:cNvPr id="243" name="Rectangle 243"/>
          <p:cNvSpPr/>
          <p:nvPr/>
        </p:nvSpPr>
        <p:spPr>
          <a:xfrm rot="0" flipH="0" flipV="0">
            <a:off x="1305439" y="3160477"/>
            <a:ext cx="558293" cy="60676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497904" algn="l"/>
              </a:tabLst>
            </a:pPr>
            <a:r>
              <a:rPr lang="en-US" sz="5000" baseline="-10857" b="0" i="0" dirty="0" spc="0">
                <a:solidFill>
                  <a:srgbClr val="97CDCC"/>
                </a:solidFill>
                <a:latin typeface="Arial" pitchFamily="0" charset="1"/>
              </a:rPr>
              <a:t>• 	</a:t>
            </a:r>
            <a:r>
              <a:rPr lang="en-US" sz="19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244" name="Rectangle 244"/>
          <p:cNvSpPr/>
          <p:nvPr/>
        </p:nvSpPr>
        <p:spPr>
          <a:xfrm rot="0" flipH="0" flipV="0">
            <a:off x="848239" y="3363304"/>
            <a:ext cx="7200900" cy="86534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742950"/>
            <a:r>
              <a:rPr lang="en-US" sz="2202" baseline="0" b="0" i="0" dirty="0" spc="0">
                <a:solidFill>
                  <a:srgbClr val="0000FF"/>
                </a:solidFill>
                <a:latin typeface="Arial" pitchFamily="0" charset="1"/>
              </a:rPr>
              <a:t>fw.write(“text”);</a:t>
            </a:r>
          </a:p>
          <a:p>
            <a:pPr marL="0">
              <a:lnSpc>
                <a:spcPts val="3864"/>
              </a:lnSpc>
            </a:pPr>
            <a:r>
              <a:rPr lang="en-US" sz="1902" baseline="0" b="0" i="0" dirty="0" spc="1279">
                <a:latin typeface="Wingdings" pitchFamily="0" charset="1"/>
              </a:rPr>
              <a:t></a:t>
            </a:r>
            <a:r>
              <a:rPr lang="en-US" sz="2700" baseline="0" b="0" i="0" dirty="0" spc="0">
                <a:latin typeface="宋体" pitchFamily="0" charset="1"/>
              </a:rPr>
              <a:t>关闭流资源，并将流中的数据清空到文件中。</a:t>
            </a:r>
          </a:p>
        </p:txBody>
      </p:sp>
      <p:sp>
        <p:nvSpPr>
          <p:cNvPr id="245" name="Rectangle 245"/>
          <p:cNvSpPr/>
          <p:nvPr/>
        </p:nvSpPr>
        <p:spPr>
          <a:xfrm rot="0" flipH="0" flipV="0">
            <a:off x="1305439" y="4055827"/>
            <a:ext cx="558293" cy="60676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497904" algn="l"/>
              </a:tabLst>
            </a:pPr>
            <a:r>
              <a:rPr lang="en-US" sz="5000" baseline="-10857" b="0" i="0" dirty="0" spc="0">
                <a:solidFill>
                  <a:srgbClr val="97CDCC"/>
                </a:solidFill>
                <a:latin typeface="Arial" pitchFamily="0" charset="1"/>
              </a:rPr>
              <a:t>• 	</a:t>
            </a:r>
            <a:r>
              <a:rPr lang="en-US" sz="19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246" name="Rectangle 246"/>
          <p:cNvSpPr/>
          <p:nvPr/>
        </p:nvSpPr>
        <p:spPr>
          <a:xfrm rot="0" flipH="0" flipV="0">
            <a:off x="1305382" y="4258654"/>
            <a:ext cx="4003973" cy="77609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285806"/>
            <a:r>
              <a:rPr lang="en-US" sz="2202" baseline="0" b="0" i="0" dirty="0" spc="0">
                <a:solidFill>
                  <a:srgbClr val="0000FF"/>
                </a:solidFill>
                <a:latin typeface="Arial" pitchFamily="0" charset="1"/>
              </a:rPr>
              <a:t>fw.close();</a:t>
            </a:r>
          </a:p>
          <a:p>
            <a:pPr marL="0">
              <a:lnSpc>
                <a:spcPts val="3162"/>
              </a:lnSpc>
            </a:pPr>
            <a:r>
              <a:rPr lang="en-US" sz="2202" baseline="0" b="0" i="0" dirty="0" spc="0">
                <a:latin typeface="宋体" pitchFamily="0" charset="1"/>
              </a:rPr>
              <a:t>不写</a:t>
            </a:r>
            <a:r>
              <a:rPr lang="en-US" sz="2202" baseline="0" b="0" i="0" dirty="0" spc="0">
                <a:latin typeface="Arial" pitchFamily="0" charset="1"/>
              </a:rPr>
              <a:t>close</a:t>
            </a:r>
            <a:r>
              <a:rPr lang="en-US" sz="2202" baseline="0" b="0" i="0" dirty="0" spc="0">
                <a:latin typeface="宋体" pitchFamily="0" charset="1"/>
              </a:rPr>
              <a:t>方法会有什么结果呢？</a:t>
            </a:r>
          </a:p>
        </p:txBody>
      </p:sp>
      <p:sp>
        <p:nvSpPr>
          <p:cNvPr id="247" name="Rectangle 247"/>
          <p:cNvSpPr/>
          <p:nvPr/>
        </p:nvSpPr>
        <p:spPr>
          <a:xfrm rot="0" flipH="0" flipV="0">
            <a:off x="1305382" y="5096329"/>
            <a:ext cx="5306378" cy="33524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宋体" pitchFamily="0" charset="1"/>
              </a:rPr>
              <a:t>如果想在原有文件上继续加入新的数据呢？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248" name="Freeform 248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9" name="Freeform 249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50" name="Picture 104"/>
          <p:cNvPicPr>
            <a:picLocks noChangeAspect="0" noChangeArrowheads="1"/>
          </p:cNvPicPr>
          <p:nvPr/>
        </p:nvPicPr>
        <p:blipFill>
          <a:blip r:embed="rId2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251" name="Rectangle 251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252" name="Rectangle 252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253" name="Freeform 253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4" name="Freeform 254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5" name="Freeform 255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6" name="Freeform 256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7" name="Freeform 257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8" name="Freeform 258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9" name="Freeform 259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0" name="Freeform 260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1" name="Freeform 261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2" name="Freeform 262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3" name="Freeform 263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4" name="Freeform 264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5" name="Freeform 265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6" name="Freeform 266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7" name="Rectangle 267"/>
          <p:cNvSpPr/>
          <p:nvPr/>
        </p:nvSpPr>
        <p:spPr>
          <a:xfrm rot="0" flipH="0" flipV="0">
            <a:off x="776611" y="1211956"/>
            <a:ext cx="1676400" cy="5024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完整代码</a:t>
            </a:r>
          </a:p>
        </p:txBody>
      </p:sp>
      <p:sp>
        <p:nvSpPr>
          <p:cNvPr id="268" name="Rectangle 268"/>
          <p:cNvSpPr/>
          <p:nvPr/>
        </p:nvSpPr>
        <p:spPr>
          <a:xfrm rot="0" flipH="0" flipV="0">
            <a:off x="1762639" y="1969742"/>
            <a:ext cx="1640862" cy="45029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1" i="0" dirty="0" spc="0">
                <a:solidFill>
                  <a:srgbClr val="0000FF"/>
                </a:solidFill>
                <a:latin typeface="Arial" pitchFamily="0" charset="1"/>
              </a:rPr>
              <a:t>FileWriter fw = null;</a:t>
            </a:r>
          </a:p>
          <a:p>
            <a:pPr marL="0">
              <a:lnSpc>
                <a:spcPts val="1673"/>
              </a:lnSpc>
            </a:pPr>
            <a:r>
              <a:rPr lang="en-US" sz="1397" baseline="0" b="1" i="0" dirty="0" spc="0">
                <a:solidFill>
                  <a:srgbClr val="0000FF"/>
                </a:solidFill>
                <a:latin typeface="Arial" pitchFamily="0" charset="1"/>
              </a:rPr>
              <a:t>tr</a:t>
            </a:r>
            <a:r>
              <a:rPr lang="en-US" sz="1397" baseline="0" b="1" i="0" dirty="0" spc="-10">
                <a:solidFill>
                  <a:srgbClr val="0000FF"/>
                </a:solidFill>
                <a:latin typeface="Arial" pitchFamily="0" charset="1"/>
              </a:rPr>
              <a:t>y</a:t>
            </a:r>
            <a:r>
              <a:rPr lang="en-US" sz="1397" baseline="0" b="1" i="0" dirty="0" spc="0">
                <a:solidFill>
                  <a:srgbClr val="0000FF"/>
                </a:solidFill>
                <a:latin typeface="Arial" pitchFamily="0" charset="1"/>
              </a:rPr>
              <a:t>{</a:t>
            </a:r>
          </a:p>
        </p:txBody>
      </p:sp>
      <p:sp>
        <p:nvSpPr>
          <p:cNvPr id="269" name="Rectangle 269"/>
          <p:cNvSpPr/>
          <p:nvPr/>
        </p:nvSpPr>
        <p:spPr>
          <a:xfrm rot="0" flipH="0" flipV="0">
            <a:off x="2677001" y="2394787"/>
            <a:ext cx="2584767" cy="45029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1" i="0" dirty="0" spc="0">
                <a:solidFill>
                  <a:srgbClr val="0000FF"/>
                </a:solidFill>
                <a:latin typeface="Arial" pitchFamily="0" charset="1"/>
              </a:rPr>
              <a:t>fw = new FileWriter("Test.txt");</a:t>
            </a:r>
          </a:p>
          <a:p>
            <a:pPr marL="0">
              <a:lnSpc>
                <a:spcPts val="1673"/>
              </a:lnSpc>
            </a:pPr>
            <a:r>
              <a:rPr lang="en-US" sz="1397" baseline="0" b="1" i="0" dirty="0" spc="0">
                <a:solidFill>
                  <a:srgbClr val="0000FF"/>
                </a:solidFill>
                <a:latin typeface="Arial" pitchFamily="0" charset="1"/>
              </a:rPr>
              <a:t>fw.write("text");</a:t>
            </a:r>
          </a:p>
        </p:txBody>
      </p:sp>
      <p:sp>
        <p:nvSpPr>
          <p:cNvPr id="270" name="Rectangle 270"/>
          <p:cNvSpPr/>
          <p:nvPr/>
        </p:nvSpPr>
        <p:spPr>
          <a:xfrm rot="0" flipH="0" flipV="0">
            <a:off x="1762639" y="2819832"/>
            <a:ext cx="69065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1" i="0" dirty="0" spc="0">
                <a:solidFill>
                  <a:srgbClr val="0000FF"/>
                </a:solidFill>
                <a:latin typeface="Arial" pitchFamily="0" charset="1"/>
              </a:rPr>
              <a:t>}</a:t>
            </a:r>
          </a:p>
        </p:txBody>
      </p:sp>
      <p:sp>
        <p:nvSpPr>
          <p:cNvPr id="271" name="Rectangle 271"/>
          <p:cNvSpPr/>
          <p:nvPr/>
        </p:nvSpPr>
        <p:spPr>
          <a:xfrm rot="0" flipH="0" flipV="0">
            <a:off x="1762639" y="3033243"/>
            <a:ext cx="3592004" cy="45029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1" i="0" dirty="0" spc="0">
                <a:solidFill>
                  <a:srgbClr val="0000FF"/>
                </a:solidFill>
                <a:latin typeface="Arial" pitchFamily="0" charset="1"/>
              </a:rPr>
              <a:t>catch (IOException e){</a:t>
            </a:r>
          </a:p>
          <a:p>
            <a:pPr marL="914362">
              <a:lnSpc>
                <a:spcPts val="1673"/>
              </a:lnSpc>
            </a:pPr>
            <a:r>
              <a:rPr lang="en-US" sz="1397" baseline="0" b="1" i="0" dirty="0" spc="0">
                <a:solidFill>
                  <a:srgbClr val="0000FF"/>
                </a:solidFill>
                <a:latin typeface="Arial" pitchFamily="0" charset="1"/>
              </a:rPr>
              <a:t>S</a:t>
            </a:r>
            <a:r>
              <a:rPr lang="en-US" sz="1397" baseline="0" b="1" i="0" dirty="0" spc="-10">
                <a:solidFill>
                  <a:srgbClr val="0000FF"/>
                </a:solidFill>
                <a:latin typeface="Arial" pitchFamily="0" charset="1"/>
              </a:rPr>
              <a:t>y</a:t>
            </a:r>
            <a:r>
              <a:rPr lang="en-US" sz="1397" baseline="0" b="1" i="0" dirty="0" spc="0">
                <a:solidFill>
                  <a:srgbClr val="0000FF"/>
                </a:solidFill>
                <a:latin typeface="Arial" pitchFamily="0" charset="1"/>
              </a:rPr>
              <a:t>stem.out.println(e.toString());</a:t>
            </a:r>
          </a:p>
        </p:txBody>
      </p:sp>
      <p:sp>
        <p:nvSpPr>
          <p:cNvPr id="272" name="Rectangle 272"/>
          <p:cNvSpPr/>
          <p:nvPr/>
        </p:nvSpPr>
        <p:spPr>
          <a:xfrm rot="0" flipH="0" flipV="0">
            <a:off x="1762639" y="3458288"/>
            <a:ext cx="69065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1" i="0" dirty="0" spc="0">
                <a:solidFill>
                  <a:srgbClr val="0000FF"/>
                </a:solidFill>
                <a:latin typeface="Arial" pitchFamily="0" charset="1"/>
              </a:rPr>
              <a:t>}</a:t>
            </a:r>
          </a:p>
        </p:txBody>
      </p:sp>
      <p:sp>
        <p:nvSpPr>
          <p:cNvPr id="273" name="Rectangle 273"/>
          <p:cNvSpPr/>
          <p:nvPr/>
        </p:nvSpPr>
        <p:spPr>
          <a:xfrm rot="0" flipH="0" flipV="0">
            <a:off x="1762639" y="3670811"/>
            <a:ext cx="58055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1" i="0" dirty="0" spc="0">
                <a:solidFill>
                  <a:srgbClr val="0000FF"/>
                </a:solidFill>
                <a:latin typeface="Arial" pitchFamily="0" charset="1"/>
              </a:rPr>
              <a:t>finall</a:t>
            </a:r>
            <a:r>
              <a:rPr lang="en-US" sz="1397" baseline="0" b="1" i="0" dirty="0" spc="-10">
                <a:solidFill>
                  <a:srgbClr val="0000FF"/>
                </a:solidFill>
                <a:latin typeface="Arial" pitchFamily="0" charset="1"/>
              </a:rPr>
              <a:t>y</a:t>
            </a:r>
            <a:r>
              <a:rPr lang="en-US" sz="1397" baseline="0" b="1" i="0" dirty="0" spc="0">
                <a:solidFill>
                  <a:srgbClr val="0000FF"/>
                </a:solidFill>
                <a:latin typeface="Arial" pitchFamily="0" charset="1"/>
              </a:rPr>
              <a:t>{</a:t>
            </a:r>
          </a:p>
        </p:txBody>
      </p:sp>
      <p:sp>
        <p:nvSpPr>
          <p:cNvPr id="274" name="Rectangle 274"/>
          <p:cNvSpPr/>
          <p:nvPr/>
        </p:nvSpPr>
        <p:spPr>
          <a:xfrm rot="0" flipH="0" flipV="0">
            <a:off x="2677001" y="3883333"/>
            <a:ext cx="898755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1" i="0" dirty="0" spc="0">
                <a:solidFill>
                  <a:srgbClr val="0000FF"/>
                </a:solidFill>
                <a:latin typeface="Arial" pitchFamily="0" charset="1"/>
              </a:rPr>
              <a:t>If(fw!=null)</a:t>
            </a:r>
          </a:p>
        </p:txBody>
      </p:sp>
      <p:sp>
        <p:nvSpPr>
          <p:cNvPr id="275" name="Rectangle 275"/>
          <p:cNvSpPr/>
          <p:nvPr/>
        </p:nvSpPr>
        <p:spPr>
          <a:xfrm rot="0" flipH="0" flipV="0">
            <a:off x="2677001" y="4309266"/>
            <a:ext cx="296040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1" i="0" dirty="0" spc="0">
                <a:solidFill>
                  <a:srgbClr val="0000FF"/>
                </a:solidFill>
                <a:latin typeface="Arial" pitchFamily="0" charset="1"/>
              </a:rPr>
              <a:t>tr</a:t>
            </a:r>
            <a:r>
              <a:rPr lang="en-US" sz="1397" baseline="0" b="1" i="0" dirty="0" spc="-10">
                <a:solidFill>
                  <a:srgbClr val="0000FF"/>
                </a:solidFill>
                <a:latin typeface="Arial" pitchFamily="0" charset="1"/>
              </a:rPr>
              <a:t>y</a:t>
            </a:r>
            <a:r>
              <a:rPr lang="en-US" sz="1397" baseline="0" b="1" i="0" dirty="0" spc="0">
                <a:solidFill>
                  <a:srgbClr val="0000FF"/>
                </a:solidFill>
                <a:latin typeface="Arial" pitchFamily="0" charset="1"/>
              </a:rPr>
              <a:t>{</a:t>
            </a:r>
          </a:p>
        </p:txBody>
      </p:sp>
      <p:sp>
        <p:nvSpPr>
          <p:cNvPr id="276" name="Rectangle 276"/>
          <p:cNvSpPr/>
          <p:nvPr/>
        </p:nvSpPr>
        <p:spPr>
          <a:xfrm rot="0" flipH="0" flipV="0">
            <a:off x="3591362" y="4691877"/>
            <a:ext cx="875124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1" i="0" dirty="0" spc="0">
                <a:solidFill>
                  <a:srgbClr val="0000FF"/>
                </a:solidFill>
                <a:latin typeface="Arial" pitchFamily="0" charset="1"/>
              </a:rPr>
              <a:t>fw.close();</a:t>
            </a:r>
          </a:p>
        </p:txBody>
      </p:sp>
      <p:sp>
        <p:nvSpPr>
          <p:cNvPr id="277" name="Rectangle 277"/>
          <p:cNvSpPr/>
          <p:nvPr/>
        </p:nvSpPr>
        <p:spPr>
          <a:xfrm rot="0" flipH="0" flipV="0">
            <a:off x="2677001" y="4904400"/>
            <a:ext cx="69065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1" i="0" dirty="0" spc="0">
                <a:solidFill>
                  <a:srgbClr val="0000FF"/>
                </a:solidFill>
                <a:latin typeface="Arial" pitchFamily="0" charset="1"/>
              </a:rPr>
              <a:t>}</a:t>
            </a:r>
          </a:p>
        </p:txBody>
      </p:sp>
      <p:sp>
        <p:nvSpPr>
          <p:cNvPr id="278" name="Rectangle 278"/>
          <p:cNvSpPr/>
          <p:nvPr/>
        </p:nvSpPr>
        <p:spPr>
          <a:xfrm rot="0" flipH="0" flipV="0">
            <a:off x="2677001" y="5116923"/>
            <a:ext cx="3592004" cy="45029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1" i="0" dirty="0" spc="0">
                <a:solidFill>
                  <a:srgbClr val="0000FF"/>
                </a:solidFill>
                <a:latin typeface="Arial" pitchFamily="0" charset="1"/>
              </a:rPr>
              <a:t>catch (IOException e){</a:t>
            </a:r>
          </a:p>
          <a:p>
            <a:pPr marL="914361">
              <a:lnSpc>
                <a:spcPts val="1673"/>
              </a:lnSpc>
            </a:pPr>
            <a:r>
              <a:rPr lang="en-US" sz="1397" baseline="0" b="1" i="0" dirty="0" spc="0">
                <a:solidFill>
                  <a:srgbClr val="0000FF"/>
                </a:solidFill>
                <a:latin typeface="Arial" pitchFamily="0" charset="1"/>
              </a:rPr>
              <a:t>S</a:t>
            </a:r>
            <a:r>
              <a:rPr lang="en-US" sz="1397" baseline="0" b="1" i="0" dirty="0" spc="-10">
                <a:solidFill>
                  <a:srgbClr val="0000FF"/>
                </a:solidFill>
                <a:latin typeface="Arial" pitchFamily="0" charset="1"/>
              </a:rPr>
              <a:t>y</a:t>
            </a:r>
            <a:r>
              <a:rPr lang="en-US" sz="1397" baseline="0" b="1" i="0" dirty="0" spc="0">
                <a:solidFill>
                  <a:srgbClr val="0000FF"/>
                </a:solidFill>
                <a:latin typeface="Arial" pitchFamily="0" charset="1"/>
              </a:rPr>
              <a:t>stem.out.println(e.toString());</a:t>
            </a:r>
          </a:p>
        </p:txBody>
      </p:sp>
      <p:sp>
        <p:nvSpPr>
          <p:cNvPr id="279" name="Rectangle 279"/>
          <p:cNvSpPr/>
          <p:nvPr/>
        </p:nvSpPr>
        <p:spPr>
          <a:xfrm rot="0" flipH="0" flipV="0">
            <a:off x="2677001" y="5755378"/>
            <a:ext cx="69065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1" i="0" dirty="0" spc="0">
                <a:solidFill>
                  <a:srgbClr val="0000FF"/>
                </a:solidFill>
                <a:latin typeface="Arial" pitchFamily="0" charset="1"/>
              </a:rPr>
              <a:t>}</a:t>
            </a:r>
          </a:p>
        </p:txBody>
      </p:sp>
      <p:sp>
        <p:nvSpPr>
          <p:cNvPr id="280" name="Rectangle 280"/>
          <p:cNvSpPr/>
          <p:nvPr/>
        </p:nvSpPr>
        <p:spPr>
          <a:xfrm rot="0" flipH="0" flipV="0">
            <a:off x="1762639" y="5967900"/>
            <a:ext cx="69065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1" i="0" dirty="0" spc="0">
                <a:solidFill>
                  <a:srgbClr val="0000FF"/>
                </a:solidFill>
                <a:latin typeface="Arial" pitchFamily="0" charset="1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281" name="Freeform 281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2" name="Freeform 282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83" name="Picture 104"/>
          <p:cNvPicPr>
            <a:picLocks noChangeAspect="0" noChangeArrowheads="1"/>
          </p:cNvPicPr>
          <p:nvPr/>
        </p:nvPicPr>
        <p:blipFill>
          <a:blip r:embed="rId28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284" name="Freeform 284"/>
          <p:cNvSpPr/>
          <p:nvPr/>
        </p:nvSpPr>
        <p:spPr>
          <a:xfrm rot="5400000" flipH="0" flipV="0">
            <a:off x="2630564" y="112650"/>
            <a:ext cx="4099559" cy="7848600"/>
          </a:xfrm>
          <a:custGeom>
            <a:pathLst>
              <a:path w="4099559" h="7848600">
                <a:moveTo>
                  <a:pt x="0" y="7848600"/>
                </a:moveTo>
                <a:lnTo>
                  <a:pt x="4099559" y="7848600"/>
                </a:lnTo>
                <a:lnTo>
                  <a:pt x="4099559" y="0"/>
                </a:lnTo>
                <a:lnTo>
                  <a:pt x="0" y="0"/>
                </a:lnTo>
                <a:lnTo>
                  <a:pt x="0" y="78486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8382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5" name="Rectangle 285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286" name="Rectangle 286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287" name="Freeform 287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8" name="Freeform 288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9" name="Freeform 289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0" name="Freeform 290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1" name="Freeform 291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2" name="Freeform 292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3" name="Freeform 293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4" name="Freeform 294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5" name="Freeform 295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6" name="Freeform 296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7" name="Freeform 297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8" name="Freeform 298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9" name="Freeform 299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0" name="Freeform 300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1" name="Rectangle 301"/>
          <p:cNvSpPr/>
          <p:nvPr/>
        </p:nvSpPr>
        <p:spPr>
          <a:xfrm rot="0" flipH="0" flipV="0">
            <a:off x="776611" y="1157725"/>
            <a:ext cx="3771900" cy="56125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字符流</a:t>
            </a:r>
            <a:r>
              <a:rPr lang="en-US" sz="3300" baseline="0" b="0" i="0" dirty="0" spc="0">
                <a:solidFill>
                  <a:srgbClr val="336565"/>
                </a:solidFill>
                <a:latin typeface="Arial" pitchFamily="0" charset="1"/>
              </a:rPr>
              <a:t>——</a:t>
            </a:r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读取文件</a:t>
            </a:r>
          </a:p>
        </p:txBody>
      </p:sp>
      <p:sp>
        <p:nvSpPr>
          <p:cNvPr id="302" name="Rectangle 302"/>
          <p:cNvSpPr/>
          <p:nvPr/>
        </p:nvSpPr>
        <p:spPr>
          <a:xfrm rot="0" flipH="0" flipV="0">
            <a:off x="848239" y="1953291"/>
            <a:ext cx="7200900" cy="4137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02" baseline="0" b="0" i="0" dirty="0" spc="1279">
                <a:latin typeface="Wingdings" pitchFamily="0" charset="1"/>
              </a:rPr>
              <a:t></a:t>
            </a:r>
            <a:r>
              <a:rPr lang="en-US" sz="2700" baseline="0" b="0" i="0" dirty="0" spc="0">
                <a:latin typeface="宋体" pitchFamily="0" charset="1"/>
              </a:rPr>
              <a:t>建立一个流对象，将已存在的一个文件加载进</a:t>
            </a:r>
          </a:p>
        </p:txBody>
      </p:sp>
      <p:sp>
        <p:nvSpPr>
          <p:cNvPr id="303" name="Rectangle 303"/>
          <p:cNvSpPr/>
          <p:nvPr/>
        </p:nvSpPr>
        <p:spPr>
          <a:xfrm rot="0" flipH="0" flipV="0">
            <a:off x="1191139" y="2231675"/>
            <a:ext cx="7718336" cy="54073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632611" algn="l"/>
              </a:tabLst>
            </a:pPr>
            <a:r>
              <a:rPr lang="en-US" sz="4090" baseline="6485" b="0" i="0" dirty="0" spc="0">
                <a:latin typeface="宋体" pitchFamily="0" charset="1"/>
              </a:rPr>
              <a:t>流。	</a:t>
            </a:r>
            <a:r>
              <a:rPr lang="en-US" sz="2700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304" name="Rectangle 304"/>
          <p:cNvSpPr/>
          <p:nvPr/>
        </p:nvSpPr>
        <p:spPr>
          <a:xfrm rot="0" flipH="0" flipV="0">
            <a:off x="848239" y="2501893"/>
            <a:ext cx="6007212" cy="94036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457200"/>
            <a:r>
              <a:rPr lang="en-US" sz="3300" baseline="0" b="0" i="0" dirty="0" spc="1094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2202" baseline="0" b="0" i="0" dirty="0" spc="0">
                <a:solidFill>
                  <a:srgbClr val="0000FF"/>
                </a:solidFill>
                <a:latin typeface="Arial" pitchFamily="0" charset="1"/>
              </a:rPr>
              <a:t>FileReader fr = new FileReader(“Test.txt”);</a:t>
            </a:r>
          </a:p>
          <a:p>
            <a:pPr marL="0">
              <a:lnSpc>
                <a:spcPts val="2985"/>
              </a:lnSpc>
            </a:pPr>
            <a:r>
              <a:rPr lang="en-US" sz="1902" baseline="0" b="0" i="0" dirty="0" spc="1279">
                <a:latin typeface="Wingdings" pitchFamily="0" charset="1"/>
              </a:rPr>
              <a:t></a:t>
            </a:r>
            <a:r>
              <a:rPr lang="en-US" sz="2700" baseline="0" b="0" i="0" dirty="0" spc="0">
                <a:latin typeface="宋体" pitchFamily="0" charset="1"/>
              </a:rPr>
              <a:t>创建一个临时存放数据的数组。</a:t>
            </a:r>
          </a:p>
        </p:txBody>
      </p:sp>
      <p:sp>
        <p:nvSpPr>
          <p:cNvPr id="305" name="Rectangle 305"/>
          <p:cNvSpPr/>
          <p:nvPr/>
        </p:nvSpPr>
        <p:spPr>
          <a:xfrm rot="0" flipH="0" flipV="0">
            <a:off x="1305439" y="3269443"/>
            <a:ext cx="558293" cy="54698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497904" algn="l"/>
              </a:tabLst>
            </a:pPr>
            <a:r>
              <a:rPr lang="en-US" sz="5000" baseline="5142" b="0" i="0" dirty="0" spc="0">
                <a:solidFill>
                  <a:srgbClr val="97CDCC"/>
                </a:solidFill>
                <a:latin typeface="Arial" pitchFamily="0" charset="1"/>
              </a:rPr>
              <a:t>•	</a:t>
            </a:r>
            <a:r>
              <a:rPr lang="en-US" sz="19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306" name="Rectangle 306"/>
          <p:cNvSpPr/>
          <p:nvPr/>
        </p:nvSpPr>
        <p:spPr>
          <a:xfrm rot="0" flipH="0" flipV="0">
            <a:off x="848239" y="3405214"/>
            <a:ext cx="7543800" cy="7830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742950"/>
            <a:r>
              <a:rPr lang="en-US" sz="2202" baseline="0" b="0" i="0" dirty="0" spc="0">
                <a:solidFill>
                  <a:srgbClr val="0000FF"/>
                </a:solidFill>
                <a:latin typeface="Arial" pitchFamily="0" charset="1"/>
              </a:rPr>
              <a:t>char[] ch = new char[1024];</a:t>
            </a:r>
          </a:p>
          <a:p>
            <a:pPr marL="0">
              <a:lnSpc>
                <a:spcPts val="3216"/>
              </a:lnSpc>
            </a:pPr>
            <a:r>
              <a:rPr lang="en-US" sz="1902" baseline="0" b="0" i="0" dirty="0" spc="1279">
                <a:latin typeface="Wingdings" pitchFamily="0" charset="1"/>
              </a:rPr>
              <a:t></a:t>
            </a:r>
            <a:r>
              <a:rPr lang="en-US" sz="2700" baseline="0" b="0" i="0" dirty="0" spc="0">
                <a:latin typeface="宋体" pitchFamily="0" charset="1"/>
              </a:rPr>
              <a:t>调用流对象的读取方法将流中的数据读入到数组</a:t>
            </a:r>
          </a:p>
        </p:txBody>
      </p:sp>
      <p:sp>
        <p:nvSpPr>
          <p:cNvPr id="307" name="Rectangle 307"/>
          <p:cNvSpPr/>
          <p:nvPr/>
        </p:nvSpPr>
        <p:spPr>
          <a:xfrm rot="0" flipH="0" flipV="0">
            <a:off x="1191139" y="4052855"/>
            <a:ext cx="8061236" cy="83147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975511" algn="l"/>
              </a:tabLst>
            </a:pPr>
            <a:r>
              <a:rPr lang="en-US" sz="4090" baseline="6485" b="0" i="0" dirty="0" spc="0">
                <a:latin typeface="宋体" pitchFamily="0" charset="1"/>
              </a:rPr>
              <a:t>中。	</a:t>
            </a:r>
            <a:r>
              <a:rPr lang="en-US" sz="2700" baseline="0" b="0" i="0" dirty="0" spc="0">
                <a:latin typeface="Times New Roman" pitchFamily="0" charset="1"/>
              </a:rPr>
              <a:t> </a:t>
            </a:r>
          </a:p>
          <a:p>
            <a:pPr marL="114300">
              <a:lnSpc>
                <a:spcPts val="2289"/>
              </a:lnSpc>
            </a:pPr>
            <a:r>
              <a:rPr lang="en-US" sz="3300" baseline="0" b="0" i="0" dirty="0" spc="1094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2202" baseline="0" b="0" i="0" dirty="0" spc="0">
                <a:solidFill>
                  <a:srgbClr val="0000FF"/>
                </a:solidFill>
                <a:latin typeface="Arial" pitchFamily="0" charset="1"/>
              </a:rPr>
              <a:t>fr.read(ch);</a:t>
            </a:r>
          </a:p>
        </p:txBody>
      </p:sp>
      <p:sp>
        <p:nvSpPr>
          <p:cNvPr id="308" name="Rectangle 308"/>
          <p:cNvSpPr/>
          <p:nvPr/>
        </p:nvSpPr>
        <p:spPr>
          <a:xfrm rot="0" flipH="0" flipV="0">
            <a:off x="848239" y="4848891"/>
            <a:ext cx="6049328" cy="79439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700" baseline="0" b="0" i="0" dirty="0" spc="0">
                <a:latin typeface="宋体" pitchFamily="0" charset="1"/>
              </a:rPr>
              <a:t>思考：</a:t>
            </a:r>
          </a:p>
          <a:p>
            <a:pPr marL="457200">
              <a:lnSpc>
                <a:spcPts val="3018"/>
              </a:lnSpc>
            </a:pPr>
            <a:r>
              <a:rPr lang="en-US" sz="3300" baseline="0" b="0" i="0" dirty="0" spc="1094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2202" baseline="0" b="0" i="0" dirty="0" spc="0">
                <a:latin typeface="宋体" pitchFamily="0" charset="1"/>
              </a:rPr>
              <a:t>在加载文件时候是否是将文件全部加载进流</a:t>
            </a:r>
          </a:p>
        </p:txBody>
      </p:sp>
      <p:sp>
        <p:nvSpPr>
          <p:cNvPr id="309" name="Rectangle 309"/>
          <p:cNvSpPr/>
          <p:nvPr/>
        </p:nvSpPr>
        <p:spPr>
          <a:xfrm rot="0" flipH="0" flipV="0">
            <a:off x="1305439" y="5416543"/>
            <a:ext cx="4475078" cy="56125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0" i="0" dirty="0" spc="1094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2202" baseline="0" b="0" i="0" dirty="0" spc="0">
                <a:latin typeface="宋体" pitchFamily="0" charset="1"/>
              </a:rPr>
              <a:t>为什么定义数组，要定义多大呢？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310" name="Freeform 310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1" name="Freeform 311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12" name="Picture 104"/>
          <p:cNvPicPr>
            <a:picLocks noChangeAspect="0" noChangeArrowheads="1"/>
          </p:cNvPicPr>
          <p:nvPr/>
        </p:nvPicPr>
        <p:blipFill>
          <a:blip r:embed="rId3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313" name="Rectangle 313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314" name="Rectangle 314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315" name="Freeform 315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6" name="Freeform 316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7" name="Freeform 317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8" name="Freeform 318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9" name="Freeform 319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0" name="Freeform 320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1" name="Freeform 321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2" name="Freeform 322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3" name="Freeform 323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4" name="Freeform 324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5" name="Freeform 325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6" name="Freeform 326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7" name="Freeform 327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8" name="Freeform 328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9" name="Rectangle 329"/>
          <p:cNvSpPr/>
          <p:nvPr/>
        </p:nvSpPr>
        <p:spPr>
          <a:xfrm rot="0" flipH="0" flipV="0">
            <a:off x="776611" y="1211956"/>
            <a:ext cx="1676400" cy="5024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完整代码</a:t>
            </a:r>
          </a:p>
        </p:txBody>
      </p:sp>
      <p:sp>
        <p:nvSpPr>
          <p:cNvPr id="330" name="Rectangle 330"/>
          <p:cNvSpPr/>
          <p:nvPr/>
        </p:nvSpPr>
        <p:spPr>
          <a:xfrm rot="0" flipH="0" flipV="0">
            <a:off x="1330585" y="1889459"/>
            <a:ext cx="1780161" cy="5170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0" i="0" dirty="0" spc="0">
                <a:solidFill>
                  <a:srgbClr val="0000FF"/>
                </a:solidFill>
                <a:latin typeface="Arial" pitchFamily="0" charset="1"/>
              </a:rPr>
              <a:t>FileReader fr = null;</a:t>
            </a:r>
          </a:p>
          <a:p>
            <a:pPr marL="228682">
              <a:lnSpc>
                <a:spcPts val="1925"/>
              </a:lnSpc>
            </a:pPr>
            <a:r>
              <a:rPr lang="en-US" sz="1602" baseline="0" b="0" i="0" dirty="0" spc="0">
                <a:solidFill>
                  <a:srgbClr val="0000FF"/>
                </a:solidFill>
                <a:latin typeface="Arial" pitchFamily="0" charset="1"/>
              </a:rPr>
              <a:t>try{</a:t>
            </a:r>
          </a:p>
        </p:txBody>
      </p:sp>
      <p:sp>
        <p:nvSpPr>
          <p:cNvPr id="331" name="Rectangle 331"/>
          <p:cNvSpPr/>
          <p:nvPr/>
        </p:nvSpPr>
        <p:spPr>
          <a:xfrm rot="0" flipH="0" flipV="0">
            <a:off x="2245111" y="2378562"/>
            <a:ext cx="2988352" cy="5170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0" i="0" dirty="0" spc="0">
                <a:solidFill>
                  <a:srgbClr val="0000FF"/>
                </a:solidFill>
                <a:latin typeface="Arial" pitchFamily="0" charset="1"/>
              </a:rPr>
              <a:t>fr = new FileReader("c:\\test.txt");</a:t>
            </a:r>
          </a:p>
          <a:p>
            <a:pPr marL="0">
              <a:lnSpc>
                <a:spcPts val="1925"/>
              </a:lnSpc>
            </a:pPr>
            <a:r>
              <a:rPr lang="en-US" sz="1602" baseline="0" b="0" i="0" dirty="0" spc="0">
                <a:solidFill>
                  <a:srgbClr val="0000FF"/>
                </a:solidFill>
                <a:latin typeface="Arial" pitchFamily="0" charset="1"/>
              </a:rPr>
              <a:t>char[] buf = new char[1024];</a:t>
            </a:r>
          </a:p>
        </p:txBody>
      </p:sp>
      <p:sp>
        <p:nvSpPr>
          <p:cNvPr id="332" name="Rectangle 332"/>
          <p:cNvSpPr/>
          <p:nvPr/>
        </p:nvSpPr>
        <p:spPr>
          <a:xfrm rot="0" flipH="0" flipV="0">
            <a:off x="2245111" y="2867666"/>
            <a:ext cx="2556338" cy="51620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0" i="0" dirty="0" spc="0">
                <a:solidFill>
                  <a:srgbClr val="0000FF"/>
                </a:solidFill>
                <a:latin typeface="Arial" pitchFamily="0" charset="1"/>
              </a:rPr>
              <a:t>int len= 0;</a:t>
            </a:r>
          </a:p>
          <a:p>
            <a:pPr marL="0">
              <a:lnSpc>
                <a:spcPts val="1919"/>
              </a:lnSpc>
            </a:pPr>
            <a:r>
              <a:rPr lang="en-US" sz="1602" baseline="0" b="0" i="0" dirty="0" spc="0">
                <a:solidFill>
                  <a:srgbClr val="0000FF"/>
                </a:solidFill>
                <a:latin typeface="Arial" pitchFamily="0" charset="1"/>
              </a:rPr>
              <a:t>while((len=fr.read(buf))!=-1){</a:t>
            </a:r>
          </a:p>
        </p:txBody>
      </p:sp>
      <p:sp>
        <p:nvSpPr>
          <p:cNvPr id="333" name="Rectangle 333"/>
          <p:cNvSpPr/>
          <p:nvPr/>
        </p:nvSpPr>
        <p:spPr>
          <a:xfrm rot="0" flipH="0" flipV="0">
            <a:off x="3159433" y="3355955"/>
            <a:ext cx="3695070" cy="27246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0" i="0" dirty="0" spc="0">
                <a:solidFill>
                  <a:srgbClr val="0000FF"/>
                </a:solidFill>
                <a:latin typeface="Arial" pitchFamily="0" charset="1"/>
              </a:rPr>
              <a:t>System.out.println(new String(buf,0,len));</a:t>
            </a:r>
          </a:p>
        </p:txBody>
      </p:sp>
      <p:sp>
        <p:nvSpPr>
          <p:cNvPr id="334" name="Rectangle 334"/>
          <p:cNvSpPr/>
          <p:nvPr/>
        </p:nvSpPr>
        <p:spPr>
          <a:xfrm rot="0" flipH="0" flipV="0">
            <a:off x="2244907" y="3600507"/>
            <a:ext cx="67953" cy="27246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0" i="0" dirty="0" spc="0">
                <a:solidFill>
                  <a:srgbClr val="0000FF"/>
                </a:solidFill>
                <a:latin typeface="Arial" pitchFamily="0" charset="1"/>
              </a:rPr>
              <a:t>}</a:t>
            </a:r>
          </a:p>
        </p:txBody>
      </p:sp>
      <p:sp>
        <p:nvSpPr>
          <p:cNvPr id="335" name="Rectangle 335"/>
          <p:cNvSpPr/>
          <p:nvPr/>
        </p:nvSpPr>
        <p:spPr>
          <a:xfrm rot="0" flipH="0" flipV="0">
            <a:off x="1559064" y="3845059"/>
            <a:ext cx="67953" cy="27246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0" i="0" dirty="0" spc="0">
                <a:solidFill>
                  <a:srgbClr val="0000FF"/>
                </a:solidFill>
                <a:latin typeface="Arial" pitchFamily="0" charset="1"/>
              </a:rPr>
              <a:t>}</a:t>
            </a:r>
          </a:p>
        </p:txBody>
      </p:sp>
      <p:sp>
        <p:nvSpPr>
          <p:cNvPr id="336" name="Rectangle 336"/>
          <p:cNvSpPr/>
          <p:nvPr/>
        </p:nvSpPr>
        <p:spPr>
          <a:xfrm rot="0" flipH="0" flipV="0">
            <a:off x="1559064" y="4089610"/>
            <a:ext cx="2023004" cy="27246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0" i="0" dirty="0" spc="0">
                <a:solidFill>
                  <a:srgbClr val="0000FF"/>
                </a:solidFill>
                <a:latin typeface="Arial" pitchFamily="0" charset="1"/>
              </a:rPr>
              <a:t>catch (IOException e){</a:t>
            </a:r>
          </a:p>
        </p:txBody>
      </p:sp>
      <p:sp>
        <p:nvSpPr>
          <p:cNvPr id="337" name="Rectangle 337"/>
          <p:cNvSpPr/>
          <p:nvPr/>
        </p:nvSpPr>
        <p:spPr>
          <a:xfrm rot="0" flipH="0" flipV="0">
            <a:off x="2244907" y="4334162"/>
            <a:ext cx="4568783" cy="27246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0" i="0" dirty="0" spc="0">
                <a:solidFill>
                  <a:srgbClr val="0000FF"/>
                </a:solidFill>
                <a:latin typeface="Arial" pitchFamily="0" charset="1"/>
              </a:rPr>
              <a:t>System.out.println("read-Exception :"+e.toString());</a:t>
            </a:r>
          </a:p>
        </p:txBody>
      </p:sp>
      <p:sp>
        <p:nvSpPr>
          <p:cNvPr id="338" name="Rectangle 338"/>
          <p:cNvSpPr/>
          <p:nvPr/>
        </p:nvSpPr>
        <p:spPr>
          <a:xfrm rot="0" flipH="0" flipV="0">
            <a:off x="1559064" y="4577900"/>
            <a:ext cx="67953" cy="27246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0" i="0" dirty="0" spc="0">
                <a:solidFill>
                  <a:srgbClr val="0000FF"/>
                </a:solidFill>
                <a:latin typeface="Arial" pitchFamily="0" charset="1"/>
              </a:rPr>
              <a:t>}</a:t>
            </a:r>
          </a:p>
        </p:txBody>
      </p:sp>
      <p:sp>
        <p:nvSpPr>
          <p:cNvPr id="339" name="Rectangle 339"/>
          <p:cNvSpPr/>
          <p:nvPr/>
        </p:nvSpPr>
        <p:spPr>
          <a:xfrm rot="0" flipH="0" flipV="0">
            <a:off x="1559064" y="4822452"/>
            <a:ext cx="585988" cy="27246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0" i="0" dirty="0" spc="0">
                <a:solidFill>
                  <a:srgbClr val="0000FF"/>
                </a:solidFill>
                <a:latin typeface="Arial" pitchFamily="0" charset="1"/>
              </a:rPr>
              <a:t>finally{</a:t>
            </a:r>
          </a:p>
        </p:txBody>
      </p:sp>
      <p:sp>
        <p:nvSpPr>
          <p:cNvPr id="340" name="Rectangle 340"/>
          <p:cNvSpPr/>
          <p:nvPr/>
        </p:nvSpPr>
        <p:spPr>
          <a:xfrm rot="0" flipH="0" flipV="0">
            <a:off x="2244907" y="5067003"/>
            <a:ext cx="922094" cy="27246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0" i="0" dirty="0" spc="0">
                <a:solidFill>
                  <a:srgbClr val="0000FF"/>
                </a:solidFill>
                <a:latin typeface="Arial" pitchFamily="0" charset="1"/>
              </a:rPr>
              <a:t>if(fr!=null){</a:t>
            </a:r>
          </a:p>
        </p:txBody>
      </p:sp>
      <p:sp>
        <p:nvSpPr>
          <p:cNvPr id="341" name="Rectangle 341"/>
          <p:cNvSpPr/>
          <p:nvPr/>
        </p:nvSpPr>
        <p:spPr>
          <a:xfrm rot="0" flipH="0" flipV="0">
            <a:off x="3159230" y="5311555"/>
            <a:ext cx="295089" cy="27246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0" i="0" dirty="0" spc="0">
                <a:solidFill>
                  <a:srgbClr val="0000FF"/>
                </a:solidFill>
                <a:latin typeface="Arial" pitchFamily="0" charset="1"/>
              </a:rPr>
              <a:t>try{</a:t>
            </a:r>
          </a:p>
        </p:txBody>
      </p:sp>
      <p:sp>
        <p:nvSpPr>
          <p:cNvPr id="342" name="Rectangle 342"/>
          <p:cNvSpPr/>
          <p:nvPr/>
        </p:nvSpPr>
        <p:spPr>
          <a:xfrm rot="0" flipH="0" flipV="0">
            <a:off x="4073552" y="5556107"/>
            <a:ext cx="849013" cy="27246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0" i="0" dirty="0" spc="0">
                <a:solidFill>
                  <a:srgbClr val="0000FF"/>
                </a:solidFill>
                <a:latin typeface="Arial" pitchFamily="0" charset="1"/>
              </a:rPr>
              <a:t>fr.close();</a:t>
            </a:r>
          </a:p>
        </p:txBody>
      </p:sp>
      <p:sp>
        <p:nvSpPr>
          <p:cNvPr id="343" name="Rectangle 343"/>
          <p:cNvSpPr/>
          <p:nvPr/>
        </p:nvSpPr>
        <p:spPr>
          <a:xfrm rot="0" flipH="0" flipV="0">
            <a:off x="3159230" y="5800658"/>
            <a:ext cx="67953" cy="27246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0" i="0" dirty="0" spc="0">
                <a:solidFill>
                  <a:srgbClr val="0000FF"/>
                </a:solidFill>
                <a:latin typeface="Arial" pitchFamily="0" charset="1"/>
              </a:rPr>
              <a:t>}</a:t>
            </a:r>
          </a:p>
        </p:txBody>
      </p:sp>
      <p:sp>
        <p:nvSpPr>
          <p:cNvPr id="344" name="Rectangle 344"/>
          <p:cNvSpPr/>
          <p:nvPr/>
        </p:nvSpPr>
        <p:spPr>
          <a:xfrm rot="0" flipH="0" flipV="0">
            <a:off x="3159230" y="6044396"/>
            <a:ext cx="2023004" cy="27246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0" i="0" dirty="0" spc="0">
                <a:solidFill>
                  <a:srgbClr val="0000FF"/>
                </a:solidFill>
                <a:latin typeface="Arial" pitchFamily="0" charset="1"/>
              </a:rPr>
              <a:t>catch (IOException e){</a:t>
            </a:r>
          </a:p>
        </p:txBody>
      </p:sp>
      <p:sp>
        <p:nvSpPr>
          <p:cNvPr id="345" name="Rectangle 345"/>
          <p:cNvSpPr/>
          <p:nvPr/>
        </p:nvSpPr>
        <p:spPr>
          <a:xfrm rot="0" flipH="0" flipV="0">
            <a:off x="4073552" y="6288948"/>
            <a:ext cx="4634336" cy="27246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0" i="0" dirty="0" spc="0">
                <a:solidFill>
                  <a:srgbClr val="0000FF"/>
                </a:solidFill>
                <a:latin typeface="Arial" pitchFamily="0" charset="1"/>
              </a:rPr>
              <a:t>System.out.println("close-Exception :"+e.toString());</a:t>
            </a:r>
          </a:p>
        </p:txBody>
      </p:sp>
      <p:sp>
        <p:nvSpPr>
          <p:cNvPr id="346" name="Rectangle 346"/>
          <p:cNvSpPr/>
          <p:nvPr/>
        </p:nvSpPr>
        <p:spPr>
          <a:xfrm rot="0" flipH="0" flipV="0">
            <a:off x="3159230" y="6533500"/>
            <a:ext cx="67953" cy="27246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0" i="0" dirty="0" spc="0">
                <a:solidFill>
                  <a:srgbClr val="0000FF"/>
                </a:solidFill>
                <a:latin typeface="Arial" pitchFamily="0" charset="1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347" name="Freeform 347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8" name="Freeform 348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49" name="Picture 104"/>
          <p:cNvPicPr>
            <a:picLocks noChangeAspect="0" noChangeArrowheads="1"/>
          </p:cNvPicPr>
          <p:nvPr/>
        </p:nvPicPr>
        <p:blipFill>
          <a:blip r:embed="rId3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350" name="Rectangle 350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351" name="Rectangle 351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352" name="Freeform 352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3" name="Freeform 353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4" name="Freeform 354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5" name="Freeform 355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6" name="Freeform 356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7" name="Freeform 357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8" name="Freeform 358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9" name="Freeform 359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0" name="Freeform 360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1" name="Freeform 361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2" name="Freeform 362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3" name="Freeform 363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4" name="Freeform 364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5" name="Freeform 365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6" name="Rectangle 366"/>
          <p:cNvSpPr/>
          <p:nvPr/>
        </p:nvSpPr>
        <p:spPr>
          <a:xfrm rot="0" flipH="0" flipV="0">
            <a:off x="776611" y="1211956"/>
            <a:ext cx="6783976" cy="12873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注意：</a:t>
            </a:r>
          </a:p>
          <a:p>
            <a:pPr marL="71627">
              <a:lnSpc>
                <a:spcPts val="6180"/>
              </a:lnSpc>
            </a:pPr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定义文件路径时，可以用</a:t>
            </a:r>
            <a:r>
              <a:rPr lang="en-US" sz="3102" baseline="0" b="0" i="0" dirty="0" spc="0">
                <a:latin typeface="Arial" pitchFamily="0" charset="1"/>
              </a:rPr>
              <a:t>“/”</a:t>
            </a:r>
            <a:r>
              <a:rPr lang="en-US" sz="3102" baseline="0" b="0" i="0" dirty="0" spc="0">
                <a:latin typeface="宋体" pitchFamily="0" charset="1"/>
              </a:rPr>
              <a:t>或者</a:t>
            </a:r>
            <a:r>
              <a:rPr lang="en-US" sz="3102" baseline="0" b="0" i="0" dirty="0" spc="0">
                <a:latin typeface="Arial" pitchFamily="0" charset="1"/>
              </a:rPr>
              <a:t>“\\”</a:t>
            </a:r>
            <a:r>
              <a:rPr lang="en-US" sz="3102" baseline="0" b="0" i="0" dirty="0" spc="0">
                <a:latin typeface="宋体" pitchFamily="0" charset="1"/>
              </a:rPr>
              <a:t>。</a:t>
            </a:r>
          </a:p>
        </p:txBody>
      </p:sp>
      <p:sp>
        <p:nvSpPr>
          <p:cNvPr id="367" name="Rectangle 367"/>
          <p:cNvSpPr/>
          <p:nvPr/>
        </p:nvSpPr>
        <p:spPr>
          <a:xfrm rot="0" flipH="0" flipV="0">
            <a:off x="1831782" y="2411757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368" name="Rectangle 368"/>
          <p:cNvSpPr/>
          <p:nvPr/>
        </p:nvSpPr>
        <p:spPr>
          <a:xfrm rot="0" flipH="0" flipV="0">
            <a:off x="848239" y="2591131"/>
            <a:ext cx="7434071" cy="4758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在创建一个文件时，如果目录下有同名文</a:t>
            </a:r>
          </a:p>
        </p:txBody>
      </p:sp>
      <p:sp>
        <p:nvSpPr>
          <p:cNvPr id="369" name="Rectangle 369"/>
          <p:cNvSpPr/>
          <p:nvPr/>
        </p:nvSpPr>
        <p:spPr>
          <a:xfrm rot="0" flipH="0" flipV="0">
            <a:off x="1831782" y="2858693"/>
            <a:ext cx="7323531" cy="62111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225042" algn="l"/>
              </a:tabLst>
            </a:pPr>
            <a:r>
              <a:rPr lang="en-US" sz="2202" baseline="0" b="0" i="0" dirty="0" spc="0">
                <a:latin typeface="Times New Roman" pitchFamily="0" charset="1"/>
              </a:rPr>
              <a:t> 	</a:t>
            </a:r>
            <a:r>
              <a:rPr lang="en-US" sz="31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370" name="Rectangle 370"/>
          <p:cNvSpPr/>
          <p:nvPr/>
        </p:nvSpPr>
        <p:spPr>
          <a:xfrm rot="0" flipH="0" flipV="0">
            <a:off x="848239" y="3063482"/>
            <a:ext cx="7434071" cy="104438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342900"/>
            <a:r>
              <a:rPr lang="en-US" sz="3102" baseline="0" b="0" i="0" dirty="0" spc="0">
                <a:latin typeface="宋体" pitchFamily="0" charset="1"/>
              </a:rPr>
              <a:t>件将被覆盖。</a:t>
            </a:r>
          </a:p>
          <a:p>
            <a:pPr marL="0">
              <a:lnSpc>
                <a:spcPts val="4504"/>
              </a:lnSpc>
            </a:pPr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在读取文件时，必须保证该文件已存在，</a:t>
            </a:r>
          </a:p>
        </p:txBody>
      </p:sp>
      <p:sp>
        <p:nvSpPr>
          <p:cNvPr id="371" name="Rectangle 371"/>
          <p:cNvSpPr/>
          <p:nvPr/>
        </p:nvSpPr>
        <p:spPr>
          <a:xfrm rot="0" flipH="0" flipV="0">
            <a:off x="1831782" y="3899585"/>
            <a:ext cx="7323531" cy="62111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225042" algn="l"/>
              </a:tabLst>
            </a:pPr>
            <a:r>
              <a:rPr lang="en-US" sz="2202" baseline="0" b="0" i="0" dirty="0" spc="0">
                <a:latin typeface="Times New Roman" pitchFamily="0" charset="1"/>
              </a:rPr>
              <a:t> 	</a:t>
            </a:r>
            <a:r>
              <a:rPr lang="en-US" sz="31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372" name="Rectangle 372"/>
          <p:cNvSpPr/>
          <p:nvPr/>
        </p:nvSpPr>
        <p:spPr>
          <a:xfrm rot="0" flipH="0" flipV="0">
            <a:off x="1191139" y="4105162"/>
            <a:ext cx="2363723" cy="472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102" baseline="0" b="0" i="0" dirty="0" spc="0">
                <a:latin typeface="宋体" pitchFamily="0" charset="1"/>
              </a:rPr>
              <a:t>否则出异常。</a:t>
            </a:r>
          </a:p>
        </p:txBody>
      </p:sp>
      <p:sp>
        <p:nvSpPr>
          <p:cNvPr id="373" name="Rectangle 373"/>
          <p:cNvSpPr/>
          <p:nvPr/>
        </p:nvSpPr>
        <p:spPr>
          <a:xfrm rot="0" flipH="0" flipV="0">
            <a:off x="848399" y="5191135"/>
            <a:ext cx="4858634" cy="5275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102" baseline="0" b="0" i="0" dirty="0" spc="0">
                <a:latin typeface="宋体" pitchFamily="0" charset="1"/>
              </a:rPr>
              <a:t>练习：</a:t>
            </a:r>
            <a:r>
              <a:rPr lang="en-US" sz="3102" baseline="0" b="0" i="0" dirty="0" spc="0">
                <a:latin typeface="Arial" pitchFamily="0" charset="1"/>
              </a:rPr>
              <a:t>Copy</a:t>
            </a:r>
            <a:r>
              <a:rPr lang="en-US" sz="3102" baseline="0" b="0" i="0" dirty="0" spc="0">
                <a:latin typeface="宋体" pitchFamily="0" charset="1"/>
              </a:rPr>
              <a:t>一个文本文件。</a:t>
            </a:r>
          </a:p>
        </p:txBody>
      </p:sp>
    </p:spTree>
  </p:cSld>
  <p:clrMapOvr>
    <a:masterClrMapping/>
  </p:clrMapOvr>
</p:sld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Microsoft Office PowerPoint</Application>
  <PresentationFormat>Custom</PresentationFormat>
  <Slides>29</Slides>
  <Notes>0</Notes>
  <HiddenSlides>0</HiddenSlides>
  <ScaleCrop>false</ScaleCrop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</cp:coreProperties>
</file>