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09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34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62" Type="http://schemas.openxmlformats.org/officeDocument/2006/relationships/image" Target="../media/image104.png"/><Relationship Id="rId467" Type="http://schemas.openxmlformats.org/officeDocument/2006/relationships/image" Target="../media/image467.png"/><Relationship Id="rId468" Type="http://schemas.openxmlformats.org/officeDocument/2006/relationships/image" Target="../media/image468.png"/><Relationship Id="rId469" Type="http://schemas.openxmlformats.org/officeDocument/2006/relationships/image" Target="../media/image469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92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1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2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95" Type="http://schemas.openxmlformats.org/officeDocument/2006/relationships/image" Target="../media/image104.png"/><Relationship Id="rId208" Type="http://schemas.openxmlformats.org/officeDocument/2006/relationships/image" Target="../media/image208.png"/><Relationship Id="rId209" Type="http://schemas.openxmlformats.org/officeDocument/2006/relationships/image" Target="../media/image209.png"/><Relationship Id="rId210" Type="http://schemas.openxmlformats.org/officeDocument/2006/relationships/image" Target="../media/image210.png"/><Relationship Id="rId211" Type="http://schemas.openxmlformats.org/officeDocument/2006/relationships/image" Target="../media/image211.png"/><Relationship Id="rId213" Type="http://schemas.openxmlformats.org/officeDocument/2006/relationships/image" Target="../media/image213.png"/><Relationship Id="rId214" Type="http://schemas.openxmlformats.org/officeDocument/2006/relationships/image" Target="../media/image214.png"/><Relationship Id="rId215" Type="http://schemas.openxmlformats.org/officeDocument/2006/relationships/image" Target="../media/image215.png"/><Relationship Id="rId216" Type="http://schemas.openxmlformats.org/officeDocument/2006/relationships/image" Target="../media/image216.png"/><Relationship Id="rId221" Type="http://schemas.openxmlformats.org/officeDocument/2006/relationships/image" Target="../media/image221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53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82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10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37" Type="http://schemas.openxmlformats.org/officeDocument/2006/relationships/image" Target="../media/image104.png"/><Relationship Id="rId340" Type="http://schemas.openxmlformats.org/officeDocument/2006/relationships/image" Target="../media/image340.png"/><Relationship Id="rId342" Type="http://schemas.openxmlformats.org/officeDocument/2006/relationships/image" Target="../media/image342.png"/><Relationship Id="rId344" Type="http://schemas.openxmlformats.org/officeDocument/2006/relationships/image" Target="../media/image344.png"/><Relationship Id="rId346" Type="http://schemas.openxmlformats.org/officeDocument/2006/relationships/image" Target="../media/image346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5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132971" y="1942608"/>
            <a:ext cx="487843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106910" y="2159458"/>
            <a:ext cx="220827" cy="491032"/>
          </a:xfrm>
          <a:custGeom>
            <a:pathLst>
              <a:path w="4089400" h="9093200">
                <a:moveTo>
                  <a:pt x="4089400" y="5842000"/>
                </a:moveTo>
                <a:cubicBezTo>
                  <a:pt x="4089400" y="6790267"/>
                  <a:pt x="3816350" y="7569200"/>
                  <a:pt x="3270250" y="8178800"/>
                </a:cubicBezTo>
                <a:cubicBezTo>
                  <a:pt x="2724150" y="8788400"/>
                  <a:pt x="2036233" y="9093200"/>
                  <a:pt x="1206500" y="9093200"/>
                </a:cubicBezTo>
                <a:cubicBezTo>
                  <a:pt x="918633" y="9093200"/>
                  <a:pt x="516466" y="9004300"/>
                  <a:pt x="0" y="8826500"/>
                </a:cubicBezTo>
                <a:lnTo>
                  <a:pt x="0" y="5549900"/>
                </a:lnTo>
                <a:cubicBezTo>
                  <a:pt x="313267" y="5659967"/>
                  <a:pt x="524933" y="5715000"/>
                  <a:pt x="635000" y="5715000"/>
                </a:cubicBezTo>
                <a:cubicBezTo>
                  <a:pt x="736600" y="5715000"/>
                  <a:pt x="787400" y="5655734"/>
                  <a:pt x="787400" y="5537200"/>
                </a:cubicBezTo>
                <a:lnTo>
                  <a:pt x="787400" y="0"/>
                </a:lnTo>
                <a:lnTo>
                  <a:pt x="4089400" y="0"/>
                </a:lnTo>
                <a:close/>
                <a:moveTo>
                  <a:pt x="3619500" y="5842000"/>
                </a:moveTo>
                <a:lnTo>
                  <a:pt x="3619500" y="469900"/>
                </a:lnTo>
                <a:lnTo>
                  <a:pt x="1257300" y="469900"/>
                </a:lnTo>
                <a:lnTo>
                  <a:pt x="1257300" y="5537200"/>
                </a:lnTo>
                <a:cubicBezTo>
                  <a:pt x="1257300" y="6036734"/>
                  <a:pt x="1104900" y="6286500"/>
                  <a:pt x="800100" y="6286500"/>
                </a:cubicBezTo>
                <a:cubicBezTo>
                  <a:pt x="706966" y="6286500"/>
                  <a:pt x="596900" y="6261100"/>
                  <a:pt x="469900" y="6210300"/>
                </a:cubicBezTo>
                <a:lnTo>
                  <a:pt x="469900" y="8496300"/>
                </a:lnTo>
                <a:cubicBezTo>
                  <a:pt x="740833" y="8580967"/>
                  <a:pt x="986366" y="8623300"/>
                  <a:pt x="1206500" y="8623300"/>
                </a:cubicBezTo>
                <a:cubicBezTo>
                  <a:pt x="1909233" y="8623300"/>
                  <a:pt x="2487083" y="8362950"/>
                  <a:pt x="2940050" y="7842250"/>
                </a:cubicBezTo>
                <a:cubicBezTo>
                  <a:pt x="3393016" y="7321550"/>
                  <a:pt x="3619500" y="6654800"/>
                  <a:pt x="3619500" y="5842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345912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2693270" y="2275358"/>
            <a:ext cx="368960" cy="414909"/>
          </a:xfrm>
          <a:custGeom>
            <a:pathLst>
              <a:path w="6832600" h="7683500">
                <a:moveTo>
                  <a:pt x="6832600" y="0"/>
                </a:moveTo>
                <a:lnTo>
                  <a:pt x="3403600" y="7683500"/>
                </a:lnTo>
                <a:lnTo>
                  <a:pt x="0" y="0"/>
                </a:lnTo>
                <a:lnTo>
                  <a:pt x="3111500" y="0"/>
                </a:lnTo>
                <a:lnTo>
                  <a:pt x="3429000" y="812800"/>
                </a:lnTo>
                <a:lnTo>
                  <a:pt x="3771900" y="0"/>
                </a:lnTo>
                <a:close/>
                <a:moveTo>
                  <a:pt x="6108700" y="469900"/>
                </a:moveTo>
                <a:lnTo>
                  <a:pt x="4089400" y="469900"/>
                </a:lnTo>
                <a:lnTo>
                  <a:pt x="3416300" y="2044700"/>
                </a:lnTo>
                <a:lnTo>
                  <a:pt x="2794000" y="469900"/>
                </a:lnTo>
                <a:lnTo>
                  <a:pt x="723900" y="469900"/>
                </a:lnTo>
                <a:lnTo>
                  <a:pt x="3403600" y="65151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013881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596125" y="2116252"/>
            <a:ext cx="653567" cy="643966"/>
          </a:xfrm>
          <a:custGeom>
            <a:pathLst>
              <a:path w="12103100" h="11925300">
                <a:moveTo>
                  <a:pt x="10566400" y="0"/>
                </a:moveTo>
                <a:cubicBezTo>
                  <a:pt x="11116733" y="0"/>
                  <a:pt x="11493500" y="107950"/>
                  <a:pt x="11696700" y="323850"/>
                </a:cubicBezTo>
                <a:cubicBezTo>
                  <a:pt x="11899900" y="539750"/>
                  <a:pt x="12001500" y="914400"/>
                  <a:pt x="12001500" y="1447800"/>
                </a:cubicBezTo>
                <a:cubicBezTo>
                  <a:pt x="12001500" y="1981200"/>
                  <a:pt x="11891433" y="2357967"/>
                  <a:pt x="11671300" y="2578100"/>
                </a:cubicBezTo>
                <a:cubicBezTo>
                  <a:pt x="11637433" y="2611967"/>
                  <a:pt x="11620500" y="2639484"/>
                  <a:pt x="11620500" y="2660650"/>
                </a:cubicBezTo>
                <a:cubicBezTo>
                  <a:pt x="11620500" y="2681817"/>
                  <a:pt x="11633200" y="2713567"/>
                  <a:pt x="11658600" y="2755900"/>
                </a:cubicBezTo>
                <a:cubicBezTo>
                  <a:pt x="11785600" y="2942167"/>
                  <a:pt x="11849100" y="3255434"/>
                  <a:pt x="11849100" y="3695700"/>
                </a:cubicBezTo>
                <a:lnTo>
                  <a:pt x="11849100" y="7315200"/>
                </a:lnTo>
                <a:cubicBezTo>
                  <a:pt x="11849100" y="7730067"/>
                  <a:pt x="11813116" y="8043334"/>
                  <a:pt x="11741150" y="8255000"/>
                </a:cubicBezTo>
                <a:cubicBezTo>
                  <a:pt x="11669183" y="8466667"/>
                  <a:pt x="11578166" y="8606367"/>
                  <a:pt x="11468100" y="8674100"/>
                </a:cubicBezTo>
                <a:cubicBezTo>
                  <a:pt x="11358033" y="8741834"/>
                  <a:pt x="11303000" y="8790517"/>
                  <a:pt x="11303000" y="8820150"/>
                </a:cubicBezTo>
                <a:cubicBezTo>
                  <a:pt x="11303000" y="8849784"/>
                  <a:pt x="11319933" y="8881534"/>
                  <a:pt x="11353800" y="8915400"/>
                </a:cubicBezTo>
                <a:cubicBezTo>
                  <a:pt x="11717866" y="9279467"/>
                  <a:pt x="11933766" y="9537700"/>
                  <a:pt x="12001500" y="9690100"/>
                </a:cubicBezTo>
                <a:cubicBezTo>
                  <a:pt x="12069233" y="9842500"/>
                  <a:pt x="12103100" y="10033000"/>
                  <a:pt x="12103100" y="10261600"/>
                </a:cubicBezTo>
                <a:cubicBezTo>
                  <a:pt x="12103100" y="10710333"/>
                  <a:pt x="11959166" y="11080750"/>
                  <a:pt x="11671300" y="11372850"/>
                </a:cubicBezTo>
                <a:cubicBezTo>
                  <a:pt x="11383433" y="11664950"/>
                  <a:pt x="11068050" y="11811000"/>
                  <a:pt x="10725150" y="11811000"/>
                </a:cubicBezTo>
                <a:cubicBezTo>
                  <a:pt x="10382250" y="11811000"/>
                  <a:pt x="10066866" y="11641666"/>
                  <a:pt x="9779000" y="11303000"/>
                </a:cubicBezTo>
                <a:lnTo>
                  <a:pt x="9271000" y="10731500"/>
                </a:lnTo>
                <a:cubicBezTo>
                  <a:pt x="9144000" y="10596033"/>
                  <a:pt x="9065683" y="10528300"/>
                  <a:pt x="9036050" y="10528300"/>
                </a:cubicBezTo>
                <a:cubicBezTo>
                  <a:pt x="9006416" y="10528300"/>
                  <a:pt x="8970433" y="10549466"/>
                  <a:pt x="8928100" y="10591800"/>
                </a:cubicBezTo>
                <a:cubicBezTo>
                  <a:pt x="8606366" y="10938933"/>
                  <a:pt x="8235950" y="11247966"/>
                  <a:pt x="7816850" y="11518900"/>
                </a:cubicBezTo>
                <a:cubicBezTo>
                  <a:pt x="7397750" y="11789833"/>
                  <a:pt x="6972300" y="11925300"/>
                  <a:pt x="6540500" y="11925300"/>
                </a:cubicBezTo>
                <a:cubicBezTo>
                  <a:pt x="5930900" y="11925300"/>
                  <a:pt x="5448300" y="11667066"/>
                  <a:pt x="5092700" y="11150600"/>
                </a:cubicBezTo>
                <a:cubicBezTo>
                  <a:pt x="5050366" y="11091333"/>
                  <a:pt x="5018616" y="11061700"/>
                  <a:pt x="4997450" y="11061700"/>
                </a:cubicBezTo>
                <a:cubicBezTo>
                  <a:pt x="4976283" y="11061700"/>
                  <a:pt x="4948766" y="11091333"/>
                  <a:pt x="4914900" y="11150600"/>
                </a:cubicBezTo>
                <a:cubicBezTo>
                  <a:pt x="4787900" y="11379200"/>
                  <a:pt x="4586816" y="11544300"/>
                  <a:pt x="4311650" y="11645900"/>
                </a:cubicBezTo>
                <a:cubicBezTo>
                  <a:pt x="4036483" y="11747500"/>
                  <a:pt x="3649133" y="11798300"/>
                  <a:pt x="3149600" y="11798300"/>
                </a:cubicBezTo>
                <a:lnTo>
                  <a:pt x="1993900" y="11798300"/>
                </a:lnTo>
                <a:cubicBezTo>
                  <a:pt x="1358900" y="11798300"/>
                  <a:pt x="918633" y="11679766"/>
                  <a:pt x="673100" y="11442700"/>
                </a:cubicBezTo>
                <a:cubicBezTo>
                  <a:pt x="427566" y="11205633"/>
                  <a:pt x="304800" y="10799233"/>
                  <a:pt x="304800" y="10223500"/>
                </a:cubicBezTo>
                <a:cubicBezTo>
                  <a:pt x="304800" y="9647767"/>
                  <a:pt x="400050" y="9237134"/>
                  <a:pt x="590550" y="8991600"/>
                </a:cubicBezTo>
                <a:cubicBezTo>
                  <a:pt x="781050" y="8746067"/>
                  <a:pt x="1104900" y="8597900"/>
                  <a:pt x="1562100" y="8547100"/>
                </a:cubicBezTo>
                <a:cubicBezTo>
                  <a:pt x="1638300" y="8538634"/>
                  <a:pt x="1684866" y="8521700"/>
                  <a:pt x="1701800" y="8496300"/>
                </a:cubicBezTo>
                <a:cubicBezTo>
                  <a:pt x="1718733" y="8470900"/>
                  <a:pt x="1727200" y="8428567"/>
                  <a:pt x="1727200" y="8369300"/>
                </a:cubicBezTo>
                <a:lnTo>
                  <a:pt x="1727200" y="6426200"/>
                </a:lnTo>
                <a:cubicBezTo>
                  <a:pt x="1727200" y="6358467"/>
                  <a:pt x="1689100" y="6324600"/>
                  <a:pt x="1612900" y="6324600"/>
                </a:cubicBezTo>
                <a:lnTo>
                  <a:pt x="1117600" y="6324600"/>
                </a:lnTo>
                <a:cubicBezTo>
                  <a:pt x="711200" y="6324600"/>
                  <a:pt x="423333" y="6203950"/>
                  <a:pt x="254000" y="5962650"/>
                </a:cubicBezTo>
                <a:cubicBezTo>
                  <a:pt x="84666" y="5721350"/>
                  <a:pt x="0" y="5348817"/>
                  <a:pt x="0" y="4845050"/>
                </a:cubicBezTo>
                <a:cubicBezTo>
                  <a:pt x="0" y="4341284"/>
                  <a:pt x="82550" y="3970867"/>
                  <a:pt x="247650" y="3733800"/>
                </a:cubicBezTo>
                <a:cubicBezTo>
                  <a:pt x="412750" y="3496734"/>
                  <a:pt x="702733" y="3378200"/>
                  <a:pt x="1117600" y="3378200"/>
                </a:cubicBezTo>
                <a:lnTo>
                  <a:pt x="1346200" y="3378200"/>
                </a:lnTo>
                <a:cubicBezTo>
                  <a:pt x="1405466" y="3378200"/>
                  <a:pt x="1435100" y="3357034"/>
                  <a:pt x="1435100" y="3314700"/>
                </a:cubicBezTo>
                <a:cubicBezTo>
                  <a:pt x="1435100" y="3213100"/>
                  <a:pt x="1405466" y="3153834"/>
                  <a:pt x="1346200" y="3136900"/>
                </a:cubicBezTo>
                <a:cubicBezTo>
                  <a:pt x="1083733" y="3069167"/>
                  <a:pt x="853016" y="2918884"/>
                  <a:pt x="654050" y="2686050"/>
                </a:cubicBezTo>
                <a:cubicBezTo>
                  <a:pt x="455083" y="2453217"/>
                  <a:pt x="355600" y="2125134"/>
                  <a:pt x="355600" y="1701800"/>
                </a:cubicBezTo>
                <a:cubicBezTo>
                  <a:pt x="355600" y="1363134"/>
                  <a:pt x="436033" y="1037167"/>
                  <a:pt x="596900" y="723900"/>
                </a:cubicBezTo>
                <a:cubicBezTo>
                  <a:pt x="757766" y="410634"/>
                  <a:pt x="910166" y="213784"/>
                  <a:pt x="1054100" y="133350"/>
                </a:cubicBezTo>
                <a:cubicBezTo>
                  <a:pt x="1198033" y="52917"/>
                  <a:pt x="1485900" y="12700"/>
                  <a:pt x="1917700" y="12700"/>
                </a:cubicBezTo>
                <a:lnTo>
                  <a:pt x="4635500" y="12700"/>
                </a:lnTo>
                <a:cubicBezTo>
                  <a:pt x="5084233" y="12700"/>
                  <a:pt x="5435600" y="67734"/>
                  <a:pt x="5689600" y="177800"/>
                </a:cubicBezTo>
                <a:cubicBezTo>
                  <a:pt x="5748866" y="203200"/>
                  <a:pt x="5793316" y="215900"/>
                  <a:pt x="5822950" y="215900"/>
                </a:cubicBezTo>
                <a:cubicBezTo>
                  <a:pt x="5852583" y="215900"/>
                  <a:pt x="5888566" y="203200"/>
                  <a:pt x="5930900" y="177800"/>
                </a:cubicBezTo>
                <a:cubicBezTo>
                  <a:pt x="6100233" y="59267"/>
                  <a:pt x="6413500" y="0"/>
                  <a:pt x="6870700" y="0"/>
                </a:cubicBezTo>
                <a:close/>
                <a:moveTo>
                  <a:pt x="10566400" y="2374900"/>
                </a:moveTo>
                <a:cubicBezTo>
                  <a:pt x="10955866" y="2374900"/>
                  <a:pt x="11214100" y="2302934"/>
                  <a:pt x="11341100" y="2159000"/>
                </a:cubicBezTo>
                <a:cubicBezTo>
                  <a:pt x="11468100" y="2015067"/>
                  <a:pt x="11531600" y="1769534"/>
                  <a:pt x="11531600" y="1422400"/>
                </a:cubicBezTo>
                <a:cubicBezTo>
                  <a:pt x="11531600" y="1075267"/>
                  <a:pt x="11463866" y="829734"/>
                  <a:pt x="11328400" y="685800"/>
                </a:cubicBezTo>
                <a:cubicBezTo>
                  <a:pt x="11192933" y="541867"/>
                  <a:pt x="10938933" y="469900"/>
                  <a:pt x="10566400" y="469900"/>
                </a:cubicBezTo>
                <a:lnTo>
                  <a:pt x="6870700" y="469900"/>
                </a:lnTo>
                <a:cubicBezTo>
                  <a:pt x="6489700" y="469900"/>
                  <a:pt x="6231466" y="541867"/>
                  <a:pt x="6096000" y="685800"/>
                </a:cubicBezTo>
                <a:cubicBezTo>
                  <a:pt x="5960533" y="829734"/>
                  <a:pt x="5892800" y="1075267"/>
                  <a:pt x="5892800" y="1422400"/>
                </a:cubicBezTo>
                <a:cubicBezTo>
                  <a:pt x="5892800" y="1769534"/>
                  <a:pt x="5956300" y="2015067"/>
                  <a:pt x="6083300" y="2159000"/>
                </a:cubicBezTo>
                <a:cubicBezTo>
                  <a:pt x="6210300" y="2302934"/>
                  <a:pt x="6472766" y="2374900"/>
                  <a:pt x="6870700" y="2374900"/>
                </a:cubicBezTo>
                <a:lnTo>
                  <a:pt x="7670800" y="2374900"/>
                </a:lnTo>
                <a:cubicBezTo>
                  <a:pt x="7747000" y="2374900"/>
                  <a:pt x="7785100" y="2389717"/>
                  <a:pt x="7785100" y="2419350"/>
                </a:cubicBezTo>
                <a:cubicBezTo>
                  <a:pt x="7785100" y="2448984"/>
                  <a:pt x="7761816" y="2529417"/>
                  <a:pt x="7715250" y="2660650"/>
                </a:cubicBezTo>
                <a:cubicBezTo>
                  <a:pt x="7668683" y="2791884"/>
                  <a:pt x="7590366" y="2857500"/>
                  <a:pt x="7480300" y="2857500"/>
                </a:cubicBezTo>
                <a:lnTo>
                  <a:pt x="6972300" y="2857500"/>
                </a:lnTo>
                <a:cubicBezTo>
                  <a:pt x="6557433" y="2857500"/>
                  <a:pt x="6299200" y="2921000"/>
                  <a:pt x="6197600" y="3048000"/>
                </a:cubicBezTo>
                <a:cubicBezTo>
                  <a:pt x="6096000" y="3175000"/>
                  <a:pt x="6045200" y="3310467"/>
                  <a:pt x="6045200" y="3454400"/>
                </a:cubicBezTo>
                <a:cubicBezTo>
                  <a:pt x="6045200" y="3522134"/>
                  <a:pt x="6079066" y="3577167"/>
                  <a:pt x="6146800" y="3619500"/>
                </a:cubicBezTo>
                <a:cubicBezTo>
                  <a:pt x="6671733" y="3865034"/>
                  <a:pt x="6934200" y="4279900"/>
                  <a:pt x="6934200" y="4864100"/>
                </a:cubicBezTo>
                <a:cubicBezTo>
                  <a:pt x="6934200" y="5185834"/>
                  <a:pt x="6834716" y="5537200"/>
                  <a:pt x="6635750" y="5918200"/>
                </a:cubicBezTo>
                <a:cubicBezTo>
                  <a:pt x="6436783" y="6299200"/>
                  <a:pt x="6265333" y="6561667"/>
                  <a:pt x="6121400" y="6705600"/>
                </a:cubicBezTo>
                <a:cubicBezTo>
                  <a:pt x="6045200" y="6807200"/>
                  <a:pt x="6007100" y="6913034"/>
                  <a:pt x="6007100" y="7023100"/>
                </a:cubicBezTo>
                <a:lnTo>
                  <a:pt x="6007100" y="7797800"/>
                </a:lnTo>
                <a:cubicBezTo>
                  <a:pt x="6007100" y="8094134"/>
                  <a:pt x="6072716" y="8299450"/>
                  <a:pt x="6203950" y="8413750"/>
                </a:cubicBezTo>
                <a:cubicBezTo>
                  <a:pt x="6335183" y="8528050"/>
                  <a:pt x="6559550" y="8585200"/>
                  <a:pt x="6877050" y="8585200"/>
                </a:cubicBezTo>
                <a:cubicBezTo>
                  <a:pt x="7194550" y="8585200"/>
                  <a:pt x="7418916" y="8525934"/>
                  <a:pt x="7550150" y="8407400"/>
                </a:cubicBezTo>
                <a:cubicBezTo>
                  <a:pt x="7681383" y="8288867"/>
                  <a:pt x="7747000" y="8085667"/>
                  <a:pt x="7747000" y="7797800"/>
                </a:cubicBezTo>
                <a:lnTo>
                  <a:pt x="7747000" y="4914900"/>
                </a:lnTo>
                <a:cubicBezTo>
                  <a:pt x="7747000" y="4787900"/>
                  <a:pt x="7763933" y="4703234"/>
                  <a:pt x="7797800" y="4660900"/>
                </a:cubicBezTo>
                <a:cubicBezTo>
                  <a:pt x="7831666" y="4618567"/>
                  <a:pt x="7924800" y="4597400"/>
                  <a:pt x="8077200" y="4597400"/>
                </a:cubicBezTo>
                <a:lnTo>
                  <a:pt x="9258300" y="4597400"/>
                </a:lnTo>
                <a:cubicBezTo>
                  <a:pt x="9402233" y="4597400"/>
                  <a:pt x="9493250" y="4614334"/>
                  <a:pt x="9531350" y="4648200"/>
                </a:cubicBezTo>
                <a:cubicBezTo>
                  <a:pt x="9569450" y="4682067"/>
                  <a:pt x="9588500" y="4770967"/>
                  <a:pt x="9588500" y="4914900"/>
                </a:cubicBezTo>
                <a:lnTo>
                  <a:pt x="9588500" y="7315200"/>
                </a:lnTo>
                <a:cubicBezTo>
                  <a:pt x="9588500" y="7789334"/>
                  <a:pt x="9656233" y="8094134"/>
                  <a:pt x="9791700" y="8229600"/>
                </a:cubicBezTo>
                <a:cubicBezTo>
                  <a:pt x="9927166" y="8365067"/>
                  <a:pt x="10157883" y="8432800"/>
                  <a:pt x="10483850" y="8432800"/>
                </a:cubicBezTo>
                <a:cubicBezTo>
                  <a:pt x="10809816" y="8432800"/>
                  <a:pt x="11040533" y="8367184"/>
                  <a:pt x="11176000" y="8235950"/>
                </a:cubicBezTo>
                <a:cubicBezTo>
                  <a:pt x="11311466" y="8104717"/>
                  <a:pt x="11379200" y="7797800"/>
                  <a:pt x="11379200" y="7315200"/>
                </a:cubicBezTo>
                <a:lnTo>
                  <a:pt x="11379200" y="3695700"/>
                </a:lnTo>
                <a:cubicBezTo>
                  <a:pt x="11379200" y="3365500"/>
                  <a:pt x="11322050" y="3143250"/>
                  <a:pt x="11207750" y="3028950"/>
                </a:cubicBezTo>
                <a:cubicBezTo>
                  <a:pt x="11093450" y="2914650"/>
                  <a:pt x="10845800" y="2857500"/>
                  <a:pt x="10464800" y="2857500"/>
                </a:cubicBezTo>
                <a:lnTo>
                  <a:pt x="9766300" y="2857500"/>
                </a:lnTo>
                <a:cubicBezTo>
                  <a:pt x="9707033" y="2857500"/>
                  <a:pt x="9677400" y="2829984"/>
                  <a:pt x="9677400" y="2774950"/>
                </a:cubicBezTo>
                <a:cubicBezTo>
                  <a:pt x="9677400" y="2719917"/>
                  <a:pt x="9692216" y="2650067"/>
                  <a:pt x="9721850" y="2565400"/>
                </a:cubicBezTo>
                <a:cubicBezTo>
                  <a:pt x="9751483" y="2480734"/>
                  <a:pt x="9779000" y="2427817"/>
                  <a:pt x="9804400" y="2406650"/>
                </a:cubicBezTo>
                <a:cubicBezTo>
                  <a:pt x="9829800" y="2385484"/>
                  <a:pt x="9872133" y="2374900"/>
                  <a:pt x="9931400" y="2374900"/>
                </a:cubicBezTo>
                <a:close/>
                <a:moveTo>
                  <a:pt x="4686300" y="7645400"/>
                </a:moveTo>
                <a:cubicBezTo>
                  <a:pt x="4686300" y="7543800"/>
                  <a:pt x="4673600" y="7469717"/>
                  <a:pt x="4648200" y="7423150"/>
                </a:cubicBezTo>
                <a:cubicBezTo>
                  <a:pt x="4622800" y="7376584"/>
                  <a:pt x="4550833" y="7323667"/>
                  <a:pt x="4432300" y="7264400"/>
                </a:cubicBezTo>
                <a:cubicBezTo>
                  <a:pt x="4152900" y="7137400"/>
                  <a:pt x="3939116" y="6968067"/>
                  <a:pt x="3790950" y="6756400"/>
                </a:cubicBezTo>
                <a:cubicBezTo>
                  <a:pt x="3642783" y="6544734"/>
                  <a:pt x="3568700" y="6343650"/>
                  <a:pt x="3568700" y="6153150"/>
                </a:cubicBezTo>
                <a:cubicBezTo>
                  <a:pt x="3568700" y="5962650"/>
                  <a:pt x="3594100" y="5791200"/>
                  <a:pt x="3644900" y="5638800"/>
                </a:cubicBezTo>
                <a:cubicBezTo>
                  <a:pt x="3695700" y="5486400"/>
                  <a:pt x="3771900" y="5410200"/>
                  <a:pt x="3873500" y="5410200"/>
                </a:cubicBezTo>
                <a:cubicBezTo>
                  <a:pt x="3898900" y="5410200"/>
                  <a:pt x="3949700" y="5420784"/>
                  <a:pt x="4025900" y="5441950"/>
                </a:cubicBezTo>
                <a:cubicBezTo>
                  <a:pt x="4102100" y="5463117"/>
                  <a:pt x="4140200" y="5496984"/>
                  <a:pt x="4140200" y="5543550"/>
                </a:cubicBezTo>
                <a:cubicBezTo>
                  <a:pt x="4140200" y="5590117"/>
                  <a:pt x="4110566" y="5662084"/>
                  <a:pt x="4051300" y="5759450"/>
                </a:cubicBezTo>
                <a:cubicBezTo>
                  <a:pt x="3992033" y="5856817"/>
                  <a:pt x="3962400" y="5964767"/>
                  <a:pt x="3962400" y="6083300"/>
                </a:cubicBezTo>
                <a:cubicBezTo>
                  <a:pt x="3962400" y="6320367"/>
                  <a:pt x="4074583" y="6529917"/>
                  <a:pt x="4298950" y="6711950"/>
                </a:cubicBezTo>
                <a:cubicBezTo>
                  <a:pt x="4523316" y="6893984"/>
                  <a:pt x="4745566" y="6985000"/>
                  <a:pt x="4965700" y="6985000"/>
                </a:cubicBezTo>
                <a:cubicBezTo>
                  <a:pt x="5321300" y="6985000"/>
                  <a:pt x="5670550" y="6716184"/>
                  <a:pt x="6013450" y="6178550"/>
                </a:cubicBezTo>
                <a:cubicBezTo>
                  <a:pt x="6356350" y="5640917"/>
                  <a:pt x="6527800" y="5223934"/>
                  <a:pt x="6527800" y="4927600"/>
                </a:cubicBezTo>
                <a:cubicBezTo>
                  <a:pt x="6527800" y="4631267"/>
                  <a:pt x="6428316" y="4383617"/>
                  <a:pt x="6229350" y="4184650"/>
                </a:cubicBezTo>
                <a:cubicBezTo>
                  <a:pt x="6030383" y="3985684"/>
                  <a:pt x="5765800" y="3886200"/>
                  <a:pt x="5435600" y="3886200"/>
                </a:cubicBezTo>
                <a:cubicBezTo>
                  <a:pt x="5342466" y="3886200"/>
                  <a:pt x="5295900" y="3848100"/>
                  <a:pt x="5295900" y="3771900"/>
                </a:cubicBezTo>
                <a:cubicBezTo>
                  <a:pt x="5295900" y="3695700"/>
                  <a:pt x="5359400" y="3547534"/>
                  <a:pt x="5486400" y="3327400"/>
                </a:cubicBezTo>
                <a:cubicBezTo>
                  <a:pt x="5723466" y="2878667"/>
                  <a:pt x="5842000" y="2631017"/>
                  <a:pt x="5842000" y="2584450"/>
                </a:cubicBezTo>
                <a:cubicBezTo>
                  <a:pt x="5842000" y="2537884"/>
                  <a:pt x="5816600" y="2497667"/>
                  <a:pt x="5765800" y="2463800"/>
                </a:cubicBezTo>
                <a:cubicBezTo>
                  <a:pt x="5579533" y="2294467"/>
                  <a:pt x="5486400" y="1951567"/>
                  <a:pt x="5486400" y="1435100"/>
                </a:cubicBezTo>
                <a:cubicBezTo>
                  <a:pt x="5486400" y="1214967"/>
                  <a:pt x="5499100" y="1045634"/>
                  <a:pt x="5524500" y="927100"/>
                </a:cubicBezTo>
                <a:cubicBezTo>
                  <a:pt x="5549900" y="808567"/>
                  <a:pt x="5562600" y="740834"/>
                  <a:pt x="5562600" y="723900"/>
                </a:cubicBezTo>
                <a:cubicBezTo>
                  <a:pt x="5562600" y="563034"/>
                  <a:pt x="5253566" y="482600"/>
                  <a:pt x="4635500" y="482600"/>
                </a:cubicBezTo>
                <a:lnTo>
                  <a:pt x="1917700" y="482600"/>
                </a:lnTo>
                <a:cubicBezTo>
                  <a:pt x="1604433" y="482600"/>
                  <a:pt x="1397000" y="514350"/>
                  <a:pt x="1295400" y="577850"/>
                </a:cubicBezTo>
                <a:cubicBezTo>
                  <a:pt x="1193800" y="641350"/>
                  <a:pt x="1087966" y="787400"/>
                  <a:pt x="977900" y="1016000"/>
                </a:cubicBezTo>
                <a:cubicBezTo>
                  <a:pt x="867833" y="1244600"/>
                  <a:pt x="812800" y="1496484"/>
                  <a:pt x="812800" y="1771650"/>
                </a:cubicBezTo>
                <a:cubicBezTo>
                  <a:pt x="812800" y="2046817"/>
                  <a:pt x="884766" y="2258484"/>
                  <a:pt x="1028700" y="2406650"/>
                </a:cubicBezTo>
                <a:cubicBezTo>
                  <a:pt x="1172633" y="2554817"/>
                  <a:pt x="1295400" y="2628900"/>
                  <a:pt x="1397000" y="2628900"/>
                </a:cubicBezTo>
                <a:cubicBezTo>
                  <a:pt x="1498600" y="2628900"/>
                  <a:pt x="1595966" y="2573867"/>
                  <a:pt x="1689100" y="2463800"/>
                </a:cubicBezTo>
                <a:cubicBezTo>
                  <a:pt x="2129366" y="1955800"/>
                  <a:pt x="2540000" y="1701800"/>
                  <a:pt x="2921000" y="1701800"/>
                </a:cubicBezTo>
                <a:cubicBezTo>
                  <a:pt x="3149600" y="1701800"/>
                  <a:pt x="3414183" y="1792817"/>
                  <a:pt x="3714750" y="1974850"/>
                </a:cubicBezTo>
                <a:cubicBezTo>
                  <a:pt x="4015316" y="2156884"/>
                  <a:pt x="4165600" y="2273300"/>
                  <a:pt x="4165600" y="2324100"/>
                </a:cubicBezTo>
                <a:cubicBezTo>
                  <a:pt x="4165600" y="2374900"/>
                  <a:pt x="4148666" y="2427817"/>
                  <a:pt x="4114800" y="2482850"/>
                </a:cubicBezTo>
                <a:cubicBezTo>
                  <a:pt x="4080933" y="2537884"/>
                  <a:pt x="4034366" y="2565400"/>
                  <a:pt x="3975100" y="2565400"/>
                </a:cubicBezTo>
                <a:cubicBezTo>
                  <a:pt x="3915833" y="2565400"/>
                  <a:pt x="3769783" y="2493434"/>
                  <a:pt x="3536950" y="2349500"/>
                </a:cubicBezTo>
                <a:cubicBezTo>
                  <a:pt x="3304116" y="2205567"/>
                  <a:pt x="3096683" y="2133600"/>
                  <a:pt x="2914650" y="2133600"/>
                </a:cubicBezTo>
                <a:cubicBezTo>
                  <a:pt x="2732616" y="2133600"/>
                  <a:pt x="2516716" y="2233084"/>
                  <a:pt x="2266950" y="2432050"/>
                </a:cubicBezTo>
                <a:cubicBezTo>
                  <a:pt x="2017183" y="2631017"/>
                  <a:pt x="1892300" y="2846917"/>
                  <a:pt x="1892300" y="3079750"/>
                </a:cubicBezTo>
                <a:cubicBezTo>
                  <a:pt x="1892300" y="3312584"/>
                  <a:pt x="1993900" y="3500967"/>
                  <a:pt x="2197100" y="3644900"/>
                </a:cubicBezTo>
                <a:cubicBezTo>
                  <a:pt x="2264833" y="3687234"/>
                  <a:pt x="2298700" y="3731684"/>
                  <a:pt x="2298700" y="3778250"/>
                </a:cubicBezTo>
                <a:cubicBezTo>
                  <a:pt x="2298700" y="3824817"/>
                  <a:pt x="2252133" y="3848100"/>
                  <a:pt x="2159000" y="3848100"/>
                </a:cubicBezTo>
                <a:lnTo>
                  <a:pt x="1117600" y="3848100"/>
                </a:lnTo>
                <a:cubicBezTo>
                  <a:pt x="872066" y="3848100"/>
                  <a:pt x="702733" y="3924300"/>
                  <a:pt x="609600" y="4076700"/>
                </a:cubicBezTo>
                <a:cubicBezTo>
                  <a:pt x="516466" y="4229100"/>
                  <a:pt x="469900" y="4485217"/>
                  <a:pt x="469900" y="4845050"/>
                </a:cubicBezTo>
                <a:cubicBezTo>
                  <a:pt x="469900" y="5204884"/>
                  <a:pt x="518583" y="5463117"/>
                  <a:pt x="615950" y="5619750"/>
                </a:cubicBezTo>
                <a:cubicBezTo>
                  <a:pt x="713316" y="5776384"/>
                  <a:pt x="880533" y="5854700"/>
                  <a:pt x="1117600" y="5854700"/>
                </a:cubicBezTo>
                <a:lnTo>
                  <a:pt x="1955800" y="5854700"/>
                </a:lnTo>
                <a:cubicBezTo>
                  <a:pt x="2065866" y="5854700"/>
                  <a:pt x="2133600" y="5869517"/>
                  <a:pt x="2159000" y="5899150"/>
                </a:cubicBezTo>
                <a:cubicBezTo>
                  <a:pt x="2184400" y="5928784"/>
                  <a:pt x="2197100" y="5977467"/>
                  <a:pt x="2197100" y="6045200"/>
                </a:cubicBezTo>
                <a:lnTo>
                  <a:pt x="2197100" y="8801100"/>
                </a:lnTo>
                <a:cubicBezTo>
                  <a:pt x="2197100" y="8902700"/>
                  <a:pt x="2178050" y="8961967"/>
                  <a:pt x="2139950" y="8978900"/>
                </a:cubicBezTo>
                <a:cubicBezTo>
                  <a:pt x="2101850" y="8995834"/>
                  <a:pt x="2023533" y="9004300"/>
                  <a:pt x="1905000" y="9004300"/>
                </a:cubicBezTo>
                <a:cubicBezTo>
                  <a:pt x="1490133" y="9004300"/>
                  <a:pt x="1198033" y="9093200"/>
                  <a:pt x="1028700" y="9271000"/>
                </a:cubicBezTo>
                <a:cubicBezTo>
                  <a:pt x="859366" y="9448800"/>
                  <a:pt x="774700" y="9751483"/>
                  <a:pt x="774700" y="10179050"/>
                </a:cubicBezTo>
                <a:cubicBezTo>
                  <a:pt x="774700" y="10606616"/>
                  <a:pt x="863600" y="10905066"/>
                  <a:pt x="1041400" y="11074400"/>
                </a:cubicBezTo>
                <a:cubicBezTo>
                  <a:pt x="1219200" y="11243733"/>
                  <a:pt x="1536700" y="11328400"/>
                  <a:pt x="1993900" y="11328400"/>
                </a:cubicBezTo>
                <a:lnTo>
                  <a:pt x="3149600" y="11328400"/>
                </a:lnTo>
                <a:cubicBezTo>
                  <a:pt x="3733800" y="11328400"/>
                  <a:pt x="4135966" y="11226800"/>
                  <a:pt x="4356100" y="11023600"/>
                </a:cubicBezTo>
                <a:cubicBezTo>
                  <a:pt x="4576233" y="10820400"/>
                  <a:pt x="4686300" y="10380133"/>
                  <a:pt x="4686300" y="9702800"/>
                </a:cubicBezTo>
                <a:close/>
                <a:moveTo>
                  <a:pt x="9131300" y="7924800"/>
                </a:moveTo>
                <a:lnTo>
                  <a:pt x="9131300" y="5473700"/>
                </a:lnTo>
                <a:cubicBezTo>
                  <a:pt x="9131300" y="5262034"/>
                  <a:pt x="9097433" y="5120217"/>
                  <a:pt x="9029700" y="5048250"/>
                </a:cubicBezTo>
                <a:cubicBezTo>
                  <a:pt x="8961966" y="4976284"/>
                  <a:pt x="8832850" y="4940300"/>
                  <a:pt x="8642350" y="4940300"/>
                </a:cubicBezTo>
                <a:cubicBezTo>
                  <a:pt x="8451850" y="4940300"/>
                  <a:pt x="8322733" y="4978400"/>
                  <a:pt x="8255000" y="5054600"/>
                </a:cubicBezTo>
                <a:cubicBezTo>
                  <a:pt x="8187266" y="5130800"/>
                  <a:pt x="8153400" y="5270500"/>
                  <a:pt x="8153400" y="5473700"/>
                </a:cubicBezTo>
                <a:lnTo>
                  <a:pt x="8153400" y="7797800"/>
                </a:lnTo>
                <a:cubicBezTo>
                  <a:pt x="8153400" y="8525934"/>
                  <a:pt x="7823200" y="8919634"/>
                  <a:pt x="7162800" y="8978900"/>
                </a:cubicBezTo>
                <a:cubicBezTo>
                  <a:pt x="6934200" y="9004300"/>
                  <a:pt x="6769100" y="9048750"/>
                  <a:pt x="6667500" y="9112250"/>
                </a:cubicBezTo>
                <a:cubicBezTo>
                  <a:pt x="6565900" y="9175750"/>
                  <a:pt x="6373283" y="9313334"/>
                  <a:pt x="6089650" y="9525000"/>
                </a:cubicBezTo>
                <a:cubicBezTo>
                  <a:pt x="5806016" y="9736666"/>
                  <a:pt x="5617633" y="9922933"/>
                  <a:pt x="5524500" y="10083800"/>
                </a:cubicBezTo>
                <a:cubicBezTo>
                  <a:pt x="5431366" y="10244666"/>
                  <a:pt x="5384800" y="10418233"/>
                  <a:pt x="5384800" y="10604500"/>
                </a:cubicBezTo>
                <a:cubicBezTo>
                  <a:pt x="5384800" y="10790766"/>
                  <a:pt x="5501216" y="10981266"/>
                  <a:pt x="5734050" y="11176000"/>
                </a:cubicBezTo>
                <a:cubicBezTo>
                  <a:pt x="5966883" y="11370733"/>
                  <a:pt x="6269566" y="11468100"/>
                  <a:pt x="6642100" y="11468100"/>
                </a:cubicBezTo>
                <a:cubicBezTo>
                  <a:pt x="7014633" y="11468100"/>
                  <a:pt x="7452783" y="11262783"/>
                  <a:pt x="7956550" y="10852150"/>
                </a:cubicBezTo>
                <a:cubicBezTo>
                  <a:pt x="8460316" y="10441516"/>
                  <a:pt x="8712200" y="10181166"/>
                  <a:pt x="8712200" y="10071100"/>
                </a:cubicBezTo>
                <a:cubicBezTo>
                  <a:pt x="8712200" y="10028766"/>
                  <a:pt x="8676216" y="9937750"/>
                  <a:pt x="8604250" y="9798050"/>
                </a:cubicBezTo>
                <a:cubicBezTo>
                  <a:pt x="8532283" y="9658350"/>
                  <a:pt x="8496300" y="9491134"/>
                  <a:pt x="8496300" y="9296400"/>
                </a:cubicBezTo>
                <a:cubicBezTo>
                  <a:pt x="8496300" y="8923867"/>
                  <a:pt x="8652933" y="8589434"/>
                  <a:pt x="8966200" y="8293100"/>
                </a:cubicBezTo>
                <a:cubicBezTo>
                  <a:pt x="9033933" y="8233834"/>
                  <a:pt x="9078383" y="8183034"/>
                  <a:pt x="9099550" y="8140700"/>
                </a:cubicBezTo>
                <a:cubicBezTo>
                  <a:pt x="9120716" y="8098367"/>
                  <a:pt x="9131300" y="8026400"/>
                  <a:pt x="9131300" y="7924800"/>
                </a:cubicBezTo>
                <a:close/>
                <a:moveTo>
                  <a:pt x="5118100" y="9791700"/>
                </a:moveTo>
                <a:cubicBezTo>
                  <a:pt x="5118100" y="9825566"/>
                  <a:pt x="5124450" y="9842500"/>
                  <a:pt x="5137150" y="9842500"/>
                </a:cubicBezTo>
                <a:cubicBezTo>
                  <a:pt x="5149850" y="9842500"/>
                  <a:pt x="5177366" y="9812866"/>
                  <a:pt x="5219700" y="9753600"/>
                </a:cubicBezTo>
                <a:cubicBezTo>
                  <a:pt x="5262033" y="9694334"/>
                  <a:pt x="5325533" y="9622367"/>
                  <a:pt x="5410200" y="9537700"/>
                </a:cubicBezTo>
                <a:cubicBezTo>
                  <a:pt x="5494866" y="9453034"/>
                  <a:pt x="5600700" y="9359900"/>
                  <a:pt x="5727700" y="9258300"/>
                </a:cubicBezTo>
                <a:lnTo>
                  <a:pt x="6121400" y="8966200"/>
                </a:lnTo>
                <a:cubicBezTo>
                  <a:pt x="6138333" y="8949267"/>
                  <a:pt x="6146800" y="8936567"/>
                  <a:pt x="6146800" y="8928100"/>
                </a:cubicBezTo>
                <a:cubicBezTo>
                  <a:pt x="6146800" y="8919634"/>
                  <a:pt x="6138333" y="8911167"/>
                  <a:pt x="6121400" y="8902700"/>
                </a:cubicBezTo>
                <a:cubicBezTo>
                  <a:pt x="5926666" y="8826500"/>
                  <a:pt x="5786966" y="8701617"/>
                  <a:pt x="5702300" y="8528050"/>
                </a:cubicBezTo>
                <a:cubicBezTo>
                  <a:pt x="5617633" y="8354484"/>
                  <a:pt x="5575300" y="8111067"/>
                  <a:pt x="5575300" y="7797800"/>
                </a:cubicBezTo>
                <a:lnTo>
                  <a:pt x="5575300" y="7327900"/>
                </a:lnTo>
                <a:cubicBezTo>
                  <a:pt x="5575300" y="7294034"/>
                  <a:pt x="5564716" y="7277100"/>
                  <a:pt x="5543550" y="7277100"/>
                </a:cubicBezTo>
                <a:cubicBezTo>
                  <a:pt x="5522383" y="7277100"/>
                  <a:pt x="5480050" y="7294034"/>
                  <a:pt x="5416550" y="7327900"/>
                </a:cubicBezTo>
                <a:cubicBezTo>
                  <a:pt x="5353050" y="7361767"/>
                  <a:pt x="5287433" y="7385050"/>
                  <a:pt x="5219700" y="7397750"/>
                </a:cubicBezTo>
                <a:cubicBezTo>
                  <a:pt x="5151966" y="7410450"/>
                  <a:pt x="5118100" y="7454900"/>
                  <a:pt x="5118100" y="7531100"/>
                </a:cubicBezTo>
                <a:close/>
                <a:moveTo>
                  <a:pt x="11658600" y="10261600"/>
                </a:moveTo>
                <a:cubicBezTo>
                  <a:pt x="11658600" y="10143066"/>
                  <a:pt x="11641666" y="10041466"/>
                  <a:pt x="11607800" y="9956800"/>
                </a:cubicBezTo>
                <a:cubicBezTo>
                  <a:pt x="11573933" y="9872133"/>
                  <a:pt x="11482916" y="9745133"/>
                  <a:pt x="11334750" y="9575800"/>
                </a:cubicBezTo>
                <a:cubicBezTo>
                  <a:pt x="11186583" y="9406467"/>
                  <a:pt x="11038416" y="9247717"/>
                  <a:pt x="10890250" y="9099550"/>
                </a:cubicBezTo>
                <a:cubicBezTo>
                  <a:pt x="10742083" y="8951384"/>
                  <a:pt x="10655300" y="8870950"/>
                  <a:pt x="10629900" y="8858250"/>
                </a:cubicBezTo>
                <a:cubicBezTo>
                  <a:pt x="10604500" y="8845550"/>
                  <a:pt x="10553700" y="8839200"/>
                  <a:pt x="10477500" y="8839200"/>
                </a:cubicBezTo>
                <a:cubicBezTo>
                  <a:pt x="10037233" y="8839200"/>
                  <a:pt x="9711266" y="8750300"/>
                  <a:pt x="9499600" y="8572500"/>
                </a:cubicBezTo>
                <a:cubicBezTo>
                  <a:pt x="9465733" y="8538634"/>
                  <a:pt x="9419166" y="8521700"/>
                  <a:pt x="9359900" y="8521700"/>
                </a:cubicBezTo>
                <a:cubicBezTo>
                  <a:pt x="9300633" y="8521700"/>
                  <a:pt x="9211733" y="8600017"/>
                  <a:pt x="9093200" y="8756650"/>
                </a:cubicBezTo>
                <a:cubicBezTo>
                  <a:pt x="8974666" y="8913284"/>
                  <a:pt x="8915400" y="9093200"/>
                  <a:pt x="8915400" y="9296400"/>
                </a:cubicBezTo>
                <a:cubicBezTo>
                  <a:pt x="8915400" y="9584267"/>
                  <a:pt x="9038166" y="9838266"/>
                  <a:pt x="9283700" y="10058400"/>
                </a:cubicBezTo>
                <a:cubicBezTo>
                  <a:pt x="9419166" y="10176933"/>
                  <a:pt x="9702800" y="10490200"/>
                  <a:pt x="10134600" y="10998200"/>
                </a:cubicBezTo>
                <a:cubicBezTo>
                  <a:pt x="10320866" y="11218333"/>
                  <a:pt x="10528300" y="11328400"/>
                  <a:pt x="10756900" y="11328400"/>
                </a:cubicBezTo>
                <a:cubicBezTo>
                  <a:pt x="10985500" y="11328400"/>
                  <a:pt x="11192933" y="11224683"/>
                  <a:pt x="11379200" y="11017250"/>
                </a:cubicBezTo>
                <a:cubicBezTo>
                  <a:pt x="11565466" y="10809816"/>
                  <a:pt x="11658600" y="10557933"/>
                  <a:pt x="11658600" y="10261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285011" y="2106651"/>
            <a:ext cx="653567" cy="655624"/>
          </a:xfrm>
          <a:custGeom>
            <a:pathLst>
              <a:path w="12103100" h="12141200">
                <a:moveTo>
                  <a:pt x="11049000" y="4800600"/>
                </a:moveTo>
                <a:cubicBezTo>
                  <a:pt x="11049000" y="4902200"/>
                  <a:pt x="11082866" y="4961467"/>
                  <a:pt x="11150600" y="4978400"/>
                </a:cubicBezTo>
                <a:cubicBezTo>
                  <a:pt x="11438466" y="5029200"/>
                  <a:pt x="11669183" y="5171017"/>
                  <a:pt x="11842750" y="5403850"/>
                </a:cubicBezTo>
                <a:cubicBezTo>
                  <a:pt x="12016316" y="5636684"/>
                  <a:pt x="12103100" y="5926667"/>
                  <a:pt x="12103100" y="6273800"/>
                </a:cubicBezTo>
                <a:cubicBezTo>
                  <a:pt x="12103100" y="6620934"/>
                  <a:pt x="12007850" y="7027334"/>
                  <a:pt x="11817350" y="7493000"/>
                </a:cubicBezTo>
                <a:cubicBezTo>
                  <a:pt x="11626850" y="7958667"/>
                  <a:pt x="11400366" y="8305800"/>
                  <a:pt x="11137900" y="8534400"/>
                </a:cubicBezTo>
                <a:cubicBezTo>
                  <a:pt x="11104033" y="8559800"/>
                  <a:pt x="11087100" y="8589434"/>
                  <a:pt x="11087100" y="8623300"/>
                </a:cubicBezTo>
                <a:cubicBezTo>
                  <a:pt x="11087100" y="8657167"/>
                  <a:pt x="11104033" y="8691034"/>
                  <a:pt x="11137900" y="8724900"/>
                </a:cubicBezTo>
                <a:cubicBezTo>
                  <a:pt x="11324166" y="8911167"/>
                  <a:pt x="11516783" y="9192684"/>
                  <a:pt x="11715750" y="9569450"/>
                </a:cubicBezTo>
                <a:cubicBezTo>
                  <a:pt x="11914716" y="9946216"/>
                  <a:pt x="12014200" y="10312400"/>
                  <a:pt x="12014200" y="10668000"/>
                </a:cubicBezTo>
                <a:cubicBezTo>
                  <a:pt x="12014200" y="11023600"/>
                  <a:pt x="11842750" y="11351683"/>
                  <a:pt x="11499850" y="11652250"/>
                </a:cubicBezTo>
                <a:cubicBezTo>
                  <a:pt x="11156950" y="11952816"/>
                  <a:pt x="10782300" y="12103100"/>
                  <a:pt x="10375900" y="12103100"/>
                </a:cubicBezTo>
                <a:cubicBezTo>
                  <a:pt x="9783233" y="12103100"/>
                  <a:pt x="9330266" y="11815233"/>
                  <a:pt x="9017000" y="11239500"/>
                </a:cubicBezTo>
                <a:cubicBezTo>
                  <a:pt x="9000066" y="11214100"/>
                  <a:pt x="8978900" y="11201400"/>
                  <a:pt x="8953500" y="11201400"/>
                </a:cubicBezTo>
                <a:cubicBezTo>
                  <a:pt x="8928100" y="11201400"/>
                  <a:pt x="8911166" y="11209866"/>
                  <a:pt x="8902700" y="11226800"/>
                </a:cubicBezTo>
                <a:cubicBezTo>
                  <a:pt x="8750300" y="11438466"/>
                  <a:pt x="8532283" y="11612033"/>
                  <a:pt x="8248650" y="11747500"/>
                </a:cubicBezTo>
                <a:cubicBezTo>
                  <a:pt x="7965016" y="11882966"/>
                  <a:pt x="7700433" y="11950700"/>
                  <a:pt x="7454900" y="11950700"/>
                </a:cubicBezTo>
                <a:cubicBezTo>
                  <a:pt x="7082366" y="11950700"/>
                  <a:pt x="6781800" y="11798300"/>
                  <a:pt x="6553200" y="11493500"/>
                </a:cubicBezTo>
                <a:cubicBezTo>
                  <a:pt x="6527800" y="11468100"/>
                  <a:pt x="6502400" y="11455400"/>
                  <a:pt x="6477000" y="11455400"/>
                </a:cubicBezTo>
                <a:cubicBezTo>
                  <a:pt x="6451600" y="11455400"/>
                  <a:pt x="6430433" y="11468100"/>
                  <a:pt x="6413500" y="11493500"/>
                </a:cubicBezTo>
                <a:cubicBezTo>
                  <a:pt x="6303433" y="11713633"/>
                  <a:pt x="6108700" y="11870266"/>
                  <a:pt x="5829300" y="11963400"/>
                </a:cubicBezTo>
                <a:cubicBezTo>
                  <a:pt x="5549900" y="12056533"/>
                  <a:pt x="5304366" y="12103100"/>
                  <a:pt x="5092700" y="12103100"/>
                </a:cubicBezTo>
                <a:cubicBezTo>
                  <a:pt x="4720166" y="12103100"/>
                  <a:pt x="4411133" y="11978216"/>
                  <a:pt x="4165600" y="11728450"/>
                </a:cubicBezTo>
                <a:cubicBezTo>
                  <a:pt x="3920066" y="11478683"/>
                  <a:pt x="3771900" y="11150600"/>
                  <a:pt x="3721100" y="10744200"/>
                </a:cubicBezTo>
                <a:cubicBezTo>
                  <a:pt x="3712633" y="10701866"/>
                  <a:pt x="3695700" y="10680700"/>
                  <a:pt x="3670300" y="10680700"/>
                </a:cubicBezTo>
                <a:cubicBezTo>
                  <a:pt x="3644900" y="10680700"/>
                  <a:pt x="3627966" y="10689166"/>
                  <a:pt x="3619500" y="10706100"/>
                </a:cubicBezTo>
                <a:cubicBezTo>
                  <a:pt x="3382433" y="11036300"/>
                  <a:pt x="3098800" y="11358033"/>
                  <a:pt x="2768600" y="11671300"/>
                </a:cubicBezTo>
                <a:cubicBezTo>
                  <a:pt x="2438400" y="11984566"/>
                  <a:pt x="2093383" y="12141200"/>
                  <a:pt x="1733550" y="12141200"/>
                </a:cubicBezTo>
                <a:cubicBezTo>
                  <a:pt x="1373716" y="12141200"/>
                  <a:pt x="1009650" y="11969750"/>
                  <a:pt x="641350" y="11626850"/>
                </a:cubicBezTo>
                <a:cubicBezTo>
                  <a:pt x="273050" y="11283950"/>
                  <a:pt x="88900" y="10953750"/>
                  <a:pt x="88900" y="10636250"/>
                </a:cubicBezTo>
                <a:cubicBezTo>
                  <a:pt x="88900" y="10318750"/>
                  <a:pt x="279400" y="9969500"/>
                  <a:pt x="660400" y="9588500"/>
                </a:cubicBezTo>
                <a:cubicBezTo>
                  <a:pt x="965200" y="9258300"/>
                  <a:pt x="1117600" y="9067800"/>
                  <a:pt x="1117600" y="9017000"/>
                </a:cubicBezTo>
                <a:cubicBezTo>
                  <a:pt x="1117600" y="8966200"/>
                  <a:pt x="1100666" y="8932334"/>
                  <a:pt x="1066800" y="8915400"/>
                </a:cubicBezTo>
                <a:cubicBezTo>
                  <a:pt x="863600" y="8830734"/>
                  <a:pt x="700616" y="8674100"/>
                  <a:pt x="577850" y="8445500"/>
                </a:cubicBezTo>
                <a:cubicBezTo>
                  <a:pt x="455083" y="8216900"/>
                  <a:pt x="393700" y="7952317"/>
                  <a:pt x="393700" y="7651750"/>
                </a:cubicBezTo>
                <a:cubicBezTo>
                  <a:pt x="393700" y="7351184"/>
                  <a:pt x="402166" y="7152217"/>
                  <a:pt x="419100" y="7054850"/>
                </a:cubicBezTo>
                <a:cubicBezTo>
                  <a:pt x="436033" y="6957484"/>
                  <a:pt x="444500" y="6889750"/>
                  <a:pt x="444500" y="6851650"/>
                </a:cubicBezTo>
                <a:cubicBezTo>
                  <a:pt x="444500" y="6813550"/>
                  <a:pt x="427566" y="6781800"/>
                  <a:pt x="393700" y="6756400"/>
                </a:cubicBezTo>
                <a:cubicBezTo>
                  <a:pt x="232833" y="6612467"/>
                  <a:pt x="127000" y="6398684"/>
                  <a:pt x="76200" y="6115050"/>
                </a:cubicBezTo>
                <a:cubicBezTo>
                  <a:pt x="25400" y="5831417"/>
                  <a:pt x="0" y="5541434"/>
                  <a:pt x="0" y="5245100"/>
                </a:cubicBezTo>
                <a:cubicBezTo>
                  <a:pt x="0" y="4948767"/>
                  <a:pt x="95250" y="4705350"/>
                  <a:pt x="285750" y="4514850"/>
                </a:cubicBezTo>
                <a:cubicBezTo>
                  <a:pt x="476250" y="4324350"/>
                  <a:pt x="778933" y="4195234"/>
                  <a:pt x="1193800" y="4127500"/>
                </a:cubicBezTo>
                <a:cubicBezTo>
                  <a:pt x="1236133" y="4119034"/>
                  <a:pt x="1257300" y="4110567"/>
                  <a:pt x="1257300" y="4102100"/>
                </a:cubicBezTo>
                <a:cubicBezTo>
                  <a:pt x="1257300" y="4093634"/>
                  <a:pt x="1236133" y="4085167"/>
                  <a:pt x="1193800" y="4076700"/>
                </a:cubicBezTo>
                <a:cubicBezTo>
                  <a:pt x="821266" y="4034367"/>
                  <a:pt x="558800" y="3909484"/>
                  <a:pt x="406400" y="3702050"/>
                </a:cubicBezTo>
                <a:cubicBezTo>
                  <a:pt x="254000" y="3494617"/>
                  <a:pt x="177800" y="3151717"/>
                  <a:pt x="177800" y="2673350"/>
                </a:cubicBezTo>
                <a:cubicBezTo>
                  <a:pt x="177800" y="2194984"/>
                  <a:pt x="273050" y="1854200"/>
                  <a:pt x="463550" y="1651000"/>
                </a:cubicBezTo>
                <a:cubicBezTo>
                  <a:pt x="654050" y="1447800"/>
                  <a:pt x="1007533" y="1346200"/>
                  <a:pt x="1524000" y="1346200"/>
                </a:cubicBezTo>
                <a:lnTo>
                  <a:pt x="1612900" y="1346200"/>
                </a:lnTo>
                <a:cubicBezTo>
                  <a:pt x="1680633" y="1346200"/>
                  <a:pt x="1714500" y="1308100"/>
                  <a:pt x="1714500" y="1231900"/>
                </a:cubicBezTo>
                <a:cubicBezTo>
                  <a:pt x="1731433" y="749300"/>
                  <a:pt x="1847850" y="427567"/>
                  <a:pt x="2063750" y="266700"/>
                </a:cubicBezTo>
                <a:cubicBezTo>
                  <a:pt x="2279650" y="105834"/>
                  <a:pt x="2656416" y="25400"/>
                  <a:pt x="3194050" y="25400"/>
                </a:cubicBezTo>
                <a:cubicBezTo>
                  <a:pt x="3731683" y="25400"/>
                  <a:pt x="4108450" y="99484"/>
                  <a:pt x="4324350" y="247650"/>
                </a:cubicBezTo>
                <a:cubicBezTo>
                  <a:pt x="4540250" y="395817"/>
                  <a:pt x="4656666" y="728134"/>
                  <a:pt x="4673600" y="1244600"/>
                </a:cubicBezTo>
                <a:cubicBezTo>
                  <a:pt x="4673600" y="1312334"/>
                  <a:pt x="4711700" y="1346200"/>
                  <a:pt x="4787900" y="1346200"/>
                </a:cubicBezTo>
                <a:lnTo>
                  <a:pt x="5080000" y="1371600"/>
                </a:lnTo>
                <a:cubicBezTo>
                  <a:pt x="5122333" y="1371600"/>
                  <a:pt x="5173133" y="1354667"/>
                  <a:pt x="5232400" y="1320800"/>
                </a:cubicBezTo>
                <a:cubicBezTo>
                  <a:pt x="5367866" y="1227667"/>
                  <a:pt x="5664200" y="1176867"/>
                  <a:pt x="6121400" y="1168400"/>
                </a:cubicBezTo>
                <a:cubicBezTo>
                  <a:pt x="6189133" y="1168400"/>
                  <a:pt x="6227233" y="1130300"/>
                  <a:pt x="6235700" y="1054100"/>
                </a:cubicBezTo>
                <a:cubicBezTo>
                  <a:pt x="6286500" y="613834"/>
                  <a:pt x="6436783" y="328084"/>
                  <a:pt x="6686550" y="196850"/>
                </a:cubicBezTo>
                <a:cubicBezTo>
                  <a:pt x="6936316" y="65617"/>
                  <a:pt x="7310966" y="0"/>
                  <a:pt x="7810500" y="0"/>
                </a:cubicBezTo>
                <a:cubicBezTo>
                  <a:pt x="8310033" y="0"/>
                  <a:pt x="8644466" y="82550"/>
                  <a:pt x="8813800" y="247650"/>
                </a:cubicBezTo>
                <a:cubicBezTo>
                  <a:pt x="8983133" y="412750"/>
                  <a:pt x="9080500" y="685800"/>
                  <a:pt x="9105900" y="1066800"/>
                </a:cubicBezTo>
                <a:cubicBezTo>
                  <a:pt x="9105900" y="1134534"/>
                  <a:pt x="9139766" y="1168400"/>
                  <a:pt x="9207500" y="1168400"/>
                </a:cubicBezTo>
                <a:lnTo>
                  <a:pt x="9271000" y="1168400"/>
                </a:lnTo>
                <a:cubicBezTo>
                  <a:pt x="9956800" y="1168400"/>
                  <a:pt x="10394950" y="1236134"/>
                  <a:pt x="10585450" y="1371600"/>
                </a:cubicBezTo>
                <a:cubicBezTo>
                  <a:pt x="10775950" y="1507067"/>
                  <a:pt x="10900833" y="1703917"/>
                  <a:pt x="10960100" y="1962150"/>
                </a:cubicBezTo>
                <a:cubicBezTo>
                  <a:pt x="11019366" y="2220384"/>
                  <a:pt x="11049000" y="2603500"/>
                  <a:pt x="11049000" y="3111500"/>
                </a:cubicBezTo>
                <a:close/>
                <a:moveTo>
                  <a:pt x="6388100" y="3898900"/>
                </a:moveTo>
                <a:lnTo>
                  <a:pt x="6121400" y="3911600"/>
                </a:lnTo>
                <a:lnTo>
                  <a:pt x="5600700" y="3873500"/>
                </a:lnTo>
                <a:cubicBezTo>
                  <a:pt x="5465233" y="3873500"/>
                  <a:pt x="5346700" y="3981450"/>
                  <a:pt x="5245100" y="4197350"/>
                </a:cubicBezTo>
                <a:cubicBezTo>
                  <a:pt x="5143500" y="4413250"/>
                  <a:pt x="5092700" y="4588934"/>
                  <a:pt x="5092700" y="4724400"/>
                </a:cubicBezTo>
                <a:cubicBezTo>
                  <a:pt x="5092700" y="4978400"/>
                  <a:pt x="5266266" y="5262034"/>
                  <a:pt x="5613400" y="5575300"/>
                </a:cubicBezTo>
                <a:cubicBezTo>
                  <a:pt x="5706533" y="5659967"/>
                  <a:pt x="5753100" y="5727700"/>
                  <a:pt x="5753100" y="5778500"/>
                </a:cubicBezTo>
                <a:cubicBezTo>
                  <a:pt x="5753100" y="5854700"/>
                  <a:pt x="5573183" y="6123517"/>
                  <a:pt x="5213350" y="6584950"/>
                </a:cubicBezTo>
                <a:cubicBezTo>
                  <a:pt x="4853516" y="7046384"/>
                  <a:pt x="4673600" y="7427384"/>
                  <a:pt x="4673600" y="7727950"/>
                </a:cubicBezTo>
                <a:cubicBezTo>
                  <a:pt x="4673600" y="8028517"/>
                  <a:pt x="4766733" y="8282517"/>
                  <a:pt x="4953000" y="8489950"/>
                </a:cubicBezTo>
                <a:cubicBezTo>
                  <a:pt x="5139266" y="8697384"/>
                  <a:pt x="5380566" y="8801100"/>
                  <a:pt x="5676900" y="8801100"/>
                </a:cubicBezTo>
                <a:cubicBezTo>
                  <a:pt x="6066366" y="8801100"/>
                  <a:pt x="6409266" y="8627534"/>
                  <a:pt x="6705600" y="8280400"/>
                </a:cubicBezTo>
                <a:cubicBezTo>
                  <a:pt x="7001933" y="7933267"/>
                  <a:pt x="7209366" y="7620000"/>
                  <a:pt x="7327900" y="7340600"/>
                </a:cubicBezTo>
                <a:cubicBezTo>
                  <a:pt x="7353300" y="7289800"/>
                  <a:pt x="7376583" y="7264400"/>
                  <a:pt x="7397750" y="7264400"/>
                </a:cubicBezTo>
                <a:cubicBezTo>
                  <a:pt x="7418916" y="7264400"/>
                  <a:pt x="7461250" y="7279217"/>
                  <a:pt x="7524750" y="7308850"/>
                </a:cubicBezTo>
                <a:cubicBezTo>
                  <a:pt x="7588250" y="7338484"/>
                  <a:pt x="7670800" y="7353300"/>
                  <a:pt x="7772400" y="7353300"/>
                </a:cubicBezTo>
                <a:cubicBezTo>
                  <a:pt x="7984066" y="7353300"/>
                  <a:pt x="8195733" y="7234767"/>
                  <a:pt x="8407400" y="6997700"/>
                </a:cubicBezTo>
                <a:cubicBezTo>
                  <a:pt x="8619066" y="6760634"/>
                  <a:pt x="8724900" y="6515100"/>
                  <a:pt x="8724900" y="6261100"/>
                </a:cubicBezTo>
                <a:cubicBezTo>
                  <a:pt x="8724900" y="6007100"/>
                  <a:pt x="8585200" y="5736167"/>
                  <a:pt x="8305800" y="5448300"/>
                </a:cubicBezTo>
                <a:cubicBezTo>
                  <a:pt x="8204200" y="5346700"/>
                  <a:pt x="8134350" y="5266267"/>
                  <a:pt x="8096250" y="5207000"/>
                </a:cubicBezTo>
                <a:cubicBezTo>
                  <a:pt x="8058150" y="5147734"/>
                  <a:pt x="8039100" y="5073650"/>
                  <a:pt x="8039100" y="4984750"/>
                </a:cubicBezTo>
                <a:cubicBezTo>
                  <a:pt x="8039100" y="4895850"/>
                  <a:pt x="8087783" y="4650317"/>
                  <a:pt x="8185150" y="4248150"/>
                </a:cubicBezTo>
                <a:cubicBezTo>
                  <a:pt x="8282516" y="3845984"/>
                  <a:pt x="8339666" y="3625850"/>
                  <a:pt x="8356600" y="3587750"/>
                </a:cubicBezTo>
                <a:cubicBezTo>
                  <a:pt x="8373533" y="3549650"/>
                  <a:pt x="8415866" y="3530600"/>
                  <a:pt x="8483600" y="3530600"/>
                </a:cubicBezTo>
                <a:cubicBezTo>
                  <a:pt x="8551333" y="3530600"/>
                  <a:pt x="8576733" y="3611034"/>
                  <a:pt x="8559800" y="3771900"/>
                </a:cubicBezTo>
                <a:lnTo>
                  <a:pt x="8470900" y="4876800"/>
                </a:lnTo>
                <a:cubicBezTo>
                  <a:pt x="8462433" y="4978400"/>
                  <a:pt x="8542866" y="5130800"/>
                  <a:pt x="8712200" y="5334000"/>
                </a:cubicBezTo>
                <a:cubicBezTo>
                  <a:pt x="8983133" y="5681134"/>
                  <a:pt x="9118600" y="5988050"/>
                  <a:pt x="9118600" y="6254750"/>
                </a:cubicBezTo>
                <a:cubicBezTo>
                  <a:pt x="9118600" y="6521450"/>
                  <a:pt x="9044516" y="6760634"/>
                  <a:pt x="8896350" y="6972300"/>
                </a:cubicBezTo>
                <a:cubicBezTo>
                  <a:pt x="8748183" y="7183967"/>
                  <a:pt x="8674100" y="7376584"/>
                  <a:pt x="8674100" y="7550150"/>
                </a:cubicBezTo>
                <a:cubicBezTo>
                  <a:pt x="8674100" y="7723717"/>
                  <a:pt x="8832850" y="7922684"/>
                  <a:pt x="9150350" y="8147050"/>
                </a:cubicBezTo>
                <a:cubicBezTo>
                  <a:pt x="9467850" y="8371417"/>
                  <a:pt x="9766300" y="8483600"/>
                  <a:pt x="10045700" y="8483600"/>
                </a:cubicBezTo>
                <a:cubicBezTo>
                  <a:pt x="10511366" y="8483600"/>
                  <a:pt x="10892366" y="8221134"/>
                  <a:pt x="11188700" y="7696200"/>
                </a:cubicBezTo>
                <a:cubicBezTo>
                  <a:pt x="11485033" y="7171267"/>
                  <a:pt x="11633200" y="6697134"/>
                  <a:pt x="11633200" y="6273800"/>
                </a:cubicBezTo>
                <a:cubicBezTo>
                  <a:pt x="11633200" y="6019800"/>
                  <a:pt x="11573933" y="5816600"/>
                  <a:pt x="11455400" y="5664200"/>
                </a:cubicBezTo>
                <a:cubicBezTo>
                  <a:pt x="11336866" y="5511800"/>
                  <a:pt x="11173883" y="5435600"/>
                  <a:pt x="10966450" y="5435600"/>
                </a:cubicBezTo>
                <a:cubicBezTo>
                  <a:pt x="10759016" y="5435600"/>
                  <a:pt x="10625666" y="5450417"/>
                  <a:pt x="10566400" y="5480050"/>
                </a:cubicBezTo>
                <a:cubicBezTo>
                  <a:pt x="10507133" y="5509684"/>
                  <a:pt x="10452100" y="5577417"/>
                  <a:pt x="10401300" y="5683250"/>
                </a:cubicBezTo>
                <a:cubicBezTo>
                  <a:pt x="10350500" y="5789084"/>
                  <a:pt x="10310283" y="5856817"/>
                  <a:pt x="10280650" y="5886450"/>
                </a:cubicBezTo>
                <a:cubicBezTo>
                  <a:pt x="10251016" y="5916084"/>
                  <a:pt x="10206566" y="5930900"/>
                  <a:pt x="10147300" y="5930900"/>
                </a:cubicBezTo>
                <a:cubicBezTo>
                  <a:pt x="10045700" y="5930900"/>
                  <a:pt x="9994900" y="5854700"/>
                  <a:pt x="9994900" y="5702300"/>
                </a:cubicBezTo>
                <a:cubicBezTo>
                  <a:pt x="9994900" y="5482167"/>
                  <a:pt x="10121900" y="5295900"/>
                  <a:pt x="10375900" y="5143500"/>
                </a:cubicBezTo>
                <a:cubicBezTo>
                  <a:pt x="10460566" y="5101167"/>
                  <a:pt x="10515600" y="5060950"/>
                  <a:pt x="10541000" y="5022850"/>
                </a:cubicBezTo>
                <a:cubicBezTo>
                  <a:pt x="10566400" y="4984750"/>
                  <a:pt x="10579100" y="4910667"/>
                  <a:pt x="10579100" y="4800600"/>
                </a:cubicBezTo>
                <a:lnTo>
                  <a:pt x="10579100" y="3111500"/>
                </a:lnTo>
                <a:cubicBezTo>
                  <a:pt x="10579100" y="2510367"/>
                  <a:pt x="10513483" y="2114550"/>
                  <a:pt x="10382250" y="1924050"/>
                </a:cubicBezTo>
                <a:cubicBezTo>
                  <a:pt x="10251016" y="1733550"/>
                  <a:pt x="9880600" y="1638300"/>
                  <a:pt x="9271000" y="1638300"/>
                </a:cubicBezTo>
                <a:lnTo>
                  <a:pt x="8763000" y="1638300"/>
                </a:lnTo>
                <a:cubicBezTo>
                  <a:pt x="8712200" y="1638300"/>
                  <a:pt x="8680450" y="1627717"/>
                  <a:pt x="8667750" y="1606550"/>
                </a:cubicBezTo>
                <a:cubicBezTo>
                  <a:pt x="8655050" y="1585384"/>
                  <a:pt x="8648700" y="1515534"/>
                  <a:pt x="8648700" y="1397000"/>
                </a:cubicBezTo>
                <a:cubicBezTo>
                  <a:pt x="8648700" y="1066800"/>
                  <a:pt x="8593666" y="831850"/>
                  <a:pt x="8483600" y="692150"/>
                </a:cubicBezTo>
                <a:cubicBezTo>
                  <a:pt x="8373533" y="552450"/>
                  <a:pt x="8134350" y="482600"/>
                  <a:pt x="7766050" y="482600"/>
                </a:cubicBezTo>
                <a:cubicBezTo>
                  <a:pt x="7397750" y="482600"/>
                  <a:pt x="7124700" y="537634"/>
                  <a:pt x="6946900" y="647700"/>
                </a:cubicBezTo>
                <a:cubicBezTo>
                  <a:pt x="6769100" y="757767"/>
                  <a:pt x="6680200" y="1045634"/>
                  <a:pt x="6680200" y="1511300"/>
                </a:cubicBezTo>
                <a:cubicBezTo>
                  <a:pt x="6680200" y="1595967"/>
                  <a:pt x="6642100" y="1638300"/>
                  <a:pt x="6565900" y="1638300"/>
                </a:cubicBezTo>
                <a:lnTo>
                  <a:pt x="6375400" y="1638300"/>
                </a:lnTo>
                <a:cubicBezTo>
                  <a:pt x="5926666" y="1638300"/>
                  <a:pt x="5647266" y="1689100"/>
                  <a:pt x="5537200" y="1790700"/>
                </a:cubicBezTo>
                <a:cubicBezTo>
                  <a:pt x="5427133" y="1892300"/>
                  <a:pt x="5372100" y="2154767"/>
                  <a:pt x="5372100" y="2578100"/>
                </a:cubicBezTo>
                <a:cubicBezTo>
                  <a:pt x="5372100" y="3001434"/>
                  <a:pt x="5425016" y="3266017"/>
                  <a:pt x="5530850" y="3371850"/>
                </a:cubicBezTo>
                <a:cubicBezTo>
                  <a:pt x="5636683" y="3477684"/>
                  <a:pt x="5918200" y="3530600"/>
                  <a:pt x="6375400" y="3530600"/>
                </a:cubicBezTo>
                <a:cubicBezTo>
                  <a:pt x="6493933" y="3530600"/>
                  <a:pt x="6553200" y="3558117"/>
                  <a:pt x="6553200" y="3613150"/>
                </a:cubicBezTo>
                <a:cubicBezTo>
                  <a:pt x="6553200" y="3668184"/>
                  <a:pt x="6540500" y="3735917"/>
                  <a:pt x="6515100" y="3816350"/>
                </a:cubicBezTo>
                <a:cubicBezTo>
                  <a:pt x="6489700" y="3896784"/>
                  <a:pt x="6447366" y="3924300"/>
                  <a:pt x="6388100" y="3898900"/>
                </a:cubicBezTo>
                <a:close/>
                <a:moveTo>
                  <a:pt x="4800600" y="3619500"/>
                </a:moveTo>
                <a:cubicBezTo>
                  <a:pt x="4978400" y="3619500"/>
                  <a:pt x="5067300" y="3560234"/>
                  <a:pt x="5067300" y="3441700"/>
                </a:cubicBezTo>
                <a:cubicBezTo>
                  <a:pt x="5067300" y="3399367"/>
                  <a:pt x="5052483" y="3323167"/>
                  <a:pt x="5022850" y="3213100"/>
                </a:cubicBezTo>
                <a:cubicBezTo>
                  <a:pt x="4993216" y="3103034"/>
                  <a:pt x="4978400" y="2927350"/>
                  <a:pt x="4978400" y="2686050"/>
                </a:cubicBezTo>
                <a:cubicBezTo>
                  <a:pt x="4978400" y="2444750"/>
                  <a:pt x="4982633" y="2286000"/>
                  <a:pt x="4991100" y="2209800"/>
                </a:cubicBezTo>
                <a:cubicBezTo>
                  <a:pt x="4999566" y="2133600"/>
                  <a:pt x="5003800" y="2063750"/>
                  <a:pt x="5003800" y="2000250"/>
                </a:cubicBezTo>
                <a:cubicBezTo>
                  <a:pt x="5003800" y="1936750"/>
                  <a:pt x="4982633" y="1890184"/>
                  <a:pt x="4940300" y="1860550"/>
                </a:cubicBezTo>
                <a:cubicBezTo>
                  <a:pt x="4897966" y="1830917"/>
                  <a:pt x="4826000" y="1816100"/>
                  <a:pt x="4724400" y="1816100"/>
                </a:cubicBezTo>
                <a:lnTo>
                  <a:pt x="4305300" y="1816100"/>
                </a:lnTo>
                <a:cubicBezTo>
                  <a:pt x="4237566" y="1816100"/>
                  <a:pt x="4203700" y="1782234"/>
                  <a:pt x="4203700" y="1714500"/>
                </a:cubicBezTo>
                <a:lnTo>
                  <a:pt x="4203700" y="1447800"/>
                </a:lnTo>
                <a:cubicBezTo>
                  <a:pt x="4203700" y="1032934"/>
                  <a:pt x="4131733" y="770467"/>
                  <a:pt x="3987800" y="660400"/>
                </a:cubicBezTo>
                <a:cubicBezTo>
                  <a:pt x="3843866" y="550334"/>
                  <a:pt x="3577166" y="495300"/>
                  <a:pt x="3187700" y="495300"/>
                </a:cubicBezTo>
                <a:cubicBezTo>
                  <a:pt x="2798233" y="495300"/>
                  <a:pt x="2533650" y="554567"/>
                  <a:pt x="2393950" y="673100"/>
                </a:cubicBezTo>
                <a:cubicBezTo>
                  <a:pt x="2254250" y="791634"/>
                  <a:pt x="2184400" y="1049867"/>
                  <a:pt x="2184400" y="1447800"/>
                </a:cubicBezTo>
                <a:lnTo>
                  <a:pt x="2184400" y="1714500"/>
                </a:lnTo>
                <a:cubicBezTo>
                  <a:pt x="2184400" y="1782234"/>
                  <a:pt x="2146300" y="1816100"/>
                  <a:pt x="2070100" y="1816100"/>
                </a:cubicBezTo>
                <a:lnTo>
                  <a:pt x="1524000" y="1816100"/>
                </a:lnTo>
                <a:cubicBezTo>
                  <a:pt x="1185333" y="1816100"/>
                  <a:pt x="954616" y="1881717"/>
                  <a:pt x="831850" y="2012950"/>
                </a:cubicBezTo>
                <a:cubicBezTo>
                  <a:pt x="709083" y="2144184"/>
                  <a:pt x="647700" y="2377017"/>
                  <a:pt x="647700" y="2711450"/>
                </a:cubicBezTo>
                <a:cubicBezTo>
                  <a:pt x="647700" y="3045884"/>
                  <a:pt x="711200" y="3280834"/>
                  <a:pt x="838200" y="3416300"/>
                </a:cubicBezTo>
                <a:cubicBezTo>
                  <a:pt x="965200" y="3551767"/>
                  <a:pt x="1193800" y="3619500"/>
                  <a:pt x="1524000" y="3619500"/>
                </a:cubicBezTo>
                <a:lnTo>
                  <a:pt x="2057400" y="3619500"/>
                </a:lnTo>
                <a:cubicBezTo>
                  <a:pt x="2142066" y="3619500"/>
                  <a:pt x="2184400" y="3649134"/>
                  <a:pt x="2184400" y="3708400"/>
                </a:cubicBezTo>
                <a:lnTo>
                  <a:pt x="2184400" y="4318000"/>
                </a:lnTo>
                <a:cubicBezTo>
                  <a:pt x="2184400" y="4402667"/>
                  <a:pt x="2146300" y="4453467"/>
                  <a:pt x="2070100" y="4470400"/>
                </a:cubicBezTo>
                <a:cubicBezTo>
                  <a:pt x="1519766" y="4538134"/>
                  <a:pt x="1157816" y="4599517"/>
                  <a:pt x="984250" y="4654550"/>
                </a:cubicBezTo>
                <a:cubicBezTo>
                  <a:pt x="810683" y="4709584"/>
                  <a:pt x="681566" y="4802717"/>
                  <a:pt x="596900" y="4933950"/>
                </a:cubicBezTo>
                <a:cubicBezTo>
                  <a:pt x="512233" y="5065184"/>
                  <a:pt x="469900" y="5242984"/>
                  <a:pt x="469900" y="5467350"/>
                </a:cubicBezTo>
                <a:cubicBezTo>
                  <a:pt x="469900" y="5691717"/>
                  <a:pt x="505883" y="5913967"/>
                  <a:pt x="577850" y="6134100"/>
                </a:cubicBezTo>
                <a:cubicBezTo>
                  <a:pt x="649816" y="6354234"/>
                  <a:pt x="846666" y="6464300"/>
                  <a:pt x="1168400" y="6464300"/>
                </a:cubicBezTo>
                <a:cubicBezTo>
                  <a:pt x="1337733" y="6464300"/>
                  <a:pt x="1526116" y="6443134"/>
                  <a:pt x="1733550" y="6400800"/>
                </a:cubicBezTo>
                <a:cubicBezTo>
                  <a:pt x="1940983" y="6358467"/>
                  <a:pt x="2067983" y="6337300"/>
                  <a:pt x="2114550" y="6337300"/>
                </a:cubicBezTo>
                <a:cubicBezTo>
                  <a:pt x="2161116" y="6337300"/>
                  <a:pt x="2184400" y="6371167"/>
                  <a:pt x="2184400" y="6438900"/>
                </a:cubicBezTo>
                <a:lnTo>
                  <a:pt x="2184400" y="6527800"/>
                </a:lnTo>
                <a:cubicBezTo>
                  <a:pt x="2184400" y="6595534"/>
                  <a:pt x="2169583" y="6646334"/>
                  <a:pt x="2139950" y="6680200"/>
                </a:cubicBezTo>
                <a:cubicBezTo>
                  <a:pt x="2110316" y="6714067"/>
                  <a:pt x="1932516" y="6756400"/>
                  <a:pt x="1606550" y="6807200"/>
                </a:cubicBezTo>
                <a:cubicBezTo>
                  <a:pt x="1280583" y="6858000"/>
                  <a:pt x="1075266" y="6923617"/>
                  <a:pt x="990600" y="7004050"/>
                </a:cubicBezTo>
                <a:cubicBezTo>
                  <a:pt x="905933" y="7084484"/>
                  <a:pt x="863600" y="7270750"/>
                  <a:pt x="863600" y="7562850"/>
                </a:cubicBezTo>
                <a:cubicBezTo>
                  <a:pt x="863600" y="7854950"/>
                  <a:pt x="918633" y="8085667"/>
                  <a:pt x="1028700" y="8255000"/>
                </a:cubicBezTo>
                <a:cubicBezTo>
                  <a:pt x="1138766" y="8424334"/>
                  <a:pt x="1259416" y="8509000"/>
                  <a:pt x="1390650" y="8509000"/>
                </a:cubicBezTo>
                <a:cubicBezTo>
                  <a:pt x="1521883" y="8509000"/>
                  <a:pt x="1638300" y="8462434"/>
                  <a:pt x="1739900" y="8369300"/>
                </a:cubicBezTo>
                <a:cubicBezTo>
                  <a:pt x="1926166" y="8199967"/>
                  <a:pt x="2135716" y="8115300"/>
                  <a:pt x="2368550" y="8115300"/>
                </a:cubicBezTo>
                <a:cubicBezTo>
                  <a:pt x="2601383" y="8115300"/>
                  <a:pt x="2840566" y="8176684"/>
                  <a:pt x="3086100" y="8299450"/>
                </a:cubicBezTo>
                <a:cubicBezTo>
                  <a:pt x="3331633" y="8422217"/>
                  <a:pt x="3526366" y="8483600"/>
                  <a:pt x="3670300" y="8483600"/>
                </a:cubicBezTo>
                <a:cubicBezTo>
                  <a:pt x="4025900" y="8483600"/>
                  <a:pt x="4203700" y="8216900"/>
                  <a:pt x="4203700" y="7683500"/>
                </a:cubicBezTo>
                <a:lnTo>
                  <a:pt x="4203700" y="5994400"/>
                </a:lnTo>
                <a:cubicBezTo>
                  <a:pt x="4203700" y="5935134"/>
                  <a:pt x="4212166" y="5899150"/>
                  <a:pt x="4229100" y="5886450"/>
                </a:cubicBezTo>
                <a:cubicBezTo>
                  <a:pt x="4246033" y="5873750"/>
                  <a:pt x="4330700" y="5844117"/>
                  <a:pt x="4483100" y="5797550"/>
                </a:cubicBezTo>
                <a:cubicBezTo>
                  <a:pt x="4635500" y="5750984"/>
                  <a:pt x="4756150" y="5717117"/>
                  <a:pt x="4845050" y="5695950"/>
                </a:cubicBezTo>
                <a:cubicBezTo>
                  <a:pt x="4933950" y="5674784"/>
                  <a:pt x="4978400" y="5636684"/>
                  <a:pt x="4978400" y="5581650"/>
                </a:cubicBezTo>
                <a:cubicBezTo>
                  <a:pt x="4978400" y="5526617"/>
                  <a:pt x="4927600" y="5422900"/>
                  <a:pt x="4826000" y="5270500"/>
                </a:cubicBezTo>
                <a:cubicBezTo>
                  <a:pt x="4724400" y="5118100"/>
                  <a:pt x="4673600" y="4963584"/>
                  <a:pt x="4673600" y="4806950"/>
                </a:cubicBezTo>
                <a:cubicBezTo>
                  <a:pt x="4673600" y="4650317"/>
                  <a:pt x="4707466" y="4495800"/>
                  <a:pt x="4775200" y="4343400"/>
                </a:cubicBezTo>
                <a:cubicBezTo>
                  <a:pt x="4842933" y="4191000"/>
                  <a:pt x="4876800" y="4076700"/>
                  <a:pt x="4876800" y="4000500"/>
                </a:cubicBezTo>
                <a:cubicBezTo>
                  <a:pt x="4876800" y="3924300"/>
                  <a:pt x="4832350" y="3886200"/>
                  <a:pt x="4743450" y="3886200"/>
                </a:cubicBezTo>
                <a:cubicBezTo>
                  <a:pt x="4654550" y="3886200"/>
                  <a:pt x="4559300" y="3901017"/>
                  <a:pt x="4457700" y="3930650"/>
                </a:cubicBezTo>
                <a:cubicBezTo>
                  <a:pt x="4356100" y="3960284"/>
                  <a:pt x="4288366" y="3975100"/>
                  <a:pt x="4254500" y="3975100"/>
                </a:cubicBezTo>
                <a:cubicBezTo>
                  <a:pt x="4220633" y="3975100"/>
                  <a:pt x="4203700" y="3949700"/>
                  <a:pt x="4203700" y="3898900"/>
                </a:cubicBezTo>
                <a:lnTo>
                  <a:pt x="4203700" y="3708400"/>
                </a:lnTo>
                <a:cubicBezTo>
                  <a:pt x="4203700" y="3649134"/>
                  <a:pt x="4241800" y="3619500"/>
                  <a:pt x="4318000" y="3619500"/>
                </a:cubicBezTo>
                <a:close/>
                <a:moveTo>
                  <a:pt x="4635500" y="6515100"/>
                </a:moveTo>
                <a:cubicBezTo>
                  <a:pt x="4635500" y="6557434"/>
                  <a:pt x="4643966" y="6578600"/>
                  <a:pt x="4660900" y="6578600"/>
                </a:cubicBezTo>
                <a:cubicBezTo>
                  <a:pt x="4677833" y="6578600"/>
                  <a:pt x="4739216" y="6506634"/>
                  <a:pt x="4845050" y="6362700"/>
                </a:cubicBezTo>
                <a:cubicBezTo>
                  <a:pt x="4950883" y="6218767"/>
                  <a:pt x="5005916" y="6138334"/>
                  <a:pt x="5010150" y="6121400"/>
                </a:cubicBezTo>
                <a:cubicBezTo>
                  <a:pt x="5014383" y="6104467"/>
                  <a:pt x="4984750" y="6106584"/>
                  <a:pt x="4921250" y="6127750"/>
                </a:cubicBezTo>
                <a:cubicBezTo>
                  <a:pt x="4857750" y="6148917"/>
                  <a:pt x="4794250" y="6163734"/>
                  <a:pt x="4730750" y="6172200"/>
                </a:cubicBezTo>
                <a:cubicBezTo>
                  <a:pt x="4667250" y="6180667"/>
                  <a:pt x="4635500" y="6218767"/>
                  <a:pt x="4635500" y="6286500"/>
                </a:cubicBezTo>
                <a:close/>
                <a:moveTo>
                  <a:pt x="8255000" y="7835900"/>
                </a:moveTo>
                <a:cubicBezTo>
                  <a:pt x="8255000" y="7759700"/>
                  <a:pt x="8229600" y="7721600"/>
                  <a:pt x="8178800" y="7721600"/>
                </a:cubicBezTo>
                <a:cubicBezTo>
                  <a:pt x="8153400" y="7721600"/>
                  <a:pt x="8100483" y="7730067"/>
                  <a:pt x="8020050" y="7747000"/>
                </a:cubicBezTo>
                <a:cubicBezTo>
                  <a:pt x="7939616" y="7763934"/>
                  <a:pt x="7869766" y="7772400"/>
                  <a:pt x="7810500" y="7772400"/>
                </a:cubicBezTo>
                <a:lnTo>
                  <a:pt x="7658100" y="7759700"/>
                </a:lnTo>
                <a:cubicBezTo>
                  <a:pt x="7581900" y="7759700"/>
                  <a:pt x="7543800" y="7789334"/>
                  <a:pt x="7543800" y="7848600"/>
                </a:cubicBezTo>
                <a:cubicBezTo>
                  <a:pt x="7543800" y="7882467"/>
                  <a:pt x="7573433" y="7899400"/>
                  <a:pt x="7632700" y="7899400"/>
                </a:cubicBezTo>
                <a:cubicBezTo>
                  <a:pt x="7734300" y="7899400"/>
                  <a:pt x="7869766" y="7971367"/>
                  <a:pt x="8039100" y="8115300"/>
                </a:cubicBezTo>
                <a:cubicBezTo>
                  <a:pt x="8047566" y="8123767"/>
                  <a:pt x="8062383" y="8128000"/>
                  <a:pt x="8083550" y="8128000"/>
                </a:cubicBezTo>
                <a:cubicBezTo>
                  <a:pt x="8104716" y="8128000"/>
                  <a:pt x="8125883" y="8104717"/>
                  <a:pt x="8147050" y="8058150"/>
                </a:cubicBezTo>
                <a:cubicBezTo>
                  <a:pt x="8168216" y="8011584"/>
                  <a:pt x="8191500" y="7971367"/>
                  <a:pt x="8216900" y="7937500"/>
                </a:cubicBezTo>
                <a:cubicBezTo>
                  <a:pt x="8242300" y="7903634"/>
                  <a:pt x="8255000" y="7869767"/>
                  <a:pt x="8255000" y="7835900"/>
                </a:cubicBezTo>
                <a:close/>
                <a:moveTo>
                  <a:pt x="10401300" y="11620500"/>
                </a:moveTo>
                <a:cubicBezTo>
                  <a:pt x="10680700" y="11620500"/>
                  <a:pt x="10936816" y="11516783"/>
                  <a:pt x="11169650" y="11309350"/>
                </a:cubicBezTo>
                <a:cubicBezTo>
                  <a:pt x="11402483" y="11101916"/>
                  <a:pt x="11518900" y="10877550"/>
                  <a:pt x="11518900" y="10636250"/>
                </a:cubicBezTo>
                <a:cubicBezTo>
                  <a:pt x="11518900" y="10394950"/>
                  <a:pt x="11459633" y="10145183"/>
                  <a:pt x="11341100" y="9886950"/>
                </a:cubicBezTo>
                <a:cubicBezTo>
                  <a:pt x="11222566" y="9628717"/>
                  <a:pt x="11093450" y="9410700"/>
                  <a:pt x="10953750" y="9232900"/>
                </a:cubicBezTo>
                <a:cubicBezTo>
                  <a:pt x="10814050" y="9055100"/>
                  <a:pt x="10701866" y="8951384"/>
                  <a:pt x="10617200" y="8921750"/>
                </a:cubicBezTo>
                <a:cubicBezTo>
                  <a:pt x="10532533" y="8892117"/>
                  <a:pt x="10363200" y="8877300"/>
                  <a:pt x="10109200" y="8877300"/>
                </a:cubicBezTo>
                <a:cubicBezTo>
                  <a:pt x="9753600" y="8877300"/>
                  <a:pt x="9402233" y="8763000"/>
                  <a:pt x="9055100" y="8534400"/>
                </a:cubicBezTo>
                <a:cubicBezTo>
                  <a:pt x="8860366" y="8407400"/>
                  <a:pt x="8716433" y="8343900"/>
                  <a:pt x="8623300" y="8343900"/>
                </a:cubicBezTo>
                <a:cubicBezTo>
                  <a:pt x="8530166" y="8343900"/>
                  <a:pt x="8483600" y="8496300"/>
                  <a:pt x="8483600" y="8801100"/>
                </a:cubicBezTo>
                <a:cubicBezTo>
                  <a:pt x="8483600" y="9021234"/>
                  <a:pt x="8576733" y="9296400"/>
                  <a:pt x="8763000" y="9626600"/>
                </a:cubicBezTo>
                <a:cubicBezTo>
                  <a:pt x="9008533" y="10033000"/>
                  <a:pt x="9173633" y="10363200"/>
                  <a:pt x="9258300" y="10617200"/>
                </a:cubicBezTo>
                <a:cubicBezTo>
                  <a:pt x="9351433" y="10938933"/>
                  <a:pt x="9501716" y="11186583"/>
                  <a:pt x="9709150" y="11360150"/>
                </a:cubicBezTo>
                <a:cubicBezTo>
                  <a:pt x="9916583" y="11533716"/>
                  <a:pt x="10147300" y="11620500"/>
                  <a:pt x="10401300" y="11620500"/>
                </a:cubicBezTo>
                <a:close/>
                <a:moveTo>
                  <a:pt x="8597900" y="10515600"/>
                </a:moveTo>
                <a:cubicBezTo>
                  <a:pt x="8597900" y="10236200"/>
                  <a:pt x="8515350" y="9893300"/>
                  <a:pt x="8350250" y="9486900"/>
                </a:cubicBezTo>
                <a:cubicBezTo>
                  <a:pt x="8185150" y="9080500"/>
                  <a:pt x="8032750" y="8792634"/>
                  <a:pt x="7893050" y="8623300"/>
                </a:cubicBezTo>
                <a:cubicBezTo>
                  <a:pt x="7753350" y="8453967"/>
                  <a:pt x="7600950" y="8369300"/>
                  <a:pt x="7435850" y="8369300"/>
                </a:cubicBezTo>
                <a:cubicBezTo>
                  <a:pt x="7270750" y="8369300"/>
                  <a:pt x="7103533" y="8449734"/>
                  <a:pt x="6934200" y="8610600"/>
                </a:cubicBezTo>
                <a:cubicBezTo>
                  <a:pt x="6764866" y="8771467"/>
                  <a:pt x="6608233" y="8885767"/>
                  <a:pt x="6464300" y="8953500"/>
                </a:cubicBezTo>
                <a:cubicBezTo>
                  <a:pt x="6320366" y="9021234"/>
                  <a:pt x="6248400" y="9160934"/>
                  <a:pt x="6248400" y="9372600"/>
                </a:cubicBezTo>
                <a:cubicBezTo>
                  <a:pt x="6248400" y="9533467"/>
                  <a:pt x="6309783" y="9747250"/>
                  <a:pt x="6432550" y="10013950"/>
                </a:cubicBezTo>
                <a:cubicBezTo>
                  <a:pt x="6555316" y="10280650"/>
                  <a:pt x="6673850" y="10589683"/>
                  <a:pt x="6788150" y="10941050"/>
                </a:cubicBezTo>
                <a:cubicBezTo>
                  <a:pt x="6902450" y="11292416"/>
                  <a:pt x="7133166" y="11468100"/>
                  <a:pt x="7480300" y="11468100"/>
                </a:cubicBezTo>
                <a:cubicBezTo>
                  <a:pt x="7700433" y="11468100"/>
                  <a:pt x="7941733" y="11387666"/>
                  <a:pt x="8204200" y="11226800"/>
                </a:cubicBezTo>
                <a:cubicBezTo>
                  <a:pt x="8466666" y="11065933"/>
                  <a:pt x="8597900" y="10828866"/>
                  <a:pt x="8597900" y="10515600"/>
                </a:cubicBezTo>
                <a:close/>
                <a:moveTo>
                  <a:pt x="1739900" y="11645900"/>
                </a:moveTo>
                <a:cubicBezTo>
                  <a:pt x="2019300" y="11645900"/>
                  <a:pt x="2300816" y="11497733"/>
                  <a:pt x="2584450" y="11201400"/>
                </a:cubicBezTo>
                <a:cubicBezTo>
                  <a:pt x="2868083" y="10905066"/>
                  <a:pt x="3111500" y="10615083"/>
                  <a:pt x="3314700" y="10331450"/>
                </a:cubicBezTo>
                <a:cubicBezTo>
                  <a:pt x="3517900" y="10047816"/>
                  <a:pt x="3619500" y="9783234"/>
                  <a:pt x="3619500" y="9537700"/>
                </a:cubicBezTo>
                <a:cubicBezTo>
                  <a:pt x="3619500" y="9215967"/>
                  <a:pt x="3473450" y="8964084"/>
                  <a:pt x="3181350" y="8782050"/>
                </a:cubicBezTo>
                <a:cubicBezTo>
                  <a:pt x="2889250" y="8600017"/>
                  <a:pt x="2631016" y="8509000"/>
                  <a:pt x="2406650" y="8509000"/>
                </a:cubicBezTo>
                <a:cubicBezTo>
                  <a:pt x="2182283" y="8509000"/>
                  <a:pt x="1972733" y="8648700"/>
                  <a:pt x="1778000" y="8928100"/>
                </a:cubicBezTo>
                <a:cubicBezTo>
                  <a:pt x="1515533" y="9309100"/>
                  <a:pt x="1255183" y="9632950"/>
                  <a:pt x="996950" y="9899650"/>
                </a:cubicBezTo>
                <a:cubicBezTo>
                  <a:pt x="738716" y="10166350"/>
                  <a:pt x="609600" y="10409766"/>
                  <a:pt x="609600" y="10629900"/>
                </a:cubicBezTo>
                <a:cubicBezTo>
                  <a:pt x="609600" y="10850033"/>
                  <a:pt x="736600" y="11074400"/>
                  <a:pt x="990600" y="11303000"/>
                </a:cubicBezTo>
                <a:cubicBezTo>
                  <a:pt x="1244600" y="11531600"/>
                  <a:pt x="1494366" y="11645900"/>
                  <a:pt x="1739900" y="11645900"/>
                </a:cubicBezTo>
                <a:close/>
                <a:moveTo>
                  <a:pt x="6083300" y="10693400"/>
                </a:moveTo>
                <a:cubicBezTo>
                  <a:pt x="6083300" y="10447866"/>
                  <a:pt x="6055783" y="10162116"/>
                  <a:pt x="6000750" y="9836150"/>
                </a:cubicBezTo>
                <a:cubicBezTo>
                  <a:pt x="5945716" y="9510184"/>
                  <a:pt x="5886450" y="9315450"/>
                  <a:pt x="5822950" y="9251950"/>
                </a:cubicBezTo>
                <a:cubicBezTo>
                  <a:pt x="5759450" y="9188450"/>
                  <a:pt x="5643033" y="9144000"/>
                  <a:pt x="5473700" y="9118600"/>
                </a:cubicBezTo>
                <a:cubicBezTo>
                  <a:pt x="5304366" y="9093200"/>
                  <a:pt x="5137150" y="9038167"/>
                  <a:pt x="4972050" y="8953500"/>
                </a:cubicBezTo>
                <a:cubicBezTo>
                  <a:pt x="4806950" y="8868834"/>
                  <a:pt x="4688416" y="8782050"/>
                  <a:pt x="4616450" y="8693150"/>
                </a:cubicBezTo>
                <a:cubicBezTo>
                  <a:pt x="4544483" y="8604250"/>
                  <a:pt x="4453466" y="8559800"/>
                  <a:pt x="4343400" y="8559800"/>
                </a:cubicBezTo>
                <a:cubicBezTo>
                  <a:pt x="4233333" y="8559800"/>
                  <a:pt x="4135966" y="8616950"/>
                  <a:pt x="4051300" y="8731250"/>
                </a:cubicBezTo>
                <a:cubicBezTo>
                  <a:pt x="3966633" y="8845550"/>
                  <a:pt x="3924300" y="8991600"/>
                  <a:pt x="3924300" y="9169400"/>
                </a:cubicBezTo>
                <a:cubicBezTo>
                  <a:pt x="3924300" y="9347200"/>
                  <a:pt x="3970866" y="9666817"/>
                  <a:pt x="4064000" y="10128250"/>
                </a:cubicBezTo>
                <a:cubicBezTo>
                  <a:pt x="4157133" y="10589683"/>
                  <a:pt x="4233333" y="10902950"/>
                  <a:pt x="4292600" y="11068050"/>
                </a:cubicBezTo>
                <a:cubicBezTo>
                  <a:pt x="4351866" y="11233150"/>
                  <a:pt x="4455583" y="11366500"/>
                  <a:pt x="4603750" y="11468100"/>
                </a:cubicBezTo>
                <a:cubicBezTo>
                  <a:pt x="4751916" y="11569700"/>
                  <a:pt x="4929716" y="11620500"/>
                  <a:pt x="5137150" y="11620500"/>
                </a:cubicBezTo>
                <a:cubicBezTo>
                  <a:pt x="5344583" y="11620500"/>
                  <a:pt x="5554133" y="11565466"/>
                  <a:pt x="5765800" y="11455400"/>
                </a:cubicBezTo>
                <a:cubicBezTo>
                  <a:pt x="5977466" y="11345333"/>
                  <a:pt x="6083300" y="11091333"/>
                  <a:pt x="6083300" y="10693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968411" y="2118995"/>
            <a:ext cx="656310" cy="642594"/>
          </a:xfrm>
          <a:custGeom>
            <a:pathLst>
              <a:path w="12153900" h="11899900">
                <a:moveTo>
                  <a:pt x="10845800" y="8483600"/>
                </a:moveTo>
                <a:cubicBezTo>
                  <a:pt x="10845800" y="8542867"/>
                  <a:pt x="10854266" y="8583084"/>
                  <a:pt x="10871200" y="8604250"/>
                </a:cubicBezTo>
                <a:cubicBezTo>
                  <a:pt x="10888133" y="8625417"/>
                  <a:pt x="10926233" y="8640234"/>
                  <a:pt x="10985500" y="8648700"/>
                </a:cubicBezTo>
                <a:cubicBezTo>
                  <a:pt x="11425766" y="8682567"/>
                  <a:pt x="11730566" y="8815917"/>
                  <a:pt x="11899900" y="9048750"/>
                </a:cubicBezTo>
                <a:cubicBezTo>
                  <a:pt x="12069233" y="9281584"/>
                  <a:pt x="12153900" y="9675283"/>
                  <a:pt x="12153900" y="10229850"/>
                </a:cubicBezTo>
                <a:cubicBezTo>
                  <a:pt x="12153900" y="10784416"/>
                  <a:pt x="12052300" y="11176000"/>
                  <a:pt x="11849100" y="11404600"/>
                </a:cubicBezTo>
                <a:cubicBezTo>
                  <a:pt x="11645900" y="11633200"/>
                  <a:pt x="11247966" y="11747500"/>
                  <a:pt x="10655300" y="11747500"/>
                </a:cubicBezTo>
                <a:lnTo>
                  <a:pt x="7505700" y="11747500"/>
                </a:lnTo>
                <a:cubicBezTo>
                  <a:pt x="7099300" y="11747500"/>
                  <a:pt x="6794500" y="11696700"/>
                  <a:pt x="6591300" y="11595100"/>
                </a:cubicBezTo>
                <a:cubicBezTo>
                  <a:pt x="6540500" y="11569700"/>
                  <a:pt x="6502400" y="11557000"/>
                  <a:pt x="6477000" y="11557000"/>
                </a:cubicBezTo>
                <a:cubicBezTo>
                  <a:pt x="6451600" y="11557000"/>
                  <a:pt x="6413500" y="11578166"/>
                  <a:pt x="6362700" y="11620500"/>
                </a:cubicBezTo>
                <a:cubicBezTo>
                  <a:pt x="6134100" y="11806766"/>
                  <a:pt x="5765800" y="11899900"/>
                  <a:pt x="5257800" y="11899900"/>
                </a:cubicBezTo>
                <a:cubicBezTo>
                  <a:pt x="4267200" y="11899900"/>
                  <a:pt x="3657600" y="11540066"/>
                  <a:pt x="3429000" y="10820400"/>
                </a:cubicBezTo>
                <a:cubicBezTo>
                  <a:pt x="3403600" y="10752666"/>
                  <a:pt x="3357033" y="10727266"/>
                  <a:pt x="3289300" y="10744200"/>
                </a:cubicBezTo>
                <a:cubicBezTo>
                  <a:pt x="2976033" y="10820400"/>
                  <a:pt x="2616200" y="10879666"/>
                  <a:pt x="2209800" y="10922000"/>
                </a:cubicBezTo>
                <a:cubicBezTo>
                  <a:pt x="1803400" y="10964333"/>
                  <a:pt x="1494366" y="10985500"/>
                  <a:pt x="1282700" y="10985500"/>
                </a:cubicBezTo>
                <a:cubicBezTo>
                  <a:pt x="927100" y="10985500"/>
                  <a:pt x="624416" y="10841566"/>
                  <a:pt x="374650" y="10553700"/>
                </a:cubicBezTo>
                <a:cubicBezTo>
                  <a:pt x="124883" y="10265833"/>
                  <a:pt x="0" y="9874250"/>
                  <a:pt x="0" y="9378950"/>
                </a:cubicBezTo>
                <a:cubicBezTo>
                  <a:pt x="0" y="8883650"/>
                  <a:pt x="74083" y="8536517"/>
                  <a:pt x="222250" y="8337550"/>
                </a:cubicBezTo>
                <a:cubicBezTo>
                  <a:pt x="370416" y="8138584"/>
                  <a:pt x="643466" y="7996767"/>
                  <a:pt x="1041400" y="7912100"/>
                </a:cubicBezTo>
                <a:cubicBezTo>
                  <a:pt x="1143000" y="7895167"/>
                  <a:pt x="1193800" y="7840134"/>
                  <a:pt x="1193800" y="7747000"/>
                </a:cubicBezTo>
                <a:lnTo>
                  <a:pt x="1193800" y="7239000"/>
                </a:lnTo>
                <a:cubicBezTo>
                  <a:pt x="1193800" y="7145867"/>
                  <a:pt x="1147233" y="7090834"/>
                  <a:pt x="1054100" y="7073900"/>
                </a:cubicBezTo>
                <a:cubicBezTo>
                  <a:pt x="469900" y="6913034"/>
                  <a:pt x="177800" y="6417734"/>
                  <a:pt x="177800" y="5588000"/>
                </a:cubicBezTo>
                <a:cubicBezTo>
                  <a:pt x="177800" y="4758267"/>
                  <a:pt x="469900" y="4258734"/>
                  <a:pt x="1054100" y="4089400"/>
                </a:cubicBezTo>
                <a:cubicBezTo>
                  <a:pt x="1147233" y="4064000"/>
                  <a:pt x="1193800" y="4013200"/>
                  <a:pt x="1193800" y="3937000"/>
                </a:cubicBezTo>
                <a:lnTo>
                  <a:pt x="1193800" y="3581400"/>
                </a:lnTo>
                <a:cubicBezTo>
                  <a:pt x="1193800" y="3513667"/>
                  <a:pt x="1151466" y="3475567"/>
                  <a:pt x="1066800" y="3467100"/>
                </a:cubicBezTo>
                <a:cubicBezTo>
                  <a:pt x="702733" y="3416300"/>
                  <a:pt x="442383" y="3280834"/>
                  <a:pt x="285750" y="3060700"/>
                </a:cubicBezTo>
                <a:cubicBezTo>
                  <a:pt x="129116" y="2840567"/>
                  <a:pt x="50800" y="2448984"/>
                  <a:pt x="50800" y="1885950"/>
                </a:cubicBezTo>
                <a:cubicBezTo>
                  <a:pt x="50800" y="1322917"/>
                  <a:pt x="162983" y="927100"/>
                  <a:pt x="387350" y="698500"/>
                </a:cubicBezTo>
                <a:cubicBezTo>
                  <a:pt x="611716" y="469900"/>
                  <a:pt x="982133" y="355600"/>
                  <a:pt x="1498600" y="355600"/>
                </a:cubicBezTo>
                <a:lnTo>
                  <a:pt x="3822700" y="355600"/>
                </a:lnTo>
                <a:cubicBezTo>
                  <a:pt x="4373033" y="355600"/>
                  <a:pt x="4758266" y="436034"/>
                  <a:pt x="4978400" y="596900"/>
                </a:cubicBezTo>
                <a:cubicBezTo>
                  <a:pt x="5020733" y="630767"/>
                  <a:pt x="5056716" y="647700"/>
                  <a:pt x="5086350" y="647700"/>
                </a:cubicBezTo>
                <a:cubicBezTo>
                  <a:pt x="5115983" y="647700"/>
                  <a:pt x="5143500" y="626534"/>
                  <a:pt x="5168900" y="584200"/>
                </a:cubicBezTo>
                <a:cubicBezTo>
                  <a:pt x="5431366" y="194734"/>
                  <a:pt x="5913966" y="0"/>
                  <a:pt x="6616700" y="0"/>
                </a:cubicBezTo>
                <a:cubicBezTo>
                  <a:pt x="7167033" y="0"/>
                  <a:pt x="7514166" y="101600"/>
                  <a:pt x="7658100" y="304800"/>
                </a:cubicBezTo>
                <a:cubicBezTo>
                  <a:pt x="7708900" y="372534"/>
                  <a:pt x="7770283" y="402167"/>
                  <a:pt x="7842250" y="393700"/>
                </a:cubicBezTo>
                <a:cubicBezTo>
                  <a:pt x="7914216" y="385234"/>
                  <a:pt x="8034866" y="381000"/>
                  <a:pt x="8204200" y="381000"/>
                </a:cubicBezTo>
                <a:lnTo>
                  <a:pt x="10579100" y="381000"/>
                </a:lnTo>
                <a:cubicBezTo>
                  <a:pt x="11188700" y="381000"/>
                  <a:pt x="11592983" y="495300"/>
                  <a:pt x="11791950" y="723900"/>
                </a:cubicBezTo>
                <a:cubicBezTo>
                  <a:pt x="11990916" y="952500"/>
                  <a:pt x="12090400" y="1339850"/>
                  <a:pt x="12090400" y="1885950"/>
                </a:cubicBezTo>
                <a:cubicBezTo>
                  <a:pt x="12090400" y="2432050"/>
                  <a:pt x="12014200" y="2821517"/>
                  <a:pt x="11861800" y="3054350"/>
                </a:cubicBezTo>
                <a:cubicBezTo>
                  <a:pt x="11709400" y="3287184"/>
                  <a:pt x="11430000" y="3424767"/>
                  <a:pt x="11023600" y="3467100"/>
                </a:cubicBezTo>
                <a:cubicBezTo>
                  <a:pt x="10947400" y="3475567"/>
                  <a:pt x="10898716" y="3488267"/>
                  <a:pt x="10877550" y="3505200"/>
                </a:cubicBezTo>
                <a:cubicBezTo>
                  <a:pt x="10856383" y="3522134"/>
                  <a:pt x="10845800" y="3564467"/>
                  <a:pt x="10845800" y="3632200"/>
                </a:cubicBezTo>
                <a:lnTo>
                  <a:pt x="10845800" y="4216400"/>
                </a:lnTo>
                <a:cubicBezTo>
                  <a:pt x="10845800" y="4275667"/>
                  <a:pt x="10854266" y="4311650"/>
                  <a:pt x="10871200" y="4324350"/>
                </a:cubicBezTo>
                <a:cubicBezTo>
                  <a:pt x="10888133" y="4337050"/>
                  <a:pt x="10930466" y="4351867"/>
                  <a:pt x="10998200" y="4368800"/>
                </a:cubicBezTo>
                <a:cubicBezTo>
                  <a:pt x="11379200" y="4428067"/>
                  <a:pt x="11643783" y="4572000"/>
                  <a:pt x="11791950" y="4800600"/>
                </a:cubicBezTo>
                <a:cubicBezTo>
                  <a:pt x="11940116" y="5029200"/>
                  <a:pt x="12014200" y="5393267"/>
                  <a:pt x="12014200" y="5892800"/>
                </a:cubicBezTo>
                <a:cubicBezTo>
                  <a:pt x="12014200" y="6392334"/>
                  <a:pt x="11940116" y="6758517"/>
                  <a:pt x="11791950" y="6991350"/>
                </a:cubicBezTo>
                <a:cubicBezTo>
                  <a:pt x="11643783" y="7224184"/>
                  <a:pt x="11383433" y="7366000"/>
                  <a:pt x="11010900" y="7416800"/>
                </a:cubicBezTo>
                <a:cubicBezTo>
                  <a:pt x="10951633" y="7425267"/>
                  <a:pt x="10909300" y="7440084"/>
                  <a:pt x="10883900" y="7461250"/>
                </a:cubicBezTo>
                <a:cubicBezTo>
                  <a:pt x="10858500" y="7482417"/>
                  <a:pt x="10845800" y="7526867"/>
                  <a:pt x="10845800" y="7594600"/>
                </a:cubicBezTo>
                <a:close/>
                <a:moveTo>
                  <a:pt x="10655300" y="11277600"/>
                </a:moveTo>
                <a:cubicBezTo>
                  <a:pt x="11061700" y="11277600"/>
                  <a:pt x="11334750" y="11199283"/>
                  <a:pt x="11474450" y="11042650"/>
                </a:cubicBezTo>
                <a:cubicBezTo>
                  <a:pt x="11614150" y="10886016"/>
                  <a:pt x="11684000" y="10604500"/>
                  <a:pt x="11684000" y="10198100"/>
                </a:cubicBezTo>
                <a:cubicBezTo>
                  <a:pt x="11684000" y="9791700"/>
                  <a:pt x="11614150" y="9508067"/>
                  <a:pt x="11474450" y="9347200"/>
                </a:cubicBezTo>
                <a:cubicBezTo>
                  <a:pt x="11334750" y="9186334"/>
                  <a:pt x="11061700" y="9105900"/>
                  <a:pt x="10655300" y="9105900"/>
                </a:cubicBezTo>
                <a:cubicBezTo>
                  <a:pt x="10469033" y="9105900"/>
                  <a:pt x="10375900" y="9012767"/>
                  <a:pt x="10375900" y="8826500"/>
                </a:cubicBezTo>
                <a:lnTo>
                  <a:pt x="10375900" y="7124700"/>
                </a:lnTo>
                <a:cubicBezTo>
                  <a:pt x="10375900" y="7031567"/>
                  <a:pt x="10418233" y="6985000"/>
                  <a:pt x="10502900" y="6985000"/>
                </a:cubicBezTo>
                <a:cubicBezTo>
                  <a:pt x="10917766" y="6985000"/>
                  <a:pt x="11195050" y="6904567"/>
                  <a:pt x="11334750" y="6743700"/>
                </a:cubicBezTo>
                <a:cubicBezTo>
                  <a:pt x="11474450" y="6582834"/>
                  <a:pt x="11544300" y="6301317"/>
                  <a:pt x="11544300" y="5899150"/>
                </a:cubicBezTo>
                <a:cubicBezTo>
                  <a:pt x="11544300" y="5496984"/>
                  <a:pt x="11472333" y="5215467"/>
                  <a:pt x="11328400" y="5054600"/>
                </a:cubicBezTo>
                <a:cubicBezTo>
                  <a:pt x="11184466" y="4893734"/>
                  <a:pt x="10909300" y="4813300"/>
                  <a:pt x="10502900" y="4813300"/>
                </a:cubicBezTo>
                <a:cubicBezTo>
                  <a:pt x="10418233" y="4813300"/>
                  <a:pt x="10375900" y="4754034"/>
                  <a:pt x="10375900" y="4635500"/>
                </a:cubicBezTo>
                <a:lnTo>
                  <a:pt x="10375900" y="3200400"/>
                </a:lnTo>
                <a:cubicBezTo>
                  <a:pt x="10375900" y="3115734"/>
                  <a:pt x="10390716" y="3064934"/>
                  <a:pt x="10420350" y="3048000"/>
                </a:cubicBezTo>
                <a:cubicBezTo>
                  <a:pt x="10449983" y="3031067"/>
                  <a:pt x="10502900" y="3022600"/>
                  <a:pt x="10579100" y="3022600"/>
                </a:cubicBezTo>
                <a:cubicBezTo>
                  <a:pt x="10993966" y="3022600"/>
                  <a:pt x="11271250" y="2942167"/>
                  <a:pt x="11410950" y="2781300"/>
                </a:cubicBezTo>
                <a:cubicBezTo>
                  <a:pt x="11550650" y="2620434"/>
                  <a:pt x="11620500" y="2336800"/>
                  <a:pt x="11620500" y="1930400"/>
                </a:cubicBezTo>
                <a:cubicBezTo>
                  <a:pt x="11620500" y="1524000"/>
                  <a:pt x="11550650" y="1242484"/>
                  <a:pt x="11410950" y="1085850"/>
                </a:cubicBezTo>
                <a:cubicBezTo>
                  <a:pt x="11271250" y="929217"/>
                  <a:pt x="10993966" y="850900"/>
                  <a:pt x="10579100" y="850900"/>
                </a:cubicBezTo>
                <a:lnTo>
                  <a:pt x="8204200" y="850900"/>
                </a:lnTo>
                <a:cubicBezTo>
                  <a:pt x="7789333" y="850900"/>
                  <a:pt x="7514166" y="929217"/>
                  <a:pt x="7378700" y="1085850"/>
                </a:cubicBezTo>
                <a:cubicBezTo>
                  <a:pt x="7243233" y="1242484"/>
                  <a:pt x="7175500" y="1524000"/>
                  <a:pt x="7175500" y="1930400"/>
                </a:cubicBezTo>
                <a:cubicBezTo>
                  <a:pt x="7175500" y="2336800"/>
                  <a:pt x="7245350" y="2620434"/>
                  <a:pt x="7385050" y="2781300"/>
                </a:cubicBezTo>
                <a:cubicBezTo>
                  <a:pt x="7524750" y="2942167"/>
                  <a:pt x="7797800" y="3022600"/>
                  <a:pt x="8204200" y="3022600"/>
                </a:cubicBezTo>
                <a:cubicBezTo>
                  <a:pt x="8271933" y="3022600"/>
                  <a:pt x="8305800" y="3094567"/>
                  <a:pt x="8305800" y="3238500"/>
                </a:cubicBezTo>
                <a:lnTo>
                  <a:pt x="8305800" y="4622800"/>
                </a:lnTo>
                <a:cubicBezTo>
                  <a:pt x="8305800" y="4707467"/>
                  <a:pt x="8288866" y="4760384"/>
                  <a:pt x="8255000" y="4781550"/>
                </a:cubicBezTo>
                <a:cubicBezTo>
                  <a:pt x="8221133" y="4802717"/>
                  <a:pt x="8157633" y="4813300"/>
                  <a:pt x="8064500" y="4813300"/>
                </a:cubicBezTo>
                <a:cubicBezTo>
                  <a:pt x="7971366" y="4813300"/>
                  <a:pt x="7912100" y="4802717"/>
                  <a:pt x="7886700" y="4781550"/>
                </a:cubicBezTo>
                <a:cubicBezTo>
                  <a:pt x="7861300" y="4760384"/>
                  <a:pt x="7848600" y="4711700"/>
                  <a:pt x="7848600" y="4635500"/>
                </a:cubicBezTo>
                <a:lnTo>
                  <a:pt x="7848600" y="3657600"/>
                </a:lnTo>
                <a:cubicBezTo>
                  <a:pt x="7848600" y="3564467"/>
                  <a:pt x="7840133" y="3498850"/>
                  <a:pt x="7823200" y="3460750"/>
                </a:cubicBezTo>
                <a:cubicBezTo>
                  <a:pt x="7806266" y="3422650"/>
                  <a:pt x="7763933" y="3395134"/>
                  <a:pt x="7696200" y="3378200"/>
                </a:cubicBezTo>
                <a:cubicBezTo>
                  <a:pt x="7349066" y="3318934"/>
                  <a:pt x="7109883" y="3181350"/>
                  <a:pt x="6978650" y="2965450"/>
                </a:cubicBezTo>
                <a:cubicBezTo>
                  <a:pt x="6847416" y="2749550"/>
                  <a:pt x="6781800" y="2381250"/>
                  <a:pt x="6781800" y="1860550"/>
                </a:cubicBezTo>
                <a:cubicBezTo>
                  <a:pt x="6781800" y="1339850"/>
                  <a:pt x="6870700" y="990600"/>
                  <a:pt x="7048500" y="812800"/>
                </a:cubicBezTo>
                <a:cubicBezTo>
                  <a:pt x="7107766" y="753534"/>
                  <a:pt x="7137400" y="698500"/>
                  <a:pt x="7137400" y="647700"/>
                </a:cubicBezTo>
                <a:cubicBezTo>
                  <a:pt x="7137400" y="529167"/>
                  <a:pt x="6976533" y="469900"/>
                  <a:pt x="6654800" y="469900"/>
                </a:cubicBezTo>
                <a:cubicBezTo>
                  <a:pt x="6223000" y="469900"/>
                  <a:pt x="5905500" y="556684"/>
                  <a:pt x="5702300" y="730250"/>
                </a:cubicBezTo>
                <a:cubicBezTo>
                  <a:pt x="5499100" y="903817"/>
                  <a:pt x="5397500" y="1149350"/>
                  <a:pt x="5397500" y="1466850"/>
                </a:cubicBezTo>
                <a:cubicBezTo>
                  <a:pt x="5397500" y="1784350"/>
                  <a:pt x="5410200" y="1974850"/>
                  <a:pt x="5435600" y="2038350"/>
                </a:cubicBezTo>
                <a:cubicBezTo>
                  <a:pt x="5461000" y="2101850"/>
                  <a:pt x="5528733" y="2142067"/>
                  <a:pt x="5638800" y="2159000"/>
                </a:cubicBezTo>
                <a:cubicBezTo>
                  <a:pt x="6019800" y="2218267"/>
                  <a:pt x="6290733" y="2357967"/>
                  <a:pt x="6451600" y="2578100"/>
                </a:cubicBezTo>
                <a:cubicBezTo>
                  <a:pt x="6612466" y="2798234"/>
                  <a:pt x="6692900" y="3128434"/>
                  <a:pt x="6692900" y="3568700"/>
                </a:cubicBezTo>
                <a:lnTo>
                  <a:pt x="6692900" y="6921500"/>
                </a:lnTo>
                <a:cubicBezTo>
                  <a:pt x="6692900" y="7835900"/>
                  <a:pt x="6176433" y="8293100"/>
                  <a:pt x="5143500" y="8293100"/>
                </a:cubicBezTo>
                <a:cubicBezTo>
                  <a:pt x="5084233" y="8293100"/>
                  <a:pt x="5035550" y="8312150"/>
                  <a:pt x="4997450" y="8350250"/>
                </a:cubicBezTo>
                <a:cubicBezTo>
                  <a:pt x="4959350" y="8388350"/>
                  <a:pt x="4874683" y="8515350"/>
                  <a:pt x="4743450" y="8731250"/>
                </a:cubicBezTo>
                <a:cubicBezTo>
                  <a:pt x="4612216" y="8947150"/>
                  <a:pt x="4389966" y="9249834"/>
                  <a:pt x="4076700" y="9639300"/>
                </a:cubicBezTo>
                <a:cubicBezTo>
                  <a:pt x="3915833" y="9842500"/>
                  <a:pt x="3835400" y="10079566"/>
                  <a:pt x="3835400" y="10350500"/>
                </a:cubicBezTo>
                <a:cubicBezTo>
                  <a:pt x="3835400" y="10621433"/>
                  <a:pt x="3947583" y="10869083"/>
                  <a:pt x="4171950" y="11093450"/>
                </a:cubicBezTo>
                <a:cubicBezTo>
                  <a:pt x="4396316" y="11317816"/>
                  <a:pt x="4790016" y="11430000"/>
                  <a:pt x="5353050" y="11430000"/>
                </a:cubicBezTo>
                <a:cubicBezTo>
                  <a:pt x="5916083" y="11430000"/>
                  <a:pt x="6197600" y="11264900"/>
                  <a:pt x="6197600" y="10934700"/>
                </a:cubicBezTo>
                <a:cubicBezTo>
                  <a:pt x="6197600" y="10917766"/>
                  <a:pt x="6191250" y="10820400"/>
                  <a:pt x="6178550" y="10642600"/>
                </a:cubicBezTo>
                <a:cubicBezTo>
                  <a:pt x="6165850" y="10464800"/>
                  <a:pt x="6159500" y="10316633"/>
                  <a:pt x="6159500" y="10198100"/>
                </a:cubicBezTo>
                <a:cubicBezTo>
                  <a:pt x="6159500" y="9707033"/>
                  <a:pt x="6220883" y="9349317"/>
                  <a:pt x="6343650" y="9124950"/>
                </a:cubicBezTo>
                <a:cubicBezTo>
                  <a:pt x="6466416" y="8900584"/>
                  <a:pt x="6747933" y="8767234"/>
                  <a:pt x="7188200" y="8724900"/>
                </a:cubicBezTo>
                <a:cubicBezTo>
                  <a:pt x="7315200" y="8716434"/>
                  <a:pt x="7404100" y="8684684"/>
                  <a:pt x="7454900" y="8629650"/>
                </a:cubicBezTo>
                <a:cubicBezTo>
                  <a:pt x="7505700" y="8574617"/>
                  <a:pt x="7550150" y="8447617"/>
                  <a:pt x="7588250" y="8248650"/>
                </a:cubicBezTo>
                <a:cubicBezTo>
                  <a:pt x="7626350" y="8049684"/>
                  <a:pt x="7675033" y="7696200"/>
                  <a:pt x="7734300" y="7188200"/>
                </a:cubicBezTo>
                <a:cubicBezTo>
                  <a:pt x="7742766" y="7078134"/>
                  <a:pt x="7818966" y="7023100"/>
                  <a:pt x="7962900" y="7023100"/>
                </a:cubicBezTo>
                <a:cubicBezTo>
                  <a:pt x="8106833" y="7023100"/>
                  <a:pt x="8195733" y="7035800"/>
                  <a:pt x="8229600" y="7061200"/>
                </a:cubicBezTo>
                <a:cubicBezTo>
                  <a:pt x="8263466" y="7086600"/>
                  <a:pt x="8280400" y="7141634"/>
                  <a:pt x="8280400" y="7226300"/>
                </a:cubicBezTo>
                <a:lnTo>
                  <a:pt x="8280400" y="8877300"/>
                </a:lnTo>
                <a:cubicBezTo>
                  <a:pt x="8280400" y="9029700"/>
                  <a:pt x="8216900" y="9105900"/>
                  <a:pt x="8089900" y="9105900"/>
                </a:cubicBezTo>
                <a:lnTo>
                  <a:pt x="7505700" y="9105900"/>
                </a:lnTo>
                <a:cubicBezTo>
                  <a:pt x="7124700" y="9105900"/>
                  <a:pt x="6870700" y="9177867"/>
                  <a:pt x="6743700" y="9321800"/>
                </a:cubicBezTo>
                <a:cubicBezTo>
                  <a:pt x="6616700" y="9465734"/>
                  <a:pt x="6553200" y="9753600"/>
                  <a:pt x="6553200" y="10185400"/>
                </a:cubicBezTo>
                <a:cubicBezTo>
                  <a:pt x="6553200" y="10617200"/>
                  <a:pt x="6616700" y="10907183"/>
                  <a:pt x="6743700" y="11055350"/>
                </a:cubicBezTo>
                <a:cubicBezTo>
                  <a:pt x="6870700" y="11203516"/>
                  <a:pt x="7124700" y="11277600"/>
                  <a:pt x="7505700" y="11277600"/>
                </a:cubicBezTo>
                <a:close/>
                <a:moveTo>
                  <a:pt x="3771900" y="3568700"/>
                </a:moveTo>
                <a:cubicBezTo>
                  <a:pt x="3771900" y="3153834"/>
                  <a:pt x="3835400" y="2840567"/>
                  <a:pt x="3962400" y="2628900"/>
                </a:cubicBezTo>
                <a:cubicBezTo>
                  <a:pt x="4089400" y="2417234"/>
                  <a:pt x="4305300" y="2273300"/>
                  <a:pt x="4610100" y="2197100"/>
                </a:cubicBezTo>
                <a:cubicBezTo>
                  <a:pt x="4720166" y="2163234"/>
                  <a:pt x="4792133" y="2118784"/>
                  <a:pt x="4826000" y="2063750"/>
                </a:cubicBezTo>
                <a:cubicBezTo>
                  <a:pt x="4859866" y="2008717"/>
                  <a:pt x="4876800" y="1854200"/>
                  <a:pt x="4876800" y="1600200"/>
                </a:cubicBezTo>
                <a:cubicBezTo>
                  <a:pt x="4876800" y="1346200"/>
                  <a:pt x="4809066" y="1153584"/>
                  <a:pt x="4673600" y="1022350"/>
                </a:cubicBezTo>
                <a:cubicBezTo>
                  <a:pt x="4538133" y="891117"/>
                  <a:pt x="4254500" y="825500"/>
                  <a:pt x="3822700" y="825500"/>
                </a:cubicBezTo>
                <a:lnTo>
                  <a:pt x="1498600" y="825500"/>
                </a:lnTo>
                <a:cubicBezTo>
                  <a:pt x="1151466" y="825500"/>
                  <a:pt x="901700" y="903817"/>
                  <a:pt x="749300" y="1060450"/>
                </a:cubicBezTo>
                <a:cubicBezTo>
                  <a:pt x="596900" y="1217084"/>
                  <a:pt x="520700" y="1511300"/>
                  <a:pt x="520700" y="1943100"/>
                </a:cubicBezTo>
                <a:cubicBezTo>
                  <a:pt x="520700" y="2374900"/>
                  <a:pt x="596900" y="2662767"/>
                  <a:pt x="749300" y="2806700"/>
                </a:cubicBezTo>
                <a:cubicBezTo>
                  <a:pt x="901700" y="2950634"/>
                  <a:pt x="1151466" y="3022600"/>
                  <a:pt x="1498600" y="3022600"/>
                </a:cubicBezTo>
                <a:cubicBezTo>
                  <a:pt x="1608666" y="3022600"/>
                  <a:pt x="1663700" y="3073400"/>
                  <a:pt x="1663700" y="3175000"/>
                </a:cubicBezTo>
                <a:lnTo>
                  <a:pt x="1663700" y="4330700"/>
                </a:lnTo>
                <a:cubicBezTo>
                  <a:pt x="1663700" y="4449234"/>
                  <a:pt x="1612900" y="4508500"/>
                  <a:pt x="1511300" y="4508500"/>
                </a:cubicBezTo>
                <a:cubicBezTo>
                  <a:pt x="935566" y="4508500"/>
                  <a:pt x="647700" y="4868334"/>
                  <a:pt x="647700" y="5588000"/>
                </a:cubicBezTo>
                <a:cubicBezTo>
                  <a:pt x="647700" y="6307667"/>
                  <a:pt x="935566" y="6667500"/>
                  <a:pt x="1511300" y="6667500"/>
                </a:cubicBezTo>
                <a:cubicBezTo>
                  <a:pt x="1612900" y="6667500"/>
                  <a:pt x="1663700" y="6726767"/>
                  <a:pt x="1663700" y="6845300"/>
                </a:cubicBezTo>
                <a:lnTo>
                  <a:pt x="1663700" y="8115300"/>
                </a:lnTo>
                <a:cubicBezTo>
                  <a:pt x="1663700" y="8199967"/>
                  <a:pt x="1642533" y="8255000"/>
                  <a:pt x="1600200" y="8280400"/>
                </a:cubicBezTo>
                <a:cubicBezTo>
                  <a:pt x="1557866" y="8305800"/>
                  <a:pt x="1477433" y="8326967"/>
                  <a:pt x="1358900" y="8343900"/>
                </a:cubicBezTo>
                <a:cubicBezTo>
                  <a:pt x="1020233" y="8394700"/>
                  <a:pt x="787400" y="8487834"/>
                  <a:pt x="660400" y="8623300"/>
                </a:cubicBezTo>
                <a:cubicBezTo>
                  <a:pt x="533400" y="8758767"/>
                  <a:pt x="469900" y="9008534"/>
                  <a:pt x="469900" y="9372600"/>
                </a:cubicBezTo>
                <a:cubicBezTo>
                  <a:pt x="469900" y="9736666"/>
                  <a:pt x="550333" y="10018183"/>
                  <a:pt x="711200" y="10217150"/>
                </a:cubicBezTo>
                <a:cubicBezTo>
                  <a:pt x="872066" y="10416116"/>
                  <a:pt x="1081616" y="10515600"/>
                  <a:pt x="1339850" y="10515600"/>
                </a:cubicBezTo>
                <a:cubicBezTo>
                  <a:pt x="1598083" y="10515600"/>
                  <a:pt x="1953683" y="10485966"/>
                  <a:pt x="2406650" y="10426700"/>
                </a:cubicBezTo>
                <a:cubicBezTo>
                  <a:pt x="2859616" y="10367433"/>
                  <a:pt x="3145366" y="10312400"/>
                  <a:pt x="3263900" y="10261600"/>
                </a:cubicBezTo>
                <a:cubicBezTo>
                  <a:pt x="3382433" y="10210800"/>
                  <a:pt x="3445933" y="10147300"/>
                  <a:pt x="3454400" y="10071100"/>
                </a:cubicBezTo>
                <a:cubicBezTo>
                  <a:pt x="3479800" y="9927166"/>
                  <a:pt x="3515783" y="9808633"/>
                  <a:pt x="3562350" y="9715500"/>
                </a:cubicBezTo>
                <a:cubicBezTo>
                  <a:pt x="3608916" y="9622367"/>
                  <a:pt x="3725333" y="9453034"/>
                  <a:pt x="3911600" y="9207500"/>
                </a:cubicBezTo>
                <a:cubicBezTo>
                  <a:pt x="4097866" y="8961967"/>
                  <a:pt x="4231216" y="8779934"/>
                  <a:pt x="4311650" y="8661400"/>
                </a:cubicBezTo>
                <a:cubicBezTo>
                  <a:pt x="4392083" y="8542867"/>
                  <a:pt x="4432300" y="8441267"/>
                  <a:pt x="4432300" y="8356600"/>
                </a:cubicBezTo>
                <a:cubicBezTo>
                  <a:pt x="4432300" y="8178800"/>
                  <a:pt x="4237566" y="8072967"/>
                  <a:pt x="3848100" y="8039100"/>
                </a:cubicBezTo>
                <a:cubicBezTo>
                  <a:pt x="3788833" y="8039100"/>
                  <a:pt x="3759200" y="7992534"/>
                  <a:pt x="3759200" y="7899400"/>
                </a:cubicBezTo>
                <a:lnTo>
                  <a:pt x="3759200" y="6819900"/>
                </a:lnTo>
                <a:cubicBezTo>
                  <a:pt x="3759200" y="6718300"/>
                  <a:pt x="3793066" y="6667500"/>
                  <a:pt x="3860800" y="6667500"/>
                </a:cubicBezTo>
                <a:cubicBezTo>
                  <a:pt x="4047066" y="6667500"/>
                  <a:pt x="4207933" y="6563784"/>
                  <a:pt x="4343400" y="6356350"/>
                </a:cubicBezTo>
                <a:cubicBezTo>
                  <a:pt x="4478866" y="6148917"/>
                  <a:pt x="4546600" y="5890684"/>
                  <a:pt x="4546600" y="5581650"/>
                </a:cubicBezTo>
                <a:cubicBezTo>
                  <a:pt x="4546600" y="5272617"/>
                  <a:pt x="4480983" y="5016500"/>
                  <a:pt x="4349750" y="4813300"/>
                </a:cubicBezTo>
                <a:cubicBezTo>
                  <a:pt x="4218516" y="4610100"/>
                  <a:pt x="4055533" y="4508500"/>
                  <a:pt x="3860800" y="4508500"/>
                </a:cubicBezTo>
                <a:cubicBezTo>
                  <a:pt x="3801533" y="4508500"/>
                  <a:pt x="3771900" y="4445000"/>
                  <a:pt x="3771900" y="4318000"/>
                </a:cubicBezTo>
                <a:close/>
                <a:moveTo>
                  <a:pt x="6299200" y="6921500"/>
                </a:moveTo>
                <a:lnTo>
                  <a:pt x="6299200" y="3568700"/>
                </a:lnTo>
                <a:cubicBezTo>
                  <a:pt x="6299200" y="3187700"/>
                  <a:pt x="6214533" y="2918884"/>
                  <a:pt x="6045200" y="2762250"/>
                </a:cubicBezTo>
                <a:cubicBezTo>
                  <a:pt x="5875866" y="2605617"/>
                  <a:pt x="5602816" y="2527300"/>
                  <a:pt x="5226050" y="2527300"/>
                </a:cubicBezTo>
                <a:cubicBezTo>
                  <a:pt x="4849283" y="2527300"/>
                  <a:pt x="4578350" y="2603500"/>
                  <a:pt x="4413250" y="2755900"/>
                </a:cubicBezTo>
                <a:cubicBezTo>
                  <a:pt x="4248150" y="2908300"/>
                  <a:pt x="4165600" y="3147484"/>
                  <a:pt x="4165600" y="3473450"/>
                </a:cubicBezTo>
                <a:cubicBezTo>
                  <a:pt x="4165600" y="3799417"/>
                  <a:pt x="4178300" y="4000500"/>
                  <a:pt x="4203700" y="4076700"/>
                </a:cubicBezTo>
                <a:cubicBezTo>
                  <a:pt x="4229100" y="4152900"/>
                  <a:pt x="4311650" y="4241800"/>
                  <a:pt x="4451350" y="4343400"/>
                </a:cubicBezTo>
                <a:cubicBezTo>
                  <a:pt x="4591050" y="4445000"/>
                  <a:pt x="4707466" y="4610100"/>
                  <a:pt x="4800600" y="4838700"/>
                </a:cubicBezTo>
                <a:cubicBezTo>
                  <a:pt x="4893733" y="5067300"/>
                  <a:pt x="4940300" y="5317067"/>
                  <a:pt x="4940300" y="5588000"/>
                </a:cubicBezTo>
                <a:cubicBezTo>
                  <a:pt x="4940300" y="5858934"/>
                  <a:pt x="4889500" y="6108700"/>
                  <a:pt x="4787900" y="6337300"/>
                </a:cubicBezTo>
                <a:cubicBezTo>
                  <a:pt x="4686300" y="6565900"/>
                  <a:pt x="4557183" y="6739467"/>
                  <a:pt x="4400550" y="6858000"/>
                </a:cubicBezTo>
                <a:cubicBezTo>
                  <a:pt x="4243916" y="6976534"/>
                  <a:pt x="4165600" y="7092950"/>
                  <a:pt x="4165600" y="7207250"/>
                </a:cubicBezTo>
                <a:cubicBezTo>
                  <a:pt x="4165600" y="7321550"/>
                  <a:pt x="4233333" y="7465484"/>
                  <a:pt x="4368800" y="7639050"/>
                </a:cubicBezTo>
                <a:cubicBezTo>
                  <a:pt x="4504266" y="7812617"/>
                  <a:pt x="4762500" y="7899400"/>
                  <a:pt x="5143500" y="7899400"/>
                </a:cubicBezTo>
                <a:cubicBezTo>
                  <a:pt x="5913966" y="7899400"/>
                  <a:pt x="6299200" y="7573434"/>
                  <a:pt x="6299200" y="6921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653868" y="2106651"/>
            <a:ext cx="656310" cy="656310"/>
          </a:xfrm>
          <a:custGeom>
            <a:pathLst>
              <a:path w="12153900" h="12153900">
                <a:moveTo>
                  <a:pt x="11201400" y="5295900"/>
                </a:moveTo>
                <a:cubicBezTo>
                  <a:pt x="11201400" y="5397500"/>
                  <a:pt x="11239500" y="5456767"/>
                  <a:pt x="11315700" y="5473700"/>
                </a:cubicBezTo>
                <a:cubicBezTo>
                  <a:pt x="11874500" y="5634567"/>
                  <a:pt x="12153900" y="6151034"/>
                  <a:pt x="12153900" y="7023100"/>
                </a:cubicBezTo>
                <a:cubicBezTo>
                  <a:pt x="12153900" y="7895167"/>
                  <a:pt x="11866033" y="8420100"/>
                  <a:pt x="11290300" y="8597900"/>
                </a:cubicBezTo>
                <a:cubicBezTo>
                  <a:pt x="11231033" y="8623300"/>
                  <a:pt x="11201400" y="8691034"/>
                  <a:pt x="11201400" y="8801100"/>
                </a:cubicBezTo>
                <a:lnTo>
                  <a:pt x="11201400" y="10769600"/>
                </a:lnTo>
                <a:cubicBezTo>
                  <a:pt x="11201400" y="11684000"/>
                  <a:pt x="10676466" y="12141200"/>
                  <a:pt x="9626600" y="12141200"/>
                </a:cubicBezTo>
                <a:cubicBezTo>
                  <a:pt x="8576733" y="12141200"/>
                  <a:pt x="8051800" y="11688233"/>
                  <a:pt x="8051800" y="10782300"/>
                </a:cubicBezTo>
                <a:lnTo>
                  <a:pt x="8051800" y="8763000"/>
                </a:lnTo>
                <a:cubicBezTo>
                  <a:pt x="8051800" y="8712200"/>
                  <a:pt x="8034866" y="8671984"/>
                  <a:pt x="8001000" y="8642350"/>
                </a:cubicBezTo>
                <a:cubicBezTo>
                  <a:pt x="7967133" y="8612717"/>
                  <a:pt x="7941733" y="8597900"/>
                  <a:pt x="7924800" y="8597900"/>
                </a:cubicBezTo>
                <a:cubicBezTo>
                  <a:pt x="7907866" y="8597900"/>
                  <a:pt x="7895166" y="8619067"/>
                  <a:pt x="7886700" y="8661400"/>
                </a:cubicBezTo>
                <a:cubicBezTo>
                  <a:pt x="7844366" y="9194800"/>
                  <a:pt x="7753350" y="9698567"/>
                  <a:pt x="7613650" y="10172700"/>
                </a:cubicBezTo>
                <a:cubicBezTo>
                  <a:pt x="7473950" y="10646833"/>
                  <a:pt x="7340600" y="11017250"/>
                  <a:pt x="7213600" y="11283950"/>
                </a:cubicBezTo>
                <a:cubicBezTo>
                  <a:pt x="7086600" y="11550650"/>
                  <a:pt x="6879166" y="11762316"/>
                  <a:pt x="6591300" y="11918950"/>
                </a:cubicBezTo>
                <a:cubicBezTo>
                  <a:pt x="6303433" y="12075583"/>
                  <a:pt x="5990166" y="12153900"/>
                  <a:pt x="5651500" y="12153900"/>
                </a:cubicBezTo>
                <a:cubicBezTo>
                  <a:pt x="5312833" y="12153900"/>
                  <a:pt x="4969933" y="12050183"/>
                  <a:pt x="4622800" y="11842750"/>
                </a:cubicBezTo>
                <a:cubicBezTo>
                  <a:pt x="4275666" y="11635316"/>
                  <a:pt x="4055533" y="11434233"/>
                  <a:pt x="3962400" y="11239500"/>
                </a:cubicBezTo>
                <a:cubicBezTo>
                  <a:pt x="3937000" y="11180233"/>
                  <a:pt x="3911600" y="11150600"/>
                  <a:pt x="3886200" y="11150600"/>
                </a:cubicBezTo>
                <a:cubicBezTo>
                  <a:pt x="3860800" y="11150600"/>
                  <a:pt x="3831166" y="11159066"/>
                  <a:pt x="3797300" y="11176000"/>
                </a:cubicBezTo>
                <a:cubicBezTo>
                  <a:pt x="2967566" y="11607800"/>
                  <a:pt x="2508250" y="11836400"/>
                  <a:pt x="2419350" y="11861800"/>
                </a:cubicBezTo>
                <a:cubicBezTo>
                  <a:pt x="2330450" y="11887200"/>
                  <a:pt x="2235200" y="11899900"/>
                  <a:pt x="2133600" y="11899900"/>
                </a:cubicBezTo>
                <a:cubicBezTo>
                  <a:pt x="1837266" y="11899900"/>
                  <a:pt x="1583266" y="11775016"/>
                  <a:pt x="1371600" y="11525250"/>
                </a:cubicBezTo>
                <a:cubicBezTo>
                  <a:pt x="1159933" y="11275483"/>
                  <a:pt x="1062566" y="10960100"/>
                  <a:pt x="1079500" y="10579100"/>
                </a:cubicBezTo>
                <a:lnTo>
                  <a:pt x="1244600" y="6172200"/>
                </a:lnTo>
                <a:cubicBezTo>
                  <a:pt x="1244600" y="6121400"/>
                  <a:pt x="1202266" y="6096000"/>
                  <a:pt x="1117600" y="6096000"/>
                </a:cubicBezTo>
                <a:cubicBezTo>
                  <a:pt x="677333" y="6079067"/>
                  <a:pt x="381000" y="5962650"/>
                  <a:pt x="228600" y="5746750"/>
                </a:cubicBezTo>
                <a:cubicBezTo>
                  <a:pt x="76200" y="5530850"/>
                  <a:pt x="0" y="5149850"/>
                  <a:pt x="0" y="4603750"/>
                </a:cubicBezTo>
                <a:cubicBezTo>
                  <a:pt x="0" y="4057650"/>
                  <a:pt x="84666" y="3678767"/>
                  <a:pt x="254000" y="3467100"/>
                </a:cubicBezTo>
                <a:cubicBezTo>
                  <a:pt x="423333" y="3255434"/>
                  <a:pt x="774700" y="3149600"/>
                  <a:pt x="1308100" y="3149600"/>
                </a:cubicBezTo>
                <a:lnTo>
                  <a:pt x="1371600" y="3149600"/>
                </a:lnTo>
                <a:cubicBezTo>
                  <a:pt x="1413933" y="3149600"/>
                  <a:pt x="1435100" y="3136900"/>
                  <a:pt x="1435100" y="3111500"/>
                </a:cubicBezTo>
                <a:cubicBezTo>
                  <a:pt x="1435100" y="3077634"/>
                  <a:pt x="1278466" y="2870200"/>
                  <a:pt x="965200" y="2489200"/>
                </a:cubicBezTo>
                <a:cubicBezTo>
                  <a:pt x="651933" y="2108200"/>
                  <a:pt x="495300" y="1769534"/>
                  <a:pt x="495300" y="1473200"/>
                </a:cubicBezTo>
                <a:cubicBezTo>
                  <a:pt x="495300" y="1176867"/>
                  <a:pt x="675216" y="857250"/>
                  <a:pt x="1035050" y="514350"/>
                </a:cubicBezTo>
                <a:cubicBezTo>
                  <a:pt x="1394883" y="171450"/>
                  <a:pt x="1756833" y="0"/>
                  <a:pt x="2120900" y="0"/>
                </a:cubicBezTo>
                <a:cubicBezTo>
                  <a:pt x="2484966" y="0"/>
                  <a:pt x="2794000" y="107950"/>
                  <a:pt x="3048000" y="323850"/>
                </a:cubicBezTo>
                <a:cubicBezTo>
                  <a:pt x="3302000" y="539750"/>
                  <a:pt x="3558116" y="821267"/>
                  <a:pt x="3816350" y="1168400"/>
                </a:cubicBezTo>
                <a:cubicBezTo>
                  <a:pt x="4074583" y="1515534"/>
                  <a:pt x="4241800" y="1761067"/>
                  <a:pt x="4318000" y="1905000"/>
                </a:cubicBezTo>
                <a:cubicBezTo>
                  <a:pt x="4343400" y="1955800"/>
                  <a:pt x="4368800" y="1981200"/>
                  <a:pt x="4394200" y="1981200"/>
                </a:cubicBezTo>
                <a:cubicBezTo>
                  <a:pt x="4419600" y="1981200"/>
                  <a:pt x="4453466" y="1968500"/>
                  <a:pt x="4495800" y="1943100"/>
                </a:cubicBezTo>
                <a:cubicBezTo>
                  <a:pt x="4580466" y="1875367"/>
                  <a:pt x="4694766" y="1828800"/>
                  <a:pt x="4838700" y="1803400"/>
                </a:cubicBezTo>
                <a:cubicBezTo>
                  <a:pt x="4881033" y="1786467"/>
                  <a:pt x="4902200" y="1739900"/>
                  <a:pt x="4902200" y="1663700"/>
                </a:cubicBezTo>
                <a:lnTo>
                  <a:pt x="4902200" y="1282700"/>
                </a:lnTo>
                <a:cubicBezTo>
                  <a:pt x="4902200" y="833967"/>
                  <a:pt x="5031316" y="508000"/>
                  <a:pt x="5289550" y="304800"/>
                </a:cubicBezTo>
                <a:cubicBezTo>
                  <a:pt x="5547783" y="101600"/>
                  <a:pt x="5962650" y="0"/>
                  <a:pt x="6534150" y="0"/>
                </a:cubicBezTo>
                <a:cubicBezTo>
                  <a:pt x="7105650" y="0"/>
                  <a:pt x="7569200" y="156634"/>
                  <a:pt x="7924800" y="469900"/>
                </a:cubicBezTo>
                <a:cubicBezTo>
                  <a:pt x="7950200" y="495300"/>
                  <a:pt x="7975600" y="508000"/>
                  <a:pt x="8001000" y="508000"/>
                </a:cubicBezTo>
                <a:cubicBezTo>
                  <a:pt x="8026400" y="508000"/>
                  <a:pt x="8056033" y="491067"/>
                  <a:pt x="8089900" y="457200"/>
                </a:cubicBezTo>
                <a:cubicBezTo>
                  <a:pt x="8377766" y="152400"/>
                  <a:pt x="8834966" y="0"/>
                  <a:pt x="9461500" y="0"/>
                </a:cubicBezTo>
                <a:cubicBezTo>
                  <a:pt x="10088033" y="0"/>
                  <a:pt x="10528300" y="93134"/>
                  <a:pt x="10782300" y="279400"/>
                </a:cubicBezTo>
                <a:cubicBezTo>
                  <a:pt x="11036300" y="465667"/>
                  <a:pt x="11163300" y="774700"/>
                  <a:pt x="11163300" y="1206500"/>
                </a:cubicBezTo>
                <a:lnTo>
                  <a:pt x="11163300" y="1676400"/>
                </a:lnTo>
                <a:cubicBezTo>
                  <a:pt x="11163300" y="1778000"/>
                  <a:pt x="11197166" y="1841500"/>
                  <a:pt x="11264900" y="1866900"/>
                </a:cubicBezTo>
                <a:cubicBezTo>
                  <a:pt x="11501966" y="1976967"/>
                  <a:pt x="11690350" y="2163234"/>
                  <a:pt x="11830050" y="2425700"/>
                </a:cubicBezTo>
                <a:cubicBezTo>
                  <a:pt x="11969750" y="2688167"/>
                  <a:pt x="12039600" y="2995084"/>
                  <a:pt x="12039600" y="3346450"/>
                </a:cubicBezTo>
                <a:cubicBezTo>
                  <a:pt x="12039600" y="3697817"/>
                  <a:pt x="11971866" y="4006850"/>
                  <a:pt x="11836400" y="4273550"/>
                </a:cubicBezTo>
                <a:cubicBezTo>
                  <a:pt x="11700933" y="4540250"/>
                  <a:pt x="11523133" y="4741334"/>
                  <a:pt x="11303000" y="4876800"/>
                </a:cubicBezTo>
                <a:cubicBezTo>
                  <a:pt x="11235266" y="4919134"/>
                  <a:pt x="11201400" y="4982634"/>
                  <a:pt x="11201400" y="5067300"/>
                </a:cubicBezTo>
                <a:close/>
                <a:moveTo>
                  <a:pt x="4000500" y="2514600"/>
                </a:moveTo>
                <a:cubicBezTo>
                  <a:pt x="4000500" y="2294467"/>
                  <a:pt x="3858683" y="2000250"/>
                  <a:pt x="3575050" y="1631950"/>
                </a:cubicBezTo>
                <a:cubicBezTo>
                  <a:pt x="3291416" y="1263650"/>
                  <a:pt x="3048000" y="975784"/>
                  <a:pt x="2844800" y="768350"/>
                </a:cubicBezTo>
                <a:cubicBezTo>
                  <a:pt x="2641600" y="560917"/>
                  <a:pt x="2415116" y="457200"/>
                  <a:pt x="2165350" y="457200"/>
                </a:cubicBezTo>
                <a:cubicBezTo>
                  <a:pt x="1915583" y="457200"/>
                  <a:pt x="1659466" y="577850"/>
                  <a:pt x="1397000" y="819150"/>
                </a:cubicBezTo>
                <a:cubicBezTo>
                  <a:pt x="1134533" y="1060450"/>
                  <a:pt x="1003300" y="1284817"/>
                  <a:pt x="1003300" y="1492250"/>
                </a:cubicBezTo>
                <a:cubicBezTo>
                  <a:pt x="1003300" y="1699684"/>
                  <a:pt x="1100666" y="1917700"/>
                  <a:pt x="1295400" y="2146300"/>
                </a:cubicBezTo>
                <a:cubicBezTo>
                  <a:pt x="1659466" y="2595034"/>
                  <a:pt x="1928283" y="2937934"/>
                  <a:pt x="2101850" y="3175000"/>
                </a:cubicBezTo>
                <a:cubicBezTo>
                  <a:pt x="2275416" y="3412067"/>
                  <a:pt x="2476500" y="3530600"/>
                  <a:pt x="2705100" y="3530600"/>
                </a:cubicBezTo>
                <a:cubicBezTo>
                  <a:pt x="2933700" y="3530600"/>
                  <a:pt x="3206750" y="3420534"/>
                  <a:pt x="3524250" y="3200400"/>
                </a:cubicBezTo>
                <a:cubicBezTo>
                  <a:pt x="3841750" y="2980267"/>
                  <a:pt x="4000500" y="2751667"/>
                  <a:pt x="4000500" y="2514600"/>
                </a:cubicBezTo>
                <a:close/>
                <a:moveTo>
                  <a:pt x="10731500" y="8483600"/>
                </a:moveTo>
                <a:cubicBezTo>
                  <a:pt x="10731500" y="8339667"/>
                  <a:pt x="10737850" y="8252884"/>
                  <a:pt x="10750550" y="8223250"/>
                </a:cubicBezTo>
                <a:cubicBezTo>
                  <a:pt x="10763250" y="8193617"/>
                  <a:pt x="10803466" y="8178800"/>
                  <a:pt x="10871200" y="8178800"/>
                </a:cubicBezTo>
                <a:cubicBezTo>
                  <a:pt x="11413066" y="8178800"/>
                  <a:pt x="11684000" y="7795684"/>
                  <a:pt x="11684000" y="7029450"/>
                </a:cubicBezTo>
                <a:cubicBezTo>
                  <a:pt x="11684000" y="6263217"/>
                  <a:pt x="11413066" y="5880100"/>
                  <a:pt x="10871200" y="5880100"/>
                </a:cubicBezTo>
                <a:cubicBezTo>
                  <a:pt x="10811933" y="5880100"/>
                  <a:pt x="10773833" y="5865284"/>
                  <a:pt x="10756900" y="5835650"/>
                </a:cubicBezTo>
                <a:cubicBezTo>
                  <a:pt x="10739966" y="5806017"/>
                  <a:pt x="10731500" y="5748867"/>
                  <a:pt x="10731500" y="5664200"/>
                </a:cubicBezTo>
                <a:lnTo>
                  <a:pt x="10731500" y="4775200"/>
                </a:lnTo>
                <a:cubicBezTo>
                  <a:pt x="10731500" y="4622800"/>
                  <a:pt x="10752666" y="4546600"/>
                  <a:pt x="10795000" y="4546600"/>
                </a:cubicBezTo>
                <a:cubicBezTo>
                  <a:pt x="11006666" y="4546600"/>
                  <a:pt x="11188700" y="4434417"/>
                  <a:pt x="11341100" y="4210050"/>
                </a:cubicBezTo>
                <a:cubicBezTo>
                  <a:pt x="11493500" y="3985684"/>
                  <a:pt x="11569700" y="3702050"/>
                  <a:pt x="11569700" y="3359150"/>
                </a:cubicBezTo>
                <a:cubicBezTo>
                  <a:pt x="11569700" y="3016250"/>
                  <a:pt x="11495616" y="2741084"/>
                  <a:pt x="11347450" y="2533650"/>
                </a:cubicBezTo>
                <a:cubicBezTo>
                  <a:pt x="11199283" y="2326217"/>
                  <a:pt x="11015133" y="2222500"/>
                  <a:pt x="10795000" y="2222500"/>
                </a:cubicBezTo>
                <a:cubicBezTo>
                  <a:pt x="10727266" y="2222500"/>
                  <a:pt x="10693400" y="2167467"/>
                  <a:pt x="10693400" y="2057400"/>
                </a:cubicBezTo>
                <a:lnTo>
                  <a:pt x="10693400" y="1206500"/>
                </a:lnTo>
                <a:cubicBezTo>
                  <a:pt x="10693400" y="944034"/>
                  <a:pt x="10606616" y="755650"/>
                  <a:pt x="10433050" y="641350"/>
                </a:cubicBezTo>
                <a:cubicBezTo>
                  <a:pt x="10259483" y="527050"/>
                  <a:pt x="9958916" y="469900"/>
                  <a:pt x="9531350" y="469900"/>
                </a:cubicBezTo>
                <a:cubicBezTo>
                  <a:pt x="9103783" y="469900"/>
                  <a:pt x="8792633" y="529167"/>
                  <a:pt x="8597900" y="647700"/>
                </a:cubicBezTo>
                <a:cubicBezTo>
                  <a:pt x="8403166" y="766234"/>
                  <a:pt x="8305800" y="956734"/>
                  <a:pt x="8305800" y="1219200"/>
                </a:cubicBezTo>
                <a:lnTo>
                  <a:pt x="8305800" y="2057400"/>
                </a:lnTo>
                <a:cubicBezTo>
                  <a:pt x="8305800" y="2125134"/>
                  <a:pt x="8290983" y="2169584"/>
                  <a:pt x="8261350" y="2190750"/>
                </a:cubicBezTo>
                <a:cubicBezTo>
                  <a:pt x="8231716" y="2211917"/>
                  <a:pt x="8157633" y="2222500"/>
                  <a:pt x="8039100" y="2222500"/>
                </a:cubicBezTo>
                <a:cubicBezTo>
                  <a:pt x="7920566" y="2222500"/>
                  <a:pt x="7844366" y="2211917"/>
                  <a:pt x="7810500" y="2190750"/>
                </a:cubicBezTo>
                <a:cubicBezTo>
                  <a:pt x="7776633" y="2169584"/>
                  <a:pt x="7759700" y="2125134"/>
                  <a:pt x="7759700" y="2057400"/>
                </a:cubicBezTo>
                <a:lnTo>
                  <a:pt x="7759700" y="1282700"/>
                </a:lnTo>
                <a:cubicBezTo>
                  <a:pt x="7759700" y="1020234"/>
                  <a:pt x="7649633" y="819150"/>
                  <a:pt x="7429500" y="679450"/>
                </a:cubicBezTo>
                <a:cubicBezTo>
                  <a:pt x="7209366" y="539750"/>
                  <a:pt x="6900333" y="469900"/>
                  <a:pt x="6502400" y="469900"/>
                </a:cubicBezTo>
                <a:cubicBezTo>
                  <a:pt x="6104466" y="469900"/>
                  <a:pt x="5816600" y="533400"/>
                  <a:pt x="5638800" y="660400"/>
                </a:cubicBezTo>
                <a:cubicBezTo>
                  <a:pt x="5461000" y="787400"/>
                  <a:pt x="5372100" y="994834"/>
                  <a:pt x="5372100" y="1282700"/>
                </a:cubicBezTo>
                <a:lnTo>
                  <a:pt x="5372100" y="2019300"/>
                </a:lnTo>
                <a:cubicBezTo>
                  <a:pt x="5372100" y="2154767"/>
                  <a:pt x="5317066" y="2222500"/>
                  <a:pt x="5207000" y="2222500"/>
                </a:cubicBezTo>
                <a:cubicBezTo>
                  <a:pt x="4936066" y="2222500"/>
                  <a:pt x="4722283" y="2321984"/>
                  <a:pt x="4565650" y="2520950"/>
                </a:cubicBezTo>
                <a:cubicBezTo>
                  <a:pt x="4409016" y="2719917"/>
                  <a:pt x="4330700" y="3005667"/>
                  <a:pt x="4330700" y="3378200"/>
                </a:cubicBezTo>
                <a:cubicBezTo>
                  <a:pt x="4330700" y="3750734"/>
                  <a:pt x="4411133" y="4040717"/>
                  <a:pt x="4572000" y="4248150"/>
                </a:cubicBezTo>
                <a:cubicBezTo>
                  <a:pt x="4732866" y="4455584"/>
                  <a:pt x="4953000" y="4559300"/>
                  <a:pt x="5232400" y="4559300"/>
                </a:cubicBezTo>
                <a:cubicBezTo>
                  <a:pt x="5350933" y="4559300"/>
                  <a:pt x="5410200" y="4618567"/>
                  <a:pt x="5410200" y="4737100"/>
                </a:cubicBezTo>
                <a:lnTo>
                  <a:pt x="5410200" y="5613400"/>
                </a:lnTo>
                <a:cubicBezTo>
                  <a:pt x="5410200" y="5740400"/>
                  <a:pt x="5391150" y="5816600"/>
                  <a:pt x="5353050" y="5842000"/>
                </a:cubicBezTo>
                <a:cubicBezTo>
                  <a:pt x="5314950" y="5867400"/>
                  <a:pt x="5232400" y="5880100"/>
                  <a:pt x="5105400" y="5880100"/>
                </a:cubicBezTo>
                <a:cubicBezTo>
                  <a:pt x="4834466" y="5880100"/>
                  <a:pt x="4618566" y="5977467"/>
                  <a:pt x="4457700" y="6172200"/>
                </a:cubicBezTo>
                <a:cubicBezTo>
                  <a:pt x="4296833" y="6366934"/>
                  <a:pt x="4216400" y="6644217"/>
                  <a:pt x="4216400" y="7004050"/>
                </a:cubicBezTo>
                <a:cubicBezTo>
                  <a:pt x="4216400" y="7363884"/>
                  <a:pt x="4309533" y="7649634"/>
                  <a:pt x="4495800" y="7861300"/>
                </a:cubicBezTo>
                <a:cubicBezTo>
                  <a:pt x="4682066" y="8072967"/>
                  <a:pt x="4940300" y="8178800"/>
                  <a:pt x="5270500" y="8178800"/>
                </a:cubicBezTo>
                <a:cubicBezTo>
                  <a:pt x="5380566" y="8178800"/>
                  <a:pt x="5435600" y="8208434"/>
                  <a:pt x="5435600" y="8267700"/>
                </a:cubicBezTo>
                <a:cubicBezTo>
                  <a:pt x="5435600" y="8284634"/>
                  <a:pt x="5408083" y="8350250"/>
                  <a:pt x="5353050" y="8464550"/>
                </a:cubicBezTo>
                <a:cubicBezTo>
                  <a:pt x="5298016" y="8578850"/>
                  <a:pt x="5270500" y="8663517"/>
                  <a:pt x="5270500" y="8718550"/>
                </a:cubicBezTo>
                <a:cubicBezTo>
                  <a:pt x="5270500" y="8773584"/>
                  <a:pt x="5278966" y="8822267"/>
                  <a:pt x="5295900" y="8864600"/>
                </a:cubicBezTo>
                <a:cubicBezTo>
                  <a:pt x="5363633" y="9033934"/>
                  <a:pt x="5397500" y="9235017"/>
                  <a:pt x="5397500" y="9467850"/>
                </a:cubicBezTo>
                <a:cubicBezTo>
                  <a:pt x="5397500" y="9700684"/>
                  <a:pt x="5317066" y="9937750"/>
                  <a:pt x="5156200" y="10179050"/>
                </a:cubicBezTo>
                <a:cubicBezTo>
                  <a:pt x="4995333" y="10420350"/>
                  <a:pt x="4779433" y="10608733"/>
                  <a:pt x="4508500" y="10744200"/>
                </a:cubicBezTo>
                <a:cubicBezTo>
                  <a:pt x="4398433" y="10795000"/>
                  <a:pt x="4343400" y="10875433"/>
                  <a:pt x="4343400" y="10985500"/>
                </a:cubicBezTo>
                <a:cubicBezTo>
                  <a:pt x="4343400" y="11095566"/>
                  <a:pt x="4506383" y="11243733"/>
                  <a:pt x="4832350" y="11430000"/>
                </a:cubicBezTo>
                <a:cubicBezTo>
                  <a:pt x="5158316" y="11616266"/>
                  <a:pt x="5446183" y="11709400"/>
                  <a:pt x="5695950" y="11709400"/>
                </a:cubicBezTo>
                <a:cubicBezTo>
                  <a:pt x="5945716" y="11709400"/>
                  <a:pt x="6189133" y="11643783"/>
                  <a:pt x="6426200" y="11512550"/>
                </a:cubicBezTo>
                <a:cubicBezTo>
                  <a:pt x="6663266" y="11381316"/>
                  <a:pt x="6874933" y="11006666"/>
                  <a:pt x="7061200" y="10388600"/>
                </a:cubicBezTo>
                <a:cubicBezTo>
                  <a:pt x="7247466" y="9770534"/>
                  <a:pt x="7370233" y="9139767"/>
                  <a:pt x="7429500" y="8496300"/>
                </a:cubicBezTo>
                <a:cubicBezTo>
                  <a:pt x="7437966" y="8352367"/>
                  <a:pt x="7476066" y="8263467"/>
                  <a:pt x="7543800" y="8229600"/>
                </a:cubicBezTo>
                <a:cubicBezTo>
                  <a:pt x="7611533" y="8195734"/>
                  <a:pt x="7766050" y="8178800"/>
                  <a:pt x="8007350" y="8178800"/>
                </a:cubicBezTo>
                <a:cubicBezTo>
                  <a:pt x="8248650" y="8178800"/>
                  <a:pt x="8394700" y="8199967"/>
                  <a:pt x="8445500" y="8242300"/>
                </a:cubicBezTo>
                <a:cubicBezTo>
                  <a:pt x="8496300" y="8284634"/>
                  <a:pt x="8521700" y="8403167"/>
                  <a:pt x="8521700" y="8597900"/>
                </a:cubicBezTo>
                <a:lnTo>
                  <a:pt x="8521700" y="10782300"/>
                </a:lnTo>
                <a:cubicBezTo>
                  <a:pt x="8521700" y="11374966"/>
                  <a:pt x="8890000" y="11671300"/>
                  <a:pt x="9626600" y="11671300"/>
                </a:cubicBezTo>
                <a:cubicBezTo>
                  <a:pt x="10363200" y="11671300"/>
                  <a:pt x="10731500" y="11370733"/>
                  <a:pt x="10731500" y="10769600"/>
                </a:cubicBezTo>
                <a:close/>
                <a:moveTo>
                  <a:pt x="8305800" y="5664200"/>
                </a:moveTo>
                <a:cubicBezTo>
                  <a:pt x="8305800" y="5740400"/>
                  <a:pt x="8288866" y="5795434"/>
                  <a:pt x="8255000" y="5829300"/>
                </a:cubicBezTo>
                <a:cubicBezTo>
                  <a:pt x="8221133" y="5863167"/>
                  <a:pt x="8130116" y="5880100"/>
                  <a:pt x="7981950" y="5880100"/>
                </a:cubicBezTo>
                <a:cubicBezTo>
                  <a:pt x="7833783" y="5880100"/>
                  <a:pt x="7759700" y="5808134"/>
                  <a:pt x="7759700" y="5664200"/>
                </a:cubicBezTo>
                <a:lnTo>
                  <a:pt x="7759700" y="4775200"/>
                </a:lnTo>
                <a:cubicBezTo>
                  <a:pt x="7759700" y="4622800"/>
                  <a:pt x="7831666" y="4546600"/>
                  <a:pt x="7975600" y="4546600"/>
                </a:cubicBezTo>
                <a:cubicBezTo>
                  <a:pt x="8119533" y="4546600"/>
                  <a:pt x="8210550" y="4563534"/>
                  <a:pt x="8248650" y="4597400"/>
                </a:cubicBezTo>
                <a:cubicBezTo>
                  <a:pt x="8286750" y="4631267"/>
                  <a:pt x="8305800" y="4690534"/>
                  <a:pt x="8305800" y="4775200"/>
                </a:cubicBezTo>
                <a:close/>
                <a:moveTo>
                  <a:pt x="1549400" y="10604500"/>
                </a:moveTo>
                <a:cubicBezTo>
                  <a:pt x="1540933" y="10841566"/>
                  <a:pt x="1595966" y="11038416"/>
                  <a:pt x="1714500" y="11195050"/>
                </a:cubicBezTo>
                <a:cubicBezTo>
                  <a:pt x="1833033" y="11351683"/>
                  <a:pt x="1972733" y="11430000"/>
                  <a:pt x="2133600" y="11430000"/>
                </a:cubicBezTo>
                <a:cubicBezTo>
                  <a:pt x="2201333" y="11430000"/>
                  <a:pt x="2315633" y="11391900"/>
                  <a:pt x="2476500" y="11315700"/>
                </a:cubicBezTo>
                <a:cubicBezTo>
                  <a:pt x="2815166" y="11154833"/>
                  <a:pt x="3255433" y="10934700"/>
                  <a:pt x="3797300" y="10655300"/>
                </a:cubicBezTo>
                <a:cubicBezTo>
                  <a:pt x="4246033" y="10426700"/>
                  <a:pt x="4516966" y="10274300"/>
                  <a:pt x="4610100" y="10198100"/>
                </a:cubicBezTo>
                <a:cubicBezTo>
                  <a:pt x="4737100" y="10088033"/>
                  <a:pt x="4832350" y="9963150"/>
                  <a:pt x="4895850" y="9823450"/>
                </a:cubicBezTo>
                <a:cubicBezTo>
                  <a:pt x="4959350" y="9683750"/>
                  <a:pt x="4991100" y="9539817"/>
                  <a:pt x="4991100" y="9391650"/>
                </a:cubicBezTo>
                <a:cubicBezTo>
                  <a:pt x="4991100" y="9243484"/>
                  <a:pt x="4959350" y="9099550"/>
                  <a:pt x="4895850" y="8959850"/>
                </a:cubicBezTo>
                <a:cubicBezTo>
                  <a:pt x="4832350" y="8820150"/>
                  <a:pt x="4737100" y="8676217"/>
                  <a:pt x="4610100" y="8528050"/>
                </a:cubicBezTo>
                <a:cubicBezTo>
                  <a:pt x="4483100" y="8379884"/>
                  <a:pt x="4381500" y="8288867"/>
                  <a:pt x="4305300" y="8255000"/>
                </a:cubicBezTo>
                <a:cubicBezTo>
                  <a:pt x="4229100" y="8221134"/>
                  <a:pt x="4133850" y="8204200"/>
                  <a:pt x="4019550" y="8204200"/>
                </a:cubicBezTo>
                <a:cubicBezTo>
                  <a:pt x="3905250" y="8204200"/>
                  <a:pt x="3848100" y="8193617"/>
                  <a:pt x="3848100" y="8172450"/>
                </a:cubicBezTo>
                <a:cubicBezTo>
                  <a:pt x="3848100" y="8151284"/>
                  <a:pt x="3869266" y="8102600"/>
                  <a:pt x="3911600" y="8026400"/>
                </a:cubicBezTo>
                <a:cubicBezTo>
                  <a:pt x="3953933" y="7950200"/>
                  <a:pt x="3975100" y="7893050"/>
                  <a:pt x="3975100" y="7854950"/>
                </a:cubicBezTo>
                <a:cubicBezTo>
                  <a:pt x="3975100" y="7816850"/>
                  <a:pt x="3966633" y="7785100"/>
                  <a:pt x="3949700" y="7759700"/>
                </a:cubicBezTo>
                <a:cubicBezTo>
                  <a:pt x="3856566" y="7556500"/>
                  <a:pt x="3810000" y="7315200"/>
                  <a:pt x="3810000" y="7035800"/>
                </a:cubicBezTo>
                <a:cubicBezTo>
                  <a:pt x="3810000" y="6756400"/>
                  <a:pt x="3835400" y="6542617"/>
                  <a:pt x="3886200" y="6394450"/>
                </a:cubicBezTo>
                <a:cubicBezTo>
                  <a:pt x="3937000" y="6246284"/>
                  <a:pt x="3962400" y="6091767"/>
                  <a:pt x="3962400" y="5930900"/>
                </a:cubicBezTo>
                <a:lnTo>
                  <a:pt x="3987800" y="4572000"/>
                </a:lnTo>
                <a:cubicBezTo>
                  <a:pt x="4004733" y="3928534"/>
                  <a:pt x="3911600" y="3606800"/>
                  <a:pt x="3708400" y="3606800"/>
                </a:cubicBezTo>
                <a:cubicBezTo>
                  <a:pt x="3640666" y="3606800"/>
                  <a:pt x="3551766" y="3644900"/>
                  <a:pt x="3441700" y="3721100"/>
                </a:cubicBezTo>
                <a:cubicBezTo>
                  <a:pt x="3221566" y="3873500"/>
                  <a:pt x="2971800" y="3949700"/>
                  <a:pt x="2692400" y="3949700"/>
                </a:cubicBezTo>
                <a:cubicBezTo>
                  <a:pt x="2413000" y="3949700"/>
                  <a:pt x="2188633" y="3860800"/>
                  <a:pt x="2019300" y="3683000"/>
                </a:cubicBezTo>
                <a:cubicBezTo>
                  <a:pt x="1985433" y="3640667"/>
                  <a:pt x="1917700" y="3619500"/>
                  <a:pt x="1816100" y="3619500"/>
                </a:cubicBezTo>
                <a:lnTo>
                  <a:pt x="1308100" y="3619500"/>
                </a:lnTo>
                <a:cubicBezTo>
                  <a:pt x="969433" y="3619500"/>
                  <a:pt x="745066" y="3689350"/>
                  <a:pt x="635000" y="3829050"/>
                </a:cubicBezTo>
                <a:cubicBezTo>
                  <a:pt x="524933" y="3968750"/>
                  <a:pt x="469900" y="4233334"/>
                  <a:pt x="469900" y="4622800"/>
                </a:cubicBezTo>
                <a:cubicBezTo>
                  <a:pt x="469900" y="5012267"/>
                  <a:pt x="524933" y="5276850"/>
                  <a:pt x="635000" y="5416550"/>
                </a:cubicBezTo>
                <a:cubicBezTo>
                  <a:pt x="745066" y="5556250"/>
                  <a:pt x="969433" y="5626100"/>
                  <a:pt x="1308100" y="5626100"/>
                </a:cubicBezTo>
                <a:lnTo>
                  <a:pt x="1562100" y="5626100"/>
                </a:lnTo>
                <a:cubicBezTo>
                  <a:pt x="1629833" y="5626100"/>
                  <a:pt x="1674283" y="5636684"/>
                  <a:pt x="1695450" y="5657850"/>
                </a:cubicBezTo>
                <a:cubicBezTo>
                  <a:pt x="1716616" y="5679017"/>
                  <a:pt x="1727200" y="5731934"/>
                  <a:pt x="1727200" y="5816600"/>
                </a:cubicBezTo>
                <a:close/>
                <a:moveTo>
                  <a:pt x="5003800" y="5346700"/>
                </a:moveTo>
                <a:lnTo>
                  <a:pt x="5003800" y="5054600"/>
                </a:lnTo>
                <a:cubicBezTo>
                  <a:pt x="5003800" y="4978400"/>
                  <a:pt x="4974166" y="4936067"/>
                  <a:pt x="4914900" y="4927600"/>
                </a:cubicBezTo>
                <a:cubicBezTo>
                  <a:pt x="4737100" y="4885267"/>
                  <a:pt x="4614333" y="4838700"/>
                  <a:pt x="4546600" y="4787900"/>
                </a:cubicBezTo>
                <a:cubicBezTo>
                  <a:pt x="4478866" y="4737100"/>
                  <a:pt x="4436533" y="4711700"/>
                  <a:pt x="4419600" y="4711700"/>
                </a:cubicBezTo>
                <a:cubicBezTo>
                  <a:pt x="4402666" y="4711700"/>
                  <a:pt x="4394200" y="4741334"/>
                  <a:pt x="4394200" y="4800600"/>
                </a:cubicBezTo>
                <a:lnTo>
                  <a:pt x="4381500" y="5537200"/>
                </a:lnTo>
                <a:cubicBezTo>
                  <a:pt x="4381500" y="5604934"/>
                  <a:pt x="4389966" y="5638800"/>
                  <a:pt x="4406900" y="5638800"/>
                </a:cubicBezTo>
                <a:cubicBezTo>
                  <a:pt x="4423833" y="5638800"/>
                  <a:pt x="4440766" y="5634567"/>
                  <a:pt x="4457700" y="5626100"/>
                </a:cubicBezTo>
                <a:cubicBezTo>
                  <a:pt x="4576233" y="5566834"/>
                  <a:pt x="4732866" y="5520267"/>
                  <a:pt x="4927600" y="5486400"/>
                </a:cubicBezTo>
                <a:cubicBezTo>
                  <a:pt x="4978400" y="5469467"/>
                  <a:pt x="5003800" y="5422900"/>
                  <a:pt x="5003800" y="5346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6355099" y="2105965"/>
            <a:ext cx="639165" cy="656996"/>
          </a:xfrm>
          <a:custGeom>
            <a:pathLst>
              <a:path w="11836400" h="12166600">
                <a:moveTo>
                  <a:pt x="11836400" y="10388600"/>
                </a:moveTo>
                <a:cubicBezTo>
                  <a:pt x="11836400" y="10820400"/>
                  <a:pt x="11675533" y="11222566"/>
                  <a:pt x="11353800" y="11595100"/>
                </a:cubicBezTo>
                <a:cubicBezTo>
                  <a:pt x="11032066" y="11967633"/>
                  <a:pt x="10587566" y="12153900"/>
                  <a:pt x="10020300" y="12153900"/>
                </a:cubicBezTo>
                <a:cubicBezTo>
                  <a:pt x="9453033" y="12153900"/>
                  <a:pt x="8798983" y="11961283"/>
                  <a:pt x="8058150" y="11576050"/>
                </a:cubicBezTo>
                <a:cubicBezTo>
                  <a:pt x="7317316" y="11190816"/>
                  <a:pt x="6680200" y="10816166"/>
                  <a:pt x="6146800" y="10452100"/>
                </a:cubicBezTo>
                <a:cubicBezTo>
                  <a:pt x="6096000" y="10418233"/>
                  <a:pt x="6055783" y="10401300"/>
                  <a:pt x="6026150" y="10401300"/>
                </a:cubicBezTo>
                <a:cubicBezTo>
                  <a:pt x="5996516" y="10401300"/>
                  <a:pt x="5952066" y="10418233"/>
                  <a:pt x="5892800" y="10452100"/>
                </a:cubicBezTo>
                <a:cubicBezTo>
                  <a:pt x="5367866" y="10782300"/>
                  <a:pt x="4756150" y="11123083"/>
                  <a:pt x="4057650" y="11474450"/>
                </a:cubicBezTo>
                <a:cubicBezTo>
                  <a:pt x="3359150" y="11825816"/>
                  <a:pt x="2874433" y="12029016"/>
                  <a:pt x="2603500" y="12084050"/>
                </a:cubicBezTo>
                <a:cubicBezTo>
                  <a:pt x="2332566" y="12139083"/>
                  <a:pt x="2095500" y="12166600"/>
                  <a:pt x="1892300" y="12166600"/>
                </a:cubicBezTo>
                <a:cubicBezTo>
                  <a:pt x="1350433" y="12166600"/>
                  <a:pt x="899583" y="12018433"/>
                  <a:pt x="539750" y="11722100"/>
                </a:cubicBezTo>
                <a:cubicBezTo>
                  <a:pt x="179916" y="11425766"/>
                  <a:pt x="0" y="10989733"/>
                  <a:pt x="0" y="10414000"/>
                </a:cubicBezTo>
                <a:cubicBezTo>
                  <a:pt x="0" y="9525000"/>
                  <a:pt x="643466" y="8851900"/>
                  <a:pt x="1930400" y="8394700"/>
                </a:cubicBezTo>
                <a:cubicBezTo>
                  <a:pt x="2226733" y="8284634"/>
                  <a:pt x="2499783" y="8168217"/>
                  <a:pt x="2749550" y="8045450"/>
                </a:cubicBezTo>
                <a:cubicBezTo>
                  <a:pt x="2999316" y="7922684"/>
                  <a:pt x="3136900" y="7850717"/>
                  <a:pt x="3162300" y="7829550"/>
                </a:cubicBezTo>
                <a:cubicBezTo>
                  <a:pt x="3187700" y="7808384"/>
                  <a:pt x="3200400" y="7785100"/>
                  <a:pt x="3200400" y="7759700"/>
                </a:cubicBezTo>
                <a:cubicBezTo>
                  <a:pt x="3200400" y="7734300"/>
                  <a:pt x="3179233" y="7696200"/>
                  <a:pt x="3136900" y="7645400"/>
                </a:cubicBezTo>
                <a:cubicBezTo>
                  <a:pt x="2645833" y="7027334"/>
                  <a:pt x="2194983" y="6354234"/>
                  <a:pt x="1784350" y="5626100"/>
                </a:cubicBezTo>
                <a:cubicBezTo>
                  <a:pt x="1373716" y="4897967"/>
                  <a:pt x="1098550" y="4347634"/>
                  <a:pt x="958850" y="3975100"/>
                </a:cubicBezTo>
                <a:cubicBezTo>
                  <a:pt x="819150" y="3602567"/>
                  <a:pt x="749300" y="3263900"/>
                  <a:pt x="749300" y="2959100"/>
                </a:cubicBezTo>
                <a:cubicBezTo>
                  <a:pt x="749300" y="2459567"/>
                  <a:pt x="931333" y="2044700"/>
                  <a:pt x="1295400" y="1714500"/>
                </a:cubicBezTo>
                <a:cubicBezTo>
                  <a:pt x="1659466" y="1384300"/>
                  <a:pt x="2070100" y="1219200"/>
                  <a:pt x="2527300" y="1219200"/>
                </a:cubicBezTo>
                <a:cubicBezTo>
                  <a:pt x="2857500" y="1219200"/>
                  <a:pt x="3149600" y="1299634"/>
                  <a:pt x="3403600" y="1460500"/>
                </a:cubicBezTo>
                <a:cubicBezTo>
                  <a:pt x="3437466" y="1477434"/>
                  <a:pt x="3464983" y="1485900"/>
                  <a:pt x="3486150" y="1485900"/>
                </a:cubicBezTo>
                <a:cubicBezTo>
                  <a:pt x="3507316" y="1485900"/>
                  <a:pt x="3526366" y="1443567"/>
                  <a:pt x="3543300" y="1358900"/>
                </a:cubicBezTo>
                <a:cubicBezTo>
                  <a:pt x="3602566" y="994834"/>
                  <a:pt x="3799416" y="677334"/>
                  <a:pt x="4133850" y="406400"/>
                </a:cubicBezTo>
                <a:cubicBezTo>
                  <a:pt x="4468283" y="135467"/>
                  <a:pt x="4855633" y="0"/>
                  <a:pt x="5295900" y="0"/>
                </a:cubicBezTo>
                <a:cubicBezTo>
                  <a:pt x="5490633" y="0"/>
                  <a:pt x="5676900" y="27517"/>
                  <a:pt x="5854700" y="82550"/>
                </a:cubicBezTo>
                <a:cubicBezTo>
                  <a:pt x="6032500" y="137584"/>
                  <a:pt x="6191250" y="218017"/>
                  <a:pt x="6330950" y="323850"/>
                </a:cubicBezTo>
                <a:cubicBezTo>
                  <a:pt x="6470650" y="429684"/>
                  <a:pt x="6584950" y="554567"/>
                  <a:pt x="6673850" y="698500"/>
                </a:cubicBezTo>
                <a:cubicBezTo>
                  <a:pt x="6762750" y="842434"/>
                  <a:pt x="6879166" y="1043517"/>
                  <a:pt x="7023100" y="1301750"/>
                </a:cubicBezTo>
                <a:cubicBezTo>
                  <a:pt x="7167033" y="1559984"/>
                  <a:pt x="7285566" y="1784350"/>
                  <a:pt x="7378700" y="1974850"/>
                </a:cubicBezTo>
                <a:cubicBezTo>
                  <a:pt x="7471833" y="2165350"/>
                  <a:pt x="7528983" y="2260600"/>
                  <a:pt x="7550150" y="2260600"/>
                </a:cubicBezTo>
                <a:cubicBezTo>
                  <a:pt x="7571316" y="2260600"/>
                  <a:pt x="7594600" y="2222500"/>
                  <a:pt x="7620000" y="2146300"/>
                </a:cubicBezTo>
                <a:cubicBezTo>
                  <a:pt x="7780866" y="1638300"/>
                  <a:pt x="7984066" y="1267884"/>
                  <a:pt x="8229600" y="1035050"/>
                </a:cubicBezTo>
                <a:cubicBezTo>
                  <a:pt x="8475133" y="802217"/>
                  <a:pt x="8809566" y="685800"/>
                  <a:pt x="9232900" y="685800"/>
                </a:cubicBezTo>
                <a:cubicBezTo>
                  <a:pt x="9817100" y="685800"/>
                  <a:pt x="10297583" y="812800"/>
                  <a:pt x="10674350" y="1066800"/>
                </a:cubicBezTo>
                <a:cubicBezTo>
                  <a:pt x="11051116" y="1320800"/>
                  <a:pt x="11239500" y="1722967"/>
                  <a:pt x="11239500" y="2273300"/>
                </a:cubicBezTo>
                <a:cubicBezTo>
                  <a:pt x="11239500" y="2637367"/>
                  <a:pt x="11120966" y="3145367"/>
                  <a:pt x="10883900" y="3797300"/>
                </a:cubicBezTo>
                <a:cubicBezTo>
                  <a:pt x="10646833" y="4449234"/>
                  <a:pt x="10352616" y="5135034"/>
                  <a:pt x="10001250" y="5854700"/>
                </a:cubicBezTo>
                <a:cubicBezTo>
                  <a:pt x="9649883" y="6574367"/>
                  <a:pt x="9271000" y="7200900"/>
                  <a:pt x="8864600" y="7734300"/>
                </a:cubicBezTo>
                <a:cubicBezTo>
                  <a:pt x="8830733" y="7776634"/>
                  <a:pt x="8813800" y="7808384"/>
                  <a:pt x="8813800" y="7829550"/>
                </a:cubicBezTo>
                <a:cubicBezTo>
                  <a:pt x="8813800" y="7850717"/>
                  <a:pt x="8839200" y="7882467"/>
                  <a:pt x="8890000" y="7924800"/>
                </a:cubicBezTo>
                <a:cubicBezTo>
                  <a:pt x="8940800" y="7967134"/>
                  <a:pt x="9112250" y="8064500"/>
                  <a:pt x="9404350" y="8216900"/>
                </a:cubicBezTo>
                <a:cubicBezTo>
                  <a:pt x="9696450" y="8369300"/>
                  <a:pt x="10045700" y="8523817"/>
                  <a:pt x="10452100" y="8680450"/>
                </a:cubicBezTo>
                <a:cubicBezTo>
                  <a:pt x="10858500" y="8837084"/>
                  <a:pt x="11190816" y="9067800"/>
                  <a:pt x="11449050" y="9372600"/>
                </a:cubicBezTo>
                <a:cubicBezTo>
                  <a:pt x="11707283" y="9677400"/>
                  <a:pt x="11836400" y="10016066"/>
                  <a:pt x="11836400" y="10388600"/>
                </a:cubicBezTo>
                <a:close/>
                <a:moveTo>
                  <a:pt x="7251700" y="3111500"/>
                </a:moveTo>
                <a:cubicBezTo>
                  <a:pt x="7251700" y="2857500"/>
                  <a:pt x="7137400" y="2518834"/>
                  <a:pt x="6908800" y="2095500"/>
                </a:cubicBezTo>
                <a:lnTo>
                  <a:pt x="6388100" y="1117600"/>
                </a:lnTo>
                <a:cubicBezTo>
                  <a:pt x="6261100" y="880534"/>
                  <a:pt x="6108700" y="711200"/>
                  <a:pt x="5930900" y="609600"/>
                </a:cubicBezTo>
                <a:cubicBezTo>
                  <a:pt x="5753100" y="508000"/>
                  <a:pt x="5549900" y="457200"/>
                  <a:pt x="5321300" y="457200"/>
                </a:cubicBezTo>
                <a:cubicBezTo>
                  <a:pt x="4982633" y="457200"/>
                  <a:pt x="4682066" y="565150"/>
                  <a:pt x="4419600" y="781050"/>
                </a:cubicBezTo>
                <a:cubicBezTo>
                  <a:pt x="4157133" y="996950"/>
                  <a:pt x="4025900" y="1240367"/>
                  <a:pt x="4025900" y="1511300"/>
                </a:cubicBezTo>
                <a:cubicBezTo>
                  <a:pt x="4025900" y="1782234"/>
                  <a:pt x="4110566" y="2048934"/>
                  <a:pt x="4279900" y="2311400"/>
                </a:cubicBezTo>
                <a:cubicBezTo>
                  <a:pt x="4440766" y="2523067"/>
                  <a:pt x="4715933" y="2997200"/>
                  <a:pt x="5105400" y="3733800"/>
                </a:cubicBezTo>
                <a:cubicBezTo>
                  <a:pt x="5291666" y="4080934"/>
                  <a:pt x="5554133" y="4254500"/>
                  <a:pt x="5892800" y="4254500"/>
                </a:cubicBezTo>
                <a:cubicBezTo>
                  <a:pt x="6163733" y="4254500"/>
                  <a:pt x="6457950" y="4140200"/>
                  <a:pt x="6775450" y="3911600"/>
                </a:cubicBezTo>
                <a:cubicBezTo>
                  <a:pt x="7092950" y="3683000"/>
                  <a:pt x="7251700" y="3416300"/>
                  <a:pt x="7251700" y="3111500"/>
                </a:cubicBezTo>
                <a:close/>
                <a:moveTo>
                  <a:pt x="9982200" y="11684000"/>
                </a:moveTo>
                <a:cubicBezTo>
                  <a:pt x="10430933" y="11684000"/>
                  <a:pt x="10773833" y="11550650"/>
                  <a:pt x="11010900" y="11283950"/>
                </a:cubicBezTo>
                <a:cubicBezTo>
                  <a:pt x="11247966" y="11017250"/>
                  <a:pt x="11366500" y="10735733"/>
                  <a:pt x="11366500" y="10439400"/>
                </a:cubicBezTo>
                <a:cubicBezTo>
                  <a:pt x="11366500" y="10143066"/>
                  <a:pt x="11262783" y="9878484"/>
                  <a:pt x="11055350" y="9645650"/>
                </a:cubicBezTo>
                <a:cubicBezTo>
                  <a:pt x="10847916" y="9412817"/>
                  <a:pt x="10543116" y="9218084"/>
                  <a:pt x="10140950" y="9061450"/>
                </a:cubicBezTo>
                <a:cubicBezTo>
                  <a:pt x="9738783" y="8904817"/>
                  <a:pt x="9336616" y="8712200"/>
                  <a:pt x="8934450" y="8483600"/>
                </a:cubicBezTo>
                <a:cubicBezTo>
                  <a:pt x="8532283" y="8255000"/>
                  <a:pt x="8299450" y="8115300"/>
                  <a:pt x="8235950" y="8064500"/>
                </a:cubicBezTo>
                <a:cubicBezTo>
                  <a:pt x="8172450" y="8013700"/>
                  <a:pt x="8140700" y="7973484"/>
                  <a:pt x="8140700" y="7943850"/>
                </a:cubicBezTo>
                <a:cubicBezTo>
                  <a:pt x="8140700" y="7914217"/>
                  <a:pt x="8157633" y="7878234"/>
                  <a:pt x="8191500" y="7835900"/>
                </a:cubicBezTo>
                <a:cubicBezTo>
                  <a:pt x="8555566" y="7395634"/>
                  <a:pt x="8890000" y="6906684"/>
                  <a:pt x="9194800" y="6369050"/>
                </a:cubicBezTo>
                <a:cubicBezTo>
                  <a:pt x="9499600" y="5831417"/>
                  <a:pt x="9795933" y="5213350"/>
                  <a:pt x="10083800" y="4514850"/>
                </a:cubicBezTo>
                <a:cubicBezTo>
                  <a:pt x="10371666" y="3816350"/>
                  <a:pt x="10553700" y="3331634"/>
                  <a:pt x="10629900" y="3060700"/>
                </a:cubicBezTo>
                <a:cubicBezTo>
                  <a:pt x="10706100" y="2789767"/>
                  <a:pt x="10744200" y="2548467"/>
                  <a:pt x="10744200" y="2336800"/>
                </a:cubicBezTo>
                <a:cubicBezTo>
                  <a:pt x="10744200" y="1557867"/>
                  <a:pt x="10265833" y="1168400"/>
                  <a:pt x="9309100" y="1168400"/>
                </a:cubicBezTo>
                <a:cubicBezTo>
                  <a:pt x="8936566" y="1168400"/>
                  <a:pt x="8644466" y="1297517"/>
                  <a:pt x="8432800" y="1555750"/>
                </a:cubicBezTo>
                <a:cubicBezTo>
                  <a:pt x="8221133" y="1813984"/>
                  <a:pt x="8051800" y="2230967"/>
                  <a:pt x="7924800" y="2806700"/>
                </a:cubicBezTo>
                <a:cubicBezTo>
                  <a:pt x="7755466" y="3534834"/>
                  <a:pt x="7425266" y="4260850"/>
                  <a:pt x="6934200" y="4984750"/>
                </a:cubicBezTo>
                <a:cubicBezTo>
                  <a:pt x="6443133" y="5708650"/>
                  <a:pt x="6151033" y="6070600"/>
                  <a:pt x="6057900" y="6070600"/>
                </a:cubicBezTo>
                <a:cubicBezTo>
                  <a:pt x="5990166" y="6070600"/>
                  <a:pt x="5693833" y="5708650"/>
                  <a:pt x="5168900" y="4984750"/>
                </a:cubicBezTo>
                <a:cubicBezTo>
                  <a:pt x="4643966" y="4260850"/>
                  <a:pt x="4216400" y="3513667"/>
                  <a:pt x="3886200" y="2743200"/>
                </a:cubicBezTo>
                <a:cubicBezTo>
                  <a:pt x="3750733" y="2404534"/>
                  <a:pt x="3560233" y="2144184"/>
                  <a:pt x="3314700" y="1962150"/>
                </a:cubicBezTo>
                <a:cubicBezTo>
                  <a:pt x="3069166" y="1780117"/>
                  <a:pt x="2794000" y="1689100"/>
                  <a:pt x="2489200" y="1689100"/>
                </a:cubicBezTo>
                <a:cubicBezTo>
                  <a:pt x="2184400" y="1689100"/>
                  <a:pt x="1898650" y="1811867"/>
                  <a:pt x="1631950" y="2057400"/>
                </a:cubicBezTo>
                <a:cubicBezTo>
                  <a:pt x="1365250" y="2302934"/>
                  <a:pt x="1231900" y="2616200"/>
                  <a:pt x="1231900" y="2997200"/>
                </a:cubicBezTo>
                <a:cubicBezTo>
                  <a:pt x="1231900" y="3251200"/>
                  <a:pt x="1289050" y="3536950"/>
                  <a:pt x="1403350" y="3854450"/>
                </a:cubicBezTo>
                <a:cubicBezTo>
                  <a:pt x="1517650" y="4171950"/>
                  <a:pt x="1809750" y="4739217"/>
                  <a:pt x="2279650" y="5556250"/>
                </a:cubicBezTo>
                <a:cubicBezTo>
                  <a:pt x="2749550" y="6373284"/>
                  <a:pt x="3285066" y="7124700"/>
                  <a:pt x="3886200" y="7810500"/>
                </a:cubicBezTo>
                <a:cubicBezTo>
                  <a:pt x="3911600" y="7844367"/>
                  <a:pt x="3924300" y="7869767"/>
                  <a:pt x="3924300" y="7886700"/>
                </a:cubicBezTo>
                <a:cubicBezTo>
                  <a:pt x="3924300" y="7912100"/>
                  <a:pt x="3879850" y="7954434"/>
                  <a:pt x="3790950" y="8013700"/>
                </a:cubicBezTo>
                <a:cubicBezTo>
                  <a:pt x="3702050" y="8072967"/>
                  <a:pt x="3494616" y="8189384"/>
                  <a:pt x="3168650" y="8362950"/>
                </a:cubicBezTo>
                <a:cubicBezTo>
                  <a:pt x="2842683" y="8536517"/>
                  <a:pt x="2484966" y="8695267"/>
                  <a:pt x="2095500" y="8839200"/>
                </a:cubicBezTo>
                <a:cubicBezTo>
                  <a:pt x="1545166" y="9033934"/>
                  <a:pt x="1138766" y="9262534"/>
                  <a:pt x="876300" y="9525000"/>
                </a:cubicBezTo>
                <a:cubicBezTo>
                  <a:pt x="613833" y="9787467"/>
                  <a:pt x="482600" y="10117666"/>
                  <a:pt x="482600" y="10515600"/>
                </a:cubicBezTo>
                <a:cubicBezTo>
                  <a:pt x="482600" y="10913533"/>
                  <a:pt x="613833" y="11209866"/>
                  <a:pt x="876300" y="11404600"/>
                </a:cubicBezTo>
                <a:cubicBezTo>
                  <a:pt x="1138766" y="11599333"/>
                  <a:pt x="1432983" y="11696700"/>
                  <a:pt x="1758950" y="11696700"/>
                </a:cubicBezTo>
                <a:cubicBezTo>
                  <a:pt x="2084916" y="11696700"/>
                  <a:pt x="2385483" y="11654366"/>
                  <a:pt x="2660650" y="11569700"/>
                </a:cubicBezTo>
                <a:cubicBezTo>
                  <a:pt x="2935816" y="11485033"/>
                  <a:pt x="3426883" y="11262783"/>
                  <a:pt x="4133850" y="10902950"/>
                </a:cubicBezTo>
                <a:cubicBezTo>
                  <a:pt x="4840816" y="10543116"/>
                  <a:pt x="5439833" y="10198100"/>
                  <a:pt x="5930900" y="9867900"/>
                </a:cubicBezTo>
                <a:cubicBezTo>
                  <a:pt x="5964766" y="9842500"/>
                  <a:pt x="5998633" y="9829800"/>
                  <a:pt x="6032500" y="9829800"/>
                </a:cubicBezTo>
                <a:cubicBezTo>
                  <a:pt x="6066366" y="9829800"/>
                  <a:pt x="6100233" y="9842500"/>
                  <a:pt x="6134100" y="9867900"/>
                </a:cubicBezTo>
                <a:cubicBezTo>
                  <a:pt x="6684433" y="10265833"/>
                  <a:pt x="7243233" y="10617200"/>
                  <a:pt x="7810500" y="10922000"/>
                </a:cubicBezTo>
                <a:cubicBezTo>
                  <a:pt x="8377766" y="11226800"/>
                  <a:pt x="8815916" y="11430000"/>
                  <a:pt x="9124950" y="11531600"/>
                </a:cubicBezTo>
                <a:cubicBezTo>
                  <a:pt x="9433983" y="11633200"/>
                  <a:pt x="9719733" y="11684000"/>
                  <a:pt x="9982200" y="11684000"/>
                </a:cubicBezTo>
                <a:close/>
                <a:moveTo>
                  <a:pt x="6057900" y="5397500"/>
                </a:moveTo>
                <a:cubicBezTo>
                  <a:pt x="6091766" y="5397500"/>
                  <a:pt x="6210300" y="5257800"/>
                  <a:pt x="6413500" y="4978400"/>
                </a:cubicBezTo>
                <a:cubicBezTo>
                  <a:pt x="6616700" y="4699000"/>
                  <a:pt x="6718300" y="4538134"/>
                  <a:pt x="6718300" y="4495800"/>
                </a:cubicBezTo>
                <a:cubicBezTo>
                  <a:pt x="6718300" y="4487334"/>
                  <a:pt x="6711950" y="4483100"/>
                  <a:pt x="6699250" y="4483100"/>
                </a:cubicBezTo>
                <a:cubicBezTo>
                  <a:pt x="6686550" y="4483100"/>
                  <a:pt x="6667500" y="4487334"/>
                  <a:pt x="6642100" y="4495800"/>
                </a:cubicBezTo>
                <a:cubicBezTo>
                  <a:pt x="6379633" y="4639734"/>
                  <a:pt x="6117166" y="4711700"/>
                  <a:pt x="5854700" y="4711700"/>
                </a:cubicBezTo>
                <a:lnTo>
                  <a:pt x="5562600" y="4673600"/>
                </a:lnTo>
                <a:cubicBezTo>
                  <a:pt x="5528733" y="4673600"/>
                  <a:pt x="5511800" y="4682067"/>
                  <a:pt x="5511800" y="4699000"/>
                </a:cubicBezTo>
                <a:cubicBezTo>
                  <a:pt x="5511800" y="4741334"/>
                  <a:pt x="5596466" y="4868334"/>
                  <a:pt x="5765800" y="5080000"/>
                </a:cubicBezTo>
                <a:cubicBezTo>
                  <a:pt x="5935133" y="5291667"/>
                  <a:pt x="6032500" y="5397500"/>
                  <a:pt x="6057900" y="5397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 rot="0" flipH="0" flipV="0">
            <a:off x="3008509" y="4366682"/>
            <a:ext cx="2747726" cy="616213"/>
          </a:xfrm>
          <a:prstGeom prst="rect">
            <a:avLst/>
          </a:prstGeom>
        </p:spPr>
      </p:sp>
      <p:sp>
        <p:nvSpPr>
          <p:cNvPr id="133" name="Freeform 133"/>
          <p:cNvSpPr/>
          <p:nvPr/>
        </p:nvSpPr>
        <p:spPr>
          <a:xfrm rot="0" flipH="0" flipV="0">
            <a:off x="3026240" y="4477390"/>
            <a:ext cx="423338" cy="419752"/>
          </a:xfrm>
          <a:custGeom>
            <a:pathLst>
              <a:path w="11759407" h="11659790">
                <a:moveTo>
                  <a:pt x="6348810" y="3125391"/>
                </a:moveTo>
                <a:lnTo>
                  <a:pt x="6348810" y="6599634"/>
                </a:lnTo>
                <a:lnTo>
                  <a:pt x="8485188" y="6599634"/>
                </a:lnTo>
                <a:lnTo>
                  <a:pt x="8485188" y="3125391"/>
                </a:lnTo>
                <a:close/>
                <a:moveTo>
                  <a:pt x="5703888" y="2827734"/>
                </a:moveTo>
                <a:cubicBezTo>
                  <a:pt x="5703888" y="1637109"/>
                  <a:pt x="5687351" y="711068"/>
                  <a:pt x="5654279" y="49609"/>
                </a:cubicBezTo>
                <a:lnTo>
                  <a:pt x="6696671" y="496094"/>
                </a:lnTo>
                <a:lnTo>
                  <a:pt x="6348810" y="843359"/>
                </a:lnTo>
                <a:lnTo>
                  <a:pt x="6348810" y="2827734"/>
                </a:lnTo>
                <a:lnTo>
                  <a:pt x="8485188" y="2827734"/>
                </a:lnTo>
                <a:cubicBezTo>
                  <a:pt x="8485188" y="1802474"/>
                  <a:pt x="8468652" y="859896"/>
                  <a:pt x="8435579" y="0"/>
                </a:cubicBezTo>
                <a:lnTo>
                  <a:pt x="9526985" y="496094"/>
                </a:lnTo>
                <a:lnTo>
                  <a:pt x="9179719" y="793750"/>
                </a:lnTo>
                <a:lnTo>
                  <a:pt x="9179719" y="2827734"/>
                </a:lnTo>
                <a:lnTo>
                  <a:pt x="10072688" y="2827734"/>
                </a:lnTo>
                <a:lnTo>
                  <a:pt x="10618391" y="2282031"/>
                </a:lnTo>
                <a:lnTo>
                  <a:pt x="11412141" y="3125391"/>
                </a:lnTo>
                <a:lnTo>
                  <a:pt x="9179719" y="3125391"/>
                </a:lnTo>
                <a:lnTo>
                  <a:pt x="9179719" y="6599634"/>
                </a:lnTo>
                <a:lnTo>
                  <a:pt x="10320735" y="6599634"/>
                </a:lnTo>
                <a:lnTo>
                  <a:pt x="10916047" y="6005314"/>
                </a:lnTo>
                <a:lnTo>
                  <a:pt x="11759407" y="6897291"/>
                </a:lnTo>
                <a:lnTo>
                  <a:pt x="9179719" y="6897291"/>
                </a:lnTo>
                <a:cubicBezTo>
                  <a:pt x="9179719" y="9344687"/>
                  <a:pt x="9196255" y="10816430"/>
                  <a:pt x="9229329" y="11312524"/>
                </a:cubicBezTo>
                <a:lnTo>
                  <a:pt x="8435579" y="11610180"/>
                </a:lnTo>
                <a:cubicBezTo>
                  <a:pt x="8468652" y="10221119"/>
                  <a:pt x="8485188" y="8650155"/>
                  <a:pt x="8485188" y="6897291"/>
                </a:cubicBezTo>
                <a:lnTo>
                  <a:pt x="6348810" y="6897291"/>
                </a:lnTo>
                <a:cubicBezTo>
                  <a:pt x="6348810" y="9113176"/>
                  <a:pt x="5092436" y="10700675"/>
                  <a:pt x="2579688" y="11659790"/>
                </a:cubicBezTo>
                <a:lnTo>
                  <a:pt x="2530079" y="11461352"/>
                </a:lnTo>
                <a:cubicBezTo>
                  <a:pt x="4645951" y="10403019"/>
                  <a:pt x="5703888" y="8881666"/>
                  <a:pt x="5703888" y="6897291"/>
                </a:cubicBezTo>
                <a:lnTo>
                  <a:pt x="5158383" y="6897291"/>
                </a:lnTo>
                <a:cubicBezTo>
                  <a:pt x="4728568" y="6897291"/>
                  <a:pt x="4331825" y="6946900"/>
                  <a:pt x="3968155" y="7046119"/>
                </a:cubicBezTo>
                <a:lnTo>
                  <a:pt x="3521869" y="6599634"/>
                </a:lnTo>
                <a:lnTo>
                  <a:pt x="5703888" y="6599634"/>
                </a:lnTo>
                <a:lnTo>
                  <a:pt x="5703888" y="3125391"/>
                </a:lnTo>
                <a:lnTo>
                  <a:pt x="5356821" y="3125391"/>
                </a:lnTo>
                <a:cubicBezTo>
                  <a:pt x="4927005" y="3125391"/>
                  <a:pt x="4530262" y="3175199"/>
                  <a:pt x="4166593" y="3274814"/>
                </a:cubicBezTo>
                <a:lnTo>
                  <a:pt x="3720108" y="2827734"/>
                </a:lnTo>
                <a:close/>
                <a:moveTo>
                  <a:pt x="1190427" y="598488"/>
                </a:moveTo>
                <a:lnTo>
                  <a:pt x="1289646" y="499269"/>
                </a:lnTo>
                <a:cubicBezTo>
                  <a:pt x="1851885" y="829998"/>
                  <a:pt x="2248760" y="1094581"/>
                  <a:pt x="2480271" y="1293019"/>
                </a:cubicBezTo>
                <a:cubicBezTo>
                  <a:pt x="2711781" y="1491456"/>
                  <a:pt x="2827536" y="1722967"/>
                  <a:pt x="2827536" y="1987550"/>
                </a:cubicBezTo>
                <a:cubicBezTo>
                  <a:pt x="2827536" y="2252133"/>
                  <a:pt x="2728318" y="2458839"/>
                  <a:pt x="2529880" y="2607667"/>
                </a:cubicBezTo>
                <a:cubicBezTo>
                  <a:pt x="2331443" y="2756495"/>
                  <a:pt x="2157810" y="2574594"/>
                  <a:pt x="2008982" y="2061964"/>
                </a:cubicBezTo>
                <a:cubicBezTo>
                  <a:pt x="1860154" y="1549334"/>
                  <a:pt x="1587302" y="1061508"/>
                  <a:pt x="1190427" y="598488"/>
                </a:cubicBezTo>
                <a:close/>
                <a:moveTo>
                  <a:pt x="1686719" y="9973469"/>
                </a:moveTo>
                <a:cubicBezTo>
                  <a:pt x="1819011" y="9808237"/>
                  <a:pt x="1885157" y="9560322"/>
                  <a:pt x="1885157" y="9229725"/>
                </a:cubicBezTo>
                <a:lnTo>
                  <a:pt x="1885157" y="4618434"/>
                </a:lnTo>
                <a:lnTo>
                  <a:pt x="1637110" y="4618434"/>
                </a:lnTo>
                <a:cubicBezTo>
                  <a:pt x="1207162" y="4618434"/>
                  <a:pt x="810287" y="4667978"/>
                  <a:pt x="446485" y="4767064"/>
                </a:cubicBezTo>
                <a:lnTo>
                  <a:pt x="0" y="4320778"/>
                </a:lnTo>
                <a:lnTo>
                  <a:pt x="1785938" y="4320778"/>
                </a:lnTo>
                <a:lnTo>
                  <a:pt x="2232422" y="3822700"/>
                </a:lnTo>
                <a:lnTo>
                  <a:pt x="2976364" y="4519216"/>
                </a:lnTo>
                <a:lnTo>
                  <a:pt x="2530079" y="4866084"/>
                </a:lnTo>
                <a:lnTo>
                  <a:pt x="2530079" y="9328150"/>
                </a:lnTo>
                <a:lnTo>
                  <a:pt x="4216202" y="7889478"/>
                </a:lnTo>
                <a:lnTo>
                  <a:pt x="4315421" y="8038306"/>
                </a:lnTo>
                <a:cubicBezTo>
                  <a:pt x="3687168" y="8798983"/>
                  <a:pt x="3257286" y="9336418"/>
                  <a:pt x="3025775" y="9650611"/>
                </a:cubicBezTo>
                <a:cubicBezTo>
                  <a:pt x="2794397" y="9964804"/>
                  <a:pt x="2563019" y="10320338"/>
                  <a:pt x="2331641" y="1071721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492307" y="4479290"/>
            <a:ext cx="408965" cy="417852"/>
          </a:xfrm>
          <a:custGeom>
            <a:pathLst>
              <a:path w="11360150" h="11607006">
                <a:moveTo>
                  <a:pt x="691356" y="8084741"/>
                </a:moveTo>
                <a:cubicBezTo>
                  <a:pt x="724429" y="7687866"/>
                  <a:pt x="740966" y="6679340"/>
                  <a:pt x="740966" y="5059165"/>
                </a:cubicBezTo>
                <a:cubicBezTo>
                  <a:pt x="740966" y="3438856"/>
                  <a:pt x="724429" y="2314575"/>
                  <a:pt x="691356" y="1686322"/>
                </a:cubicBezTo>
                <a:lnTo>
                  <a:pt x="1783755" y="2231629"/>
                </a:lnTo>
                <a:lnTo>
                  <a:pt x="1385888" y="2479477"/>
                </a:lnTo>
                <a:lnTo>
                  <a:pt x="1385888" y="7638257"/>
                </a:lnTo>
                <a:close/>
                <a:moveTo>
                  <a:pt x="0" y="11410156"/>
                </a:moveTo>
                <a:cubicBezTo>
                  <a:pt x="1058333" y="10318750"/>
                  <a:pt x="1761133" y="9227344"/>
                  <a:pt x="2108398" y="8135938"/>
                </a:cubicBezTo>
                <a:cubicBezTo>
                  <a:pt x="2455664" y="7044532"/>
                  <a:pt x="2621029" y="5597592"/>
                  <a:pt x="2604492" y="3795118"/>
                </a:cubicBezTo>
                <a:cubicBezTo>
                  <a:pt x="2587956" y="1992644"/>
                  <a:pt x="2563151" y="727605"/>
                  <a:pt x="2530078" y="0"/>
                </a:cubicBezTo>
                <a:lnTo>
                  <a:pt x="3670498" y="545704"/>
                </a:lnTo>
                <a:lnTo>
                  <a:pt x="3274219" y="892969"/>
                </a:lnTo>
                <a:cubicBezTo>
                  <a:pt x="3274219" y="3009636"/>
                  <a:pt x="3249414" y="4605404"/>
                  <a:pt x="3199805" y="5680274"/>
                </a:cubicBezTo>
                <a:cubicBezTo>
                  <a:pt x="3150195" y="6755144"/>
                  <a:pt x="2918685" y="7763868"/>
                  <a:pt x="2505273" y="8706446"/>
                </a:cubicBezTo>
                <a:cubicBezTo>
                  <a:pt x="2091862" y="9649024"/>
                  <a:pt x="1289844" y="10599869"/>
                  <a:pt x="99219" y="11558984"/>
                </a:cubicBezTo>
                <a:close/>
                <a:moveTo>
                  <a:pt x="7833519" y="3669507"/>
                </a:moveTo>
                <a:lnTo>
                  <a:pt x="7833519" y="9821069"/>
                </a:lnTo>
                <a:cubicBezTo>
                  <a:pt x="7833519" y="10350235"/>
                  <a:pt x="7850122" y="10846329"/>
                  <a:pt x="7883327" y="11309350"/>
                </a:cubicBezTo>
                <a:lnTo>
                  <a:pt x="7138988" y="11607006"/>
                </a:lnTo>
                <a:cubicBezTo>
                  <a:pt x="7172061" y="10813256"/>
                  <a:pt x="7188597" y="10085653"/>
                  <a:pt x="7188597" y="9424194"/>
                </a:cubicBezTo>
                <a:lnTo>
                  <a:pt x="7188597" y="3669507"/>
                </a:lnTo>
                <a:lnTo>
                  <a:pt x="5157788" y="3669507"/>
                </a:lnTo>
                <a:lnTo>
                  <a:pt x="5157788" y="8828882"/>
                </a:lnTo>
                <a:lnTo>
                  <a:pt x="4463256" y="9275366"/>
                </a:lnTo>
                <a:cubicBezTo>
                  <a:pt x="4496329" y="8680054"/>
                  <a:pt x="4512866" y="7646591"/>
                  <a:pt x="4512866" y="6174979"/>
                </a:cubicBezTo>
                <a:cubicBezTo>
                  <a:pt x="4512866" y="4703366"/>
                  <a:pt x="4496329" y="3620294"/>
                  <a:pt x="4463256" y="2925763"/>
                </a:cubicBezTo>
                <a:lnTo>
                  <a:pt x="5157788" y="3371850"/>
                </a:lnTo>
                <a:lnTo>
                  <a:pt x="7188597" y="3371850"/>
                </a:lnTo>
                <a:lnTo>
                  <a:pt x="7188597" y="1240235"/>
                </a:lnTo>
                <a:lnTo>
                  <a:pt x="5602883" y="1240235"/>
                </a:lnTo>
                <a:cubicBezTo>
                  <a:pt x="5173464" y="1240235"/>
                  <a:pt x="4777052" y="1289778"/>
                  <a:pt x="4413647" y="1388865"/>
                </a:cubicBezTo>
                <a:lnTo>
                  <a:pt x="3967758" y="942579"/>
                </a:lnTo>
                <a:lnTo>
                  <a:pt x="9772650" y="942579"/>
                </a:lnTo>
                <a:lnTo>
                  <a:pt x="10417572" y="297657"/>
                </a:lnTo>
                <a:lnTo>
                  <a:pt x="11360150" y="1240235"/>
                </a:lnTo>
                <a:lnTo>
                  <a:pt x="7833519" y="1240235"/>
                </a:lnTo>
                <a:lnTo>
                  <a:pt x="7833519" y="3371850"/>
                </a:lnTo>
                <a:lnTo>
                  <a:pt x="9871869" y="3371850"/>
                </a:lnTo>
                <a:lnTo>
                  <a:pt x="10219134" y="2925763"/>
                </a:lnTo>
                <a:lnTo>
                  <a:pt x="11012884" y="3520679"/>
                </a:lnTo>
                <a:lnTo>
                  <a:pt x="10616009" y="3818335"/>
                </a:lnTo>
                <a:lnTo>
                  <a:pt x="10616009" y="8134350"/>
                </a:lnTo>
                <a:cubicBezTo>
                  <a:pt x="10649083" y="8795809"/>
                  <a:pt x="10334889" y="9242293"/>
                  <a:pt x="9673431" y="9473804"/>
                </a:cubicBezTo>
                <a:cubicBezTo>
                  <a:pt x="9640358" y="9076929"/>
                  <a:pt x="9276556" y="8762736"/>
                  <a:pt x="8582025" y="8531225"/>
                </a:cubicBezTo>
                <a:lnTo>
                  <a:pt x="8582025" y="8332788"/>
                </a:lnTo>
                <a:cubicBezTo>
                  <a:pt x="9111192" y="8398934"/>
                  <a:pt x="9483262" y="8432007"/>
                  <a:pt x="9698236" y="8432007"/>
                </a:cubicBezTo>
                <a:cubicBezTo>
                  <a:pt x="9913210" y="8432007"/>
                  <a:pt x="10004161" y="8250106"/>
                  <a:pt x="9971088" y="7886304"/>
                </a:cubicBezTo>
                <a:lnTo>
                  <a:pt x="9971088" y="3669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83374" y="4687352"/>
            <a:ext cx="65782" cy="171152"/>
          </a:xfrm>
          <a:custGeom>
            <a:pathLst>
              <a:path w="1827278" h="4754230">
                <a:moveTo>
                  <a:pt x="1355989" y="3125390"/>
                </a:moveTo>
                <a:cubicBezTo>
                  <a:pt x="1637109" y="3307291"/>
                  <a:pt x="1769401" y="3555338"/>
                  <a:pt x="1752864" y="3869531"/>
                </a:cubicBezTo>
                <a:cubicBezTo>
                  <a:pt x="1736328" y="4183724"/>
                  <a:pt x="1587500" y="4423502"/>
                  <a:pt x="1306380" y="4588866"/>
                </a:cubicBezTo>
                <a:cubicBezTo>
                  <a:pt x="1025260" y="4754230"/>
                  <a:pt x="744140" y="4754230"/>
                  <a:pt x="463021" y="4588866"/>
                </a:cubicBezTo>
                <a:cubicBezTo>
                  <a:pt x="181901" y="4423502"/>
                  <a:pt x="33073" y="4175455"/>
                  <a:pt x="16536" y="3844726"/>
                </a:cubicBezTo>
                <a:cubicBezTo>
                  <a:pt x="0" y="3513997"/>
                  <a:pt x="148828" y="3265950"/>
                  <a:pt x="463021" y="3100586"/>
                </a:cubicBezTo>
                <a:cubicBezTo>
                  <a:pt x="777213" y="2935221"/>
                  <a:pt x="1074869" y="2943489"/>
                  <a:pt x="1355989" y="3125390"/>
                </a:cubicBezTo>
                <a:close/>
                <a:moveTo>
                  <a:pt x="1380794" y="148828"/>
                </a:moveTo>
                <a:cubicBezTo>
                  <a:pt x="1678450" y="297656"/>
                  <a:pt x="1827278" y="545703"/>
                  <a:pt x="1827278" y="892968"/>
                </a:cubicBezTo>
                <a:cubicBezTo>
                  <a:pt x="1827278" y="1240234"/>
                  <a:pt x="1653646" y="1488281"/>
                  <a:pt x="1306380" y="1637109"/>
                </a:cubicBezTo>
                <a:cubicBezTo>
                  <a:pt x="959114" y="1785937"/>
                  <a:pt x="653190" y="1769401"/>
                  <a:pt x="388607" y="1587500"/>
                </a:cubicBezTo>
                <a:cubicBezTo>
                  <a:pt x="124023" y="1405599"/>
                  <a:pt x="0" y="1157552"/>
                  <a:pt x="16536" y="843359"/>
                </a:cubicBezTo>
                <a:cubicBezTo>
                  <a:pt x="33073" y="529166"/>
                  <a:pt x="190169" y="297656"/>
                  <a:pt x="487825" y="148828"/>
                </a:cubicBezTo>
                <a:cubicBezTo>
                  <a:pt x="785482" y="0"/>
                  <a:pt x="1083138" y="0"/>
                  <a:pt x="1380794" y="148828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19382" y="4492321"/>
            <a:ext cx="368503" cy="440740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896699" y="4527982"/>
            <a:ext cx="344271" cy="353872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364872" y="4511523"/>
            <a:ext cx="304038" cy="398678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7" name="Freeform 40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" name="Picture 104"/>
          <p:cNvPicPr>
            <a:picLocks noChangeAspect="0" noChangeArrowheads="1"/>
          </p:cNvPicPr>
          <p:nvPr/>
        </p:nvPicPr>
        <p:blipFill>
          <a:blip r:embed="rId4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0" name="Rectangle 41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11" name="Rectangle 41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12" name="Freeform 41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Freeform 42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426"/>
          <p:cNvSpPr/>
          <p:nvPr/>
        </p:nvSpPr>
        <p:spPr>
          <a:xfrm rot="0" flipH="0" flipV="0">
            <a:off x="776611" y="1211956"/>
            <a:ext cx="3960114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例程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通过按钮关闭窗体。</a:t>
            </a:r>
          </a:p>
        </p:txBody>
      </p:sp>
      <p:sp>
        <p:nvSpPr>
          <p:cNvPr id="427" name="Rectangle 427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8" name="Rectangle 428"/>
          <p:cNvSpPr/>
          <p:nvPr/>
        </p:nvSpPr>
        <p:spPr>
          <a:xfrm rot="0" flipH="0" flipV="0">
            <a:off x="848239" y="2591131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在窗体中通过按钮创建按钮。</a:t>
            </a:r>
          </a:p>
        </p:txBody>
      </p:sp>
      <p:sp>
        <p:nvSpPr>
          <p:cNvPr id="429" name="Rectangle 429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0" name="Rectangle 430"/>
          <p:cNvSpPr/>
          <p:nvPr/>
        </p:nvSpPr>
        <p:spPr>
          <a:xfrm rot="0" flipH="0" flipV="0">
            <a:off x="848239" y="3158821"/>
            <a:ext cx="467639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熟悉键盘事件与鼠标事件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32" name="Freeform 43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4" name="Picture 104"/>
          <p:cNvPicPr>
            <a:picLocks noChangeAspect="0" noChangeArrowheads="1"/>
          </p:cNvPicPr>
          <p:nvPr/>
        </p:nvPicPr>
        <p:blipFill>
          <a:blip r:embed="rId4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35" name="Freeform 435"/>
          <p:cNvSpPr/>
          <p:nvPr/>
        </p:nvSpPr>
        <p:spPr>
          <a:xfrm rot="5400000" flipH="0" flipV="0">
            <a:off x="3167393" y="295150"/>
            <a:ext cx="3168395" cy="6695694"/>
          </a:xfrm>
          <a:custGeom>
            <a:pathLst>
              <a:path w="3168395" h="6695694">
                <a:moveTo>
                  <a:pt x="0" y="6695694"/>
                </a:moveTo>
                <a:lnTo>
                  <a:pt x="3168395" y="6695694"/>
                </a:lnTo>
                <a:lnTo>
                  <a:pt x="3168395" y="0"/>
                </a:lnTo>
                <a:lnTo>
                  <a:pt x="0" y="0"/>
                </a:lnTo>
                <a:lnTo>
                  <a:pt x="0" y="669569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Freeform 436"/>
          <p:cNvSpPr/>
          <p:nvPr/>
        </p:nvSpPr>
        <p:spPr>
          <a:xfrm rot="5400000" flipH="0" flipV="0">
            <a:off x="3545726" y="492888"/>
            <a:ext cx="613410" cy="4176522"/>
          </a:xfrm>
          <a:custGeom>
            <a:pathLst>
              <a:path w="613410" h="4176522">
                <a:moveTo>
                  <a:pt x="0" y="4176522"/>
                </a:moveTo>
                <a:lnTo>
                  <a:pt x="613410" y="4176522"/>
                </a:lnTo>
                <a:lnTo>
                  <a:pt x="613410" y="0"/>
                </a:lnTo>
                <a:lnTo>
                  <a:pt x="0" y="0"/>
                </a:lnTo>
                <a:lnTo>
                  <a:pt x="0" y="417652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Freeform 437"/>
          <p:cNvSpPr/>
          <p:nvPr/>
        </p:nvSpPr>
        <p:spPr>
          <a:xfrm rot="5400000" flipH="0" flipV="0">
            <a:off x="6692772" y="2010030"/>
            <a:ext cx="612648" cy="1295400"/>
          </a:xfrm>
          <a:custGeom>
            <a:pathLst>
              <a:path w="612648" h="1295400">
                <a:moveTo>
                  <a:pt x="0" y="1295400"/>
                </a:moveTo>
                <a:lnTo>
                  <a:pt x="612648" y="1295400"/>
                </a:lnTo>
                <a:lnTo>
                  <a:pt x="612648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CCCC99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5400000" flipH="0" flipV="0">
            <a:off x="6642493" y="1933830"/>
            <a:ext cx="612648" cy="1295400"/>
          </a:xfrm>
          <a:custGeom>
            <a:pathLst>
              <a:path w="612648" h="1295400">
                <a:moveTo>
                  <a:pt x="0" y="1295400"/>
                </a:moveTo>
                <a:lnTo>
                  <a:pt x="612648" y="1295400"/>
                </a:lnTo>
                <a:lnTo>
                  <a:pt x="612648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5400000" flipH="0" flipV="0">
            <a:off x="6642113" y="1933448"/>
            <a:ext cx="613410" cy="1295400"/>
          </a:xfrm>
          <a:custGeom>
            <a:pathLst>
              <a:path w="613410" h="1295400">
                <a:moveTo>
                  <a:pt x="0" y="1295400"/>
                </a:moveTo>
                <a:lnTo>
                  <a:pt x="613410" y="1295400"/>
                </a:lnTo>
                <a:lnTo>
                  <a:pt x="61341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5400000" flipH="0" flipV="0">
            <a:off x="3796804" y="1050290"/>
            <a:ext cx="1837944" cy="5903214"/>
          </a:xfrm>
          <a:custGeom>
            <a:pathLst>
              <a:path w="1837944" h="5903214">
                <a:moveTo>
                  <a:pt x="0" y="5903214"/>
                </a:moveTo>
                <a:lnTo>
                  <a:pt x="1837944" y="5903214"/>
                </a:lnTo>
                <a:lnTo>
                  <a:pt x="1837944" y="0"/>
                </a:lnTo>
                <a:lnTo>
                  <a:pt x="0" y="0"/>
                </a:lnTo>
                <a:lnTo>
                  <a:pt x="0" y="590321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44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42" name="Rectangle 44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43" name="Freeform 44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Freeform 45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Freeform 45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Freeform 45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Freeform 45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Freeform 45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Rectangle 457"/>
          <p:cNvSpPr/>
          <p:nvPr/>
        </p:nvSpPr>
        <p:spPr>
          <a:xfrm rot="0" flipH="0" flipV="0">
            <a:off x="6745357" y="2487361"/>
            <a:ext cx="50749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solidFill>
                  <a:srgbClr val="CCCC9A"/>
                </a:solidFill>
                <a:latin typeface="宋体" pitchFamily="0" charset="1"/>
              </a:rPr>
              <a:t>转到</a:t>
            </a:r>
          </a:p>
        </p:txBody>
      </p:sp>
      <p:sp>
        <p:nvSpPr>
          <p:cNvPr id="458" name="Rectangle 458"/>
          <p:cNvSpPr/>
          <p:nvPr/>
        </p:nvSpPr>
        <p:spPr>
          <a:xfrm rot="0" flipH="0" flipV="0">
            <a:off x="6694303" y="2411161"/>
            <a:ext cx="50749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转到</a:t>
            </a:r>
          </a:p>
        </p:txBody>
      </p:sp>
      <p:sp>
        <p:nvSpPr>
          <p:cNvPr id="459" name="Rectangle 459"/>
          <p:cNvSpPr/>
          <p:nvPr/>
        </p:nvSpPr>
        <p:spPr>
          <a:xfrm rot="0" flipH="0" flipV="0">
            <a:off x="1351159" y="5353921"/>
            <a:ext cx="7356096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在文本框中输入目录，点击</a:t>
            </a:r>
            <a:r>
              <a:rPr lang="en-US" sz="1997" baseline="0" b="0" i="0" dirty="0" spc="0">
                <a:latin typeface="Arial" pitchFamily="0" charset="1"/>
              </a:rPr>
              <a:t>“</a:t>
            </a:r>
            <a:r>
              <a:rPr lang="en-US" sz="1997" baseline="0" b="0" i="0" dirty="0" spc="0">
                <a:latin typeface="宋体" pitchFamily="0" charset="1"/>
              </a:rPr>
              <a:t>转到</a:t>
            </a:r>
            <a:r>
              <a:rPr lang="en-US" sz="1997" baseline="0" b="0" i="0" dirty="0" spc="0">
                <a:latin typeface="Arial" pitchFamily="0" charset="1"/>
              </a:rPr>
              <a:t>”</a:t>
            </a:r>
            <a:r>
              <a:rPr lang="en-US" sz="1997" baseline="0" b="0" i="0" dirty="0" spc="0">
                <a:latin typeface="宋体" pitchFamily="0" charset="1"/>
              </a:rPr>
              <a:t>按钮，将该目录中的文件</a:t>
            </a:r>
          </a:p>
          <a:p>
            <a:pPr marL="342810">
              <a:lnSpc>
                <a:spcPts val="2953"/>
              </a:lnSpc>
              <a:tabLst>
                <a:tab pos="7292659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与文件夹名称列在下面的文本区域中。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60" name="Freeform 46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2" name="Picture 104"/>
          <p:cNvPicPr>
            <a:picLocks noChangeAspect="0" noChangeArrowheads="1"/>
          </p:cNvPicPr>
          <p:nvPr/>
        </p:nvPicPr>
        <p:blipFill>
          <a:blip r:embed="rId4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63" name="Freeform 463"/>
          <p:cNvSpPr/>
          <p:nvPr/>
        </p:nvSpPr>
        <p:spPr>
          <a:xfrm rot="5400000" flipH="0" flipV="0">
            <a:off x="3455810" y="943231"/>
            <a:ext cx="576833" cy="2664712"/>
          </a:xfrm>
          <a:custGeom>
            <a:pathLst>
              <a:path w="576833" h="2664712">
                <a:moveTo>
                  <a:pt x="0" y="2568701"/>
                </a:moveTo>
                <a:cubicBezTo>
                  <a:pt x="0" y="2622040"/>
                  <a:pt x="43434" y="2664712"/>
                  <a:pt x="96011" y="2664712"/>
                </a:cubicBezTo>
                <a:lnTo>
                  <a:pt x="480822" y="2664712"/>
                </a:lnTo>
                <a:cubicBezTo>
                  <a:pt x="533400" y="2664712"/>
                  <a:pt x="576833" y="2622040"/>
                  <a:pt x="576833" y="2568701"/>
                </a:cubicBezTo>
                <a:lnTo>
                  <a:pt x="576833" y="96012"/>
                </a:lnTo>
                <a:cubicBezTo>
                  <a:pt x="576833" y="42672"/>
                  <a:pt x="533400" y="0"/>
                  <a:pt x="480822" y="0"/>
                </a:cubicBezTo>
                <a:lnTo>
                  <a:pt x="96011" y="0"/>
                </a:lnTo>
                <a:cubicBezTo>
                  <a:pt x="43434" y="0"/>
                  <a:pt x="0" y="42672"/>
                  <a:pt x="0" y="9601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5400000" flipH="0" flipV="0">
            <a:off x="2016392" y="2382649"/>
            <a:ext cx="576072" cy="1944622"/>
          </a:xfrm>
          <a:custGeom>
            <a:pathLst>
              <a:path w="576072" h="1944622">
                <a:moveTo>
                  <a:pt x="0" y="1848611"/>
                </a:moveTo>
                <a:cubicBezTo>
                  <a:pt x="0" y="1901950"/>
                  <a:pt x="42671" y="1944622"/>
                  <a:pt x="96011" y="1944622"/>
                </a:cubicBezTo>
                <a:lnTo>
                  <a:pt x="480059" y="1944622"/>
                </a:lnTo>
                <a:cubicBezTo>
                  <a:pt x="533400" y="1944622"/>
                  <a:pt x="576072" y="1901950"/>
                  <a:pt x="576072" y="1848611"/>
                </a:cubicBezTo>
                <a:lnTo>
                  <a:pt x="576072" y="96011"/>
                </a:lnTo>
                <a:cubicBezTo>
                  <a:pt x="576072" y="42672"/>
                  <a:pt x="533400" y="0"/>
                  <a:pt x="480059" y="0"/>
                </a:cubicBezTo>
                <a:lnTo>
                  <a:pt x="96011" y="0"/>
                </a:lnTo>
                <a:cubicBezTo>
                  <a:pt x="42671" y="0"/>
                  <a:pt x="0" y="42672"/>
                  <a:pt x="0" y="9601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5400000" flipH="0" flipV="0">
            <a:off x="4824362" y="2382649"/>
            <a:ext cx="576072" cy="1944622"/>
          </a:xfrm>
          <a:custGeom>
            <a:pathLst>
              <a:path w="576072" h="1944622">
                <a:moveTo>
                  <a:pt x="0" y="1848611"/>
                </a:moveTo>
                <a:cubicBezTo>
                  <a:pt x="0" y="1901188"/>
                  <a:pt x="42671" y="1944622"/>
                  <a:pt x="96011" y="1944622"/>
                </a:cubicBezTo>
                <a:lnTo>
                  <a:pt x="480059" y="1944622"/>
                </a:lnTo>
                <a:cubicBezTo>
                  <a:pt x="533400" y="1944622"/>
                  <a:pt x="576072" y="1901188"/>
                  <a:pt x="576072" y="1848611"/>
                </a:cubicBezTo>
                <a:lnTo>
                  <a:pt x="576072" y="96011"/>
                </a:lnTo>
                <a:cubicBezTo>
                  <a:pt x="576072" y="42672"/>
                  <a:pt x="533400" y="0"/>
                  <a:pt x="480059" y="0"/>
                </a:cubicBezTo>
                <a:lnTo>
                  <a:pt x="96011" y="0"/>
                </a:lnTo>
                <a:cubicBezTo>
                  <a:pt x="42671" y="0"/>
                  <a:pt x="0" y="42672"/>
                  <a:pt x="0" y="9601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5400000" flipH="0" flipV="0">
            <a:off x="4895990" y="3535555"/>
            <a:ext cx="576072" cy="1944622"/>
          </a:xfrm>
          <a:custGeom>
            <a:pathLst>
              <a:path w="576072" h="1944622">
                <a:moveTo>
                  <a:pt x="0" y="1848611"/>
                </a:moveTo>
                <a:cubicBezTo>
                  <a:pt x="0" y="1901950"/>
                  <a:pt x="42671" y="1944622"/>
                  <a:pt x="96011" y="1944622"/>
                </a:cubicBezTo>
                <a:lnTo>
                  <a:pt x="480059" y="1944622"/>
                </a:lnTo>
                <a:cubicBezTo>
                  <a:pt x="532637" y="1944622"/>
                  <a:pt x="576072" y="1901950"/>
                  <a:pt x="576072" y="1848611"/>
                </a:cubicBezTo>
                <a:lnTo>
                  <a:pt x="576072" y="96011"/>
                </a:lnTo>
                <a:cubicBezTo>
                  <a:pt x="576072" y="42672"/>
                  <a:pt x="532637" y="0"/>
                  <a:pt x="480059" y="0"/>
                </a:cubicBezTo>
                <a:lnTo>
                  <a:pt x="96011" y="0"/>
                </a:lnTo>
                <a:cubicBezTo>
                  <a:pt x="42671" y="0"/>
                  <a:pt x="0" y="42672"/>
                  <a:pt x="0" y="9601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7" name="Picture 467"/>
          <p:cNvPicPr>
            <a:picLocks noChangeAspect="0" noChangeArrowheads="1"/>
          </p:cNvPicPr>
          <p:nvPr/>
        </p:nvPicPr>
        <p:blipFill>
          <a:blip r:embed="rId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610243" y="2551304"/>
            <a:ext cx="318770" cy="532892"/>
          </a:xfrm>
          <a:prstGeom prst="rect">
            <a:avLst/>
          </a:prstGeom>
          <a:noFill/>
          <a:extLst/>
        </p:spPr>
      </p:pic>
      <p:pic>
        <p:nvPicPr>
          <p:cNvPr id="468" name="Picture 468"/>
          <p:cNvPicPr>
            <a:picLocks noChangeAspect="0" noChangeArrowheads="1"/>
          </p:cNvPicPr>
          <p:nvPr/>
        </p:nvPicPr>
        <p:blipFill>
          <a:blip r:embed="rId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414659" y="2551303"/>
            <a:ext cx="462026" cy="532891"/>
          </a:xfrm>
          <a:prstGeom prst="rect">
            <a:avLst/>
          </a:prstGeom>
          <a:noFill/>
          <a:extLst/>
        </p:spPr>
      </p:pic>
      <p:pic>
        <p:nvPicPr>
          <p:cNvPr id="469" name="Picture 469"/>
          <p:cNvPicPr>
            <a:picLocks noChangeAspect="0" noChangeArrowheads="1"/>
          </p:cNvPicPr>
          <p:nvPr/>
        </p:nvPicPr>
        <p:blipFill>
          <a:blip r:embed="rId4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097411" y="3630296"/>
            <a:ext cx="101600" cy="606805"/>
          </a:xfrm>
          <a:prstGeom prst="rect">
            <a:avLst/>
          </a:prstGeom>
          <a:noFill/>
          <a:extLst/>
        </p:spPr>
      </p:pic>
      <p:sp>
        <p:nvSpPr>
          <p:cNvPr id="470" name="Rectangle 47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71" name="Rectangle 47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72" name="Freeform 47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Freeform 47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Freeform 47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Freeform 47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Freeform 47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Freeform 48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Freeform 48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Freeform 48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Rectangle 486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菜单继承体系</a:t>
            </a:r>
          </a:p>
        </p:txBody>
      </p:sp>
      <p:sp>
        <p:nvSpPr>
          <p:cNvPr id="487" name="Rectangle 487"/>
          <p:cNvSpPr/>
          <p:nvPr/>
        </p:nvSpPr>
        <p:spPr>
          <a:xfrm rot="0" flipH="0" flipV="0">
            <a:off x="2770003" y="2074273"/>
            <a:ext cx="194744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MenuComponent</a:t>
            </a:r>
          </a:p>
        </p:txBody>
      </p:sp>
      <p:sp>
        <p:nvSpPr>
          <p:cNvPr id="488" name="Rectangle 488"/>
          <p:cNvSpPr/>
          <p:nvPr/>
        </p:nvSpPr>
        <p:spPr>
          <a:xfrm rot="0" flipH="0" flipV="0">
            <a:off x="1789309" y="3153265"/>
            <a:ext cx="388799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760726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MenuBar	MenuItem</a:t>
            </a:r>
          </a:p>
        </p:txBody>
      </p:sp>
      <p:sp>
        <p:nvSpPr>
          <p:cNvPr id="489" name="Rectangle 489"/>
          <p:cNvSpPr/>
          <p:nvPr/>
        </p:nvSpPr>
        <p:spPr>
          <a:xfrm rot="0" flipH="0" flipV="0">
            <a:off x="4867789" y="4306171"/>
            <a:ext cx="63400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Menu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90" name="Freeform 49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2" name="Picture 104"/>
          <p:cNvPicPr>
            <a:picLocks noChangeAspect="0" noChangeArrowheads="1"/>
          </p:cNvPicPr>
          <p:nvPr/>
        </p:nvPicPr>
        <p:blipFill>
          <a:blip r:embed="rId4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93" name="Rectangle 49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94" name="Rectangle 49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95" name="Freeform 49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Freeform 50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Freeform 50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Freeform 50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Freeform 50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Freeform 50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Freeform 50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Rectangle 509"/>
          <p:cNvSpPr/>
          <p:nvPr/>
        </p:nvSpPr>
        <p:spPr>
          <a:xfrm rot="0" flipH="0" flipV="0">
            <a:off x="776611" y="1211956"/>
            <a:ext cx="4970212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菜单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MenuBar,Menu,MenuItem</a:t>
            </a:r>
          </a:p>
        </p:txBody>
      </p:sp>
      <p:sp>
        <p:nvSpPr>
          <p:cNvPr id="510" name="Rectangle 510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1" name="Rectangle 511"/>
          <p:cNvSpPr/>
          <p:nvPr/>
        </p:nvSpPr>
        <p:spPr>
          <a:xfrm rot="0" flipH="0" flipV="0">
            <a:off x="848239" y="259113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先创建菜单条，再创建菜单，每一个菜单</a:t>
            </a:r>
          </a:p>
        </p:txBody>
      </p:sp>
      <p:sp>
        <p:nvSpPr>
          <p:cNvPr id="512" name="Rectangle 512"/>
          <p:cNvSpPr/>
          <p:nvPr/>
        </p:nvSpPr>
        <p:spPr>
          <a:xfrm rot="0" flipH="0" flipV="0">
            <a:off x="1831782" y="285869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848239" y="3063482"/>
            <a:ext cx="7434071" cy="10443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中建立菜单项。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也可以菜单添加到菜单中，作为子菜单。</a:t>
            </a:r>
          </a:p>
        </p:txBody>
      </p:sp>
      <p:sp>
        <p:nvSpPr>
          <p:cNvPr id="514" name="Rectangle 514"/>
          <p:cNvSpPr/>
          <p:nvPr/>
        </p:nvSpPr>
        <p:spPr>
          <a:xfrm rot="0" flipH="0" flipV="0">
            <a:off x="1831782" y="404472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5" name="Rectangle 515"/>
          <p:cNvSpPr/>
          <p:nvPr/>
        </p:nvSpPr>
        <p:spPr>
          <a:xfrm rot="0" flipH="0" flipV="0">
            <a:off x="848239" y="4149513"/>
            <a:ext cx="706438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</a:t>
            </a:r>
            <a:r>
              <a:rPr lang="en-US" sz="3102" baseline="0" b="0" i="0" dirty="0" spc="0">
                <a:latin typeface="Arial" pitchFamily="0" charset="1"/>
              </a:rPr>
              <a:t>setMenuBar()</a:t>
            </a:r>
            <a:r>
              <a:rPr lang="en-US" sz="3102" baseline="0" b="0" i="0" dirty="0" spc="0">
                <a:latin typeface="宋体" pitchFamily="0" charset="1"/>
              </a:rPr>
              <a:t>方法，将菜单添加到</a:t>
            </a:r>
          </a:p>
        </p:txBody>
      </p:sp>
      <p:sp>
        <p:nvSpPr>
          <p:cNvPr id="516" name="Rectangle 516"/>
          <p:cNvSpPr/>
          <p:nvPr/>
        </p:nvSpPr>
        <p:spPr>
          <a:xfrm rot="0" flipH="0" flipV="0">
            <a:off x="1831782" y="4444415"/>
            <a:ext cx="695400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855513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7" name="Rectangle 517"/>
          <p:cNvSpPr/>
          <p:nvPr/>
        </p:nvSpPr>
        <p:spPr>
          <a:xfrm rot="0" flipH="0" flipV="0">
            <a:off x="1191139" y="4622651"/>
            <a:ext cx="192643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Frame</a:t>
            </a:r>
            <a:r>
              <a:rPr lang="en-US" sz="3102" baseline="0" b="0" i="0" dirty="0" spc="0">
                <a:latin typeface="宋体" pitchFamily="0" charset="1"/>
              </a:rPr>
              <a:t>中。</a:t>
            </a:r>
          </a:p>
        </p:txBody>
      </p:sp>
      <p:sp>
        <p:nvSpPr>
          <p:cNvPr id="518" name="Rectangle 518"/>
          <p:cNvSpPr/>
          <p:nvPr/>
        </p:nvSpPr>
        <p:spPr>
          <a:xfrm rot="0" flipH="0" flipV="0">
            <a:off x="848399" y="5242105"/>
            <a:ext cx="6303264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练习：完成一个简单的记事本程序。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9" name="Freeform 1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04"/>
          <p:cNvPicPr>
            <a:picLocks noChangeAspect="0" noChangeArrowheads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2" name="Rectangle 1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3" name="Rectangle 14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GUI(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图形用户界面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)</a:t>
            </a:r>
          </a:p>
        </p:txBody>
      </p:sp>
      <p:sp>
        <p:nvSpPr>
          <p:cNvPr id="144" name="Freeform 1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 rot="0" flipH="0" flipV="0">
            <a:off x="848239" y="1991841"/>
            <a:ext cx="817092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100" baseline="0" b="0" i="0" dirty="0" spc="0">
                <a:latin typeface="Arial" pitchFamily="0" charset="1"/>
              </a:rPr>
              <a:t>GUI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1305439" y="2185228"/>
            <a:ext cx="507492" cy="5772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9867" algn="l"/>
              </a:tabLst>
            </a:pPr>
            <a:r>
              <a:rPr lang="en-US" sz="4843" baseline="-820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1591189" y="2375889"/>
            <a:ext cx="4931549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atin typeface="Arial" pitchFamily="0" charset="1"/>
              </a:rPr>
              <a:t>Graphical User Interface(</a:t>
            </a:r>
            <a:r>
              <a:rPr lang="en-US" sz="2100" baseline="0" b="0" i="0" dirty="0" spc="0">
                <a:latin typeface="宋体" pitchFamily="0" charset="1"/>
              </a:rPr>
              <a:t>图形用户接口</a:t>
            </a:r>
            <a:r>
              <a:rPr lang="en-US" sz="2100" baseline="0" b="0" i="0" dirty="0" spc="0">
                <a:latin typeface="Arial" pitchFamily="0" charset="1"/>
              </a:rPr>
              <a:t>)</a:t>
            </a:r>
            <a:r>
              <a:rPr lang="en-US" sz="21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1305439" y="2618616"/>
            <a:ext cx="7219950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用图形的方式，来显示计算机操作的界面，这样更方便更直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1591189" y="3088884"/>
            <a:ext cx="7775638" cy="4205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08963" algn="l"/>
              </a:tabLst>
            </a:pPr>
            <a:r>
              <a:rPr lang="en-US" sz="3181" baseline="11199" b="0" i="0" dirty="0" spc="0">
                <a:latin typeface="宋体" pitchFamily="0" charset="1"/>
              </a:rPr>
              <a:t>观。	</a:t>
            </a:r>
            <a:r>
              <a:rPr lang="en-US" sz="21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848239" y="3464787"/>
            <a:ext cx="757565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100" baseline="0" b="0" i="0" dirty="0" spc="0">
                <a:latin typeface="Arial" pitchFamily="0" charset="1"/>
              </a:rPr>
              <a:t>CLI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1305439" y="3729528"/>
            <a:ext cx="507492" cy="4475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9867" algn="l"/>
              </a:tabLst>
            </a:pPr>
            <a:r>
              <a:rPr lang="en-US" sz="4090" baseline="338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5" name="Rectangle 165"/>
          <p:cNvSpPr/>
          <p:nvPr/>
        </p:nvSpPr>
        <p:spPr>
          <a:xfrm rot="0" flipH="0" flipV="0">
            <a:off x="1305439" y="3846861"/>
            <a:ext cx="5225796" cy="6609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800" baseline="0" b="0" i="0" dirty="0" spc="0">
                <a:latin typeface="Arial" pitchFamily="0" charset="1"/>
              </a:rPr>
              <a:t>Command line User Interface (</a:t>
            </a:r>
            <a:r>
              <a:rPr lang="en-US" sz="1800" baseline="0" b="0" i="0" dirty="0" spc="0">
                <a:latin typeface="宋体" pitchFamily="0" charset="1"/>
              </a:rPr>
              <a:t>命令行用户接口）</a:t>
            </a:r>
          </a:p>
          <a:p>
            <a:pPr marL="0">
              <a:lnSpc>
                <a:spcPts val="2793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就是常见的</a:t>
            </a:r>
            <a:r>
              <a:rPr lang="en-US" sz="1800" baseline="0" b="0" i="0" dirty="0" spc="0">
                <a:latin typeface="Arial" pitchFamily="0" charset="1"/>
              </a:rPr>
              <a:t>Dos</a:t>
            </a:r>
            <a:r>
              <a:rPr lang="en-US" sz="1800" baseline="0" b="0" i="0" dirty="0" spc="0">
                <a:latin typeface="宋体" pitchFamily="0" charset="1"/>
              </a:rPr>
              <a:t>命令行操作。</a:t>
            </a:r>
          </a:p>
        </p:txBody>
      </p:sp>
      <p:sp>
        <p:nvSpPr>
          <p:cNvPr id="166" name="Rectangle 166"/>
          <p:cNvSpPr/>
          <p:nvPr/>
        </p:nvSpPr>
        <p:spPr>
          <a:xfrm rot="0" flipH="0" flipV="0">
            <a:off x="1305439" y="4393040"/>
            <a:ext cx="440055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需要记忆一些常用的命令，操作不直观。</a:t>
            </a:r>
          </a:p>
        </p:txBody>
      </p:sp>
      <p:sp>
        <p:nvSpPr>
          <p:cNvPr id="167" name="Rectangle 167"/>
          <p:cNvSpPr/>
          <p:nvPr/>
        </p:nvSpPr>
        <p:spPr>
          <a:xfrm rot="0" flipH="0" flipV="0">
            <a:off x="848239" y="4873945"/>
            <a:ext cx="1143000" cy="75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100" baseline="0" b="0" i="0" dirty="0" spc="0">
                <a:latin typeface="宋体" pitchFamily="0" charset="1"/>
              </a:rPr>
              <a:t>举例：</a:t>
            </a:r>
          </a:p>
          <a:p>
            <a:pPr marL="457200">
              <a:lnSpc>
                <a:spcPts val="3383"/>
              </a:lnSpc>
              <a:tabLst>
                <a:tab pos="917067" algn="l"/>
              </a:tabLst>
            </a:pPr>
            <a:r>
              <a:rPr lang="en-US" sz="4843" baseline="-820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8" name="Rectangle 168"/>
          <p:cNvSpPr/>
          <p:nvPr/>
        </p:nvSpPr>
        <p:spPr>
          <a:xfrm rot="0" flipH="0" flipV="0">
            <a:off x="848239" y="5257993"/>
            <a:ext cx="7806926" cy="7074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100" baseline="0" b="0" i="0" dirty="0" spc="0">
                <a:latin typeface="宋体" pitchFamily="0" charset="1"/>
              </a:rPr>
              <a:t>比如：创建文件夹，或者删除文件夹等</a:t>
            </a:r>
          </a:p>
          <a:p>
            <a:pPr marL="0">
              <a:lnSpc>
                <a:spcPts val="3053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100" baseline="0" b="0" i="0" dirty="0" spc="0">
                <a:latin typeface="Arial" pitchFamily="0" charset="1"/>
              </a:rPr>
              <a:t>Java</a:t>
            </a:r>
            <a:r>
              <a:rPr lang="en-US" sz="2100" baseline="0" b="0" i="0" dirty="0" spc="0">
                <a:latin typeface="宋体" pitchFamily="0" charset="1"/>
              </a:rPr>
              <a:t>为</a:t>
            </a:r>
            <a:r>
              <a:rPr lang="en-US" sz="2100" baseline="0" b="0" i="0" dirty="0" spc="0">
                <a:latin typeface="Arial" pitchFamily="0" charset="1"/>
              </a:rPr>
              <a:t>GUI</a:t>
            </a:r>
            <a:r>
              <a:rPr lang="en-US" sz="2100" baseline="0" b="0" i="0" dirty="0" spc="0">
                <a:latin typeface="宋体" pitchFamily="0" charset="1"/>
              </a:rPr>
              <a:t>提供的对象都存在</a:t>
            </a:r>
            <a:r>
              <a:rPr lang="en-US" sz="2100" baseline="0" b="0" i="0" dirty="0" spc="0">
                <a:latin typeface="Arial" pitchFamily="0" charset="1"/>
              </a:rPr>
              <a:t>java.Awt</a:t>
            </a:r>
            <a:r>
              <a:rPr lang="en-US" sz="2100" baseline="0" b="0" i="0" dirty="0" spc="0">
                <a:latin typeface="宋体" pitchFamily="0" charset="1"/>
              </a:rPr>
              <a:t>和</a:t>
            </a:r>
            <a:r>
              <a:rPr lang="en-US" sz="2100" baseline="0" b="0" i="0" dirty="0" spc="0">
                <a:latin typeface="Arial" pitchFamily="0" charset="1"/>
              </a:rPr>
              <a:t>javax.Swing</a:t>
            </a:r>
            <a:r>
              <a:rPr lang="en-US" sz="2100" baseline="0" b="0" i="0" dirty="0" spc="0">
                <a:latin typeface="宋体" pitchFamily="0" charset="1"/>
              </a:rPr>
              <a:t>两个包中。</a:t>
            </a:r>
          </a:p>
        </p:txBody>
      </p:sp>
      <p:sp>
        <p:nvSpPr>
          <p:cNvPr id="169" name="Rectangle 169"/>
          <p:cNvSpPr/>
          <p:nvPr/>
        </p:nvSpPr>
        <p:spPr>
          <a:xfrm rot="0" flipH="0" flipV="0">
            <a:off x="1765306" y="6017997"/>
            <a:ext cx="47625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70" name="Freeform 17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2" name="Picture 104"/>
          <p:cNvPicPr>
            <a:picLocks noChangeAspect="0" noChangeArrowheads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3" name="Rectangle 17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4" name="Rectangle 174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Awt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和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Swing</a:t>
            </a:r>
          </a:p>
        </p:txBody>
      </p:sp>
      <p:sp>
        <p:nvSpPr>
          <p:cNvPr id="175" name="Freeform 17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Freeform 18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Rectangle 189"/>
          <p:cNvSpPr/>
          <p:nvPr/>
        </p:nvSpPr>
        <p:spPr>
          <a:xfrm rot="0" flipH="0" flipV="0">
            <a:off x="848239" y="1971717"/>
            <a:ext cx="2572600" cy="10732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Awt</a:t>
            </a:r>
            <a:r>
              <a:rPr lang="en-US" sz="3102" baseline="0" b="0" i="0" dirty="0" spc="858">
                <a:latin typeface="宋体" pitchFamily="0" charset="1"/>
              </a:rPr>
              <a:t>与</a:t>
            </a:r>
            <a:r>
              <a:rPr lang="en-US" sz="3102" baseline="0" b="0" i="0" dirty="0" spc="0">
                <a:latin typeface="Arial" pitchFamily="0" charset="1"/>
              </a:rPr>
              <a:t>Swing</a:t>
            </a:r>
          </a:p>
          <a:p>
            <a:pPr marL="457200">
              <a:lnSpc>
                <a:spcPts val="4296"/>
              </a:lnSpc>
            </a:pPr>
            <a:r>
              <a:rPr lang="en-US" sz="5909" baseline="-35043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35043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0" name="Rectangle 190"/>
          <p:cNvSpPr/>
          <p:nvPr/>
        </p:nvSpPr>
        <p:spPr>
          <a:xfrm rot="0" flipH="0" flipV="0">
            <a:off x="1591189" y="2568187"/>
            <a:ext cx="7571601" cy="13142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java.Awt</a:t>
            </a:r>
            <a:r>
              <a:rPr lang="en-US" sz="2597" baseline="0" b="0" i="0" dirty="0" spc="0">
                <a:latin typeface="宋体" pitchFamily="0" charset="1"/>
              </a:rPr>
              <a:t>：</a:t>
            </a:r>
            <a:r>
              <a:rPr lang="en-US" sz="2597" baseline="0" b="0" i="0" dirty="0" spc="0">
                <a:latin typeface="Arial" pitchFamily="0" charset="1"/>
              </a:rPr>
              <a:t>Abstract Window ToolKit (</a:t>
            </a:r>
            <a:r>
              <a:rPr lang="en-US" sz="2597" baseline="0" b="0" i="0" dirty="0" spc="0">
                <a:latin typeface="宋体" pitchFamily="0" charset="1"/>
              </a:rPr>
              <a:t>抽象窗口</a:t>
            </a:r>
          </a:p>
          <a:p>
            <a:pPr marL="0">
              <a:lnSpc>
                <a:spcPts val="3439"/>
              </a:lnSpc>
              <a:tabLst>
                <a:tab pos="7478886" algn="l"/>
              </a:tabLst>
            </a:pPr>
            <a:r>
              <a:rPr lang="en-US" sz="3934" baseline="-26099" b="0" i="0" dirty="0" spc="0">
                <a:latin typeface="宋体" pitchFamily="0" charset="1"/>
              </a:rPr>
              <a:t>工具包</a:t>
            </a:r>
            <a:r>
              <a:rPr lang="en-US" sz="3934" baseline="-26099" b="0" i="0" dirty="0" spc="0">
                <a:latin typeface="Arial" pitchFamily="0" charset="1"/>
              </a:rPr>
              <a:t>)</a:t>
            </a:r>
            <a:r>
              <a:rPr lang="en-US" sz="3934" baseline="-26099" b="0" i="0" dirty="0" spc="0">
                <a:latin typeface="宋体" pitchFamily="0" charset="1"/>
              </a:rPr>
              <a:t>，需要调用本地系统方法实现功能。属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429"/>
              </a:lnSpc>
              <a:tabLst>
                <a:tab pos="7489115" algn="l"/>
              </a:tabLst>
            </a:pPr>
            <a:r>
              <a:rPr lang="en-US" sz="3934" baseline="-32799" b="0" i="0" dirty="0" spc="0">
                <a:latin typeface="宋体" pitchFamily="0" charset="1"/>
              </a:rPr>
              <a:t>重量级控件。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1" name="Rectangle 191"/>
          <p:cNvSpPr/>
          <p:nvPr/>
        </p:nvSpPr>
        <p:spPr>
          <a:xfrm rot="0" flipH="0" flipV="0">
            <a:off x="1305439" y="3770760"/>
            <a:ext cx="7934887" cy="1063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javax.Swing</a:t>
            </a:r>
            <a:r>
              <a:rPr lang="en-US" sz="2597" baseline="0" b="0" i="0" dirty="0" spc="0">
                <a:latin typeface="宋体" pitchFamily="0" charset="1"/>
              </a:rPr>
              <a:t>：在</a:t>
            </a:r>
            <a:r>
              <a:rPr lang="en-US" sz="2597" baseline="0" b="0" i="0" dirty="0" spc="0">
                <a:latin typeface="Arial" pitchFamily="0" charset="1"/>
              </a:rPr>
              <a:t>AWT</a:t>
            </a:r>
            <a:r>
              <a:rPr lang="en-US" sz="2597" baseline="0" b="0" i="0" dirty="0" spc="0">
                <a:latin typeface="宋体" pitchFamily="0" charset="1"/>
              </a:rPr>
              <a:t>的基础上，建立的一套图</a:t>
            </a:r>
          </a:p>
          <a:p>
            <a:pPr marL="285420">
              <a:lnSpc>
                <a:spcPts val="3154"/>
              </a:lnSpc>
              <a:tabLst>
                <a:tab pos="7852401" algn="l"/>
              </a:tabLst>
            </a:pPr>
            <a:r>
              <a:rPr lang="en-US" sz="3934" baseline="-32799" b="0" i="0" dirty="0" spc="0">
                <a:latin typeface="宋体" pitchFamily="0" charset="1"/>
              </a:rPr>
              <a:t>形界面系统，其中提供了更多的组件，而且完全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2" name="Rectangle 192"/>
          <p:cNvSpPr/>
          <p:nvPr/>
        </p:nvSpPr>
        <p:spPr>
          <a:xfrm rot="0" flipH="0" flipV="0">
            <a:off x="1590859" y="4720280"/>
            <a:ext cx="7794314" cy="5525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11827" algn="l"/>
              </a:tabLst>
            </a:pPr>
            <a:r>
              <a:rPr lang="en-US" sz="3934" baseline="-19399" b="0" i="0" dirty="0" spc="0">
                <a:latin typeface="宋体" pitchFamily="0" charset="1"/>
              </a:rPr>
              <a:t>由</a:t>
            </a:r>
            <a:r>
              <a:rPr lang="en-US" sz="3934" baseline="-19399" b="0" i="0" dirty="0" spc="0">
                <a:latin typeface="Arial" pitchFamily="0" charset="1"/>
              </a:rPr>
              <a:t>Java</a:t>
            </a:r>
            <a:r>
              <a:rPr lang="en-US" sz="3934" baseline="-19399" b="0" i="0" dirty="0" spc="0">
                <a:latin typeface="宋体" pitchFamily="0" charset="1"/>
              </a:rPr>
              <a:t>实现。增强了移植性，属轻量级控件。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93" name="Freeform 19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5" name="Picture 104"/>
          <p:cNvPicPr>
            <a:picLocks noChangeAspect="0" noChangeArrowheads="1"/>
          </p:cNvPicPr>
          <p:nvPr/>
        </p:nvPicPr>
        <p:blipFill>
          <a:blip r:embed="rId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96" name="Freeform 196"/>
          <p:cNvSpPr/>
          <p:nvPr/>
        </p:nvSpPr>
        <p:spPr>
          <a:xfrm rot="5400000" flipH="0" flipV="0">
            <a:off x="4460126" y="589662"/>
            <a:ext cx="370331" cy="3168395"/>
          </a:xfrm>
          <a:custGeom>
            <a:pathLst>
              <a:path w="370331" h="3168395">
                <a:moveTo>
                  <a:pt x="0" y="3106673"/>
                </a:moveTo>
                <a:cubicBezTo>
                  <a:pt x="0" y="3140963"/>
                  <a:pt x="28194" y="3168395"/>
                  <a:pt x="61722" y="3168395"/>
                </a:cubicBezTo>
                <a:lnTo>
                  <a:pt x="308609" y="3168395"/>
                </a:lnTo>
                <a:cubicBezTo>
                  <a:pt x="342900" y="3168395"/>
                  <a:pt x="370331" y="3140963"/>
                  <a:pt x="370331" y="3106673"/>
                </a:cubicBezTo>
                <a:lnTo>
                  <a:pt x="370331" y="61722"/>
                </a:lnTo>
                <a:cubicBezTo>
                  <a:pt x="370331" y="27431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1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5400000" flipH="0" flipV="0">
            <a:off x="3128530" y="2075943"/>
            <a:ext cx="369570" cy="1799844"/>
          </a:xfrm>
          <a:custGeom>
            <a:pathLst>
              <a:path w="369570" h="1799844">
                <a:moveTo>
                  <a:pt x="0" y="1738122"/>
                </a:moveTo>
                <a:cubicBezTo>
                  <a:pt x="0" y="1772412"/>
                  <a:pt x="27432" y="1799844"/>
                  <a:pt x="60960" y="1799844"/>
                </a:cubicBezTo>
                <a:lnTo>
                  <a:pt x="307847" y="1799844"/>
                </a:lnTo>
                <a:cubicBezTo>
                  <a:pt x="342138" y="1799844"/>
                  <a:pt x="369570" y="1772412"/>
                  <a:pt x="369570" y="1738122"/>
                </a:cubicBezTo>
                <a:lnTo>
                  <a:pt x="369570" y="61722"/>
                </a:lnTo>
                <a:cubicBezTo>
                  <a:pt x="369570" y="27433"/>
                  <a:pt x="342138" y="0"/>
                  <a:pt x="307847" y="0"/>
                </a:cubicBezTo>
                <a:lnTo>
                  <a:pt x="60960" y="0"/>
                </a:lnTo>
                <a:cubicBezTo>
                  <a:pt x="27432" y="0"/>
                  <a:pt x="0" y="27433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5400000" flipH="0" flipV="0">
            <a:off x="1975625" y="2888235"/>
            <a:ext cx="370331" cy="1657349"/>
          </a:xfrm>
          <a:custGeom>
            <a:pathLst>
              <a:path w="370331" h="1657349">
                <a:moveTo>
                  <a:pt x="0" y="1595627"/>
                </a:moveTo>
                <a:cubicBezTo>
                  <a:pt x="0" y="1629917"/>
                  <a:pt x="28194" y="1657349"/>
                  <a:pt x="61722" y="1657349"/>
                </a:cubicBezTo>
                <a:lnTo>
                  <a:pt x="308609" y="1657349"/>
                </a:lnTo>
                <a:cubicBezTo>
                  <a:pt x="342900" y="1657349"/>
                  <a:pt x="370331" y="1629917"/>
                  <a:pt x="370331" y="1595627"/>
                </a:cubicBezTo>
                <a:lnTo>
                  <a:pt x="370331" y="61722"/>
                </a:lnTo>
                <a:cubicBezTo>
                  <a:pt x="370331" y="27431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1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5400000" flipH="0" flipV="0">
            <a:off x="4063886" y="2889378"/>
            <a:ext cx="370331" cy="1655063"/>
          </a:xfrm>
          <a:custGeom>
            <a:pathLst>
              <a:path w="370331" h="1655063">
                <a:moveTo>
                  <a:pt x="0" y="1594103"/>
                </a:moveTo>
                <a:cubicBezTo>
                  <a:pt x="0" y="1627631"/>
                  <a:pt x="28194" y="1655063"/>
                  <a:pt x="61722" y="1655063"/>
                </a:cubicBezTo>
                <a:lnTo>
                  <a:pt x="308609" y="1655063"/>
                </a:lnTo>
                <a:cubicBezTo>
                  <a:pt x="342900" y="1655063"/>
                  <a:pt x="370331" y="1627631"/>
                  <a:pt x="370331" y="1594103"/>
                </a:cubicBezTo>
                <a:lnTo>
                  <a:pt x="370331" y="60959"/>
                </a:lnTo>
                <a:cubicBezTo>
                  <a:pt x="370331" y="27431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1"/>
                  <a:pt x="0" y="60959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5400000" flipH="0" flipV="0">
            <a:off x="1184287" y="3700145"/>
            <a:ext cx="370331" cy="1513332"/>
          </a:xfrm>
          <a:custGeom>
            <a:pathLst>
              <a:path w="370331" h="1513332">
                <a:moveTo>
                  <a:pt x="0" y="1451610"/>
                </a:moveTo>
                <a:cubicBezTo>
                  <a:pt x="0" y="1485900"/>
                  <a:pt x="28194" y="1513332"/>
                  <a:pt x="61722" y="1513332"/>
                </a:cubicBezTo>
                <a:lnTo>
                  <a:pt x="308609" y="1513332"/>
                </a:lnTo>
                <a:cubicBezTo>
                  <a:pt x="342138" y="1513332"/>
                  <a:pt x="370331" y="1485900"/>
                  <a:pt x="370331" y="1451610"/>
                </a:cubicBezTo>
                <a:lnTo>
                  <a:pt x="370331" y="61722"/>
                </a:lnTo>
                <a:cubicBezTo>
                  <a:pt x="370331" y="28194"/>
                  <a:pt x="342138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8194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5400000" flipH="0" flipV="0">
            <a:off x="3056521" y="4360037"/>
            <a:ext cx="370331" cy="1799844"/>
          </a:xfrm>
          <a:custGeom>
            <a:pathLst>
              <a:path w="370331" h="1799844">
                <a:moveTo>
                  <a:pt x="0" y="1738122"/>
                </a:moveTo>
                <a:cubicBezTo>
                  <a:pt x="0" y="1772412"/>
                  <a:pt x="28194" y="1799844"/>
                  <a:pt x="61722" y="1799844"/>
                </a:cubicBezTo>
                <a:lnTo>
                  <a:pt x="308609" y="1799844"/>
                </a:lnTo>
                <a:cubicBezTo>
                  <a:pt x="342900" y="1799844"/>
                  <a:pt x="370331" y="1772412"/>
                  <a:pt x="370331" y="1738122"/>
                </a:cubicBezTo>
                <a:lnTo>
                  <a:pt x="370331" y="61722"/>
                </a:lnTo>
                <a:cubicBezTo>
                  <a:pt x="370331" y="27433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3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5400000" flipH="0" flipV="0">
            <a:off x="7016623" y="3003677"/>
            <a:ext cx="370331" cy="1798320"/>
          </a:xfrm>
          <a:custGeom>
            <a:pathLst>
              <a:path w="370331" h="1798320">
                <a:moveTo>
                  <a:pt x="0" y="1736598"/>
                </a:moveTo>
                <a:cubicBezTo>
                  <a:pt x="0" y="1770888"/>
                  <a:pt x="27432" y="1798320"/>
                  <a:pt x="61722" y="1798320"/>
                </a:cubicBezTo>
                <a:lnTo>
                  <a:pt x="308609" y="1798320"/>
                </a:lnTo>
                <a:cubicBezTo>
                  <a:pt x="342138" y="1798320"/>
                  <a:pt x="370331" y="1770888"/>
                  <a:pt x="370331" y="1736598"/>
                </a:cubicBezTo>
                <a:lnTo>
                  <a:pt x="370331" y="61722"/>
                </a:lnTo>
                <a:cubicBezTo>
                  <a:pt x="370331" y="27432"/>
                  <a:pt x="342138" y="0"/>
                  <a:pt x="308609" y="0"/>
                </a:cubicBezTo>
                <a:lnTo>
                  <a:pt x="61722" y="0"/>
                </a:lnTo>
                <a:cubicBezTo>
                  <a:pt x="27432" y="0"/>
                  <a:pt x="0" y="27432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5400000" flipH="0" flipV="0">
            <a:off x="7016242" y="2385314"/>
            <a:ext cx="371093" cy="1798320"/>
          </a:xfrm>
          <a:custGeom>
            <a:pathLst>
              <a:path w="371093" h="1798320">
                <a:moveTo>
                  <a:pt x="0" y="1736598"/>
                </a:moveTo>
                <a:cubicBezTo>
                  <a:pt x="0" y="1770888"/>
                  <a:pt x="27432" y="1798320"/>
                  <a:pt x="61722" y="1798320"/>
                </a:cubicBezTo>
                <a:lnTo>
                  <a:pt x="309372" y="1798320"/>
                </a:lnTo>
                <a:cubicBezTo>
                  <a:pt x="343661" y="1798320"/>
                  <a:pt x="371093" y="1770888"/>
                  <a:pt x="371093" y="1736598"/>
                </a:cubicBezTo>
                <a:lnTo>
                  <a:pt x="371093" y="61722"/>
                </a:lnTo>
                <a:cubicBezTo>
                  <a:pt x="371093" y="27432"/>
                  <a:pt x="343661" y="0"/>
                  <a:pt x="309372" y="0"/>
                </a:cubicBezTo>
                <a:lnTo>
                  <a:pt x="61722" y="0"/>
                </a:lnTo>
                <a:cubicBezTo>
                  <a:pt x="27432" y="0"/>
                  <a:pt x="0" y="27432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5400000" flipH="0" flipV="0">
            <a:off x="7016623" y="1768476"/>
            <a:ext cx="370331" cy="1798320"/>
          </a:xfrm>
          <a:custGeom>
            <a:pathLst>
              <a:path w="370331" h="1798320">
                <a:moveTo>
                  <a:pt x="0" y="1736598"/>
                </a:moveTo>
                <a:cubicBezTo>
                  <a:pt x="0" y="1770888"/>
                  <a:pt x="28194" y="1798320"/>
                  <a:pt x="61722" y="1798320"/>
                </a:cubicBezTo>
                <a:lnTo>
                  <a:pt x="308609" y="1798320"/>
                </a:lnTo>
                <a:cubicBezTo>
                  <a:pt x="342900" y="1798320"/>
                  <a:pt x="370331" y="1770888"/>
                  <a:pt x="370331" y="1736598"/>
                </a:cubicBezTo>
                <a:lnTo>
                  <a:pt x="370331" y="61722"/>
                </a:lnTo>
                <a:cubicBezTo>
                  <a:pt x="370331" y="27432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2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5400000" flipH="0" flipV="0">
            <a:off x="7160641" y="3476118"/>
            <a:ext cx="369570" cy="2085594"/>
          </a:xfrm>
          <a:custGeom>
            <a:pathLst>
              <a:path w="369570" h="2085594">
                <a:moveTo>
                  <a:pt x="0" y="2023872"/>
                </a:moveTo>
                <a:cubicBezTo>
                  <a:pt x="0" y="2058162"/>
                  <a:pt x="27432" y="2085594"/>
                  <a:pt x="60960" y="2085594"/>
                </a:cubicBezTo>
                <a:lnTo>
                  <a:pt x="307847" y="2085594"/>
                </a:lnTo>
                <a:cubicBezTo>
                  <a:pt x="342138" y="2085594"/>
                  <a:pt x="369570" y="2058162"/>
                  <a:pt x="369570" y="2023872"/>
                </a:cubicBezTo>
                <a:lnTo>
                  <a:pt x="369570" y="61722"/>
                </a:lnTo>
                <a:cubicBezTo>
                  <a:pt x="369570" y="27433"/>
                  <a:pt x="342138" y="0"/>
                  <a:pt x="307847" y="0"/>
                </a:cubicBezTo>
                <a:lnTo>
                  <a:pt x="60960" y="0"/>
                </a:lnTo>
                <a:cubicBezTo>
                  <a:pt x="27432" y="0"/>
                  <a:pt x="0" y="27433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5400000" flipH="0" flipV="0">
            <a:off x="6134607" y="4521962"/>
            <a:ext cx="370331" cy="1475994"/>
          </a:xfrm>
          <a:custGeom>
            <a:pathLst>
              <a:path w="370331" h="1475994">
                <a:moveTo>
                  <a:pt x="0" y="1414272"/>
                </a:moveTo>
                <a:cubicBezTo>
                  <a:pt x="0" y="1448562"/>
                  <a:pt x="28194" y="1475994"/>
                  <a:pt x="61722" y="1475994"/>
                </a:cubicBezTo>
                <a:lnTo>
                  <a:pt x="308609" y="1475994"/>
                </a:lnTo>
                <a:cubicBezTo>
                  <a:pt x="342900" y="1475994"/>
                  <a:pt x="370331" y="1448562"/>
                  <a:pt x="370331" y="1414272"/>
                </a:cubicBezTo>
                <a:lnTo>
                  <a:pt x="370331" y="60961"/>
                </a:lnTo>
                <a:cubicBezTo>
                  <a:pt x="370331" y="27433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3"/>
                  <a:pt x="0" y="6096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5400000" flipH="0" flipV="0">
            <a:off x="7826260" y="4557776"/>
            <a:ext cx="370331" cy="1404366"/>
          </a:xfrm>
          <a:custGeom>
            <a:pathLst>
              <a:path w="370331" h="1404366">
                <a:moveTo>
                  <a:pt x="0" y="1342644"/>
                </a:moveTo>
                <a:cubicBezTo>
                  <a:pt x="0" y="1376934"/>
                  <a:pt x="28194" y="1404366"/>
                  <a:pt x="61722" y="1404366"/>
                </a:cubicBezTo>
                <a:lnTo>
                  <a:pt x="308609" y="1404366"/>
                </a:lnTo>
                <a:cubicBezTo>
                  <a:pt x="342900" y="1404366"/>
                  <a:pt x="370331" y="1376934"/>
                  <a:pt x="370331" y="1342644"/>
                </a:cubicBezTo>
                <a:lnTo>
                  <a:pt x="370331" y="61722"/>
                </a:lnTo>
                <a:cubicBezTo>
                  <a:pt x="370331" y="27433"/>
                  <a:pt x="342900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3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8" name="Picture 208"/>
          <p:cNvPicPr>
            <a:picLocks noChangeAspect="0" noChangeArrowheads="1"/>
          </p:cNvPicPr>
          <p:nvPr/>
        </p:nvPicPr>
        <p:blipFill>
          <a:blip r:embed="rId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370719" y="2346326"/>
            <a:ext cx="101600" cy="462026"/>
          </a:xfrm>
          <a:prstGeom prst="rect">
            <a:avLst/>
          </a:prstGeom>
          <a:noFill/>
          <a:extLst/>
        </p:spPr>
      </p:pic>
      <p:pic>
        <p:nvPicPr>
          <p:cNvPr id="209" name="Picture 209"/>
          <p:cNvPicPr>
            <a:picLocks noChangeAspect="0" noChangeArrowheads="1"/>
          </p:cNvPicPr>
          <p:nvPr/>
        </p:nvPicPr>
        <p:blipFill>
          <a:blip r:embed="rId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395359" y="3149474"/>
            <a:ext cx="318007" cy="400304"/>
          </a:xfrm>
          <a:prstGeom prst="rect">
            <a:avLst/>
          </a:prstGeom>
          <a:noFill/>
          <a:extLst/>
        </p:spPr>
      </p:pic>
      <p:pic>
        <p:nvPicPr>
          <p:cNvPr id="210" name="Picture 210"/>
          <p:cNvPicPr>
            <a:picLocks noChangeAspect="0" noChangeArrowheads="1"/>
          </p:cNvPicPr>
          <p:nvPr/>
        </p:nvPicPr>
        <p:blipFill>
          <a:blip r:embed="rId2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622941" y="3149474"/>
            <a:ext cx="317246" cy="400303"/>
          </a:xfrm>
          <a:prstGeom prst="rect">
            <a:avLst/>
          </a:prstGeom>
          <a:noFill/>
          <a:extLst/>
        </p:spPr>
      </p:pic>
      <p:pic>
        <p:nvPicPr>
          <p:cNvPr id="211" name="Picture 211"/>
          <p:cNvPicPr>
            <a:picLocks noChangeAspect="0" noChangeArrowheads="1"/>
          </p:cNvPicPr>
          <p:nvPr/>
        </p:nvPicPr>
        <p:blipFill>
          <a:blip r:embed="rId2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603641" y="3889375"/>
            <a:ext cx="317245" cy="400304"/>
          </a:xfrm>
          <a:prstGeom prst="rect">
            <a:avLst/>
          </a:prstGeom>
          <a:noFill/>
          <a:extLst/>
        </p:spPr>
      </p:pic>
      <p:sp>
        <p:nvSpPr>
          <p:cNvPr id="212" name="Freeform 212"/>
          <p:cNvSpPr/>
          <p:nvPr/>
        </p:nvSpPr>
        <p:spPr>
          <a:xfrm rot="5400000" flipH="0" flipV="0">
            <a:off x="2984513" y="3700527"/>
            <a:ext cx="370331" cy="1512569"/>
          </a:xfrm>
          <a:custGeom>
            <a:pathLst>
              <a:path w="370331" h="1512569">
                <a:moveTo>
                  <a:pt x="0" y="1450847"/>
                </a:moveTo>
                <a:cubicBezTo>
                  <a:pt x="0" y="1485137"/>
                  <a:pt x="28194" y="1512569"/>
                  <a:pt x="61722" y="1512569"/>
                </a:cubicBezTo>
                <a:lnTo>
                  <a:pt x="308609" y="1512569"/>
                </a:lnTo>
                <a:cubicBezTo>
                  <a:pt x="342138" y="1512569"/>
                  <a:pt x="370331" y="1485137"/>
                  <a:pt x="370331" y="1450847"/>
                </a:cubicBezTo>
                <a:lnTo>
                  <a:pt x="370331" y="61722"/>
                </a:lnTo>
                <a:cubicBezTo>
                  <a:pt x="370331" y="27431"/>
                  <a:pt x="342138" y="0"/>
                  <a:pt x="308609" y="0"/>
                </a:cubicBezTo>
                <a:lnTo>
                  <a:pt x="61722" y="0"/>
                </a:lnTo>
                <a:cubicBezTo>
                  <a:pt x="28194" y="0"/>
                  <a:pt x="0" y="27431"/>
                  <a:pt x="0" y="617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3" name="Picture 213"/>
          <p:cNvPicPr>
            <a:picLocks noChangeAspect="0" noChangeArrowheads="1"/>
          </p:cNvPicPr>
          <p:nvPr/>
        </p:nvPicPr>
        <p:blipFill>
          <a:blip r:embed="rId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686443" y="3889375"/>
            <a:ext cx="317246" cy="400303"/>
          </a:xfrm>
          <a:prstGeom prst="rect">
            <a:avLst/>
          </a:prstGeom>
          <a:noFill/>
          <a:extLst/>
        </p:spPr>
      </p:pic>
      <p:pic>
        <p:nvPicPr>
          <p:cNvPr id="214" name="Picture 214"/>
          <p:cNvPicPr>
            <a:picLocks noChangeAspect="0" noChangeArrowheads="1"/>
          </p:cNvPicPr>
          <p:nvPr/>
        </p:nvPicPr>
        <p:blipFill>
          <a:blip r:embed="rId2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6462915" y="4692524"/>
            <a:ext cx="318769" cy="400304"/>
          </a:xfrm>
          <a:prstGeom prst="rect">
            <a:avLst/>
          </a:prstGeom>
          <a:noFill/>
          <a:extLst/>
        </p:spPr>
      </p:pic>
      <p:pic>
        <p:nvPicPr>
          <p:cNvPr id="215" name="Picture 215"/>
          <p:cNvPicPr>
            <a:picLocks noChangeAspect="0" noChangeArrowheads="1"/>
          </p:cNvPicPr>
          <p:nvPr/>
        </p:nvPicPr>
        <p:blipFill>
          <a:blip r:embed="rId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7618856" y="4692524"/>
            <a:ext cx="317245" cy="400303"/>
          </a:xfrm>
          <a:prstGeom prst="rect">
            <a:avLst/>
          </a:prstGeom>
          <a:noFill/>
          <a:extLst/>
        </p:spPr>
      </p:pic>
      <p:pic>
        <p:nvPicPr>
          <p:cNvPr id="216" name="Picture 216"/>
          <p:cNvPicPr>
            <a:picLocks noChangeAspect="0" noChangeArrowheads="1"/>
          </p:cNvPicPr>
          <p:nvPr/>
        </p:nvPicPr>
        <p:blipFill>
          <a:blip r:embed="rId2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673470" y="2346325"/>
            <a:ext cx="101600" cy="2191004"/>
          </a:xfrm>
          <a:prstGeom prst="rect">
            <a:avLst/>
          </a:prstGeom>
          <a:noFill/>
          <a:extLst/>
        </p:spPr>
      </p:pic>
      <p:sp>
        <p:nvSpPr>
          <p:cNvPr id="217" name="Freeform 217"/>
          <p:cNvSpPr/>
          <p:nvPr/>
        </p:nvSpPr>
        <p:spPr>
          <a:xfrm rot="5400000" flipH="0" flipV="0">
            <a:off x="6013449" y="3612896"/>
            <a:ext cx="0" cy="578358"/>
          </a:xfrm>
          <a:custGeom>
            <a:pathLst>
              <a:path w="0" h="578358">
                <a:moveTo>
                  <a:pt x="0" y="578358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5400000" flipH="0" flipV="0">
            <a:off x="6013449" y="4230116"/>
            <a:ext cx="0" cy="578358"/>
          </a:xfrm>
          <a:custGeom>
            <a:pathLst>
              <a:path w="0" h="578358">
                <a:moveTo>
                  <a:pt x="0" y="578358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rot="5400000" flipH="0" flipV="0">
            <a:off x="6013449" y="2379219"/>
            <a:ext cx="0" cy="578358"/>
          </a:xfrm>
          <a:custGeom>
            <a:pathLst>
              <a:path w="0" h="578358">
                <a:moveTo>
                  <a:pt x="0" y="578358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5400000" flipH="0" flipV="0">
            <a:off x="6013449" y="2997201"/>
            <a:ext cx="0" cy="578358"/>
          </a:xfrm>
          <a:custGeom>
            <a:pathLst>
              <a:path w="0" h="578358">
                <a:moveTo>
                  <a:pt x="0" y="578358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1" name="Picture 221"/>
          <p:cNvPicPr>
            <a:picLocks noChangeAspect="0" noChangeArrowheads="1"/>
          </p:cNvPicPr>
          <p:nvPr/>
        </p:nvPicPr>
        <p:blipFill>
          <a:blip r:embed="rId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082683" y="4629277"/>
            <a:ext cx="101600" cy="462026"/>
          </a:xfrm>
          <a:prstGeom prst="rect">
            <a:avLst/>
          </a:prstGeom>
          <a:noFill/>
          <a:extLst/>
        </p:spPr>
      </p:pic>
      <p:sp>
        <p:nvSpPr>
          <p:cNvPr id="222" name="Rectangle 22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3" name="Rectangle 22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4" name="Freeform 22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Rectangle 238"/>
          <p:cNvSpPr/>
          <p:nvPr/>
        </p:nvSpPr>
        <p:spPr>
          <a:xfrm rot="0" flipH="0" flipV="0">
            <a:off x="916057" y="1170809"/>
            <a:ext cx="20955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继承关系图</a:t>
            </a:r>
          </a:p>
        </p:txBody>
      </p:sp>
      <p:sp>
        <p:nvSpPr>
          <p:cNvPr id="239" name="Rectangle 239"/>
          <p:cNvSpPr/>
          <p:nvPr/>
        </p:nvSpPr>
        <p:spPr>
          <a:xfrm rot="0" flipH="0" flipV="0">
            <a:off x="3987679" y="1972165"/>
            <a:ext cx="131283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Component</a:t>
            </a:r>
          </a:p>
        </p:txBody>
      </p:sp>
      <p:sp>
        <p:nvSpPr>
          <p:cNvPr id="240" name="Rectangle 240"/>
          <p:cNvSpPr/>
          <p:nvPr/>
        </p:nvSpPr>
        <p:spPr>
          <a:xfrm rot="0" flipH="0" flipV="0">
            <a:off x="2762383" y="2774551"/>
            <a:ext cx="110120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Container</a:t>
            </a:r>
          </a:p>
        </p:txBody>
      </p:sp>
      <p:sp>
        <p:nvSpPr>
          <p:cNvPr id="241" name="Rectangle 241"/>
          <p:cNvSpPr/>
          <p:nvPr/>
        </p:nvSpPr>
        <p:spPr>
          <a:xfrm rot="0" flipH="0" flipV="0">
            <a:off x="1708537" y="3515215"/>
            <a:ext cx="2864215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214372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Window	Panel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1002163" y="4255117"/>
            <a:ext cx="733173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Frame</a:t>
            </a:r>
          </a:p>
        </p:txBody>
      </p:sp>
      <p:sp>
        <p:nvSpPr>
          <p:cNvPr id="243" name="Rectangle 243"/>
          <p:cNvSpPr/>
          <p:nvPr/>
        </p:nvSpPr>
        <p:spPr>
          <a:xfrm rot="0" flipH="0" flipV="0">
            <a:off x="2674753" y="5058265"/>
            <a:ext cx="113155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FileDialog</a:t>
            </a:r>
          </a:p>
        </p:txBody>
      </p:sp>
      <p:sp>
        <p:nvSpPr>
          <p:cNvPr id="244" name="Rectangle 244"/>
          <p:cNvSpPr/>
          <p:nvPr/>
        </p:nvSpPr>
        <p:spPr>
          <a:xfrm rot="0" flipH="0" flipV="0">
            <a:off x="6635629" y="3701143"/>
            <a:ext cx="112922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Checkbox</a:t>
            </a:r>
          </a:p>
        </p:txBody>
      </p:sp>
      <p:sp>
        <p:nvSpPr>
          <p:cNvPr id="245" name="Rectangle 245"/>
          <p:cNvSpPr/>
          <p:nvPr/>
        </p:nvSpPr>
        <p:spPr>
          <a:xfrm rot="0" flipH="0" flipV="0">
            <a:off x="6891661" y="3083923"/>
            <a:ext cx="62188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Label</a:t>
            </a:r>
          </a:p>
        </p:txBody>
      </p:sp>
      <p:sp>
        <p:nvSpPr>
          <p:cNvPr id="246" name="Rectangle 246"/>
          <p:cNvSpPr/>
          <p:nvPr/>
        </p:nvSpPr>
        <p:spPr>
          <a:xfrm rot="0" flipH="0" flipV="0">
            <a:off x="6834511" y="2465941"/>
            <a:ext cx="73396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Button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6442081" y="4317601"/>
            <a:ext cx="180667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TextComponent</a:t>
            </a:r>
          </a:p>
        </p:txBody>
      </p:sp>
      <p:sp>
        <p:nvSpPr>
          <p:cNvPr id="248" name="Rectangle 248"/>
          <p:cNvSpPr/>
          <p:nvPr/>
        </p:nvSpPr>
        <p:spPr>
          <a:xfrm rot="0" flipH="0" flipV="0">
            <a:off x="5804287" y="5058265"/>
            <a:ext cx="272965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684019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TextArea	TextField</a:t>
            </a:r>
          </a:p>
        </p:txBody>
      </p:sp>
      <p:sp>
        <p:nvSpPr>
          <p:cNvPr id="249" name="Rectangle 249"/>
          <p:cNvSpPr/>
          <p:nvPr/>
        </p:nvSpPr>
        <p:spPr>
          <a:xfrm rot="0" flipH="0" flipV="0">
            <a:off x="2808103" y="4255117"/>
            <a:ext cx="72101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Dialog</a:t>
            </a:r>
          </a:p>
        </p:txBody>
      </p:sp>
      <p:sp>
        <p:nvSpPr>
          <p:cNvPr id="250" name="Rectangle 250"/>
          <p:cNvSpPr/>
          <p:nvPr/>
        </p:nvSpPr>
        <p:spPr>
          <a:xfrm rot="0" flipH="0" flipV="0">
            <a:off x="1207903" y="5595475"/>
            <a:ext cx="7183600" cy="6410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Container</a:t>
            </a:r>
            <a:r>
              <a:rPr lang="en-US" sz="1997" baseline="0" b="0" i="0" dirty="0" spc="0">
                <a:latin typeface="宋体" pitchFamily="0" charset="1"/>
              </a:rPr>
              <a:t>：为容器，是一个特殊的组件，该组件中可以通过</a:t>
            </a:r>
            <a:r>
              <a:rPr lang="en-US" sz="1997" baseline="0" b="0" i="0" dirty="0" spc="0">
                <a:latin typeface="Arial" pitchFamily="0" charset="1"/>
              </a:rPr>
              <a:t>add </a:t>
            </a:r>
          </a:p>
          <a:p>
            <a:pPr marL="0">
              <a:lnSpc>
                <a:spcPts val="2371"/>
              </a:lnSpc>
            </a:pPr>
            <a:r>
              <a:rPr lang="en-US" sz="1997" baseline="0" b="0" i="0" dirty="0" spc="0">
                <a:latin typeface="宋体" pitchFamily="0" charset="1"/>
              </a:rPr>
              <a:t>方法添加其他组件进来。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51" name="Freeform 25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3" name="Picture 104"/>
          <p:cNvPicPr>
            <a:picLocks noChangeAspect="0" noChangeArrowheads="1"/>
          </p:cNvPicPr>
          <p:nvPr/>
        </p:nvPicPr>
        <p:blipFill>
          <a:blip r:embed="rId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54" name="Rectangle 25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55" name="Rectangle 25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56" name="Freeform 25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Rectangle 270"/>
          <p:cNvSpPr/>
          <p:nvPr/>
        </p:nvSpPr>
        <p:spPr>
          <a:xfrm rot="0" flipH="0" flipV="0">
            <a:off x="776611" y="1211956"/>
            <a:ext cx="20955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布局管理器</a:t>
            </a:r>
          </a:p>
        </p:txBody>
      </p:sp>
      <p:sp>
        <p:nvSpPr>
          <p:cNvPr id="271" name="Rectangle 271"/>
          <p:cNvSpPr/>
          <p:nvPr/>
        </p:nvSpPr>
        <p:spPr>
          <a:xfrm rot="0" flipH="0" flipV="0">
            <a:off x="848239" y="1953291"/>
            <a:ext cx="6172200" cy="8252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容器中的组件的排放方式，就是布局。</a:t>
            </a:r>
          </a:p>
          <a:p>
            <a:pPr marL="0">
              <a:lnSpc>
                <a:spcPts val="3239"/>
              </a:lnSpc>
              <a:tabLst>
                <a:tab pos="955104" algn="l"/>
              </a:tabLst>
            </a:pPr>
            <a:r>
              <a:rPr lang="en-US" sz="2881" baseline="-2514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2" name="Rectangle 272"/>
          <p:cNvSpPr/>
          <p:nvPr/>
        </p:nvSpPr>
        <p:spPr>
          <a:xfrm rot="0" flipH="0" flipV="0">
            <a:off x="1803343" y="2771844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3" name="Rectangle 273"/>
          <p:cNvSpPr/>
          <p:nvPr/>
        </p:nvSpPr>
        <p:spPr>
          <a:xfrm rot="0" flipH="0" flipV="0">
            <a:off x="1191139" y="2364771"/>
            <a:ext cx="3626281" cy="7141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常见的布局管理器：</a:t>
            </a:r>
          </a:p>
          <a:p>
            <a:pPr marL="114185">
              <a:lnSpc>
                <a:spcPts val="2386"/>
              </a:lnSpc>
            </a:pPr>
            <a:r>
              <a:rPr lang="en-US" sz="2700" baseline="0" b="0" i="0" dirty="0" spc="130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FlowLayout</a:t>
            </a:r>
            <a:r>
              <a:rPr lang="en-US" sz="1800" baseline="0" b="0" i="0" dirty="0" spc="0">
                <a:latin typeface="宋体" pitchFamily="0" charset="1"/>
              </a:rPr>
              <a:t>（流式布局管理器）</a:t>
            </a:r>
          </a:p>
        </p:txBody>
      </p:sp>
      <p:sp>
        <p:nvSpPr>
          <p:cNvPr id="274" name="Rectangle 274"/>
          <p:cNvSpPr/>
          <p:nvPr/>
        </p:nvSpPr>
        <p:spPr>
          <a:xfrm rot="0" flipH="0" flipV="0">
            <a:off x="1762639" y="2905616"/>
            <a:ext cx="2870530" cy="722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855"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宋体" pitchFamily="0" charset="1"/>
              </a:rPr>
              <a:t>从左到右的顺序排列。</a:t>
            </a:r>
          </a:p>
          <a:p>
            <a:pPr marL="0">
              <a:lnSpc>
                <a:spcPts val="2076"/>
              </a:lnSpc>
            </a:pPr>
            <a:r>
              <a:rPr lang="en-US" sz="2700" baseline="0" b="0" i="0" dirty="0" spc="855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Panel</a:t>
            </a:r>
            <a:r>
              <a:rPr lang="en-US" sz="1800" baseline="0" b="0" i="0" dirty="0" spc="0">
                <a:latin typeface="宋体" pitchFamily="0" charset="1"/>
              </a:rPr>
              <a:t>默认的布局管理器。</a:t>
            </a:r>
          </a:p>
        </p:txBody>
      </p:sp>
      <p:sp>
        <p:nvSpPr>
          <p:cNvPr id="275" name="Rectangle 275"/>
          <p:cNvSpPr/>
          <p:nvPr/>
        </p:nvSpPr>
        <p:spPr>
          <a:xfrm rot="0" flipH="0" flipV="0">
            <a:off x="1305439" y="3443588"/>
            <a:ext cx="3714750" cy="7449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130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BorderLayout</a:t>
            </a:r>
            <a:r>
              <a:rPr lang="en-US" sz="1800" baseline="0" b="0" i="0" dirty="0" spc="0">
                <a:latin typeface="宋体" pitchFamily="0" charset="1"/>
              </a:rPr>
              <a:t>（边界布局管理器）</a:t>
            </a:r>
          </a:p>
          <a:p>
            <a:pPr marL="457200">
              <a:lnSpc>
                <a:spcPts val="2250"/>
              </a:lnSpc>
            </a:pPr>
            <a:r>
              <a:rPr lang="en-US" sz="2700" baseline="0" b="0" i="0" dirty="0" spc="855"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宋体" pitchFamily="0" charset="1"/>
              </a:rPr>
              <a:t>东，南，西，北，中</a:t>
            </a:r>
          </a:p>
        </p:txBody>
      </p:sp>
      <p:sp>
        <p:nvSpPr>
          <p:cNvPr id="276" name="Rectangle 276"/>
          <p:cNvSpPr/>
          <p:nvPr/>
        </p:nvSpPr>
        <p:spPr>
          <a:xfrm rot="0" flipH="0" flipV="0">
            <a:off x="1305439" y="3992990"/>
            <a:ext cx="3461003" cy="7342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700" baseline="0" b="0" i="0" dirty="0" spc="855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Frame</a:t>
            </a:r>
            <a:r>
              <a:rPr lang="en-US" sz="1800" baseline="0" b="0" i="0" dirty="0" spc="0">
                <a:latin typeface="宋体" pitchFamily="0" charset="1"/>
              </a:rPr>
              <a:t>默认的布局管理器。</a:t>
            </a:r>
          </a:p>
          <a:p>
            <a:pPr marL="0">
              <a:lnSpc>
                <a:spcPts val="2166"/>
              </a:lnSpc>
            </a:pPr>
            <a:r>
              <a:rPr lang="en-US" sz="2700" baseline="0" b="0" i="0" dirty="0" spc="130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GridLayout</a:t>
            </a:r>
            <a:r>
              <a:rPr lang="en-US" sz="1800" baseline="0" b="0" i="0" dirty="0" spc="0">
                <a:latin typeface="宋体" pitchFamily="0" charset="1"/>
              </a:rPr>
              <a:t>（网格布局管理器）</a:t>
            </a:r>
          </a:p>
        </p:txBody>
      </p:sp>
      <p:sp>
        <p:nvSpPr>
          <p:cNvPr id="277" name="Rectangle 277"/>
          <p:cNvSpPr/>
          <p:nvPr/>
        </p:nvSpPr>
        <p:spPr>
          <a:xfrm rot="0" flipH="0" flipV="0">
            <a:off x="1305439" y="4553060"/>
            <a:ext cx="3524326" cy="722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700" baseline="0" b="0" i="0" dirty="0" spc="855"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宋体" pitchFamily="0" charset="1"/>
              </a:rPr>
              <a:t>规则的矩阵</a:t>
            </a:r>
          </a:p>
          <a:p>
            <a:pPr marL="0">
              <a:lnSpc>
                <a:spcPts val="2076"/>
              </a:lnSpc>
            </a:pPr>
            <a:r>
              <a:rPr lang="en-US" sz="2700" baseline="0" b="0" i="0" dirty="0" spc="130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CardLayout</a:t>
            </a:r>
            <a:r>
              <a:rPr lang="en-US" sz="1800" baseline="0" b="0" i="0" dirty="0" spc="0">
                <a:latin typeface="宋体" pitchFamily="0" charset="1"/>
              </a:rPr>
              <a:t>（卡片布局管理器）</a:t>
            </a:r>
          </a:p>
        </p:txBody>
      </p:sp>
      <p:sp>
        <p:nvSpPr>
          <p:cNvPr id="278" name="Rectangle 278"/>
          <p:cNvSpPr/>
          <p:nvPr/>
        </p:nvSpPr>
        <p:spPr>
          <a:xfrm rot="0" flipH="0" flipV="0">
            <a:off x="1305439" y="5102462"/>
            <a:ext cx="4094911" cy="722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700" baseline="0" b="0" i="0" dirty="0" spc="855"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宋体" pitchFamily="0" charset="1"/>
              </a:rPr>
              <a:t>选项卡</a:t>
            </a:r>
          </a:p>
          <a:p>
            <a:pPr marL="0">
              <a:lnSpc>
                <a:spcPts val="2076"/>
              </a:lnSpc>
            </a:pPr>
            <a:r>
              <a:rPr lang="en-US" sz="2700" baseline="0" b="0" i="0" dirty="0" spc="130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Arial" pitchFamily="0" charset="1"/>
              </a:rPr>
              <a:t>GridBagLayout</a:t>
            </a:r>
            <a:r>
              <a:rPr lang="en-US" sz="1800" baseline="0" b="0" i="0" dirty="0" spc="0">
                <a:latin typeface="宋体" pitchFamily="0" charset="1"/>
              </a:rPr>
              <a:t>（网格包布局管理器）</a:t>
            </a:r>
          </a:p>
        </p:txBody>
      </p:sp>
      <p:sp>
        <p:nvSpPr>
          <p:cNvPr id="279" name="Rectangle 279"/>
          <p:cNvSpPr/>
          <p:nvPr/>
        </p:nvSpPr>
        <p:spPr>
          <a:xfrm rot="0" flipH="0" flipV="0">
            <a:off x="1762639" y="5651864"/>
            <a:ext cx="160020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855">
                <a:latin typeface="Arial" pitchFamily="0" charset="1"/>
              </a:rPr>
              <a:t>•</a:t>
            </a:r>
            <a:r>
              <a:rPr lang="en-US" sz="1800" baseline="0" b="0" i="0" dirty="0" spc="0">
                <a:latin typeface="宋体" pitchFamily="0" charset="1"/>
              </a:rPr>
              <a:t>非规则的矩阵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0" name="Freeform 28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2" name="Picture 104"/>
          <p:cNvPicPr>
            <a:picLocks noChangeAspect="0" noChangeArrowheads="1"/>
          </p:cNvPicPr>
          <p:nvPr/>
        </p:nvPicPr>
        <p:blipFill>
          <a:blip r:embed="rId2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83" name="Rectangle 28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84" name="Rectangle 28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85" name="Freeform 28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Rectangle 299"/>
          <p:cNvSpPr/>
          <p:nvPr/>
        </p:nvSpPr>
        <p:spPr>
          <a:xfrm rot="0" flipH="0" flipV="0">
            <a:off x="776611" y="1211956"/>
            <a:ext cx="7367511" cy="1227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建立一个简单的窗体</a:t>
            </a:r>
          </a:p>
          <a:p>
            <a:pPr marL="71627">
              <a:lnSpc>
                <a:spcPts val="5705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Container</a:t>
            </a:r>
            <a:r>
              <a:rPr lang="en-US" sz="2700" baseline="0" b="0" i="0" dirty="0" spc="0">
                <a:latin typeface="宋体" pitchFamily="0" charset="1"/>
              </a:rPr>
              <a:t>常用子类：</a:t>
            </a:r>
            <a:r>
              <a:rPr lang="en-US" sz="2700" baseline="0" b="0" i="0" dirty="0" spc="0">
                <a:latin typeface="Arial" pitchFamily="0" charset="1"/>
              </a:rPr>
              <a:t>Window   Panel</a:t>
            </a:r>
            <a:r>
              <a:rPr lang="en-US" sz="2700" baseline="0" b="0" i="0" dirty="0" spc="0">
                <a:latin typeface="宋体" pitchFamily="0" charset="1"/>
              </a:rPr>
              <a:t>（面板，</a:t>
            </a:r>
          </a:p>
        </p:txBody>
      </p:sp>
      <p:sp>
        <p:nvSpPr>
          <p:cNvPr id="300" name="Rectangle 300"/>
          <p:cNvSpPr/>
          <p:nvPr/>
        </p:nvSpPr>
        <p:spPr>
          <a:xfrm rot="0" flipH="0" flipV="0">
            <a:off x="1803343" y="2281968"/>
            <a:ext cx="7201115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15390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1" name="Rectangle 301"/>
          <p:cNvSpPr/>
          <p:nvPr/>
        </p:nvSpPr>
        <p:spPr>
          <a:xfrm rot="0" flipH="0" flipV="0">
            <a:off x="848239" y="2435637"/>
            <a:ext cx="5429409" cy="9086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557"/>
            <a:r>
              <a:rPr lang="en-US" sz="2700" baseline="0" b="0" i="0" dirty="0" spc="0">
                <a:latin typeface="宋体" pitchFamily="0" charset="1"/>
              </a:rPr>
              <a:t>不能单独存在。）</a:t>
            </a:r>
          </a:p>
          <a:p>
            <a:pPr marL="0">
              <a:lnSpc>
                <a:spcPts val="3917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Window</a:t>
            </a:r>
            <a:r>
              <a:rPr lang="en-US" sz="2700" baseline="0" b="0" i="0" dirty="0" spc="0">
                <a:latin typeface="宋体" pitchFamily="0" charset="1"/>
              </a:rPr>
              <a:t>常用子类：</a:t>
            </a:r>
            <a:r>
              <a:rPr lang="en-US" sz="2700" baseline="0" b="0" i="0" dirty="0" spc="0">
                <a:latin typeface="Arial" pitchFamily="0" charset="1"/>
              </a:rPr>
              <a:t>Frame  Dialog</a:t>
            </a:r>
          </a:p>
        </p:txBody>
      </p:sp>
      <p:sp>
        <p:nvSpPr>
          <p:cNvPr id="302" name="Rectangle 302"/>
          <p:cNvSpPr/>
          <p:nvPr/>
        </p:nvSpPr>
        <p:spPr>
          <a:xfrm rot="0" flipH="0" flipV="0">
            <a:off x="1803343" y="3315912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3" name="Rectangle 303"/>
          <p:cNvSpPr/>
          <p:nvPr/>
        </p:nvSpPr>
        <p:spPr>
          <a:xfrm rot="0" flipH="0" flipV="0">
            <a:off x="848239" y="3423189"/>
            <a:ext cx="3771900" cy="8469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简单的窗体创建过程：</a:t>
            </a:r>
          </a:p>
          <a:p>
            <a:pPr marL="457200">
              <a:lnSpc>
                <a:spcPts val="3410"/>
              </a:lnSpc>
              <a:tabLst>
                <a:tab pos="955104" algn="l"/>
              </a:tabLst>
            </a:pPr>
            <a:r>
              <a:rPr lang="en-US" sz="5000" baseline="-1067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4" name="Rectangle 304"/>
          <p:cNvSpPr/>
          <p:nvPr/>
        </p:nvSpPr>
        <p:spPr>
          <a:xfrm rot="0" flipH="0" flipV="0">
            <a:off x="1591189" y="3866224"/>
            <a:ext cx="4594743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Frame  f = new Frame(“my window”);</a:t>
            </a:r>
          </a:p>
        </p:txBody>
      </p:sp>
      <p:sp>
        <p:nvSpPr>
          <p:cNvPr id="305" name="Rectangle 305"/>
          <p:cNvSpPr/>
          <p:nvPr/>
        </p:nvSpPr>
        <p:spPr>
          <a:xfrm rot="0" flipH="0" flipV="0">
            <a:off x="1305439" y="4110475"/>
            <a:ext cx="4126937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f.setLayout(new FlowLayout());</a:t>
            </a:r>
          </a:p>
        </p:txBody>
      </p:sp>
      <p:sp>
        <p:nvSpPr>
          <p:cNvPr id="306" name="Rectangle 306"/>
          <p:cNvSpPr/>
          <p:nvPr/>
        </p:nvSpPr>
        <p:spPr>
          <a:xfrm rot="0" flipH="0" flipV="0">
            <a:off x="1305439" y="4512049"/>
            <a:ext cx="4466046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f.setSize(500,400);//</a:t>
            </a:r>
            <a:r>
              <a:rPr lang="en-US" sz="2202" baseline="0" b="0" i="0" dirty="0" spc="0">
                <a:solidFill>
                  <a:srgbClr val="0000FF"/>
                </a:solidFill>
                <a:latin typeface="宋体" pitchFamily="0" charset="1"/>
              </a:rPr>
              <a:t>设置窗体大小</a:t>
            </a:r>
          </a:p>
        </p:txBody>
      </p:sp>
      <p:sp>
        <p:nvSpPr>
          <p:cNvPr id="307" name="Rectangle 307"/>
          <p:cNvSpPr/>
          <p:nvPr/>
        </p:nvSpPr>
        <p:spPr>
          <a:xfrm rot="0" flipH="0" flipV="0">
            <a:off x="1305439" y="4913623"/>
            <a:ext cx="6657134" cy="962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f.setLocation(300,200);//</a:t>
            </a:r>
            <a:r>
              <a:rPr lang="en-US" sz="2202" baseline="0" b="0" i="0" dirty="0" spc="0">
                <a:solidFill>
                  <a:srgbClr val="0000FF"/>
                </a:solidFill>
                <a:latin typeface="宋体" pitchFamily="0" charset="1"/>
              </a:rPr>
              <a:t>设置窗体出现在屏幕的位置</a:t>
            </a:r>
          </a:p>
          <a:p>
            <a:pPr marL="0">
              <a:lnSpc>
                <a:spcPts val="3161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f.setVisible(true);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08" name="Freeform 30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" name="Freeform 30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0" name="Picture 104"/>
          <p:cNvPicPr>
            <a:picLocks noChangeAspect="0" noChangeArrowheads="1"/>
          </p:cNvPicPr>
          <p:nvPr/>
        </p:nvPicPr>
        <p:blipFill>
          <a:blip r:embed="rId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11" name="Rectangle 31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12" name="Rectangle 31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3" name="Freeform 31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Freeform 31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Rectangle 327"/>
          <p:cNvSpPr/>
          <p:nvPr/>
        </p:nvSpPr>
        <p:spPr>
          <a:xfrm rot="0" flipH="0" flipV="0">
            <a:off x="776611" y="1211956"/>
            <a:ext cx="3524250" cy="1347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事件监听机制组成</a:t>
            </a:r>
          </a:p>
          <a:p>
            <a:pPr marL="71627">
              <a:lnSpc>
                <a:spcPts val="6651"/>
              </a:lnSpc>
            </a:pPr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497" baseline="0" b="0" i="0" dirty="0" spc="0">
                <a:latin typeface="宋体" pitchFamily="0" charset="1"/>
              </a:rPr>
              <a:t>事件源（组件）</a:t>
            </a:r>
          </a:p>
        </p:txBody>
      </p:sp>
      <p:sp>
        <p:nvSpPr>
          <p:cNvPr id="328" name="Rectangle 328"/>
          <p:cNvSpPr/>
          <p:nvPr/>
        </p:nvSpPr>
        <p:spPr>
          <a:xfrm rot="0" flipH="0" flipV="0">
            <a:off x="1860285" y="2439692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9" name="Rectangle 329"/>
          <p:cNvSpPr/>
          <p:nvPr/>
        </p:nvSpPr>
        <p:spPr>
          <a:xfrm rot="0" flipH="0" flipV="0">
            <a:off x="848239" y="2603825"/>
            <a:ext cx="3258486" cy="594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497" baseline="0" b="0" i="0" dirty="0" spc="0">
                <a:latin typeface="宋体" pitchFamily="0" charset="1"/>
              </a:rPr>
              <a:t>事件（</a:t>
            </a:r>
            <a:r>
              <a:rPr lang="en-US" sz="3497" baseline="0" b="0" i="0" dirty="0" spc="0">
                <a:latin typeface="Arial" pitchFamily="0" charset="1"/>
              </a:rPr>
              <a:t>Event</a:t>
            </a:r>
            <a:r>
              <a:rPr lang="en-US" sz="3497" baseline="0" b="0" i="0" dirty="0" spc="0">
                <a:latin typeface="宋体" pitchFamily="0" charset="1"/>
              </a:rPr>
              <a:t>）</a:t>
            </a:r>
          </a:p>
        </p:txBody>
      </p:sp>
      <p:sp>
        <p:nvSpPr>
          <p:cNvPr id="330" name="Rectangle 330"/>
          <p:cNvSpPr/>
          <p:nvPr/>
        </p:nvSpPr>
        <p:spPr>
          <a:xfrm rot="0" flipH="0" flipV="0">
            <a:off x="1860285" y="3052340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1" name="Rectangle 331"/>
          <p:cNvSpPr/>
          <p:nvPr/>
        </p:nvSpPr>
        <p:spPr>
          <a:xfrm rot="0" flipH="0" flipV="0">
            <a:off x="848239" y="3243905"/>
            <a:ext cx="4146978" cy="594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497" baseline="0" b="0" i="0" dirty="0" spc="0">
                <a:latin typeface="宋体" pitchFamily="0" charset="1"/>
              </a:rPr>
              <a:t>监听器（</a:t>
            </a:r>
            <a:r>
              <a:rPr lang="en-US" sz="3497" baseline="0" b="0" i="0" dirty="0" spc="0">
                <a:latin typeface="Arial" pitchFamily="0" charset="1"/>
              </a:rPr>
              <a:t>Listener</a:t>
            </a:r>
            <a:r>
              <a:rPr lang="en-US" sz="3497" baseline="0" b="0" i="0" dirty="0" spc="0">
                <a:latin typeface="宋体" pitchFamily="0" charset="1"/>
              </a:rPr>
              <a:t>）</a:t>
            </a:r>
          </a:p>
        </p:txBody>
      </p:sp>
      <p:sp>
        <p:nvSpPr>
          <p:cNvPr id="332" name="Rectangle 332"/>
          <p:cNvSpPr/>
          <p:nvPr/>
        </p:nvSpPr>
        <p:spPr>
          <a:xfrm rot="0" flipH="0" flipV="0">
            <a:off x="1860285" y="3692420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3" name="Rectangle 333"/>
          <p:cNvSpPr/>
          <p:nvPr/>
        </p:nvSpPr>
        <p:spPr>
          <a:xfrm rot="0" flipH="0" flipV="0">
            <a:off x="848239" y="3941486"/>
            <a:ext cx="7006590" cy="5370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497" baseline="0" b="0" i="0" dirty="0" spc="0">
                <a:latin typeface="宋体" pitchFamily="0" charset="1"/>
              </a:rPr>
              <a:t>事件处理（引发事件后处理方式）</a:t>
            </a:r>
          </a:p>
        </p:txBody>
      </p:sp>
      <p:sp>
        <p:nvSpPr>
          <p:cNvPr id="334" name="Rectangle 334"/>
          <p:cNvSpPr/>
          <p:nvPr/>
        </p:nvSpPr>
        <p:spPr>
          <a:xfrm rot="0" flipH="0" flipV="0">
            <a:off x="1860285" y="4359170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35" name="Freeform 33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Freeform 33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7" name="Picture 104"/>
          <p:cNvPicPr>
            <a:picLocks noChangeAspect="0" noChangeArrowheads="1"/>
          </p:cNvPicPr>
          <p:nvPr/>
        </p:nvPicPr>
        <p:blipFill>
          <a:blip r:embed="rId3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38" name="Freeform 338"/>
          <p:cNvSpPr/>
          <p:nvPr/>
        </p:nvSpPr>
        <p:spPr>
          <a:xfrm rot="5400000" flipH="0" flipV="0">
            <a:off x="1007503" y="3751962"/>
            <a:ext cx="792480" cy="2016252"/>
          </a:xfrm>
          <a:custGeom>
            <a:pathLst>
              <a:path w="792480" h="2016252">
                <a:moveTo>
                  <a:pt x="0" y="1884426"/>
                </a:moveTo>
                <a:cubicBezTo>
                  <a:pt x="0" y="1957578"/>
                  <a:pt x="59435" y="2016252"/>
                  <a:pt x="131826" y="2016252"/>
                </a:cubicBezTo>
                <a:lnTo>
                  <a:pt x="659891" y="2016252"/>
                </a:lnTo>
                <a:cubicBezTo>
                  <a:pt x="733044" y="2016252"/>
                  <a:pt x="792480" y="1957578"/>
                  <a:pt x="792480" y="1884426"/>
                </a:cubicBezTo>
                <a:lnTo>
                  <a:pt x="792480" y="132588"/>
                </a:lnTo>
                <a:cubicBezTo>
                  <a:pt x="792480" y="59437"/>
                  <a:pt x="733044" y="0"/>
                  <a:pt x="659891" y="0"/>
                </a:cubicBezTo>
                <a:lnTo>
                  <a:pt x="131826" y="0"/>
                </a:lnTo>
                <a:cubicBezTo>
                  <a:pt x="59435" y="0"/>
                  <a:pt x="0" y="59437"/>
                  <a:pt x="0" y="132588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Freeform 339"/>
          <p:cNvSpPr/>
          <p:nvPr/>
        </p:nvSpPr>
        <p:spPr>
          <a:xfrm rot="5400000" flipH="0" flipV="0">
            <a:off x="6767080" y="4185159"/>
            <a:ext cx="1296924" cy="2806445"/>
          </a:xfrm>
          <a:custGeom>
            <a:pathLst>
              <a:path w="1296924" h="2806445">
                <a:moveTo>
                  <a:pt x="0" y="2590800"/>
                </a:moveTo>
                <a:cubicBezTo>
                  <a:pt x="0" y="2709671"/>
                  <a:pt x="96773" y="2806445"/>
                  <a:pt x="216408" y="2806445"/>
                </a:cubicBezTo>
                <a:lnTo>
                  <a:pt x="1081277" y="2806445"/>
                </a:lnTo>
                <a:cubicBezTo>
                  <a:pt x="1200150" y="2806445"/>
                  <a:pt x="1296924" y="2709671"/>
                  <a:pt x="1296924" y="2590800"/>
                </a:cubicBezTo>
                <a:lnTo>
                  <a:pt x="1296924" y="216408"/>
                </a:lnTo>
                <a:cubicBezTo>
                  <a:pt x="1296924" y="96774"/>
                  <a:pt x="1200150" y="0"/>
                  <a:pt x="1081277" y="0"/>
                </a:cubicBezTo>
                <a:lnTo>
                  <a:pt x="216408" y="0"/>
                </a:lnTo>
                <a:cubicBezTo>
                  <a:pt x="96773" y="0"/>
                  <a:pt x="0" y="96774"/>
                  <a:pt x="0" y="216408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0" name="Picture 340"/>
          <p:cNvPicPr>
            <a:picLocks noChangeAspect="0" noChangeArrowheads="1"/>
          </p:cNvPicPr>
          <p:nvPr/>
        </p:nvPicPr>
        <p:blipFill>
          <a:blip r:embed="rId3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352943" y="5143627"/>
            <a:ext cx="4676647" cy="749300"/>
          </a:xfrm>
          <a:prstGeom prst="rect">
            <a:avLst/>
          </a:prstGeom>
          <a:noFill/>
          <a:extLst/>
        </p:spPr>
      </p:pic>
      <p:sp>
        <p:nvSpPr>
          <p:cNvPr id="341" name="Freeform 341"/>
          <p:cNvSpPr/>
          <p:nvPr/>
        </p:nvSpPr>
        <p:spPr>
          <a:xfrm rot="5400000" flipH="0" flipV="0">
            <a:off x="1188860" y="1554354"/>
            <a:ext cx="790955" cy="1799844"/>
          </a:xfrm>
          <a:custGeom>
            <a:pathLst>
              <a:path w="790955" h="1799844">
                <a:moveTo>
                  <a:pt x="0" y="899922"/>
                </a:moveTo>
                <a:cubicBezTo>
                  <a:pt x="0" y="1396745"/>
                  <a:pt x="176784" y="1799844"/>
                  <a:pt x="395477" y="1799844"/>
                </a:cubicBezTo>
                <a:cubicBezTo>
                  <a:pt x="613409" y="1799844"/>
                  <a:pt x="790955" y="1396745"/>
                  <a:pt x="790955" y="899922"/>
                </a:cubicBezTo>
                <a:cubicBezTo>
                  <a:pt x="790955" y="402336"/>
                  <a:pt x="613409" y="0"/>
                  <a:pt x="395477" y="0"/>
                </a:cubicBezTo>
                <a:cubicBezTo>
                  <a:pt x="176784" y="0"/>
                  <a:pt x="0" y="402336"/>
                  <a:pt x="0" y="89992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2" name="Picture 342"/>
          <p:cNvPicPr>
            <a:picLocks noChangeAspect="0" noChangeArrowheads="1"/>
          </p:cNvPicPr>
          <p:nvPr/>
        </p:nvPicPr>
        <p:blipFill>
          <a:blip r:embed="rId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496961" y="2904871"/>
            <a:ext cx="101600" cy="1471675"/>
          </a:xfrm>
          <a:prstGeom prst="rect">
            <a:avLst/>
          </a:prstGeom>
          <a:noFill/>
          <a:extLst/>
        </p:spPr>
      </p:pic>
      <p:sp>
        <p:nvSpPr>
          <p:cNvPr id="343" name="Freeform 343"/>
          <p:cNvSpPr/>
          <p:nvPr/>
        </p:nvSpPr>
        <p:spPr>
          <a:xfrm rot="5400000" flipH="0" flipV="0">
            <a:off x="2051824" y="4291839"/>
            <a:ext cx="144018" cy="0"/>
          </a:xfrm>
          <a:custGeom>
            <a:pathLst>
              <a:path w="144018" h="0">
                <a:moveTo>
                  <a:pt x="144018" y="0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4" name="Picture 344"/>
          <p:cNvPicPr>
            <a:picLocks noChangeAspect="0" noChangeArrowheads="1"/>
          </p:cNvPicPr>
          <p:nvPr/>
        </p:nvPicPr>
        <p:blipFill>
          <a:blip r:embed="rId3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106561" y="4169030"/>
            <a:ext cx="2262632" cy="101600"/>
          </a:xfrm>
          <a:prstGeom prst="rect">
            <a:avLst/>
          </a:prstGeom>
          <a:noFill/>
          <a:extLst/>
        </p:spPr>
      </p:pic>
      <p:sp>
        <p:nvSpPr>
          <p:cNvPr id="345" name="Freeform 345"/>
          <p:cNvSpPr/>
          <p:nvPr/>
        </p:nvSpPr>
        <p:spPr>
          <a:xfrm rot="5400000" flipH="0" flipV="0">
            <a:off x="4932565" y="3427349"/>
            <a:ext cx="576072" cy="1728215"/>
          </a:xfrm>
          <a:custGeom>
            <a:pathLst>
              <a:path w="576072" h="1728215">
                <a:moveTo>
                  <a:pt x="0" y="1632204"/>
                </a:moveTo>
                <a:cubicBezTo>
                  <a:pt x="0" y="1685543"/>
                  <a:pt x="43434" y="1728215"/>
                  <a:pt x="96011" y="1728215"/>
                </a:cubicBezTo>
                <a:lnTo>
                  <a:pt x="480059" y="1728215"/>
                </a:lnTo>
                <a:cubicBezTo>
                  <a:pt x="533400" y="1728215"/>
                  <a:pt x="576072" y="1685543"/>
                  <a:pt x="576072" y="1632204"/>
                </a:cubicBezTo>
                <a:lnTo>
                  <a:pt x="576072" y="96013"/>
                </a:lnTo>
                <a:cubicBezTo>
                  <a:pt x="576072" y="42672"/>
                  <a:pt x="533400" y="0"/>
                  <a:pt x="480059" y="0"/>
                </a:cubicBezTo>
                <a:lnTo>
                  <a:pt x="96011" y="0"/>
                </a:lnTo>
                <a:cubicBezTo>
                  <a:pt x="43434" y="0"/>
                  <a:pt x="0" y="42672"/>
                  <a:pt x="0" y="96013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6" name="Picture 346"/>
          <p:cNvPicPr>
            <a:picLocks noChangeAspect="0" noChangeArrowheads="1"/>
          </p:cNvPicPr>
          <p:nvPr/>
        </p:nvPicPr>
        <p:blipFill>
          <a:blip r:embed="rId3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7834503" y="4201795"/>
            <a:ext cx="101600" cy="822452"/>
          </a:xfrm>
          <a:prstGeom prst="rect">
            <a:avLst/>
          </a:prstGeom>
          <a:noFill/>
          <a:extLst/>
        </p:spPr>
      </p:pic>
      <p:sp>
        <p:nvSpPr>
          <p:cNvPr id="347" name="Freeform 347"/>
          <p:cNvSpPr/>
          <p:nvPr/>
        </p:nvSpPr>
        <p:spPr>
          <a:xfrm rot="5400000" flipH="0" flipV="0">
            <a:off x="6985000" y="3319528"/>
            <a:ext cx="0" cy="1800605"/>
          </a:xfrm>
          <a:custGeom>
            <a:pathLst>
              <a:path w="0" h="1800605">
                <a:moveTo>
                  <a:pt x="0" y="1800605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Rectangle 34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9" name="Rectangle 34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50" name="Freeform 35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Freeform 36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2" name="Freeform 36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Rectangle 364"/>
          <p:cNvSpPr/>
          <p:nvPr/>
        </p:nvSpPr>
        <p:spPr>
          <a:xfrm rot="0" flipH="0" flipV="0">
            <a:off x="776611" y="1211956"/>
            <a:ext cx="37719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事件监听机制流程图</a:t>
            </a:r>
          </a:p>
        </p:txBody>
      </p:sp>
      <p:sp>
        <p:nvSpPr>
          <p:cNvPr id="365" name="Rectangle 365"/>
          <p:cNvSpPr/>
          <p:nvPr/>
        </p:nvSpPr>
        <p:spPr>
          <a:xfrm rot="0" flipH="0" flipV="0">
            <a:off x="684409" y="4558393"/>
            <a:ext cx="143848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事件源</a:t>
            </a:r>
            <a:r>
              <a:rPr lang="en-US" sz="1997" baseline="0" b="0" i="0" dirty="0" spc="0">
                <a:latin typeface="Arial" pitchFamily="0" charset="1"/>
              </a:rPr>
              <a:t>(</a:t>
            </a:r>
            <a:r>
              <a:rPr lang="en-US" sz="1997" baseline="0" b="0" i="0" dirty="0" spc="0">
                <a:latin typeface="宋体" pitchFamily="0" charset="1"/>
              </a:rPr>
              <a:t>组件</a:t>
            </a:r>
            <a:r>
              <a:rPr lang="en-US" sz="1997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366" name="Rectangle 366"/>
          <p:cNvSpPr/>
          <p:nvPr/>
        </p:nvSpPr>
        <p:spPr>
          <a:xfrm rot="0" flipH="0" flipV="0">
            <a:off x="6272155" y="5084257"/>
            <a:ext cx="2285134" cy="639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61999"/>
            <a:r>
              <a:rPr lang="en-US" sz="1997" baseline="0" b="0" i="0" dirty="0" spc="0">
                <a:latin typeface="宋体" pitchFamily="0" charset="1"/>
              </a:rPr>
              <a:t>监听器</a:t>
            </a:r>
          </a:p>
          <a:p>
            <a:pPr marL="0">
              <a:lnSpc>
                <a:spcPts val="2639"/>
              </a:lnSpc>
            </a:pPr>
            <a:r>
              <a:rPr lang="en-US" sz="1997" baseline="0" b="0" i="0" dirty="0" spc="0">
                <a:latin typeface="宋体" pitchFamily="0" charset="1"/>
              </a:rPr>
              <a:t>监听引发事件的动作</a:t>
            </a:r>
          </a:p>
        </p:txBody>
      </p:sp>
      <p:sp>
        <p:nvSpPr>
          <p:cNvPr id="367" name="Rectangle 367"/>
          <p:cNvSpPr/>
          <p:nvPr/>
        </p:nvSpPr>
        <p:spPr>
          <a:xfrm rot="0" flipH="0" flipV="0">
            <a:off x="2116969" y="5721819"/>
            <a:ext cx="6144555" cy="4748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52323" algn="l"/>
              </a:tabLst>
            </a:pPr>
            <a:r>
              <a:rPr lang="en-US" sz="3025" baseline="-53210" b="0" i="0" dirty="0" spc="0">
                <a:latin typeface="Arial" pitchFamily="0" charset="1"/>
              </a:rPr>
              <a:t>1  </a:t>
            </a:r>
            <a:r>
              <a:rPr lang="en-US" sz="3025" baseline="-53210" b="0" i="0" dirty="0" spc="0">
                <a:latin typeface="宋体" pitchFamily="0" charset="1"/>
              </a:rPr>
              <a:t>将监听器注册到事件源	</a:t>
            </a:r>
            <a:r>
              <a:rPr lang="en-US" sz="1997" baseline="0" b="0" i="0" dirty="0" spc="0">
                <a:latin typeface="Arial" pitchFamily="0" charset="1"/>
              </a:rPr>
              <a:t>(</a:t>
            </a:r>
            <a:r>
              <a:rPr lang="en-US" sz="1997" baseline="0" b="0" i="0" dirty="0" spc="0">
                <a:latin typeface="宋体" pitchFamily="0" charset="1"/>
              </a:rPr>
              <a:t>事件处理方式</a:t>
            </a:r>
            <a:r>
              <a:rPr lang="en-US" sz="1997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368" name="Rectangle 368"/>
          <p:cNvSpPr/>
          <p:nvPr/>
        </p:nvSpPr>
        <p:spPr>
          <a:xfrm rot="0" flipH="0" flipV="0">
            <a:off x="1076839" y="2285431"/>
            <a:ext cx="1015745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外部动作</a:t>
            </a:r>
          </a:p>
        </p:txBody>
      </p:sp>
      <p:sp>
        <p:nvSpPr>
          <p:cNvPr id="369" name="Rectangle 369"/>
          <p:cNvSpPr/>
          <p:nvPr/>
        </p:nvSpPr>
        <p:spPr>
          <a:xfrm rot="0" flipH="0" flipV="0">
            <a:off x="1639957" y="2904091"/>
            <a:ext cx="3658256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2  </a:t>
            </a:r>
            <a:r>
              <a:rPr lang="en-US" sz="1997" baseline="0" b="0" i="0" dirty="0" spc="0">
                <a:latin typeface="宋体" pitchFamily="0" charset="1"/>
              </a:rPr>
              <a:t>有监听器所监听的动作</a:t>
            </a:r>
          </a:p>
          <a:p>
            <a:pPr marL="342810">
              <a:lnSpc>
                <a:spcPts val="2953"/>
              </a:lnSpc>
              <a:tabLst>
                <a:tab pos="3594818" algn="l"/>
              </a:tabLst>
            </a:pPr>
            <a:r>
              <a:rPr lang="en-US" sz="3025" baseline="24100" b="0" i="0" dirty="0" spc="0">
                <a:latin typeface="宋体" pitchFamily="0" charset="1"/>
              </a:rPr>
              <a:t>作于事件源上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4713103" y="4122613"/>
            <a:ext cx="1015745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事件对象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2480443" y="4272643"/>
            <a:ext cx="1735115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3 </a:t>
            </a:r>
            <a:r>
              <a:rPr lang="en-US" sz="1997" baseline="0" b="0" i="0" dirty="0" spc="0">
                <a:latin typeface="宋体" pitchFamily="0" charset="1"/>
              </a:rPr>
              <a:t>产生事件对象</a:t>
            </a:r>
          </a:p>
        </p:txBody>
      </p:sp>
      <p:sp>
        <p:nvSpPr>
          <p:cNvPr id="372" name="Rectangle 372"/>
          <p:cNvSpPr/>
          <p:nvPr/>
        </p:nvSpPr>
        <p:spPr>
          <a:xfrm rot="0" flipH="0" flipV="0">
            <a:off x="6314037" y="3480956"/>
            <a:ext cx="2826984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4 </a:t>
            </a:r>
            <a:r>
              <a:rPr lang="en-US" sz="1997" baseline="0" b="0" i="0" dirty="0" spc="0">
                <a:latin typeface="宋体" pitchFamily="0" charset="1"/>
              </a:rPr>
              <a:t>将事件对象传给</a:t>
            </a:r>
          </a:p>
          <a:p>
            <a:pPr marL="403963">
              <a:lnSpc>
                <a:spcPts val="2953"/>
              </a:lnSpc>
              <a:tabLst>
                <a:tab pos="2763546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事件处理方式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73" name="Freeform 37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" name="Freeform 37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5" name="Picture 104"/>
          <p:cNvPicPr>
            <a:picLocks noChangeAspect="0" noChangeArrowheads="1"/>
          </p:cNvPicPr>
          <p:nvPr/>
        </p:nvPicPr>
        <p:blipFill>
          <a:blip r:embed="rId3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6" name="Rectangle 37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77" name="Rectangle 37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78" name="Freeform 37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Freeform 37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Rectangle 392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事件监听机制</a:t>
            </a:r>
          </a:p>
        </p:txBody>
      </p:sp>
      <p:sp>
        <p:nvSpPr>
          <p:cNvPr id="393" name="Rectangle 393"/>
          <p:cNvSpPr/>
          <p:nvPr/>
        </p:nvSpPr>
        <p:spPr>
          <a:xfrm rot="0" flipH="0" flipV="0">
            <a:off x="848239" y="1996634"/>
            <a:ext cx="3695364" cy="705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宋体" pitchFamily="0" charset="1"/>
              </a:rPr>
              <a:t>确定事件源（容器或组件）</a:t>
            </a:r>
          </a:p>
          <a:p>
            <a:pPr marL="0">
              <a:lnSpc>
                <a:spcPts val="2907"/>
              </a:lnSpc>
              <a:tabLst>
                <a:tab pos="917067" algn="l"/>
              </a:tabLst>
            </a:pPr>
            <a:r>
              <a:rPr lang="en-US" sz="2272" baseline="-1499" b="0" i="0" dirty="0" spc="0">
                <a:latin typeface="Wingdings" pitchFamily="0" charset="1"/>
              </a:rPr>
              <a:t>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4" name="Rectangle 394"/>
          <p:cNvSpPr/>
          <p:nvPr/>
        </p:nvSpPr>
        <p:spPr>
          <a:xfrm rot="0" flipH="0" flipV="0">
            <a:off x="1765306" y="2755113"/>
            <a:ext cx="47625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5" name="Rectangle 395"/>
          <p:cNvSpPr/>
          <p:nvPr/>
        </p:nvSpPr>
        <p:spPr>
          <a:xfrm rot="0" flipH="0" flipV="0">
            <a:off x="1191139" y="2330794"/>
            <a:ext cx="8079764" cy="752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通过事件源对象的</a:t>
            </a:r>
            <a:r>
              <a:rPr lang="en-US" sz="2202" baseline="0" b="0" i="0" dirty="0" spc="0">
                <a:latin typeface="Arial" pitchFamily="0" charset="1"/>
              </a:rPr>
              <a:t>addXXXListener()</a:t>
            </a:r>
            <a:r>
              <a:rPr lang="en-US" sz="2202" baseline="0" b="0" i="0" dirty="0" spc="0">
                <a:latin typeface="宋体" pitchFamily="0" charset="1"/>
              </a:rPr>
              <a:t>方法将侦听器注册到该</a:t>
            </a:r>
          </a:p>
          <a:p>
            <a:pPr marL="0">
              <a:lnSpc>
                <a:spcPts val="2972"/>
              </a:lnSpc>
              <a:tabLst>
                <a:tab pos="8009850" algn="l"/>
              </a:tabLst>
            </a:pPr>
            <a:r>
              <a:rPr lang="en-US" sz="3336" baseline="12300" b="0" i="0" dirty="0" spc="0">
                <a:latin typeface="宋体" pitchFamily="0" charset="1"/>
              </a:rPr>
              <a:t>事件源上。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6" name="Rectangle 396"/>
          <p:cNvSpPr/>
          <p:nvPr/>
        </p:nvSpPr>
        <p:spPr>
          <a:xfrm rot="0" flipH="0" flipV="0">
            <a:off x="848239" y="3000592"/>
            <a:ext cx="7638234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宋体" pitchFamily="0" charset="1"/>
              </a:rPr>
              <a:t>该方法中接收</a:t>
            </a:r>
            <a:r>
              <a:rPr lang="en-US" sz="2202" baseline="0" b="0" i="0" dirty="0" spc="0">
                <a:latin typeface="Arial" pitchFamily="0" charset="1"/>
              </a:rPr>
              <a:t>XXXListener</a:t>
            </a:r>
            <a:r>
              <a:rPr lang="en-US" sz="2202" baseline="0" b="0" i="0" dirty="0" spc="0">
                <a:latin typeface="宋体" pitchFamily="0" charset="1"/>
              </a:rPr>
              <a:t>的子类对象，或者</a:t>
            </a:r>
            <a:r>
              <a:rPr lang="en-US" sz="2202" baseline="0" b="0" i="0" dirty="0" spc="0">
                <a:latin typeface="Arial" pitchFamily="0" charset="1"/>
              </a:rPr>
              <a:t>XXXListener</a:t>
            </a:r>
            <a:r>
              <a:rPr lang="en-US" sz="2202" baseline="0" b="0" i="0" dirty="0" spc="0">
                <a:latin typeface="宋体" pitchFamily="0" charset="1"/>
              </a:rPr>
              <a:t>的</a:t>
            </a:r>
          </a:p>
        </p:txBody>
      </p:sp>
      <p:sp>
        <p:nvSpPr>
          <p:cNvPr id="397" name="Rectangle 397"/>
          <p:cNvSpPr/>
          <p:nvPr/>
        </p:nvSpPr>
        <p:spPr>
          <a:xfrm rot="0" flipH="0" flipV="0">
            <a:off x="1191139" y="3311703"/>
            <a:ext cx="8139889" cy="440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069975" algn="l"/>
              </a:tabLst>
            </a:pPr>
            <a:r>
              <a:rPr lang="en-US" sz="3336" baseline="17508" b="0" i="0" dirty="0" spc="0">
                <a:latin typeface="宋体" pitchFamily="0" charset="1"/>
              </a:rPr>
              <a:t>子</a:t>
            </a:r>
            <a:r>
              <a:rPr lang="en-US" sz="3336" baseline="17508" b="0" i="0" dirty="0" spc="117">
                <a:latin typeface="宋体" pitchFamily="0" charset="1"/>
              </a:rPr>
              <a:t>类</a:t>
            </a:r>
            <a:r>
              <a:rPr lang="en-US" sz="1500" baseline="0" b="0" i="0" dirty="0" spc="0">
                <a:latin typeface="Times New Roman" pitchFamily="0" charset="1"/>
              </a:rPr>
              <a:t> 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8" name="Rectangle 398"/>
          <p:cNvSpPr/>
          <p:nvPr/>
        </p:nvSpPr>
        <p:spPr>
          <a:xfrm rot="0" flipH="0" flipV="0">
            <a:off x="848239" y="3302339"/>
            <a:ext cx="4115012" cy="7380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01369"/>
            <a:r>
              <a:rPr lang="en-US" sz="2202" baseline="0" b="0" i="0" dirty="0" spc="0">
                <a:latin typeface="Arial" pitchFamily="0" charset="1"/>
              </a:rPr>
              <a:t>XXXAdapter</a:t>
            </a:r>
            <a:r>
              <a:rPr lang="en-US" sz="2202" baseline="0" b="0" i="0" dirty="0" spc="0">
                <a:latin typeface="宋体" pitchFamily="0" charset="1"/>
              </a:rPr>
              <a:t>的子类对象。</a:t>
            </a:r>
          </a:p>
          <a:p>
            <a:pPr marL="0">
              <a:lnSpc>
                <a:spcPts val="2862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solidFill>
                  <a:srgbClr val="FF0000"/>
                </a:solidFill>
                <a:latin typeface="宋体" pitchFamily="0" charset="1"/>
              </a:rPr>
              <a:t>一般用匿名内部类来表示</a:t>
            </a:r>
            <a:r>
              <a:rPr lang="en-US" sz="22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399" name="Rectangle 399"/>
          <p:cNvSpPr/>
          <p:nvPr/>
        </p:nvSpPr>
        <p:spPr>
          <a:xfrm rot="0" flipH="0" flipV="0">
            <a:off x="848239" y="4109187"/>
            <a:ext cx="964692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17067" algn="l"/>
              </a:tabLst>
            </a:pPr>
            <a:r>
              <a:rPr lang="en-US" sz="2272" baseline="-1900" b="0" i="0" dirty="0" spc="0">
                <a:latin typeface="Wingdings" pitchFamily="0" charset="1"/>
              </a:rPr>
              <a:t>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1765306" y="4463517"/>
            <a:ext cx="47625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1191139" y="4039198"/>
            <a:ext cx="7416982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在覆盖方法的时候，方法的参数一般是</a:t>
            </a:r>
            <a:r>
              <a:rPr lang="en-US" sz="2202" baseline="0" b="0" i="0" dirty="0" spc="0">
                <a:latin typeface="Arial" pitchFamily="0" charset="1"/>
              </a:rPr>
              <a:t>XXXEvent</a:t>
            </a:r>
            <a:r>
              <a:rPr lang="en-US" sz="2202" baseline="0" b="0" i="0" dirty="0" spc="0">
                <a:latin typeface="宋体" pitchFamily="0" charset="1"/>
              </a:rPr>
              <a:t>类型的变量</a:t>
            </a:r>
          </a:p>
        </p:txBody>
      </p:sp>
      <p:sp>
        <p:nvSpPr>
          <p:cNvPr id="402" name="Rectangle 402"/>
          <p:cNvSpPr/>
          <p:nvPr/>
        </p:nvSpPr>
        <p:spPr>
          <a:xfrm rot="0" flipH="0" flipV="0">
            <a:off x="1191418" y="4350285"/>
            <a:ext cx="8261259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191345" algn="l"/>
              </a:tabLst>
            </a:pPr>
            <a:r>
              <a:rPr lang="en-US" sz="3336" baseline="12299" b="0" i="0" dirty="0" spc="0">
                <a:latin typeface="宋体" pitchFamily="0" charset="1"/>
              </a:rPr>
              <a:t>接收。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3" name="Rectangle 403"/>
          <p:cNvSpPr/>
          <p:nvPr/>
        </p:nvSpPr>
        <p:spPr>
          <a:xfrm rot="0" flipH="0" flipV="0">
            <a:off x="848239" y="4742882"/>
            <a:ext cx="7605514" cy="3361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宋体" pitchFamily="0" charset="1"/>
              </a:rPr>
              <a:t>事件触发后会把事件打包成对象传递给该变量。（其中包括</a:t>
            </a:r>
          </a:p>
        </p:txBody>
      </p:sp>
      <p:sp>
        <p:nvSpPr>
          <p:cNvPr id="404" name="Rectangle 404"/>
          <p:cNvSpPr/>
          <p:nvPr/>
        </p:nvSpPr>
        <p:spPr>
          <a:xfrm rot="0" flipH="0" flipV="0">
            <a:off x="1765306" y="5034585"/>
            <a:ext cx="7532723" cy="440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62809" algn="l"/>
              </a:tabLst>
            </a:pPr>
            <a:r>
              <a:rPr lang="en-US" sz="1500" baseline="0" b="0" i="0" dirty="0" spc="0">
                <a:latin typeface="Times New Roman" pitchFamily="0" charset="1"/>
              </a:rPr>
              <a:t> 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5" name="Rectangle 405"/>
          <p:cNvSpPr/>
          <p:nvPr/>
        </p:nvSpPr>
        <p:spPr>
          <a:xfrm rot="0" flipH="0" flipV="0">
            <a:off x="1191139" y="5010678"/>
            <a:ext cx="6835863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事件源对象。通过</a:t>
            </a:r>
            <a:r>
              <a:rPr lang="en-US" sz="2202" baseline="0" b="0" i="0" dirty="0" spc="0">
                <a:latin typeface="Arial" pitchFamily="0" charset="1"/>
              </a:rPr>
              <a:t>getSource()</a:t>
            </a:r>
            <a:r>
              <a:rPr lang="en-US" sz="2202" baseline="0" b="0" i="0" dirty="0" spc="0">
                <a:latin typeface="宋体" pitchFamily="0" charset="1"/>
              </a:rPr>
              <a:t>或者，</a:t>
            </a:r>
            <a:r>
              <a:rPr lang="en-US" sz="2202" baseline="0" b="0" i="0" dirty="0" spc="0">
                <a:latin typeface="Arial" pitchFamily="0" charset="1"/>
              </a:rPr>
              <a:t>getComponent()</a:t>
            </a:r>
            <a:r>
              <a:rPr lang="en-US" sz="2202" baseline="0" b="0" i="0" dirty="0" spc="0">
                <a:latin typeface="宋体" pitchFamily="0" charset="1"/>
              </a:rPr>
              <a:t>获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1191139" y="5321765"/>
            <a:ext cx="7680418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10504" algn="l"/>
              </a:tabLst>
            </a:pPr>
            <a:r>
              <a:rPr lang="en-US" sz="3336" baseline="12299" b="0" i="0" dirty="0" spc="0">
                <a:latin typeface="宋体" pitchFamily="0" charset="1"/>
              </a:rPr>
              <a:t>取。）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13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