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3C"/>
    <a:srgbClr val="383838"/>
    <a:srgbClr val="1E1E1E"/>
    <a:srgbClr val="F29454"/>
    <a:srgbClr val="E9967A"/>
    <a:srgbClr val="F7A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1"/>
    <p:restoredTop sz="76127"/>
  </p:normalViewPr>
  <p:slideViewPr>
    <p:cSldViewPr snapToGrid="0" snapToObjects="1">
      <p:cViewPr varScale="1">
        <p:scale>
          <a:sx n="92" d="100"/>
          <a:sy n="92" d="100"/>
        </p:scale>
        <p:origin x="11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4B000-43D0-B849-B917-13F038CF651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5F8CD-AE28-184B-BEE9-04223E2487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0305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157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저번 시간까지 </a:t>
            </a:r>
            <a:r>
              <a:rPr kumimoji="1" lang="ko-KR" altLang="en-US" dirty="0" err="1"/>
              <a:t>한거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무한점프</a:t>
            </a:r>
            <a:r>
              <a:rPr kumimoji="1" lang="ko-KR" altLang="en-US" dirty="0"/>
              <a:t> 막기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OnCollisionEnter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(Collision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collisionInfo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collisionInfo.gameObject.name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"Plane"){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canJump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kumimoji="1" lang="en-US" altLang="ko-Kore-KR" dirty="0"/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Jump(){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isJump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&amp;&amp;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canJump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rigid.AddForce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(Vector3.up * 10,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ForceMode.Impulse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canJump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37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캔버스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UI</a:t>
            </a:r>
            <a:r>
              <a:rPr kumimoji="1" lang="ko-KR" altLang="en-US" dirty="0"/>
              <a:t>가 그려지는 도화지 역할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줌 </a:t>
            </a:r>
            <a:r>
              <a:rPr kumimoji="1" lang="ko-KR" altLang="en-US" dirty="0" err="1"/>
              <a:t>땡기면</a:t>
            </a:r>
            <a:r>
              <a:rPr kumimoji="1" lang="ko-KR" altLang="en-US" dirty="0"/>
              <a:t> 하얀색 네모가 </a:t>
            </a:r>
            <a:r>
              <a:rPr kumimoji="1" lang="ko-KR" altLang="en-US" dirty="0" err="1"/>
              <a:t>만들어진거</a:t>
            </a:r>
            <a:r>
              <a:rPr kumimoji="1" lang="ko-KR" altLang="en-US" dirty="0"/>
              <a:t> 알 수 있음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스크린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게임이 표시되는 화면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해상도로 크기 결정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좌표계가 두개 있음 스크린 좌표계</a:t>
            </a:r>
            <a:r>
              <a:rPr kumimoji="1" lang="en-US" altLang="ko-KR" dirty="0"/>
              <a:t>(</a:t>
            </a:r>
            <a:r>
              <a:rPr kumimoji="1" lang="ko-KR" altLang="en-US" dirty="0"/>
              <a:t>카메라 </a:t>
            </a:r>
            <a:r>
              <a:rPr kumimoji="1" lang="en-US" altLang="ko-KR" dirty="0"/>
              <a:t>x),</a:t>
            </a:r>
            <a:r>
              <a:rPr kumimoji="1" lang="ko-KR" altLang="en-US" dirty="0"/>
              <a:t> 월드 좌표계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텍스트 </a:t>
            </a:r>
            <a:r>
              <a:rPr kumimoji="1" lang="ko-KR" altLang="en-US" dirty="0" err="1"/>
              <a:t>인스펙터</a:t>
            </a:r>
            <a:r>
              <a:rPr kumimoji="1" lang="ko-KR" altLang="en-US" dirty="0"/>
              <a:t> 소개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텍스트 </a:t>
            </a:r>
            <a:r>
              <a:rPr kumimoji="1" lang="en-US" altLang="ko-KR" dirty="0"/>
              <a:t> </a:t>
            </a:r>
            <a:r>
              <a:rPr kumimoji="1" lang="ko-KR" altLang="en-US" dirty="0"/>
              <a:t>코드로 조작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UnityEngine.UI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Text 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t.text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"aa";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6744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버튼에다가 </a:t>
            </a:r>
            <a:r>
              <a:rPr kumimoji="1" lang="ko-KR" altLang="en-US" dirty="0" err="1"/>
              <a:t>오브젝트넣고</a:t>
            </a:r>
            <a:r>
              <a:rPr kumimoji="1" lang="ko-KR" altLang="en-US" dirty="0"/>
              <a:t> 함수하기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버튼 우측하단에 놓고 텍스트 좌측상단에 놓기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최대화하고 실행하면 다르게 보임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앵커가 가운데로 되어있어서 가운데로부터 저만큼 떨어져 있다 이렇게 </a:t>
            </a:r>
            <a:r>
              <a:rPr kumimoji="1" lang="ko-KR" altLang="en-US" dirty="0" err="1"/>
              <a:t>되는거임</a:t>
            </a:r>
            <a:endParaRPr kumimoji="1" lang="en-US" altLang="ko-KR" dirty="0"/>
          </a:p>
          <a:p>
            <a:r>
              <a:rPr kumimoji="1" lang="ko-KR" altLang="en-US" dirty="0"/>
              <a:t>앵커 좌측상단으로 변경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앵커로 조정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219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부딪히면</a:t>
            </a:r>
            <a:r>
              <a:rPr kumimoji="1" lang="ko-KR" altLang="en-US" dirty="0"/>
              <a:t> 먹고 점수 올라감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Eat :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MonoBehaviour</a:t>
            </a:r>
            <a:endParaRPr lang="en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int score;</a:t>
            </a:r>
          </a:p>
          <a:p>
            <a:b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OnCollisionEnter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(Collision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collisionInfo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collisionInfo.gameObject.tag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"Finish"){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score++;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Destroy(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collisionInfo.gameObject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kumimoji="1" lang="en-US" altLang="ko-KR" dirty="0"/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GameManager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MonoBehaviour</a:t>
            </a:r>
            <a:endParaRPr lang="en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Text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scoreText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Eat eat;</a:t>
            </a:r>
          </a:p>
          <a:p>
            <a:b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LateUpdate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scoreText.text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eat.score.ToString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ko-Kore-KR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359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59F12-A6FA-7A44-A1ED-642E7441B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EBEE8A-7972-9347-B915-737D72AF5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356E9-B259-0A4F-8E71-07ACE6F1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7E49A-AFE3-D04C-9105-06E52120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6E217-78E2-A247-A0A5-E32D3F79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81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B69D9-CC0C-004B-9ECA-F5117394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E4492-B9A7-4B40-8F13-A03E59DD1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93B6E-860C-1447-8BAB-1594F5BF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0106D-A1E7-5A47-AA48-8B5C082A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0A1DA-90F5-2B47-BC1E-287BABF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529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A78B5D-2AF9-3748-A9F5-A99CC9571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0265CA-2213-1F48-9799-D9400C61B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4FE0D-4279-1B4F-8E06-C3FC9CD7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CBFB9-1DC5-2545-92D3-27FB39F3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3EB05-BC4B-FC41-9E89-94E09318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53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8AF35-6F78-A145-9743-13B7D86D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5BD3D-3A9B-654E-A5CF-03B65883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02E15-C938-CE44-9CDF-C78C423E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2C946-6D41-A649-84DC-B1F6507B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82E7C-0BB1-5442-A73B-4F448A0B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847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5BBF3-626D-E44F-83B4-F9E42B9E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84045-6CA0-3B45-989D-D0A4C417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3674F-1BBD-CE46-9FAC-12280D47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812D3-CA27-6E42-BE49-A84DCE69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DCBB4-7055-514F-8AF9-84BA1A0B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140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1C85-0BAD-EC4E-87E2-B6C35F4E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0DC49-D0FB-244F-8F55-FC4493D45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2C62D-F0ED-894E-9920-B0BB95087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44DB5-C4F6-1941-9668-B70D912A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D051A2-4B3D-2546-9BE1-228388A3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5EE349-49A7-ED45-9EC4-D9B8CE25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731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2BCF-7FC8-DF40-A6DC-7DC23F8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0FBA5-C297-234C-BE2F-49A2101B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AB1BEA-4E5D-694C-905A-3ED2FE3BD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4901C6-2C7D-EB45-BB1D-1C6A06838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150B29-B4C0-A843-8E10-4B83765F3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3ABBA0-87AD-694B-89E2-4D1261B6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41F8A-81CB-4349-BB8A-05B50F82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B9D29C-D745-234C-BC87-3807AEC0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12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5B67D-333B-E84B-98F6-6B096C9D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CF95F8-5659-B644-8BBF-550A7CFB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6A24CD-965B-E24E-BA9E-26E4F75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B35C84-569F-5246-A914-A3DB34C3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626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0410B2-D3FA-8E46-9907-1DDCEA83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34D84B-45FB-8343-BD7B-80321825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972BEE-2FEA-8342-B58D-2DF3EAAA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550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51BAF-E720-C44B-B3D0-80DF94FD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CA953-3746-6B42-AE46-35F043C5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2F5E1-2FBD-F648-A801-C72190275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D2ACA3-C204-2948-BF0E-E186D1FA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60D7D1-8B8A-DF43-8BEB-E4C132AD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D3D153-B41C-3045-B6C4-BFA47922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523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CC096-C3D9-FA41-975E-A8E16228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732D96-9ED0-0B4F-B7D8-32B8CE87D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70B7C3-9E1C-084E-8649-D5A187B25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FC8B89-5B9E-7D4C-9AB4-80946977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10B2F-81E0-6F4B-AC87-9B0724DD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F0A06-941C-874E-B293-84C0F2EE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87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90A3BC-7629-2741-AA7D-695EFC54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8A4B9-058B-CB45-A59E-B2B43E6DA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1A1C3-508B-704F-B43E-A67CEFE56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DBEA1-CA0D-D74B-AE5E-8B8AC0CE6D59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8CFB0-3E44-074D-AD91-9898A7900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FE7F5-40DB-8648-96AA-9B240006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5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68E0743-A69B-B24E-BE71-52E5BECA7052}"/>
              </a:ext>
            </a:extLst>
          </p:cNvPr>
          <p:cNvGrpSpPr/>
          <p:nvPr/>
        </p:nvGrpSpPr>
        <p:grpSpPr>
          <a:xfrm>
            <a:off x="2176742" y="2823953"/>
            <a:ext cx="7838516" cy="1210094"/>
            <a:chOff x="2721078" y="2234154"/>
            <a:chExt cx="7838516" cy="12100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72A5AD-0109-934A-8C96-4508CF88C798}"/>
                </a:ext>
              </a:extLst>
            </p:cNvPr>
            <p:cNvSpPr txBox="1"/>
            <p:nvPr/>
          </p:nvSpPr>
          <p:spPr>
            <a:xfrm>
              <a:off x="4083141" y="2674807"/>
              <a:ext cx="64764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400" b="1" dirty="0">
                  <a:latin typeface="+mj-ea"/>
                  <a:ea typeface="+mj-ea"/>
                </a:rPr>
                <a:t>5</a:t>
              </a:r>
              <a:r>
                <a:rPr kumimoji="1" lang="ko-KR" altLang="en-US" sz="4400" b="1" dirty="0">
                  <a:latin typeface="+mj-ea"/>
                  <a:ea typeface="+mj-ea"/>
                </a:rPr>
                <a:t>주차 </a:t>
              </a:r>
              <a:r>
                <a:rPr kumimoji="1" lang="en-US" altLang="ko-KR" sz="4400" b="1" dirty="0">
                  <a:latin typeface="+mj-ea"/>
                  <a:ea typeface="+mj-ea"/>
                </a:rPr>
                <a:t>–</a:t>
              </a:r>
              <a:r>
                <a:rPr kumimoji="1" lang="ko-KR" altLang="en-US" sz="4400" b="1" dirty="0">
                  <a:latin typeface="+mj-ea"/>
                  <a:ea typeface="+mj-ea"/>
                </a:rPr>
                <a:t> 유저 인터페이스</a:t>
              </a:r>
              <a:endParaRPr kumimoji="1" lang="ko-Kore-KR" altLang="en-US" sz="4400" b="1" dirty="0"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4C178E-08F8-6742-972D-8C35EEA8E506}"/>
                </a:ext>
              </a:extLst>
            </p:cNvPr>
            <p:cNvSpPr txBox="1"/>
            <p:nvPr/>
          </p:nvSpPr>
          <p:spPr>
            <a:xfrm>
              <a:off x="4083141" y="2234154"/>
              <a:ext cx="3332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600" b="1" dirty="0">
                  <a:solidFill>
                    <a:srgbClr val="E9967A"/>
                  </a:solidFill>
                  <a:latin typeface="+mj-ea"/>
                  <a:ea typeface="+mj-ea"/>
                </a:rPr>
                <a:t>유니티로</a:t>
              </a:r>
              <a:r>
                <a:rPr kumimoji="1" lang="ko-KR" altLang="en-US" sz="1600" b="1" dirty="0">
                  <a:solidFill>
                    <a:srgbClr val="E9967A"/>
                  </a:solidFill>
                  <a:latin typeface="+mj-ea"/>
                  <a:ea typeface="+mj-ea"/>
                </a:rPr>
                <a:t> 만드는 나만의 가상세계</a:t>
              </a:r>
              <a:r>
                <a:rPr kumimoji="1" lang="en-US" altLang="ko-KR" sz="1600" b="1" dirty="0">
                  <a:solidFill>
                    <a:srgbClr val="E9967A"/>
                  </a:solidFill>
                  <a:latin typeface="+mj-ea"/>
                  <a:ea typeface="+mj-ea"/>
                </a:rPr>
                <a:t>!</a:t>
              </a:r>
              <a:endParaRPr kumimoji="1" lang="ko-Kore-KR" altLang="en-US" sz="1600" b="1" dirty="0">
                <a:solidFill>
                  <a:srgbClr val="E9967A"/>
                </a:solidFill>
                <a:latin typeface="+mj-ea"/>
                <a:ea typeface="+mj-ea"/>
              </a:endParaRPr>
            </a:p>
          </p:txBody>
        </p:sp>
        <p:pic>
          <p:nvPicPr>
            <p:cNvPr id="8" name="그림 7" descr="텍스트, 표지판, 어두운이(가) 표시된 사진&#10;&#10;자동 생성된 설명">
              <a:extLst>
                <a:ext uri="{FF2B5EF4-FFF2-40B4-BE49-F238E27FC236}">
                  <a16:creationId xmlns:a16="http://schemas.microsoft.com/office/drawing/2014/main" id="{9C50CF71-CF0C-9C42-BFE5-385CADE13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1078" y="2234154"/>
              <a:ext cx="1172195" cy="1204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10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E56212-1DFD-AF02-2CD2-38EA28B56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5622" y="-111640"/>
            <a:ext cx="12883244" cy="708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6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05B5BB-668F-04B4-E47D-FAE97B610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7693" y="-129268"/>
            <a:ext cx="12947386" cy="71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9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34EE01A-6FF6-A262-AC34-0172C698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6230" y="-210911"/>
            <a:ext cx="13244460" cy="72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1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4A7082-5208-46EC-BEFF-B3991FAB939D}"/>
              </a:ext>
            </a:extLst>
          </p:cNvPr>
          <p:cNvSpPr txBox="1"/>
          <p:nvPr/>
        </p:nvSpPr>
        <p:spPr>
          <a:xfrm>
            <a:off x="3006051" y="3044279"/>
            <a:ext cx="6179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재밌는</a:t>
            </a:r>
            <a:r>
              <a:rPr kumimoji="1" lang="ko-KR" altLang="en-US" sz="4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게임 </a:t>
            </a:r>
            <a:r>
              <a:rPr kumimoji="1" lang="ko-KR" altLang="en-US" sz="4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만들어보기</a:t>
            </a:r>
            <a:r>
              <a:rPr kumimoji="1" lang="en-US" altLang="ko-KR" sz="4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!</a:t>
            </a:r>
            <a:endParaRPr kumimoji="1" lang="ko-Kore-KR" altLang="en-US" sz="4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60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236</Words>
  <Application>Microsoft Macintosh PowerPoint</Application>
  <PresentationFormat>와이드스크린</PresentationFormat>
  <Paragraphs>73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BM DoHyeon OTF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김동현</dc:creator>
  <cp:lastModifiedBy>김동현</cp:lastModifiedBy>
  <cp:revision>16</cp:revision>
  <dcterms:created xsi:type="dcterms:W3CDTF">2022-03-03T08:05:23Z</dcterms:created>
  <dcterms:modified xsi:type="dcterms:W3CDTF">2022-05-11T07:03:06Z</dcterms:modified>
</cp:coreProperties>
</file>