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B56-E8B5-CAEF-0C8C-01E4BB0A0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2D941-D8BE-BA32-3F28-B2C8EA6C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05EB-BB6E-3FCD-8145-ED297240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3B4D-D150-E1A8-7429-441BE22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417E-E096-FEDF-B451-8992E689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E3E4-14F2-F604-A0E9-6356D62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D803E-DCCE-93F0-F572-A8F5BBA96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B05E-0BBF-F5B5-F89B-83C291C3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35B9-5938-D22F-8E3B-6494E032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A51F-E499-6774-6259-92A86D4F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0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53308-3D06-69CC-4D51-F07C6DB22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EDD2-682F-08EC-FAC2-C4212638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3541-84C4-1220-706D-3459415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F09A-FCFE-28AD-3355-17B6EB2E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30AA-7F19-29FF-5580-21775A6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99B6-226E-1B6F-75FE-6A6582AD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AD12-A4ED-5B80-D33E-EE791F65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B172-81E8-2137-F884-24EC088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6CC5-B3EC-5523-8D5E-B35BA706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CEB6-88BD-140D-8FC0-23CD1FF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8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71C1-AAA3-E420-AA2C-3D341445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1B24-8C69-85CC-0978-A722F455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8B1A-E2AF-F156-BD30-C9C2F163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1233-E3AF-6712-DB9A-A63E3CD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1D5F-BCC1-DB85-CC99-A923B0E5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E09C-A700-9905-4C0E-8DCAB6F1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AFA9-006B-04D1-4C48-23B0E847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5A8E-5E0B-3DF9-CCC6-2EF59AED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8C9E-18A1-B716-59AE-D2D67EB2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CB8DF-3435-3D3A-D54C-AAAF0F0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E3CA-82FE-6BBA-785C-5735F277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4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7B19-743C-FA2C-B7E8-27D1CB01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B6AE-068F-0699-7B9C-2766DBC8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8C21D-711D-1EE4-A822-47DA3DB58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FA3C-FA07-32F1-5645-021BE391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1BD06-96C6-4336-FD81-CF692511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85606-19F3-F94E-B57A-9A0767B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846FE-700A-D62F-C3D0-68996FEE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4AF28-D6C5-DEDD-2CBD-72BFFCB5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C637-953C-E6AC-511E-C82499D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A5C79-68E4-C686-DB91-C27B3F27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D9F3-EDC0-07A1-9A86-12536F7C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43A6-0EA8-7C8B-F694-7AA2626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885A-0990-0898-7BBB-E390C547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23970-D016-0325-0288-67795883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665BD-FCDF-43B0-EAF0-ACF735A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8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98B-0E65-0DE3-04DA-95A66C97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0506-2F88-990F-E232-73FAC9F8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6828-DEAA-804C-8594-C255B232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B829A-C0E0-7CE2-4B37-EF8E72D6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32BB-1D9A-3A22-638F-8642747F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A815-5B60-3100-FBE2-EB530282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6066-D57B-0E50-06BD-9ED2FB57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81D25-438D-605D-E9A4-3FCD566D6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0F50A-67A7-7BED-CDB3-C708A45B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FB67-E96A-5FBD-18FE-D5611683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8C11-0C99-6782-BE32-C028CD8D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81BF-34F8-7D5C-3B54-A995AA6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65033-DA7D-83D3-CEA9-3527F36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AAEA-CEB7-AEF5-4DDC-CE3C0BB1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7D24-C1EE-8C75-69D7-93455AE8B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9B6A-55FC-42CD-B0E7-0A49EC59A7A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6503-D178-F196-55C9-54D8EF3C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5F3F-3C0D-7A6D-C26A-1E91341B3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7EDF-F34E-4204-B48A-913639C58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7B03-1D9B-A419-3872-0201650F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31BF-1E90-2952-E4B3-703152C32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ACB3F7-F20D-8A02-A71B-295B91A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BF8B0-69D3-6969-7872-03699ECC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D2459-C67C-3775-EC74-105A14D7A1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6DCC-661B-E1C8-322B-7725F11C7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5496B-5E5E-065B-3C5D-CF1EE107A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79AD7-6569-50D7-974B-14389D78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97" y="514200"/>
            <a:ext cx="5956606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Phalake</dc:creator>
  <cp:lastModifiedBy>Sangram Phalake</cp:lastModifiedBy>
  <cp:revision>2</cp:revision>
  <dcterms:created xsi:type="dcterms:W3CDTF">2023-09-20T13:32:44Z</dcterms:created>
  <dcterms:modified xsi:type="dcterms:W3CDTF">2023-09-20T13:43:55Z</dcterms:modified>
</cp:coreProperties>
</file>