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20164-BA6B-4626-A8CD-A611EF7D3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4C6E42-92E7-4FB9-B055-25254D3BB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86626-9C70-452E-992A-3F65B154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D85E-D6F2-47CC-83DA-4DF3F354F699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FB35F-258D-4356-AAC3-49529418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081EA-919E-40BD-8F0C-E06801BD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F19D-92D1-4E83-AD4E-C0C04C07D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49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B544E-3984-4F9C-8402-387F2253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1400B8-EF8A-4548-8B92-760A877EF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CB1AC-8661-4D84-A4F4-7AEB3F24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D85E-D6F2-47CC-83DA-4DF3F354F699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63C8F-0990-4D26-9EE3-B764B955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E165D-A3FF-4CBA-AFAB-1A68EA94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F19D-92D1-4E83-AD4E-C0C04C07D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9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CA472D-433D-483A-87F8-303F2C282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849F-370F-41A7-B679-EB48C0324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BA5F4-B7DB-4D38-B89B-980FE585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D85E-D6F2-47CC-83DA-4DF3F354F699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6733C-88EE-4168-BA6A-96ED1593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1CFC5-1322-45FE-84CD-D963B2D0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F19D-92D1-4E83-AD4E-C0C04C07D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9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C65C6-90B2-4514-BE7F-E8C9B575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7877B-7D4B-433F-BB0A-6E590BD95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78A0A-CA59-4099-8A54-1B888FAB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D85E-D6F2-47CC-83DA-4DF3F354F699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DA9F2-5D3D-4806-99B3-E6227F8E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EE3F7-556D-40BB-BD8D-30644A3E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F19D-92D1-4E83-AD4E-C0C04C07D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4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0AEE-A1A5-4B75-906E-E44A564B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5653A-6CA4-495E-BD6B-D8723CF60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4F814-A6B0-4180-943D-7589982B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D85E-D6F2-47CC-83DA-4DF3F354F699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C3736-DB75-41EC-8904-B1A44723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249D7-A75B-4BCC-BDF1-85B7552C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F19D-92D1-4E83-AD4E-C0C04C07D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6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08DAD-F046-4216-B584-106AFE4E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ED798-AB8A-45F0-9E3D-C1553771D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F3E75-1525-4848-9460-443B2824F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700A7-25D5-457F-9C6D-F0597106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D85E-D6F2-47CC-83DA-4DF3F354F699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C41926-0A36-4DF2-9E64-14A214CF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EA49C-E59F-4D70-BAAB-77C219F3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F19D-92D1-4E83-AD4E-C0C04C07D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6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B7432-76B1-4D3E-BA97-E5E7776D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F121A6-4CFB-4DC4-8336-F865BAB2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3EC6E7-BBDA-4335-91B6-D21C2A2C9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7ACC37-1CF2-43CC-BDC5-B209D3A7C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EBCBA8-D149-429C-AC64-325CCD18D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0AE731-0CAA-4EAA-AEDD-4ED390B6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D85E-D6F2-47CC-83DA-4DF3F354F699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28BC50-1FB2-499D-8080-527F58F4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AC381F-5E1B-4ED0-A4DE-153F945A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F19D-92D1-4E83-AD4E-C0C04C07D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9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4C8F-3364-414E-87A1-3E4426B2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C38492-EBF1-443D-8DD4-D5B6FD2C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D85E-D6F2-47CC-83DA-4DF3F354F699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02F941-2148-4585-88C7-CBD0286C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E245DB-D50A-43A7-8D9A-DB86E0F0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F19D-92D1-4E83-AD4E-C0C04C07D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7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4D7C47-A1C6-4B50-BDED-39E38C99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D85E-D6F2-47CC-83DA-4DF3F354F699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987C95-23A5-46A4-8E2E-20684117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83EAFD-F4E3-40EF-BAAA-8B6933F6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F19D-92D1-4E83-AD4E-C0C04C07D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88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04546-9142-4797-8E5E-4706320C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A95B0-DEC8-4E80-A47B-92301223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FCBA3A-247A-40D1-8382-EE4546219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AA08F-A2AF-4690-8F9D-998782E1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D85E-D6F2-47CC-83DA-4DF3F354F699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50777-3DF9-4BAA-BC3A-8DCA535C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5D7D6E-B2D7-4FEA-BDF8-604EBBDA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F19D-92D1-4E83-AD4E-C0C04C07D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6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CDDB6-D7FB-448E-8307-04BE8522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D10C37-8128-493C-A996-67A0A1B52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382B2C-E41C-48E1-9172-59B673E2F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85CE1-0461-4267-BD35-3302DD1B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D85E-D6F2-47CC-83DA-4DF3F354F699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F7E89-8363-46E9-9E9E-BEEA4CCF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8F193-2ECA-4E80-8635-F53B99CE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F19D-92D1-4E83-AD4E-C0C04C07D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7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44FF8E-356B-41F4-80CE-E9285A90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EBF8F-1B86-455F-BB29-0D059BA99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6147E-55C4-4227-B0F6-E103B6ECB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D85E-D6F2-47CC-83DA-4DF3F354F699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40F9E-1F2B-4229-958B-72A60B2C1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E6AC0-C2FE-4F12-8712-03AE3C650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F19D-92D1-4E83-AD4E-C0C04C07D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5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6AE56D-5CCB-4470-B177-298018CAFA8B}"/>
              </a:ext>
            </a:extLst>
          </p:cNvPr>
          <p:cNvSpPr/>
          <p:nvPr/>
        </p:nvSpPr>
        <p:spPr>
          <a:xfrm>
            <a:off x="941033" y="522500"/>
            <a:ext cx="10182687" cy="6532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400" b="1" kern="0" dirty="0">
                <a:solidFill>
                  <a:srgbClr val="000000"/>
                </a:solidFill>
              </a:rPr>
              <a:t>AR </a:t>
            </a:r>
            <a:r>
              <a:rPr lang="ko-KR" altLang="en-US" sz="2400" b="1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체크포인트 안내</a:t>
            </a:r>
            <a:endParaRPr lang="en-US" altLang="ko-KR" sz="2400" b="1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2400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어플을 실행시킨 위치를 기억하여 그 지점을 체크포인트로 저장한다</a:t>
            </a:r>
            <a:r>
              <a:rPr lang="en-US" altLang="ko-KR" kern="0" dirty="0">
                <a:solidFill>
                  <a:srgbClr val="000000"/>
                </a:solidFill>
              </a:rPr>
              <a:t>.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화면에는 증강현실 기술로 체크포인트 위치의 방향에 </a:t>
            </a:r>
            <a:r>
              <a:rPr lang="en-US" altLang="ko-KR" kern="0" dirty="0">
                <a:solidFill>
                  <a:srgbClr val="000000"/>
                </a:solidFill>
              </a:rPr>
              <a:t>UFO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가 구현되어 있으며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현재 사용자의 위치와 체크포인트 위치의 거리를 계산하는 </a:t>
            </a:r>
            <a:r>
              <a:rPr lang="en-US" altLang="ko-KR" kern="0" dirty="0">
                <a:solidFill>
                  <a:srgbClr val="000000"/>
                </a:solidFill>
              </a:rPr>
              <a:t>Distance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값이 존재한다</a:t>
            </a:r>
            <a:r>
              <a:rPr lang="en-US" altLang="ko-KR" kern="0" dirty="0">
                <a:solidFill>
                  <a:srgbClr val="000000"/>
                </a:solidFill>
              </a:rPr>
              <a:t>. 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사용자는 어디에 있든 화면의 </a:t>
            </a:r>
            <a:r>
              <a:rPr lang="en-US" altLang="ko-KR" kern="0" dirty="0">
                <a:solidFill>
                  <a:srgbClr val="000000"/>
                </a:solidFill>
              </a:rPr>
              <a:t>UFO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를 따라가면 체크포인트로 돌아갈 수 있으며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그 거리 값을 실시간으로 알 수 있다</a:t>
            </a:r>
            <a:r>
              <a:rPr lang="en-US" altLang="ko-KR" kern="0" dirty="0">
                <a:solidFill>
                  <a:srgbClr val="000000"/>
                </a:solidFill>
              </a:rPr>
              <a:t>. 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</a:rPr>
              <a:t>그러나 이 기술은 디바이스 </a:t>
            </a:r>
            <a:r>
              <a:rPr lang="en-US" altLang="ko-KR" kern="0" dirty="0">
                <a:solidFill>
                  <a:srgbClr val="000000"/>
                </a:solidFill>
              </a:rPr>
              <a:t>GPS</a:t>
            </a:r>
            <a:r>
              <a:rPr lang="ko-KR" altLang="en-US" kern="0" dirty="0">
                <a:solidFill>
                  <a:srgbClr val="000000"/>
                </a:solidFill>
              </a:rPr>
              <a:t>값의 위도와 경도를 받아 오기 때문에 미세한 거리 차이를 인식하는 데에는 어려움이 있음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예상되는 사용처와 발전방향 </a:t>
            </a:r>
            <a:r>
              <a:rPr lang="en-US" altLang="ko-KR" kern="0" dirty="0">
                <a:solidFill>
                  <a:srgbClr val="000000"/>
                </a:solidFill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기억해두고 싶은 장소로 새롭게 찾아갈 수 있음</a:t>
            </a:r>
            <a:endParaRPr lang="en-US" altLang="ko-KR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2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F6032A-AACE-4D98-97B4-76D7B0F4704A}"/>
              </a:ext>
            </a:extLst>
          </p:cNvPr>
          <p:cNvSpPr/>
          <p:nvPr/>
        </p:nvSpPr>
        <p:spPr>
          <a:xfrm>
            <a:off x="976544" y="832533"/>
            <a:ext cx="10457895" cy="5054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0" dirty="0" err="1">
                <a:solidFill>
                  <a:srgbClr val="000000"/>
                </a:solidFill>
                <a:latin typeface="+mn-ea"/>
              </a:rPr>
              <a:t>머신러닝을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 이용한 평가 분석 시스템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여행지에 대한 평가를 분석할 수 있다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파이썬 프로그램에 문장을 입력하면 문장이 긍정성을 나타내는지 부정성을 나타내는지가 긍정과 부정으로 출력된다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이 데이터 값을 모두 모으면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긍정의 비율이 가장 높은 여행지를 산출할 수 있다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=&gt;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여행지 추천 기능의 베이스 시스템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이 기능은 자연어 처리가 아니라 텍스트 학습 시스템으로 구현되었기에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데이터 값이 많을수록 정확성이 올라간다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TXT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학습으로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한글을 인식하는데 있어 미세한 차이를 구분하는데 어려움이 있었음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</a:rPr>
              <a:t> - Ex) </a:t>
            </a:r>
            <a:r>
              <a:rPr lang="ko-KR" altLang="en-US" kern="0" dirty="0">
                <a:solidFill>
                  <a:srgbClr val="000000"/>
                </a:solidFill>
              </a:rPr>
              <a:t>비쌈</a:t>
            </a:r>
            <a:r>
              <a:rPr lang="en-US" altLang="ko-KR" kern="0" dirty="0">
                <a:solidFill>
                  <a:srgbClr val="000000"/>
                </a:solidFill>
              </a:rPr>
              <a:t>. </a:t>
            </a:r>
            <a:r>
              <a:rPr lang="ko-KR" altLang="en-US" kern="0" dirty="0">
                <a:solidFill>
                  <a:srgbClr val="000000"/>
                </a:solidFill>
              </a:rPr>
              <a:t>비싸다</a:t>
            </a:r>
            <a:r>
              <a:rPr lang="en-US" altLang="ko-KR" kern="0" dirty="0">
                <a:solidFill>
                  <a:srgbClr val="000000"/>
                </a:solidFill>
              </a:rPr>
              <a:t>. </a:t>
            </a:r>
            <a:r>
              <a:rPr lang="ko-KR" altLang="en-US" kern="0" dirty="0">
                <a:solidFill>
                  <a:srgbClr val="000000"/>
                </a:solidFill>
              </a:rPr>
              <a:t>비쌌음</a:t>
            </a:r>
            <a:r>
              <a:rPr lang="en-US" altLang="ko-KR" kern="0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464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F812A-E5BD-4637-BD0A-698494FC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5" y="961270"/>
            <a:ext cx="10515600" cy="4204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  <a:ea typeface="+mn-ea"/>
                <a:cs typeface="함초롬바탕" panose="02030504000101010101" pitchFamily="18" charset="-127"/>
              </a:rPr>
              <a:t>AR </a:t>
            </a:r>
            <a:r>
              <a:rPr lang="ko-KR" altLang="en-US" sz="2400" b="1" dirty="0">
                <a:latin typeface="+mn-ea"/>
                <a:ea typeface="+mn-ea"/>
                <a:cs typeface="함초롬바탕" panose="02030504000101010101" pitchFamily="18" charset="-127"/>
              </a:rPr>
              <a:t>핀 시스템</a:t>
            </a:r>
            <a:br>
              <a:rPr lang="en-US" altLang="ko-KR" sz="2400" dirty="0">
                <a:latin typeface="+mn-ea"/>
                <a:ea typeface="+mn-ea"/>
                <a:cs typeface="함초롬바탕" panose="02030504000101010101" pitchFamily="18" charset="-127"/>
              </a:rPr>
            </a:br>
            <a:br>
              <a:rPr lang="en-US" altLang="ko-KR" sz="1800" dirty="0">
                <a:latin typeface="+mn-ea"/>
                <a:ea typeface="+mn-ea"/>
                <a:cs typeface="함초롬바탕" panose="02030504000101010101" pitchFamily="18" charset="-127"/>
              </a:rPr>
            </a:br>
            <a:r>
              <a:rPr lang="ko-KR" altLang="en-US" sz="1800" dirty="0">
                <a:latin typeface="+mn-ea"/>
                <a:ea typeface="+mn-ea"/>
                <a:cs typeface="함초롬바탕" panose="02030504000101010101" pitchFamily="18" charset="-127"/>
              </a:rPr>
              <a:t>증강현실 기술을 사용하여 실시간으로 보이는 물체나 건물에 정보를 저장할 수 있다</a:t>
            </a:r>
            <a:r>
              <a:rPr lang="en-US" altLang="ko-KR" sz="1800" dirty="0">
                <a:latin typeface="+mn-ea"/>
                <a:ea typeface="+mn-ea"/>
                <a:cs typeface="함초롬바탕" panose="02030504000101010101" pitchFamily="18" charset="-127"/>
              </a:rPr>
              <a:t>. </a:t>
            </a:r>
            <a:br>
              <a:rPr lang="en-US" altLang="ko-KR" sz="1800" dirty="0">
                <a:latin typeface="+mn-ea"/>
                <a:ea typeface="+mn-ea"/>
                <a:cs typeface="함초롬바탕" panose="02030504000101010101" pitchFamily="18" charset="-127"/>
              </a:rPr>
            </a:br>
            <a:r>
              <a:rPr lang="en-US" altLang="ko-KR" sz="1800" dirty="0">
                <a:latin typeface="+mn-ea"/>
                <a:ea typeface="+mn-ea"/>
                <a:cs typeface="함초롬바탕" panose="02030504000101010101" pitchFamily="18" charset="-127"/>
              </a:rPr>
              <a:t> - Ex) </a:t>
            </a:r>
            <a:r>
              <a:rPr lang="ko-KR" altLang="en-US" sz="1800" dirty="0">
                <a:latin typeface="+mn-ea"/>
                <a:ea typeface="+mn-ea"/>
                <a:cs typeface="함초롬바탕" panose="02030504000101010101" pitchFamily="18" charset="-127"/>
              </a:rPr>
              <a:t>주차한 자동차의 위치</a:t>
            </a:r>
            <a:r>
              <a:rPr lang="en-US" altLang="ko-KR" sz="1800" dirty="0">
                <a:latin typeface="+mn-ea"/>
                <a:ea typeface="+mn-ea"/>
                <a:cs typeface="함초롬바탕" panose="02030504000101010101" pitchFamily="18" charset="-127"/>
              </a:rPr>
              <a:t>, </a:t>
            </a:r>
            <a:r>
              <a:rPr lang="ko-KR" altLang="en-US" sz="1800" dirty="0">
                <a:latin typeface="+mn-ea"/>
                <a:ea typeface="+mn-ea"/>
                <a:cs typeface="함초롬바탕" panose="02030504000101010101" pitchFamily="18" charset="-127"/>
              </a:rPr>
              <a:t>맛있는 음식점</a:t>
            </a:r>
            <a:r>
              <a:rPr lang="en-US" altLang="ko-KR" sz="1800" dirty="0">
                <a:latin typeface="+mn-ea"/>
                <a:ea typeface="+mn-ea"/>
                <a:cs typeface="함초롬바탕" panose="02030504000101010101" pitchFamily="18" charset="-127"/>
              </a:rPr>
              <a:t>, </a:t>
            </a:r>
            <a:r>
              <a:rPr lang="ko-KR" altLang="en-US" sz="1800" dirty="0">
                <a:latin typeface="+mn-ea"/>
                <a:ea typeface="+mn-ea"/>
                <a:cs typeface="함초롬바탕" panose="02030504000101010101" pitchFamily="18" charset="-127"/>
              </a:rPr>
              <a:t>기억에 남는 장소 등을 </a:t>
            </a:r>
            <a:r>
              <a:rPr lang="en-US" altLang="ko-KR" sz="1800" dirty="0">
                <a:latin typeface="+mn-ea"/>
                <a:ea typeface="+mn-ea"/>
                <a:cs typeface="함초롬바탕" panose="02030504000101010101" pitchFamily="18" charset="-127"/>
              </a:rPr>
              <a:t>AR </a:t>
            </a:r>
            <a:r>
              <a:rPr lang="ko-KR" altLang="en-US" sz="1800" dirty="0">
                <a:latin typeface="+mn-ea"/>
                <a:ea typeface="+mn-ea"/>
                <a:cs typeface="함초롬바탕" panose="02030504000101010101" pitchFamily="18" charset="-127"/>
              </a:rPr>
              <a:t>텍스트로 표시할 수 있다</a:t>
            </a:r>
            <a:r>
              <a:rPr lang="en-US" altLang="ko-KR" sz="1800" dirty="0">
                <a:latin typeface="+mn-ea"/>
                <a:ea typeface="+mn-ea"/>
                <a:cs typeface="함초롬바탕" panose="02030504000101010101" pitchFamily="18" charset="-127"/>
              </a:rPr>
              <a:t>.</a:t>
            </a:r>
            <a:br>
              <a:rPr lang="en-US" altLang="ko-KR" sz="1800" dirty="0">
                <a:latin typeface="+mn-ea"/>
                <a:ea typeface="+mn-ea"/>
                <a:cs typeface="함초롬바탕" panose="02030504000101010101" pitchFamily="18" charset="-127"/>
              </a:rPr>
            </a:br>
            <a:br>
              <a:rPr lang="en-US" altLang="ko-KR" sz="1800" dirty="0">
                <a:latin typeface="+mn-ea"/>
                <a:ea typeface="+mn-ea"/>
                <a:cs typeface="함초롬바탕" panose="02030504000101010101" pitchFamily="18" charset="-127"/>
              </a:rPr>
            </a:br>
            <a:r>
              <a:rPr lang="ko-KR" altLang="en-US" sz="1800" dirty="0">
                <a:latin typeface="+mn-ea"/>
                <a:ea typeface="+mn-ea"/>
                <a:cs typeface="함초롬바탕" panose="02030504000101010101" pitchFamily="18" charset="-127"/>
              </a:rPr>
              <a:t>이를 구현하는 것에는 성공하였지만</a:t>
            </a:r>
            <a:r>
              <a:rPr lang="en-US" altLang="ko-KR" sz="1800" dirty="0">
                <a:latin typeface="+mn-ea"/>
                <a:ea typeface="+mn-ea"/>
                <a:cs typeface="함초롬바탕" panose="02030504000101010101" pitchFamily="18" charset="-127"/>
              </a:rPr>
              <a:t>, </a:t>
            </a:r>
            <a:r>
              <a:rPr lang="ko-KR" altLang="en-US" sz="1800" dirty="0">
                <a:latin typeface="+mn-ea"/>
                <a:ea typeface="+mn-ea"/>
                <a:cs typeface="함초롬바탕" panose="02030504000101010101" pitchFamily="18" charset="-127"/>
              </a:rPr>
              <a:t>빌드에 차질이 생김</a:t>
            </a:r>
            <a:r>
              <a:rPr lang="en-US" altLang="ko-KR" sz="1800" dirty="0">
                <a:latin typeface="+mn-ea"/>
                <a:ea typeface="+mn-ea"/>
                <a:cs typeface="함초롬바탕" panose="02030504000101010101" pitchFamily="18" charset="-127"/>
              </a:rPr>
              <a:t>.</a:t>
            </a:r>
            <a:br>
              <a:rPr lang="en-US" altLang="ko-KR" sz="1800" dirty="0">
                <a:latin typeface="+mn-ea"/>
                <a:ea typeface="+mn-ea"/>
                <a:cs typeface="함초롬바탕" panose="02030504000101010101" pitchFamily="18" charset="-127"/>
              </a:rPr>
            </a:br>
            <a:r>
              <a:rPr lang="ko-KR" altLang="en-US" sz="1800" dirty="0">
                <a:latin typeface="+mn-ea"/>
                <a:ea typeface="+mn-ea"/>
                <a:cs typeface="함초롬바탕" panose="02030504000101010101" pitchFamily="18" charset="-127"/>
              </a:rPr>
              <a:t>해당 </a:t>
            </a:r>
            <a:r>
              <a:rPr lang="en-US" altLang="ko-KR" sz="1800" dirty="0">
                <a:latin typeface="+mn-ea"/>
                <a:ea typeface="+mn-ea"/>
                <a:cs typeface="함초롬바탕" panose="02030504000101010101" pitchFamily="18" charset="-127"/>
              </a:rPr>
              <a:t>AR </a:t>
            </a:r>
            <a:r>
              <a:rPr lang="ko-KR" altLang="en-US" sz="1800" dirty="0">
                <a:latin typeface="+mn-ea"/>
                <a:ea typeface="+mn-ea"/>
                <a:cs typeface="함초롬바탕" panose="02030504000101010101" pitchFamily="18" charset="-127"/>
              </a:rPr>
              <a:t>카메라를 빌드 하는 과정에서 </a:t>
            </a:r>
            <a:r>
              <a:rPr lang="en-US" altLang="ko-KR" sz="1800" dirty="0" err="1">
                <a:latin typeface="+mn-ea"/>
                <a:ea typeface="+mn-ea"/>
                <a:cs typeface="함초롬바탕" panose="02030504000101010101" pitchFamily="18" charset="-127"/>
              </a:rPr>
              <a:t>Xcode</a:t>
            </a:r>
            <a:r>
              <a:rPr lang="en-US" altLang="ko-KR" sz="1800" dirty="0">
                <a:latin typeface="+mn-ea"/>
                <a:ea typeface="+mn-ea"/>
                <a:cs typeface="함초롬바탕" panose="02030504000101010101" pitchFamily="18" charset="-127"/>
              </a:rPr>
              <a:t> </a:t>
            </a:r>
            <a:r>
              <a:rPr lang="ko-KR" altLang="en-US" sz="1800" dirty="0">
                <a:latin typeface="+mn-ea"/>
                <a:ea typeface="+mn-ea"/>
                <a:cs typeface="함초롬바탕" panose="02030504000101010101" pitchFamily="18" charset="-127"/>
              </a:rPr>
              <a:t>빌드를 필요로 하는데</a:t>
            </a:r>
            <a:r>
              <a:rPr lang="en-US" altLang="ko-KR" sz="1800">
                <a:latin typeface="+mn-ea"/>
                <a:ea typeface="+mn-ea"/>
                <a:cs typeface="함초롬바탕" panose="02030504000101010101" pitchFamily="18" charset="-127"/>
              </a:rPr>
              <a:t>, </a:t>
            </a:r>
            <a:r>
              <a:rPr lang="ko-KR" altLang="en-US" sz="1800">
                <a:latin typeface="+mn-ea"/>
                <a:ea typeface="+mn-ea"/>
                <a:cs typeface="함초롬바탕" panose="02030504000101010101" pitchFamily="18" charset="-127"/>
              </a:rPr>
              <a:t>개발환경은 </a:t>
            </a:r>
            <a:r>
              <a:rPr lang="ko-KR" altLang="en-US" sz="1800" dirty="0">
                <a:latin typeface="+mn-ea"/>
                <a:ea typeface="+mn-ea"/>
                <a:cs typeface="함초롬바탕" panose="02030504000101010101" pitchFamily="18" charset="-127"/>
              </a:rPr>
              <a:t>윈도우라 빌드가 불가능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FA3611-4E86-43BA-B0A0-825341D8B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6" r="1172" b="8180"/>
          <a:stretch/>
        </p:blipFill>
        <p:spPr>
          <a:xfrm>
            <a:off x="2905124" y="4003044"/>
            <a:ext cx="5457825" cy="26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1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88589B-BBAD-469B-B33E-1C980D6D5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9" t="24028" r="35625" b="24860"/>
          <a:stretch/>
        </p:blipFill>
        <p:spPr>
          <a:xfrm>
            <a:off x="6328394" y="2315433"/>
            <a:ext cx="4842723" cy="24683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27536D-390B-46FF-8705-528767CB5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2" t="23473" r="35782" b="24167"/>
          <a:stretch/>
        </p:blipFill>
        <p:spPr>
          <a:xfrm>
            <a:off x="717701" y="2315433"/>
            <a:ext cx="4727115" cy="2468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6AFAD-9F8F-4CE0-A143-3C66FDDE3D17}"/>
              </a:ext>
            </a:extLst>
          </p:cNvPr>
          <p:cNvSpPr txBox="1"/>
          <p:nvPr/>
        </p:nvSpPr>
        <p:spPr>
          <a:xfrm>
            <a:off x="1091953" y="1419608"/>
            <a:ext cx="4842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IOS </a:t>
            </a:r>
            <a:r>
              <a:rPr lang="ko-KR" altLang="en-US" sz="2800" dirty="0"/>
              <a:t>빌드 예시 화면</a:t>
            </a:r>
          </a:p>
        </p:txBody>
      </p:sp>
    </p:spTree>
    <p:extLst>
      <p:ext uri="{BB962C8B-B14F-4D97-AF65-F5344CB8AC3E}">
        <p14:creationId xmlns:p14="http://schemas.microsoft.com/office/powerpoint/2010/main" val="54625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175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AR 핀 시스템  증강현실 기술을 사용하여 실시간으로 보이는 물체나 건물에 정보를 저장할 수 있다.   - Ex) 주차한 자동차의 위치, 맛있는 음식점, 기억에 남는 장소 등을 AR 텍스트로 표시할 수 있다.  이를 구현하는 것에는 성공하였지만, 빌드에 차질이 생김. 해당 AR 카메라를 빌드 하는 과정에서 Xcode 빌드를 필요로 하는데, 개발환경은 윈도우라 빌드가 불가능.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창범 하</dc:creator>
  <cp:lastModifiedBy>창범 하</cp:lastModifiedBy>
  <cp:revision>4</cp:revision>
  <dcterms:created xsi:type="dcterms:W3CDTF">2018-12-19T10:48:43Z</dcterms:created>
  <dcterms:modified xsi:type="dcterms:W3CDTF">2018-12-19T11:18:25Z</dcterms:modified>
</cp:coreProperties>
</file>