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C84A-DF1A-08C8-E7B5-AECEB87B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251A6-A8EF-7C9C-894A-136C83535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AF518-9B3D-CB7C-E6E7-838B9AEE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4AC6-BE73-4904-9EF3-942FA3D57F6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4E484-CFEC-567A-75AE-E0FC7DE1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98075-EBC1-DB39-A10A-F4E597DB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FB4D-80EF-4C67-A2ED-4A7C32161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13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093-A93B-FCFD-4F6C-53981D64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E1748-BF2A-5EF6-3434-22604C5DF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B042-0D96-572F-BF1E-5D176A4A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4AC6-BE73-4904-9EF3-942FA3D57F6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CAA03-5273-802F-46F1-33F426A6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AF9D6-5E8C-E6BC-BFE5-F00887C7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FB4D-80EF-4C67-A2ED-4A7C32161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08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094D38-55F9-3CD9-CDDE-E0EAD00EE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E00A9-8C43-F454-9B73-8E2ED10C5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D73FF-3927-35F1-8BDA-DC188FDD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4AC6-BE73-4904-9EF3-942FA3D57F6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D45F-F11D-10F5-B7B2-57631312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C0C35-D305-39A3-A15D-7CA76FE1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FB4D-80EF-4C67-A2ED-4A7C32161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61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D38A-3009-A276-F689-7A2A5DF9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3E06-263B-8F3E-4500-A5027F5B3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8A7D5-4961-0A5E-FF8B-DEBCCD7E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4AC6-BE73-4904-9EF3-942FA3D57F6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1BE6B-4A23-B94A-A5C8-636CD8A4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2E1F0-9280-4061-EF29-B5DFCD5F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FB4D-80EF-4C67-A2ED-4A7C32161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61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7FBD-1DA6-7F95-9435-330FAB79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94080-FDE5-B02A-03A3-C0539D650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DAABF-238F-5EE3-5186-D7EBD124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4AC6-BE73-4904-9EF3-942FA3D57F6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6358C-1C37-1C92-1E1F-01EE40DA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333C3-3B5A-5480-A723-BBA75EAF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FB4D-80EF-4C67-A2ED-4A7C32161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9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9D2A-C013-4E9A-AC29-9B1FD72B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3D08-05C4-1B66-FA67-B8C5BFE46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73B2C-E40E-F0D4-8944-E02E667BB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E5D79-487B-E8DD-BA06-3A848299F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4AC6-BE73-4904-9EF3-942FA3D57F6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5E542-508D-8221-A434-226DB3A8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DB70F-7287-5AAE-D61F-5B6D4743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FB4D-80EF-4C67-A2ED-4A7C32161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09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40470-5E15-61B5-BAD0-7EFD86EB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8593A-0510-8BA9-C883-EBA09F43A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B95DD-36DB-36D4-A014-7EF85948A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AEB73-EA4E-F87E-F99C-8CD968D88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2FB87-7C5B-881D-EC08-A7E5CCABA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4CBDD-AE61-2D20-96E7-AFB96833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4AC6-BE73-4904-9EF3-942FA3D57F6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14D29-A9BC-E38A-9171-93FFDD5A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B1749-5924-5855-8E27-57C6AD12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FB4D-80EF-4C67-A2ED-4A7C32161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93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8637-296F-9569-7B61-4705BEDE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459E5-C15E-C41B-41E7-C8CD348C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4AC6-BE73-4904-9EF3-942FA3D57F6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E40E0-C807-26B5-1081-64CAC777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41B05-E1D1-5DBD-C8E9-FC2E7BA4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FB4D-80EF-4C67-A2ED-4A7C32161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29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CE203-09A9-F4B2-2E5F-D5B7AF1A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4AC6-BE73-4904-9EF3-942FA3D57F6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82F44-DDDB-BEE6-C904-C179D29ED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2CB48-307F-B065-7425-FF186243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FB4D-80EF-4C67-A2ED-4A7C32161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4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EBF7-2FDC-3F5B-D7D1-6697037E7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5A2EC-4CAE-4A2E-4B5F-566C1FBF8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2CFCC-CBE2-EC1D-A3BE-796B94B71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2E207-35A5-E436-B2A2-FFAE0CCA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4AC6-BE73-4904-9EF3-942FA3D57F6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DECA0-18D2-3308-058A-B93DEF20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14C04-195E-82FD-65B3-50C13949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FB4D-80EF-4C67-A2ED-4A7C32161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89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DD7F-EE2F-877E-AA24-69C893FA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68EDA-F096-9D33-C857-94B446DE0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EFD15-19C8-AE9F-A95D-3DD40CB76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B7EAC-FE24-A9FA-ECFE-0397899E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4AC6-BE73-4904-9EF3-942FA3D57F6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2B3B7-FF06-F2BF-2929-6BBD5897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F3F7A-8061-93D7-7410-602C3F3D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FB4D-80EF-4C67-A2ED-4A7C32161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00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58074-1588-D1A1-7BEE-023AB6FD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BDE04-34AE-45BD-ECFB-5879793E2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8E1C7-69EC-B192-47D0-92C8CA995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64AC6-BE73-4904-9EF3-942FA3D57F6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AB84D-D14F-2FCD-341B-F7924012E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E601F-0200-99BA-92B0-8881073FA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FFB4D-80EF-4C67-A2ED-4A7C32161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90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CE5D-70EE-A2FB-CFD9-B5F329724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00B0F0"/>
                </a:solidFill>
              </a:rPr>
              <a:t>ADO.Net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1E8B0-8CF5-D74B-577B-D89BA8EAD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905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F3C5-A482-B7A9-D71E-54536B98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DA5DF-F622-5ECA-061F-66F2F4AA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E1DAA-5C11-AB7C-0868-6FEC39300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574" y="1514909"/>
            <a:ext cx="8715174" cy="367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9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FA82-67AB-BC8F-03B5-706590A7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ABF1A-A10C-89FE-A359-01DE6749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5EA1D-FCDE-7257-CD58-279AE1C2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686" y="1308916"/>
            <a:ext cx="8179926" cy="414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76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A6FC-3FA9-FA0D-E46F-A0AF4676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E975C-FD6C-5E3A-DBFC-8211D681D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DBD0E-3879-76D4-9F5D-56F091748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870" y="1243059"/>
            <a:ext cx="8945814" cy="420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68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85ED-9EC8-E286-E77F-4A5E4600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38784-46B5-78AE-2309-D9961830E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2398F-271E-25F2-D005-A3E7F161E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92" y="1107218"/>
            <a:ext cx="8831883" cy="430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94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639E-6ECE-CB81-C413-54C2E8E1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AE09A-D35E-8A17-F60D-4873925AF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D5B2D-71A5-25E9-CAE2-5A435B9B5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70" y="958809"/>
            <a:ext cx="7702330" cy="480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74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2FC4-2F61-CC58-5C24-A2CC4C2E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5AE17-AABF-BF96-0A47-F92A27B46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85850-9A90-A3BC-DF70-58A93A772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48" y="1381314"/>
            <a:ext cx="8577366" cy="417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62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A961-5156-49AC-9A0A-D1B94E27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DE72-ECD9-2B7F-47FE-9307EE86F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3CF8F-9F01-48EA-2150-064A4B64F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492" y="1027906"/>
            <a:ext cx="7798920" cy="508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71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2354-5025-2F08-5821-35DBDF4F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EEA6C-BDBC-1046-0381-397A6FB80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7A346-A972-7574-0829-83FA2618B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665" y="1224176"/>
            <a:ext cx="7943476" cy="474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81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AA53E-7E03-D527-836D-BE0BDFBA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F2E26-7111-6B46-8B2D-65B1C20D8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02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B361-21E8-928F-AB12-9DF7AABA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8A20-5E5C-4BC2-5D67-B029B0E33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C140C-A2D4-C846-3F15-23861DB2F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284" y="1027906"/>
            <a:ext cx="8183891" cy="47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3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C758-B1FE-F79D-04CE-27F2B586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FFAE-A73B-3021-0DE0-DF4A5EB25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5F9C0-B720-C985-5198-A01960B9A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26" y="1181609"/>
            <a:ext cx="8988052" cy="477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3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D9E6-2DAB-A955-49C5-E15B2962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02D2-F79F-0B6C-C29F-2F7504D0C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9CBBD-9A7D-0997-D56D-89E691B27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27" y="1560385"/>
            <a:ext cx="8867520" cy="42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4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8296-E31D-4048-51C6-C8D5477F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D650-EFF4-1BDF-2D89-F59496A0C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C637F-BFE6-AE84-C125-15BD58932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77" y="1587527"/>
            <a:ext cx="8985183" cy="359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1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C1BB-B1B4-A5E7-D2F5-8EC6F221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8B9D6-16A0-DA0F-DD66-077E071AB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96FEC-2ED2-119A-2D24-05CC70C85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394" y="1381991"/>
            <a:ext cx="8704105" cy="415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7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14B8-4469-94F5-3E80-69744CCC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7A13F-1824-A227-871A-B469B0BD3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7A21F-5056-B0D4-6D2B-4CC7D93C5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74" y="1150657"/>
            <a:ext cx="7903807" cy="493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2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F55E-434F-993D-0CE3-800C8948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D0E86-F626-0065-9A0B-0D9DE2DE2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ED352-F5FF-A071-AA97-5340DC751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321" y="1252440"/>
            <a:ext cx="8843314" cy="444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5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5F98-AB29-70AF-CB75-0C809218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27566-36E8-6618-9469-6D6DC3FDC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76F2E-CB83-A5E7-73F1-748D1E5AA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94" y="1027905"/>
            <a:ext cx="8797297" cy="383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4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</Words>
  <Application>Microsoft Office PowerPoint</Application>
  <PresentationFormat>Widescreen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ADO.Net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Amitabh Ninave</dc:creator>
  <cp:lastModifiedBy>Amitabh Ninave</cp:lastModifiedBy>
  <cp:revision>3</cp:revision>
  <dcterms:created xsi:type="dcterms:W3CDTF">2023-08-23T08:48:30Z</dcterms:created>
  <dcterms:modified xsi:type="dcterms:W3CDTF">2023-08-23T14:20:56Z</dcterms:modified>
</cp:coreProperties>
</file>