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Sharp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379794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8938400" cy="4351338"/>
          </a:xfrm>
        </p:spPr>
        <p:txBody>
          <a:bodyPr/>
          <a:lstStyle/>
          <a:p>
            <a:r>
              <a:rPr lang="en-US" dirty="0"/>
              <a:t>An Object Model for accessing data.</a:t>
            </a:r>
          </a:p>
          <a:p>
            <a:r>
              <a:rPr lang="en-US" dirty="0"/>
              <a:t>Two architectures:</a:t>
            </a:r>
          </a:p>
          <a:p>
            <a:pPr lvl="1"/>
            <a:r>
              <a:rPr lang="en-US" dirty="0"/>
              <a:t>Connected</a:t>
            </a:r>
          </a:p>
          <a:p>
            <a:pPr lvl="1"/>
            <a:r>
              <a:rPr lang="en-US" dirty="0" err="1"/>
              <a:t>DisConnected</a:t>
            </a:r>
            <a:endParaRPr lang="en-US" dirty="0"/>
          </a:p>
          <a:p>
            <a:r>
              <a:rPr lang="en-US" dirty="0"/>
              <a:t>Rich </a:t>
            </a:r>
            <a:r>
              <a:rPr lang="en-US" dirty="0" err="1"/>
              <a:t>DataBinding</a:t>
            </a:r>
            <a:r>
              <a:rPr lang="en-US" dirty="0"/>
              <a:t> support</a:t>
            </a:r>
          </a:p>
          <a:p>
            <a:r>
              <a:rPr lang="en-US" dirty="0"/>
              <a:t>Can view and process data relationally</a:t>
            </a:r>
          </a:p>
          <a:p>
            <a:pPr lvl="1"/>
            <a:r>
              <a:rPr lang="en-US" dirty="0"/>
              <a:t>Tables or Hierarchically XML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64" y="814371"/>
            <a:ext cx="281979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8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Language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engine for managed code – MSIL</a:t>
            </a:r>
          </a:p>
          <a:p>
            <a:r>
              <a:rPr lang="en-US" dirty="0"/>
              <a:t>CLR Services</a:t>
            </a:r>
          </a:p>
          <a:p>
            <a:pPr lvl="1"/>
            <a:r>
              <a:rPr lang="en-US" dirty="0"/>
              <a:t>Secure execution of code</a:t>
            </a:r>
          </a:p>
          <a:p>
            <a:pPr lvl="1"/>
            <a:r>
              <a:rPr lang="en-US" dirty="0"/>
              <a:t>Automatic memory management</a:t>
            </a:r>
          </a:p>
          <a:p>
            <a:pPr lvl="1"/>
            <a:r>
              <a:rPr lang="en-US" dirty="0"/>
              <a:t>Interoperability</a:t>
            </a:r>
          </a:p>
          <a:p>
            <a:pPr lvl="1"/>
            <a:r>
              <a:rPr 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03131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Net Application Execution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161206" cy="4710112"/>
          </a:xfrm>
        </p:spPr>
      </p:pic>
    </p:spTree>
    <p:extLst>
      <p:ext uri="{BB962C8B-B14F-4D97-AF65-F5344CB8AC3E}">
        <p14:creationId xmlns:p14="http://schemas.microsoft.com/office/powerpoint/2010/main" val="341438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unit of deployment</a:t>
            </a:r>
          </a:p>
          <a:p>
            <a:r>
              <a:rPr lang="en-US" dirty="0"/>
              <a:t>Single deployable unit</a:t>
            </a:r>
          </a:p>
          <a:p>
            <a:r>
              <a:rPr lang="en-US" dirty="0"/>
              <a:t>Components of Assembly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48" y="1957896"/>
            <a:ext cx="458216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2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Assemblies: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Assembly</a:t>
            </a:r>
          </a:p>
          <a:p>
            <a:r>
              <a:rPr lang="en-US" dirty="0"/>
              <a:t>Shared Assembly</a:t>
            </a:r>
          </a:p>
        </p:txBody>
      </p:sp>
    </p:spTree>
    <p:extLst>
      <p:ext uri="{BB962C8B-B14F-4D97-AF65-F5344CB8AC3E}">
        <p14:creationId xmlns:p14="http://schemas.microsoft.com/office/powerpoint/2010/main" val="258219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Dot Net Framework 3.0 Technologies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42" y="1810876"/>
            <a:ext cx="8686799" cy="4634169"/>
          </a:xfrm>
        </p:spPr>
      </p:pic>
    </p:spTree>
    <p:extLst>
      <p:ext uri="{BB962C8B-B14F-4D97-AF65-F5344CB8AC3E}">
        <p14:creationId xmlns:p14="http://schemas.microsoft.com/office/powerpoint/2010/main" val="144901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</a:t>
            </a:r>
            <a:r>
              <a:rPr lang="en-US" dirty="0" err="1"/>
              <a:t>.Net</a:t>
            </a:r>
            <a:r>
              <a:rPr lang="en-US"/>
              <a:t> 2015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8" y="1690687"/>
            <a:ext cx="9290444" cy="4754357"/>
          </a:xfrm>
        </p:spPr>
      </p:pic>
    </p:spTree>
    <p:extLst>
      <p:ext uri="{BB962C8B-B14F-4D97-AF65-F5344CB8AC3E}">
        <p14:creationId xmlns:p14="http://schemas.microsoft.com/office/powerpoint/2010/main" val="195949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6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List of </a:t>
            </a:r>
            <a:r>
              <a:rPr lang="en-US" dirty="0" err="1"/>
              <a:t>.Net</a:t>
            </a:r>
            <a:r>
              <a:rPr lang="en-US" dirty="0"/>
              <a:t> Framework Features</a:t>
            </a:r>
          </a:p>
          <a:p>
            <a:r>
              <a:rPr lang="en-US" dirty="0"/>
              <a:t>Components of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Flow of execution for </a:t>
            </a:r>
            <a:r>
              <a:rPr lang="en-US" dirty="0" err="1"/>
              <a:t>.Net</a:t>
            </a:r>
            <a:r>
              <a:rPr lang="en-US" dirty="0"/>
              <a:t> Application</a:t>
            </a:r>
          </a:p>
          <a:p>
            <a:r>
              <a:rPr lang="en-US" dirty="0"/>
              <a:t>Define an assembly and its features</a:t>
            </a:r>
          </a:p>
          <a:p>
            <a:r>
              <a:rPr lang="en-US" dirty="0"/>
              <a:t>Types of Assembly</a:t>
            </a:r>
          </a:p>
          <a:p>
            <a:r>
              <a:rPr lang="en-US" dirty="0"/>
              <a:t>Features of </a:t>
            </a:r>
            <a:r>
              <a:rPr lang="en-US" dirty="0" err="1"/>
              <a:t>.Net</a:t>
            </a:r>
            <a:r>
              <a:rPr lang="en-US" dirty="0"/>
              <a:t> Framework 3.0</a:t>
            </a:r>
          </a:p>
          <a:p>
            <a:r>
              <a:rPr lang="en-US" dirty="0"/>
              <a:t>Visual Studio 2013 IDEW</a:t>
            </a:r>
          </a:p>
        </p:txBody>
      </p:sp>
    </p:spTree>
    <p:extLst>
      <p:ext uri="{BB962C8B-B14F-4D97-AF65-F5344CB8AC3E}">
        <p14:creationId xmlns:p14="http://schemas.microsoft.com/office/powerpoint/2010/main" val="159058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53" y="1465016"/>
            <a:ext cx="7421011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4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features of </a:t>
            </a:r>
            <a:r>
              <a:rPr lang="en-US" dirty="0" err="1"/>
              <a:t>.Net</a:t>
            </a:r>
            <a:r>
              <a:rPr lang="en-US" dirty="0"/>
              <a:t> languages</a:t>
            </a:r>
          </a:p>
          <a:p>
            <a:pPr lvl="1"/>
            <a:r>
              <a:rPr lang="en-US" dirty="0"/>
              <a:t>Standardized by ECMA</a:t>
            </a:r>
          </a:p>
          <a:p>
            <a:pPr lvl="1"/>
            <a:r>
              <a:rPr lang="en-US" dirty="0"/>
              <a:t>Component based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Robust and durable code</a:t>
            </a:r>
          </a:p>
          <a:p>
            <a:r>
              <a:rPr lang="en-US" dirty="0" err="1"/>
              <a:t>.Net</a:t>
            </a:r>
            <a:r>
              <a:rPr lang="en-US" dirty="0"/>
              <a:t> Languages</a:t>
            </a:r>
          </a:p>
          <a:p>
            <a:pPr lvl="1"/>
            <a:r>
              <a:rPr lang="en-US" dirty="0"/>
              <a:t>C#, </a:t>
            </a:r>
            <a:r>
              <a:rPr lang="en-US" dirty="0" err="1"/>
              <a:t>VB.Net</a:t>
            </a:r>
            <a:r>
              <a:rPr lang="en-US" dirty="0"/>
              <a:t>, F#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2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Language Specification(CLS)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Ensures source code compiled by </a:t>
            </a:r>
            <a:r>
              <a:rPr lang="en-US" dirty="0" err="1"/>
              <a:t>.Net</a:t>
            </a:r>
            <a:r>
              <a:rPr lang="en-US" dirty="0"/>
              <a:t> compiler interoperates with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CLS describes set of features that different languages have in common</a:t>
            </a:r>
          </a:p>
          <a:p>
            <a:r>
              <a:rPr lang="en-US" dirty="0"/>
              <a:t>CLS is subset of Common Type of System(CTS)</a:t>
            </a:r>
          </a:p>
          <a:p>
            <a:r>
              <a:rPr lang="en-US" dirty="0"/>
              <a:t>CTS defines rules concerning data types</a:t>
            </a:r>
          </a:p>
          <a:p>
            <a:r>
              <a:rPr lang="en-US" dirty="0"/>
              <a:t>Any program which uses CLS-</a:t>
            </a:r>
            <a:r>
              <a:rPr lang="en-US" dirty="0" err="1"/>
              <a:t>Complient</a:t>
            </a:r>
            <a:r>
              <a:rPr lang="en-US" dirty="0"/>
              <a:t> types can interoperate with any </a:t>
            </a:r>
            <a:r>
              <a:rPr lang="en-US" dirty="0" err="1"/>
              <a:t>.Net</a:t>
            </a:r>
            <a:r>
              <a:rPr lang="en-US" dirty="0"/>
              <a:t> program written in any language</a:t>
            </a:r>
          </a:p>
          <a:p>
            <a:r>
              <a:rPr lang="en-US" dirty="0" err="1"/>
              <a:t>.Net</a:t>
            </a:r>
            <a:r>
              <a:rPr lang="en-US" dirty="0"/>
              <a:t> languages support both CLS and 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 System(CTS)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cross language integration, type safety and high performance code execution</a:t>
            </a:r>
          </a:p>
          <a:p>
            <a:r>
              <a:rPr lang="en-US" dirty="0"/>
              <a:t>Provides and object oriented model where all types are derived from common class, </a:t>
            </a:r>
            <a:r>
              <a:rPr lang="en-US" dirty="0" err="1"/>
              <a:t>System.Object</a:t>
            </a:r>
            <a:endParaRPr lang="en-US" dirty="0"/>
          </a:p>
          <a:p>
            <a:r>
              <a:rPr lang="en-US" dirty="0"/>
              <a:t>Support two main categories</a:t>
            </a:r>
          </a:p>
          <a:p>
            <a:pPr lvl="1"/>
            <a:r>
              <a:rPr lang="en-US" dirty="0"/>
              <a:t>Value types</a:t>
            </a:r>
          </a:p>
          <a:p>
            <a:pPr lvl="1"/>
            <a:r>
              <a:rPr lang="en-US" dirty="0"/>
              <a:t>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26479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Class Library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9" y="1412823"/>
            <a:ext cx="7692124" cy="53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2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for building rich clients</a:t>
            </a:r>
          </a:p>
          <a:p>
            <a:r>
              <a:rPr lang="en-US" dirty="0"/>
              <a:t>Rich set of controls</a:t>
            </a:r>
          </a:p>
          <a:p>
            <a:r>
              <a:rPr lang="en-US" dirty="0"/>
              <a:t>Extensible controls</a:t>
            </a:r>
          </a:p>
          <a:p>
            <a:r>
              <a:rPr lang="en-US" dirty="0"/>
              <a:t>Data-aware</a:t>
            </a:r>
          </a:p>
          <a:p>
            <a:r>
              <a:rPr lang="en-US" dirty="0"/>
              <a:t>ActiveX Support</a:t>
            </a:r>
          </a:p>
          <a:p>
            <a:r>
              <a:rPr lang="en-US" dirty="0"/>
              <a:t>Printing Support</a:t>
            </a:r>
          </a:p>
          <a:p>
            <a:r>
              <a:rPr lang="en-US" dirty="0"/>
              <a:t>Advance Graphics(GDI+)</a:t>
            </a:r>
          </a:p>
        </p:txBody>
      </p:sp>
    </p:spTree>
    <p:extLst>
      <p:ext uri="{BB962C8B-B14F-4D97-AF65-F5344CB8AC3E}">
        <p14:creationId xmlns:p14="http://schemas.microsoft.com/office/powerpoint/2010/main" val="355551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with </a:t>
            </a:r>
            <a:r>
              <a:rPr lang="en-US" dirty="0" err="1"/>
              <a:t>ASP.Net</a:t>
            </a:r>
            <a:endParaRPr lang="en-US" dirty="0"/>
          </a:p>
          <a:p>
            <a:pPr lvl="1"/>
            <a:r>
              <a:rPr lang="en-US" dirty="0"/>
              <a:t>Logical evolution of Active Server Pages</a:t>
            </a:r>
          </a:p>
          <a:p>
            <a:pPr lvl="1"/>
            <a:r>
              <a:rPr lang="en-US" dirty="0"/>
              <a:t>Similar development model</a:t>
            </a:r>
          </a:p>
          <a:p>
            <a:pPr lvl="1"/>
            <a:r>
              <a:rPr lang="en-US" dirty="0"/>
              <a:t>Less code</a:t>
            </a:r>
          </a:p>
          <a:p>
            <a:r>
              <a:rPr lang="en-US" dirty="0"/>
              <a:t>New Programming model:</a:t>
            </a:r>
          </a:p>
          <a:p>
            <a:pPr lvl="1"/>
            <a:r>
              <a:rPr lang="en-US" dirty="0"/>
              <a:t>Even-driven/server-side controls</a:t>
            </a:r>
          </a:p>
          <a:p>
            <a:pPr lvl="1"/>
            <a:r>
              <a:rPr lang="en-US" dirty="0"/>
              <a:t>Rich Controls(e.g. </a:t>
            </a:r>
            <a:r>
              <a:rPr lang="en-US" dirty="0" err="1"/>
              <a:t>DataGrid</a:t>
            </a:r>
            <a:r>
              <a:rPr lang="en-US"/>
              <a:t>, Validation)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0582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242</TotalTime>
  <Words>344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Depth</vt:lpstr>
      <vt:lpstr>C Sharp</vt:lpstr>
      <vt:lpstr>PowerPoint Presentation</vt:lpstr>
      <vt:lpstr>.Net Framework</vt:lpstr>
      <vt:lpstr>.Net Languages</vt:lpstr>
      <vt:lpstr>Common Language Specification(CLS)</vt:lpstr>
      <vt:lpstr>Common Type System(CTS)</vt:lpstr>
      <vt:lpstr>Framework Class Library</vt:lpstr>
      <vt:lpstr>Windows Forms</vt:lpstr>
      <vt:lpstr>Web Forms</vt:lpstr>
      <vt:lpstr>ADO.Net</vt:lpstr>
      <vt:lpstr>Common Language Runtime</vt:lpstr>
      <vt:lpstr>Dot Net Application Execution</vt:lpstr>
      <vt:lpstr>Assembly</vt:lpstr>
      <vt:lpstr>Types of Assemblies:</vt:lpstr>
      <vt:lpstr>Dot Net Framework 3.0 Technologies</vt:lpstr>
      <vt:lpstr>Visual Studio .Net 2015</vt:lpstr>
      <vt:lpstr>Recap….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Sharp</dc:title>
  <dc:creator>amitabh</dc:creator>
  <cp:lastModifiedBy>Amitabh Ninave</cp:lastModifiedBy>
  <cp:revision>36</cp:revision>
  <dcterms:created xsi:type="dcterms:W3CDTF">2016-07-09T09:54:55Z</dcterms:created>
  <dcterms:modified xsi:type="dcterms:W3CDTF">2018-12-14T03:01:48Z</dcterms:modified>
</cp:coreProperties>
</file>