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4840-22E0-038E-976A-2826FE332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4A803-BD1B-0A70-7D30-618B7E307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6C24-431E-B2B5-10BF-42FE4F5A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DE3A-04FD-ED1E-F7F7-1AC25947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4E6B-BA89-2AD1-2043-ECC030BF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5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DBD6-8D37-FD42-E4BA-0AED9669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0EAD5-26C1-CA11-C574-30822CAD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2618-4529-35AD-6E67-DA95CB20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6C16-28BC-3FB8-5888-C425E639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9C86-A366-4F72-415D-CA1EEE71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407A8-A5E8-26B4-BDEE-DED987DD5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A5E44-6B4B-617C-1829-BB42AE6D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2099-BAB8-C926-5FD3-2011D7CA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C66-363D-23D8-2BA7-80331BE9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4836-666E-9058-6AC4-ED05A697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E7CE-F232-982E-10F2-BCFED363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8E94-2B68-2D41-9DBE-2EBAABAB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150B-108D-3D9B-861B-E80DBC5D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09FF-4D71-9AB4-6F50-F59725AD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666D-B193-AF29-4402-6ED59F46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38BA-EFA7-6BFE-23A6-3C0DD8F3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3C6E-CB4D-4FCF-84FC-3B3A2412B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31E9-25F6-573A-2B5C-188103BA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EC98-C04B-5232-BF7C-C1E09371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C750-63F8-D291-CD87-4D4BD79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566-D601-A1B9-5FB7-32F86620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7875-3B67-0C31-B29F-01E13DD2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1526-5E0B-353D-63C9-0CDB7828C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0133E-F8D7-1241-5760-917A5D3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792D-538A-F8FA-1152-7984B092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79284-3C86-9F3C-1946-D7B6E2FE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5720-BF8A-4BE3-4421-47EABEE4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A56A-5F1C-F211-36B4-1A8D3363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3984-1FEF-C3D5-083A-4E7366D6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B55B-5AB0-3171-99A1-5482CF5B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48841-EFB3-CAD9-D3F7-9FE057CF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D388E-B805-0FB7-DC26-77DF427F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FADE1-AB96-2B52-4AB6-C1005ADD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FE324-C531-BCED-5487-5C3E868C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5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AF3A-AD3C-8D9C-3789-1146BBC1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9B960-1C10-671C-46FF-400075EF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9D86-CD5F-46D5-DA29-217046E2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B3E0B-8BFD-9AD8-721E-24AED9D5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6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14606-60FD-1F90-DB1B-9D28AAA9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451AC-1B16-0B1F-7A35-EC7F1304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3B08-603F-1482-91C7-C49B3D7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E6E-0AE8-564A-65FF-657E297A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DA9E-F253-6E77-346F-5564B1AB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0D8A8-A502-8AD5-3E19-6EE89A661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43745-0812-4CAE-4E38-E637762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A8C32-FFA5-0148-F184-3B186578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C35F-EC46-EE60-4EC0-48A84EC2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7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C781-EE75-8C5D-99B1-C2F0FDBC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C18F0-C199-A653-2270-8A601B033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8922-DEEC-33FC-08E2-D4989D78D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346F-0D07-288E-D6A7-FA929CAF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F750-BF23-8ED3-3381-973F6AB1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957E-938B-6243-2B2A-8B8BD67D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84E72-4701-0D1C-A999-AA8E92BB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8636-5E7B-8953-A0C1-7D26C2EB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1380-C733-729D-75C7-DBE562AF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2430-A81F-4A17-B9F9-BF15D9C7553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AB0C-3166-E914-CD83-F19085971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3F10-5DB8-1BD4-4058-87BA9EA32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3224-0507-4308-A66A-3483D25E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8A7-C83A-4082-B894-D5F4F229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79ADF-00DB-9257-48C1-82A1990F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4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E5B5-12D9-06E1-BADE-B3897C1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4F40-B896-1E8C-FFA3-101FF857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E0E2D-69DB-544C-0D65-52D28096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17" y="1151960"/>
            <a:ext cx="8274436" cy="42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4922-A236-B579-DCF1-92A1669B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AC8A-19A1-E1C8-8339-08A79330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50D1C-06A8-C0AF-2EDE-401B9FB2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50" y="1302013"/>
            <a:ext cx="7795225" cy="44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CD67-08E7-6E32-BE28-7096E6ED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CD5C-F29E-B3BC-E02E-0FF52E7C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F5D78-3D20-0E32-936A-020FFC2F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1037"/>
            <a:ext cx="8740588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B409-0EC2-103E-E8F7-D47F95F9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6CCB-7084-FF3E-CDA0-5CB8318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71716-793E-414F-59AF-79729966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27" y="1260571"/>
            <a:ext cx="10078193" cy="38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1CB2-762A-4EC3-3B61-4825CFBE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1ECA-4D6A-8E2F-6D42-755D9CC6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C7973-BC0C-1369-52C4-32EEDD3F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8231"/>
            <a:ext cx="10190054" cy="49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3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7CB5-BF4F-F699-B8A6-86FA255D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FF6A-6A95-40D6-AC51-52ECB95D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05305-DC03-AC05-BC6B-9D5CDBA0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04" y="1285207"/>
            <a:ext cx="10197730" cy="45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4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23C4-15CF-7B75-4526-261E1061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3A23-20A1-C5B9-4217-E15151DB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06605-6117-C8FD-A2D4-1C950958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49" y="959231"/>
            <a:ext cx="8136380" cy="5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5867-B953-3535-7339-7EFC2B96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25E7-E6B7-381D-CF0B-553E9084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10242-8A2E-042B-88A7-DCE6488C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59" y="1103779"/>
            <a:ext cx="68865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8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B0E9-1D96-1351-0DB7-832F8BCC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EF5E-0B50-26B9-B734-684FBB78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FC397-6D4C-1FCA-7400-488F59A6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1" y="1275509"/>
            <a:ext cx="9111751" cy="39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7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Amitabh Ninave</dc:creator>
  <cp:lastModifiedBy>Amitabh Ninave</cp:lastModifiedBy>
  <cp:revision>2</cp:revision>
  <dcterms:created xsi:type="dcterms:W3CDTF">2023-08-24T10:40:54Z</dcterms:created>
  <dcterms:modified xsi:type="dcterms:W3CDTF">2023-08-24T10:41:55Z</dcterms:modified>
</cp:coreProperties>
</file>