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 </a:t>
            </a:r>
            <a:r>
              <a:rPr lang="en-US" sz="4400" dirty="0" smtClean="0"/>
              <a:t>Sharp Language Constructs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4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C# program</a:t>
            </a:r>
          </a:p>
          <a:p>
            <a:r>
              <a:rPr lang="en-US" dirty="0" smtClean="0"/>
              <a:t>Use types</a:t>
            </a:r>
          </a:p>
          <a:p>
            <a:r>
              <a:rPr lang="en-US" dirty="0" smtClean="0"/>
              <a:t>Value Types and Reference Types</a:t>
            </a:r>
          </a:p>
          <a:p>
            <a:r>
              <a:rPr lang="en-US" dirty="0" smtClean="0"/>
              <a:t>Implementing Boxing and </a:t>
            </a:r>
            <a:r>
              <a:rPr lang="en-US" dirty="0" err="1" smtClean="0"/>
              <a:t>UnBoxing</a:t>
            </a:r>
            <a:endParaRPr lang="en-US" dirty="0" smtClean="0"/>
          </a:p>
          <a:p>
            <a:r>
              <a:rPr lang="en-US" dirty="0" smtClean="0"/>
              <a:t>Working with Methods</a:t>
            </a:r>
          </a:p>
          <a:p>
            <a:r>
              <a:rPr lang="en-US" dirty="0" smtClean="0"/>
              <a:t>User ref, out and </a:t>
            </a:r>
            <a:r>
              <a:rPr lang="en-US" dirty="0" err="1" smtClean="0"/>
              <a:t>params</a:t>
            </a:r>
            <a:r>
              <a:rPr lang="en-US" dirty="0" smtClean="0"/>
              <a:t> keywords</a:t>
            </a:r>
          </a:p>
          <a:p>
            <a:r>
              <a:rPr lang="en-US" dirty="0" smtClean="0"/>
              <a:t>User defined data type like </a:t>
            </a:r>
            <a:r>
              <a:rPr lang="en-US" dirty="0" err="1" smtClean="0"/>
              <a:t>enum</a:t>
            </a:r>
            <a:r>
              <a:rPr lang="en-US" dirty="0" smtClean="0"/>
              <a:t> and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Working with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8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Language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lvl="1"/>
            <a:r>
              <a:rPr lang="en-US" dirty="0" smtClean="0"/>
              <a:t>C++ Heritage</a:t>
            </a:r>
          </a:p>
          <a:p>
            <a:pPr lvl="1"/>
            <a:r>
              <a:rPr lang="en-US" dirty="0" smtClean="0"/>
              <a:t>Interoperability</a:t>
            </a:r>
          </a:p>
          <a:p>
            <a:pPr lvl="2"/>
            <a:r>
              <a:rPr lang="en-US" dirty="0" smtClean="0"/>
              <a:t>Interacting with COM and other languages</a:t>
            </a:r>
          </a:p>
          <a:p>
            <a:pPr lvl="1"/>
            <a:r>
              <a:rPr lang="en-US" dirty="0" smtClean="0"/>
              <a:t>Productivity</a:t>
            </a:r>
          </a:p>
          <a:p>
            <a:pPr lvl="2"/>
            <a:r>
              <a:rPr lang="en-US" dirty="0" smtClean="0"/>
              <a:t>Short learning curve</a:t>
            </a:r>
          </a:p>
          <a:p>
            <a:pPr lvl="1"/>
            <a:r>
              <a:rPr lang="en-US" dirty="0" smtClean="0"/>
              <a:t>Type Safe</a:t>
            </a:r>
          </a:p>
          <a:p>
            <a:pPr lvl="1"/>
            <a:r>
              <a:rPr lang="en-US" dirty="0" smtClean="0"/>
              <a:t>Object Oriented Language</a:t>
            </a:r>
          </a:p>
          <a:p>
            <a:pPr lvl="1"/>
            <a:r>
              <a:rPr lang="en-US" dirty="0" smtClean="0"/>
              <a:t>Case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4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simple C#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64" y="1486412"/>
            <a:ext cx="9020939" cy="5002878"/>
          </a:xfrm>
        </p:spPr>
      </p:pic>
    </p:spTree>
    <p:extLst>
      <p:ext uri="{BB962C8B-B14F-4D97-AF65-F5344CB8AC3E}">
        <p14:creationId xmlns:p14="http://schemas.microsoft.com/office/powerpoint/2010/main" val="171202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C# program is a collection of types.</a:t>
            </a:r>
          </a:p>
          <a:p>
            <a:pPr lvl="1"/>
            <a:r>
              <a:rPr lang="en-US" dirty="0" smtClean="0"/>
              <a:t>Class, </a:t>
            </a:r>
            <a:r>
              <a:rPr lang="en-US" dirty="0" err="1" smtClean="0"/>
              <a:t>Struct</a:t>
            </a:r>
            <a:r>
              <a:rPr lang="en-US" dirty="0" smtClean="0"/>
              <a:t>, Delegate, </a:t>
            </a:r>
            <a:r>
              <a:rPr lang="en-US" dirty="0" err="1" smtClean="0"/>
              <a:t>Enum</a:t>
            </a:r>
            <a:r>
              <a:rPr lang="en-US" dirty="0" smtClean="0"/>
              <a:t>, Interface</a:t>
            </a:r>
          </a:p>
          <a:p>
            <a:r>
              <a:rPr lang="en-US" dirty="0" smtClean="0"/>
              <a:t>C# provides predefined types: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Int</a:t>
            </a:r>
            <a:r>
              <a:rPr lang="en-US" dirty="0" smtClean="0"/>
              <a:t>, String, Double, Bool, Object …</a:t>
            </a:r>
          </a:p>
          <a:p>
            <a:r>
              <a:rPr lang="en-US" dirty="0" smtClean="0"/>
              <a:t>Custom Types can be created</a:t>
            </a:r>
          </a:p>
          <a:p>
            <a:r>
              <a:rPr lang="en-US" dirty="0" smtClean="0"/>
              <a:t>All data and code is defined within a type</a:t>
            </a:r>
          </a:p>
          <a:p>
            <a:pPr lvl="1"/>
            <a:r>
              <a:rPr lang="en-US" dirty="0" smtClean="0"/>
              <a:t>No global variables and global functions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6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can be instantiated and used by</a:t>
            </a:r>
          </a:p>
          <a:p>
            <a:pPr lvl="1"/>
            <a:r>
              <a:rPr lang="en-US" dirty="0" smtClean="0"/>
              <a:t>Calling methods, Get and Set properties</a:t>
            </a:r>
          </a:p>
          <a:p>
            <a:r>
              <a:rPr lang="en-US" dirty="0" smtClean="0"/>
              <a:t>Can convert from one type to another(Type casting)</a:t>
            </a:r>
          </a:p>
          <a:p>
            <a:r>
              <a:rPr lang="en-US" dirty="0" smtClean="0"/>
              <a:t>Types are organized into namespaces, files and assemblies</a:t>
            </a:r>
          </a:p>
          <a:p>
            <a:r>
              <a:rPr lang="en-US" dirty="0" smtClean="0"/>
              <a:t>Types are arranged in hierarchy</a:t>
            </a:r>
          </a:p>
          <a:p>
            <a:r>
              <a:rPr lang="en-US" dirty="0" smtClean="0"/>
              <a:t>There are two categories of types:</a:t>
            </a:r>
          </a:p>
          <a:p>
            <a:pPr lvl="1"/>
            <a:r>
              <a:rPr lang="en-US" dirty="0" smtClean="0"/>
              <a:t>Value Types and Reference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Type:</a:t>
            </a:r>
          </a:p>
          <a:p>
            <a:pPr lvl="1"/>
            <a:r>
              <a:rPr lang="en-US" dirty="0" smtClean="0"/>
              <a:t>Directly store data on stack</a:t>
            </a:r>
          </a:p>
          <a:p>
            <a:r>
              <a:rPr lang="en-US" dirty="0" smtClean="0"/>
              <a:t>Reference Type:</a:t>
            </a:r>
          </a:p>
          <a:p>
            <a:pPr lvl="1"/>
            <a:r>
              <a:rPr lang="en-US" dirty="0" smtClean="0"/>
              <a:t>Contain reference to the actual object on managed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Value Types:</a:t>
            </a:r>
          </a:p>
          <a:p>
            <a:pPr lvl="1"/>
            <a:r>
              <a:rPr lang="en-US" dirty="0" smtClean="0"/>
              <a:t>Primitives	: </a:t>
            </a:r>
            <a:r>
              <a:rPr lang="en-US" dirty="0" err="1" smtClean="0"/>
              <a:t>int</a:t>
            </a:r>
            <a:r>
              <a:rPr lang="en-US" dirty="0" smtClean="0"/>
              <a:t> width, float speed;</a:t>
            </a:r>
          </a:p>
          <a:p>
            <a:pPr lvl="1"/>
            <a:r>
              <a:rPr lang="en-US" dirty="0" err="1" smtClean="0"/>
              <a:t>Enum</a:t>
            </a:r>
            <a:r>
              <a:rPr lang="en-US" dirty="0" smtClean="0"/>
              <a:t>		: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AccountType</a:t>
            </a:r>
            <a:r>
              <a:rPr lang="en-US" dirty="0" smtClean="0"/>
              <a:t> {Saving, Current}</a:t>
            </a:r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		: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DictionaryEntry</a:t>
            </a:r>
            <a:r>
              <a:rPr lang="en-US" dirty="0" smtClean="0"/>
              <a:t>{object key, object value}</a:t>
            </a:r>
          </a:p>
          <a:p>
            <a:r>
              <a:rPr lang="en-US" dirty="0" smtClean="0"/>
              <a:t>Reference Types:</a:t>
            </a:r>
          </a:p>
          <a:p>
            <a:pPr lvl="1"/>
            <a:r>
              <a:rPr lang="en-US" dirty="0" smtClean="0"/>
              <a:t>Root		: object</a:t>
            </a:r>
          </a:p>
          <a:p>
            <a:pPr lvl="1"/>
            <a:r>
              <a:rPr lang="en-US" dirty="0" smtClean="0"/>
              <a:t>String		: string</a:t>
            </a:r>
          </a:p>
          <a:p>
            <a:pPr lvl="1"/>
            <a:r>
              <a:rPr lang="en-US" dirty="0" smtClean="0"/>
              <a:t>Classes		: class Employee</a:t>
            </a:r>
          </a:p>
          <a:p>
            <a:pPr lvl="1"/>
            <a:r>
              <a:rPr lang="en-US" dirty="0" smtClean="0"/>
              <a:t>Arrays		: string[] </a:t>
            </a:r>
            <a:r>
              <a:rPr lang="en-US" dirty="0" err="1" smtClean="0"/>
              <a:t>strStates</a:t>
            </a:r>
            <a:r>
              <a:rPr lang="en-US" dirty="0" smtClean="0"/>
              <a:t> = new string[10];</a:t>
            </a:r>
          </a:p>
          <a:p>
            <a:pPr lvl="1"/>
            <a:r>
              <a:rPr lang="en-US" dirty="0" smtClean="0"/>
              <a:t>Interfaces	: </a:t>
            </a:r>
            <a:r>
              <a:rPr lang="en-US" dirty="0"/>
              <a:t>interface </a:t>
            </a:r>
            <a:r>
              <a:rPr lang="en-US" dirty="0" err="1"/>
              <a:t>IEnumerable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Delegates	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593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284</TotalTime>
  <Words>207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C Sharp Language Constructs</vt:lpstr>
      <vt:lpstr>Objective</vt:lpstr>
      <vt:lpstr>C# Language</vt:lpstr>
      <vt:lpstr>Structure of simple C# program</vt:lpstr>
      <vt:lpstr>Types</vt:lpstr>
      <vt:lpstr>Types continued..</vt:lpstr>
      <vt:lpstr>Type</vt:lpstr>
      <vt:lpstr>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Sharp</dc:title>
  <dc:creator>amitabh</dc:creator>
  <cp:lastModifiedBy>amitabh</cp:lastModifiedBy>
  <cp:revision>54</cp:revision>
  <dcterms:created xsi:type="dcterms:W3CDTF">2016-07-09T09:54:55Z</dcterms:created>
  <dcterms:modified xsi:type="dcterms:W3CDTF">2016-07-19T11:24:40Z</dcterms:modified>
</cp:coreProperties>
</file>