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Multithreading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problems of multithreading</a:t>
            </a:r>
          </a:p>
          <a:p>
            <a:pPr lvl="1"/>
            <a:r>
              <a:rPr lang="en-US" dirty="0" smtClean="0"/>
              <a:t>Deadlocks:</a:t>
            </a:r>
          </a:p>
          <a:p>
            <a:pPr lvl="2"/>
            <a:r>
              <a:rPr lang="en-US" dirty="0" smtClean="0"/>
              <a:t>Avoided by managing timeouts using threading classes like monitor class</a:t>
            </a:r>
          </a:p>
          <a:p>
            <a:pPr lvl="1"/>
            <a:r>
              <a:rPr lang="en-US" dirty="0" smtClean="0"/>
              <a:t>Race Condition:</a:t>
            </a:r>
          </a:p>
          <a:p>
            <a:pPr lvl="2"/>
            <a:r>
              <a:rPr lang="en-US" dirty="0" smtClean="0"/>
              <a:t>Avoided by implementing </a:t>
            </a:r>
            <a:r>
              <a:rPr lang="en-US" dirty="0" err="1" smtClean="0"/>
              <a:t>InterLocked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Different strategies to synchronize access to instance and static methods and instance fields</a:t>
            </a:r>
          </a:p>
          <a:p>
            <a:pPr lvl="1"/>
            <a:r>
              <a:rPr lang="en-US" dirty="0" smtClean="0"/>
              <a:t>Synchronized contexts</a:t>
            </a:r>
          </a:p>
          <a:p>
            <a:pPr lvl="1"/>
            <a:r>
              <a:rPr lang="en-US" dirty="0" smtClean="0"/>
              <a:t>Synchronized code regions</a:t>
            </a:r>
          </a:p>
          <a:p>
            <a:pPr lvl="1"/>
            <a:r>
              <a:rPr lang="en-US" dirty="0" smtClean="0"/>
              <a:t>Manual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2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6"/>
            <a:ext cx="10233800" cy="1613034"/>
          </a:xfrm>
        </p:spPr>
        <p:txBody>
          <a:bodyPr/>
          <a:lstStyle/>
          <a:p>
            <a:r>
              <a:rPr lang="en-US" dirty="0" smtClean="0"/>
              <a:t>[Synchronization] enables simple, automatic synchronization for instance of the class</a:t>
            </a:r>
          </a:p>
          <a:p>
            <a:pPr lvl="1"/>
            <a:r>
              <a:rPr lang="en-US" dirty="0" smtClean="0"/>
              <a:t>Static fields and methods are not protected from concurrent access by multiple threads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35" y="3380890"/>
            <a:ext cx="822122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code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591829"/>
          </a:xfrm>
        </p:spPr>
        <p:txBody>
          <a:bodyPr/>
          <a:lstStyle/>
          <a:p>
            <a:r>
              <a:rPr lang="en-US" dirty="0" smtClean="0"/>
              <a:t>Restricted access to a block of code, commonly called a critical section is required</a:t>
            </a:r>
          </a:p>
          <a:p>
            <a:r>
              <a:rPr lang="en-US" dirty="0" smtClean="0"/>
              <a:t>Monitor class</a:t>
            </a:r>
          </a:p>
          <a:p>
            <a:pPr lvl="1"/>
            <a:r>
              <a:rPr lang="en-US" dirty="0" smtClean="0"/>
              <a:t>Control access to these objects by granting a lock on an object to a single thread</a:t>
            </a:r>
          </a:p>
          <a:p>
            <a:pPr lvl="1"/>
            <a:r>
              <a:rPr lang="en-US" dirty="0" smtClean="0"/>
              <a:t>Exposes methods like Enter(), Exit(), Wait() etc.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30" y="4327302"/>
            <a:ext cx="535379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0766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Access to a variable shared by multiple threads is synchronized manually using </a:t>
            </a:r>
            <a:r>
              <a:rPr lang="en-US" dirty="0" err="1" smtClean="0"/>
              <a:t>InterLocked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InterLocked</a:t>
            </a:r>
            <a:r>
              <a:rPr lang="en-US" dirty="0" smtClean="0"/>
              <a:t> class exposes methods like Add(), Increment(), Decrement() etc. to perform automatic operations on such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902299"/>
            <a:ext cx="623974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Process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935006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Mutex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To synchronize between threads cross process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ReaderWriterLock</a:t>
            </a:r>
            <a:endParaRPr lang="en-US" dirty="0" smtClean="0"/>
          </a:p>
          <a:p>
            <a:pPr lvl="1"/>
            <a:r>
              <a:rPr lang="en-US" dirty="0" smtClean="0"/>
              <a:t>In scenarios with a single “writer” and multiple “readers”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4009135"/>
            <a:ext cx="543953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periodically execute a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pool of threads that can be used to post work items, process asynchronous I/O, wait on behalf of other threads, and process timers.</a:t>
            </a:r>
          </a:p>
          <a:p>
            <a:r>
              <a:rPr lang="en-US" dirty="0" smtClean="0"/>
              <a:t>Used to improve efficiency</a:t>
            </a:r>
          </a:p>
          <a:p>
            <a:r>
              <a:rPr lang="en-US" dirty="0" smtClean="0"/>
              <a:t>Thread pool should not be used when:</a:t>
            </a:r>
          </a:p>
          <a:p>
            <a:pPr lvl="1"/>
            <a:r>
              <a:rPr lang="en-US" dirty="0" smtClean="0"/>
              <a:t>Need a task to have a particular priority</a:t>
            </a:r>
          </a:p>
          <a:p>
            <a:pPr lvl="1"/>
            <a:r>
              <a:rPr lang="en-US" dirty="0" smtClean="0"/>
              <a:t>Have a task that might run for a long time</a:t>
            </a:r>
          </a:p>
          <a:p>
            <a:pPr lvl="1"/>
            <a:r>
              <a:rPr lang="en-US" dirty="0" smtClean="0"/>
              <a:t>Need to place threads into a single threaded apartment</a:t>
            </a:r>
          </a:p>
          <a:p>
            <a:pPr lvl="1"/>
            <a:r>
              <a:rPr lang="en-US" dirty="0" smtClean="0"/>
              <a:t>Need a stable identity to be associated with the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8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before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track of and switching between threads consumes memory resources and CPU time</a:t>
            </a:r>
          </a:p>
          <a:p>
            <a:r>
              <a:rPr lang="en-US" dirty="0" smtClean="0"/>
              <a:t>Programming with multiple threads can be complex</a:t>
            </a:r>
          </a:p>
          <a:p>
            <a:r>
              <a:rPr lang="en-US" dirty="0" smtClean="0"/>
              <a:t>Shared resources utilization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7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multitasking and multithreading</a:t>
            </a:r>
          </a:p>
          <a:p>
            <a:r>
              <a:rPr lang="en-US" dirty="0" smtClean="0"/>
              <a:t>List different thread state in the life cycle of a thread</a:t>
            </a:r>
          </a:p>
          <a:p>
            <a:r>
              <a:rPr lang="en-US" dirty="0" smtClean="0"/>
              <a:t>Write a simple multithreaded application</a:t>
            </a:r>
          </a:p>
          <a:p>
            <a:r>
              <a:rPr lang="en-US" dirty="0" smtClean="0"/>
              <a:t>Assign priorities to the thread</a:t>
            </a:r>
          </a:p>
          <a:p>
            <a:r>
              <a:rPr lang="en-US" dirty="0" smtClean="0"/>
              <a:t>Use synchronization to access a resource by multiple thread</a:t>
            </a:r>
          </a:p>
          <a:p>
            <a:r>
              <a:rPr lang="en-US" dirty="0" smtClean="0"/>
              <a:t>Implement synchronization technique like automatic, synchronized code regions and manual synchronization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Mutex</a:t>
            </a:r>
            <a:r>
              <a:rPr lang="en-US" dirty="0" smtClean="0"/>
              <a:t> class to synchronize threads across inter process boundaries</a:t>
            </a:r>
          </a:p>
          <a:p>
            <a:r>
              <a:rPr lang="en-US" dirty="0" smtClean="0"/>
              <a:t>Use Timer class to execute a method at specific intervals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ThreadPool</a:t>
            </a:r>
            <a:r>
              <a:rPr lang="en-US" dirty="0" smtClean="0"/>
              <a:t> to increase efficiency of an application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have more than one program working at the same time</a:t>
            </a:r>
          </a:p>
          <a:p>
            <a:r>
              <a:rPr lang="en-US" dirty="0" smtClean="0"/>
              <a:t>The objective is to utilize the idle time of the CPU</a:t>
            </a:r>
          </a:p>
          <a:p>
            <a:r>
              <a:rPr lang="en-US" dirty="0" smtClean="0"/>
              <a:t>Multitasking can be done in two ways:</a:t>
            </a:r>
          </a:p>
          <a:p>
            <a:pPr lvl="1"/>
            <a:r>
              <a:rPr lang="en-US" dirty="0" smtClean="0"/>
              <a:t>Non Pre-emptive</a:t>
            </a:r>
          </a:p>
          <a:p>
            <a:pPr lvl="1"/>
            <a:r>
              <a:rPr lang="en-US" dirty="0" smtClean="0"/>
              <a:t>Pre-emptive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Multithreading is the ability of an operating system to execute different parts of a program simultaneously</a:t>
            </a:r>
          </a:p>
          <a:p>
            <a:r>
              <a:rPr lang="en-US" dirty="0" smtClean="0"/>
              <a:t>When to use multithreading</a:t>
            </a:r>
          </a:p>
          <a:p>
            <a:pPr lvl="1"/>
            <a:r>
              <a:rPr lang="en-US" dirty="0" smtClean="0"/>
              <a:t>Performing operation that take a large amount of time</a:t>
            </a:r>
          </a:p>
          <a:p>
            <a:pPr lvl="1"/>
            <a:r>
              <a:rPr lang="en-US" dirty="0" smtClean="0"/>
              <a:t>Prioritization of the task</a:t>
            </a:r>
          </a:p>
          <a:p>
            <a:pPr lvl="1"/>
            <a:r>
              <a:rPr lang="en-US" dirty="0" smtClean="0"/>
              <a:t>Application has to wait for some event to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2572"/>
          </a:xfrm>
        </p:spPr>
        <p:txBody>
          <a:bodyPr/>
          <a:lstStyle/>
          <a:p>
            <a:r>
              <a:rPr lang="en-US" dirty="0" smtClean="0"/>
              <a:t>Thread is a path of Executing in a running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3134"/>
            <a:ext cx="9612066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System.Threading</a:t>
            </a:r>
            <a:r>
              <a:rPr lang="en-US" dirty="0" smtClean="0"/>
              <a:t>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8531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a number of classes and other types to support multithreading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96" y="2318197"/>
            <a:ext cx="6201640" cy="44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2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36" y="2068145"/>
            <a:ext cx="6041943" cy="34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0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055468"/>
          </a:xfrm>
        </p:spPr>
        <p:txBody>
          <a:bodyPr/>
          <a:lstStyle/>
          <a:p>
            <a:r>
              <a:rPr lang="en-US" dirty="0" smtClean="0"/>
              <a:t>Threads are schedule for execution using priority</a:t>
            </a:r>
          </a:p>
          <a:p>
            <a:r>
              <a:rPr lang="en-US" dirty="0" smtClean="0"/>
              <a:t>Thread properties are defined as </a:t>
            </a:r>
            <a:r>
              <a:rPr lang="en-US" dirty="0" err="1" smtClean="0"/>
              <a:t>ThreadPriority</a:t>
            </a:r>
            <a:r>
              <a:rPr lang="en-US" dirty="0" smtClean="0"/>
              <a:t> enumeration</a:t>
            </a:r>
          </a:p>
          <a:p>
            <a:pPr lvl="1"/>
            <a:r>
              <a:rPr lang="en-US" dirty="0" smtClean="0"/>
              <a:t>Highest</a:t>
            </a:r>
          </a:p>
          <a:p>
            <a:pPr lvl="1"/>
            <a:r>
              <a:rPr lang="en-US" dirty="0" err="1" smtClean="0"/>
              <a:t>AboveNormal</a:t>
            </a:r>
            <a:endParaRPr lang="en-US" dirty="0" smtClean="0"/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err="1" smtClean="0"/>
              <a:t>BelowNormal</a:t>
            </a:r>
            <a:endParaRPr lang="en-US" dirty="0" smtClean="0"/>
          </a:p>
          <a:p>
            <a:pPr lvl="1"/>
            <a:r>
              <a:rPr lang="en-US" dirty="0" smtClean="0"/>
              <a:t>Lowest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96" y="2982545"/>
            <a:ext cx="5990427" cy="33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419851"/>
          </a:xfrm>
        </p:spPr>
        <p:txBody>
          <a:bodyPr/>
          <a:lstStyle/>
          <a:p>
            <a:r>
              <a:rPr lang="en-US" dirty="0" smtClean="0"/>
              <a:t>Controlled access to resources needs to be given</a:t>
            </a:r>
          </a:p>
          <a:p>
            <a:r>
              <a:rPr lang="en-US" dirty="0" smtClean="0"/>
              <a:t>Provided by lock on the object to prevent second thread modifying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380413"/>
            <a:ext cx="7058085" cy="2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55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359</TotalTime>
  <Words>524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Depth</vt:lpstr>
      <vt:lpstr>Multithreading</vt:lpstr>
      <vt:lpstr>Objective</vt:lpstr>
      <vt:lpstr>Multitasking</vt:lpstr>
      <vt:lpstr>Multithreading</vt:lpstr>
      <vt:lpstr>Thread</vt:lpstr>
      <vt:lpstr>System.Threading namespace</vt:lpstr>
      <vt:lpstr>Thread Class</vt:lpstr>
      <vt:lpstr>Thread Scheduling</vt:lpstr>
      <vt:lpstr>Thread Synchronization</vt:lpstr>
      <vt:lpstr>Thread Synchronization</vt:lpstr>
      <vt:lpstr>Synchronization Context</vt:lpstr>
      <vt:lpstr>Synchronized code regions</vt:lpstr>
      <vt:lpstr>Manual Synchronization</vt:lpstr>
      <vt:lpstr>Inter Process Synchronization</vt:lpstr>
      <vt:lpstr>Timer Class</vt:lpstr>
      <vt:lpstr>Thread Pool</vt:lpstr>
      <vt:lpstr>Think before Multithreading</vt:lpstr>
      <vt:lpstr>Recap…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amitabh</dc:creator>
  <cp:lastModifiedBy>amitabh</cp:lastModifiedBy>
  <cp:revision>54</cp:revision>
  <dcterms:created xsi:type="dcterms:W3CDTF">2016-07-09T09:54:55Z</dcterms:created>
  <dcterms:modified xsi:type="dcterms:W3CDTF">2016-07-22T02:26:58Z</dcterms:modified>
</cp:coreProperties>
</file>