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Object  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Minor Pillars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Typing:</a:t>
            </a:r>
          </a:p>
          <a:p>
            <a:pPr lvl="1"/>
            <a:r>
              <a:rPr lang="en-IN" dirty="0" smtClean="0"/>
              <a:t>Is the enforcement of the entity, such that objects of different type may not be interchanged or at the most, they may be interchanged only in very restricted way.</a:t>
            </a:r>
          </a:p>
          <a:p>
            <a:r>
              <a:rPr lang="en-IN" dirty="0" smtClean="0"/>
              <a:t>Concurrency:</a:t>
            </a:r>
          </a:p>
          <a:p>
            <a:pPr lvl="1"/>
            <a:r>
              <a:rPr lang="en-IN" dirty="0" smtClean="0"/>
              <a:t>Different objects responding simultaneously.</a:t>
            </a:r>
          </a:p>
          <a:p>
            <a:r>
              <a:rPr lang="en-IN" dirty="0" smtClean="0"/>
              <a:t>Persistence:</a:t>
            </a:r>
          </a:p>
          <a:p>
            <a:pPr lvl="1"/>
            <a:r>
              <a:rPr lang="en-IN" dirty="0" smtClean="0"/>
              <a:t>Persistence is the property of an object through which its existence transcends time and/or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7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completion of this chapter you will be able to :</a:t>
            </a:r>
          </a:p>
          <a:p>
            <a:pPr lvl="1"/>
            <a:r>
              <a:rPr lang="en-US" dirty="0" smtClean="0"/>
              <a:t>Name major pillars of object model</a:t>
            </a:r>
          </a:p>
          <a:p>
            <a:pPr lvl="1"/>
            <a:r>
              <a:rPr lang="en-US" dirty="0" smtClean="0"/>
              <a:t>Write a class and create objects</a:t>
            </a:r>
          </a:p>
          <a:p>
            <a:pPr lvl="1"/>
            <a:r>
              <a:rPr lang="en-US" dirty="0" smtClean="0"/>
              <a:t>Use constructor  for initialization</a:t>
            </a:r>
          </a:p>
          <a:p>
            <a:pPr lvl="1"/>
            <a:r>
              <a:rPr lang="en-US" dirty="0" smtClean="0"/>
              <a:t>Properties and indexers</a:t>
            </a:r>
          </a:p>
          <a:p>
            <a:pPr lvl="1"/>
            <a:r>
              <a:rPr lang="en-US" dirty="0" smtClean="0"/>
              <a:t>Compare static and non static methods of a class</a:t>
            </a:r>
          </a:p>
          <a:p>
            <a:pPr lvl="1"/>
            <a:r>
              <a:rPr lang="en-US" dirty="0" smtClean="0"/>
              <a:t>Overload methods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Partial class.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lvl="1"/>
            <a:r>
              <a:rPr lang="en-US" dirty="0" smtClean="0"/>
              <a:t>An entity which has well defined structure and behavior.</a:t>
            </a:r>
          </a:p>
          <a:p>
            <a:pPr lvl="1"/>
            <a:r>
              <a:rPr lang="en-US" dirty="0" smtClean="0"/>
              <a:t>Characteristics of an object:</a:t>
            </a:r>
          </a:p>
          <a:p>
            <a:pPr lvl="2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Identity</a:t>
            </a:r>
          </a:p>
          <a:p>
            <a:pPr lvl="2"/>
            <a:r>
              <a:rPr lang="en-US" dirty="0" smtClean="0"/>
              <a:t>Responsibility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0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Pillars of Object Oriented System:</a:t>
            </a:r>
          </a:p>
          <a:p>
            <a:r>
              <a:rPr lang="en-IN" dirty="0" smtClean="0"/>
              <a:t>Major</a:t>
            </a:r>
          </a:p>
          <a:p>
            <a:pPr lvl="1"/>
            <a:r>
              <a:rPr lang="en-IN" dirty="0" smtClean="0"/>
              <a:t>Abstraction</a:t>
            </a:r>
          </a:p>
          <a:p>
            <a:pPr lvl="1"/>
            <a:r>
              <a:rPr lang="en-IN" dirty="0" smtClean="0"/>
              <a:t>Encapsulation</a:t>
            </a:r>
          </a:p>
          <a:p>
            <a:pPr lvl="1"/>
            <a:r>
              <a:rPr lang="en-IN" dirty="0" smtClean="0"/>
              <a:t>Polymorphism</a:t>
            </a:r>
          </a:p>
          <a:p>
            <a:pPr lvl="1"/>
            <a:r>
              <a:rPr lang="en-IN" dirty="0" smtClean="0"/>
              <a:t>Inheritance</a:t>
            </a:r>
          </a:p>
          <a:p>
            <a:r>
              <a:rPr lang="en-IN" dirty="0" smtClean="0"/>
              <a:t>Minor:</a:t>
            </a:r>
          </a:p>
          <a:p>
            <a:pPr lvl="1"/>
            <a:r>
              <a:rPr lang="en-IN" dirty="0" smtClean="0"/>
              <a:t>Typing</a:t>
            </a:r>
          </a:p>
          <a:p>
            <a:pPr lvl="1"/>
            <a:r>
              <a:rPr lang="en-IN" dirty="0" smtClean="0"/>
              <a:t>Concurrency</a:t>
            </a:r>
          </a:p>
          <a:p>
            <a:pPr lvl="1"/>
            <a:r>
              <a:rPr lang="en-IN" dirty="0" smtClean="0"/>
              <a:t>Persistence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Abstractions is the process of identifying the key aspects of an entity and ignoring the rest.</a:t>
            </a:r>
          </a:p>
          <a:p>
            <a:r>
              <a:rPr lang="en-IN" dirty="0" smtClean="0"/>
              <a:t>Only Domain expert can do the right abstraction.</a:t>
            </a:r>
          </a:p>
          <a:p>
            <a:r>
              <a:rPr lang="en-IN" dirty="0" smtClean="0"/>
              <a:t>Abstraction of a person object:</a:t>
            </a:r>
          </a:p>
          <a:p>
            <a:pPr lvl="1"/>
            <a:r>
              <a:rPr lang="en-IN" dirty="0" smtClean="0"/>
              <a:t>Useful for social survey</a:t>
            </a:r>
          </a:p>
          <a:p>
            <a:pPr lvl="1"/>
            <a:r>
              <a:rPr lang="en-IN" dirty="0" smtClean="0"/>
              <a:t>Useful for health care industry</a:t>
            </a:r>
          </a:p>
          <a:p>
            <a:pPr lvl="1"/>
            <a:r>
              <a:rPr lang="en-IN" dirty="0" smtClean="0"/>
              <a:t>Useful for Employment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Encapsulation is a process of compartmentalizing the element of an Abstraction that constitute its structure and behaviour.</a:t>
            </a:r>
          </a:p>
          <a:p>
            <a:pPr lvl="1"/>
            <a:r>
              <a:rPr lang="en-IN" dirty="0" smtClean="0"/>
              <a:t>Serves to separate interface of an abstraction and its implementation</a:t>
            </a:r>
          </a:p>
          <a:p>
            <a:pPr lvl="1"/>
            <a:r>
              <a:rPr lang="en-IN" dirty="0" smtClean="0"/>
              <a:t>User is aware only about its interface, any changes to implementation does not affect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8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Classification helps in handling complexity.</a:t>
            </a:r>
          </a:p>
          <a:p>
            <a:r>
              <a:rPr lang="en-IN" dirty="0" smtClean="0"/>
              <a:t>Factoring out common elements in a set of entities into a general entity and then making it more and more specific.</a:t>
            </a:r>
          </a:p>
          <a:p>
            <a:r>
              <a:rPr lang="en-IN" dirty="0" smtClean="0"/>
              <a:t>Hierarchy is ranking or ordering of abstractions.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Provides code reusability and extensibility.</a:t>
            </a:r>
          </a:p>
          <a:p>
            <a:r>
              <a:rPr lang="en-IN" dirty="0"/>
              <a:t>It is a property of a class hierarchy whereby each derived class inherits attributes and methods of its base class.</a:t>
            </a:r>
          </a:p>
          <a:p>
            <a:r>
              <a:rPr lang="en-IN" dirty="0" smtClean="0"/>
              <a:t>Employee “is-a”:</a:t>
            </a:r>
          </a:p>
          <a:p>
            <a:pPr lvl="1"/>
            <a:r>
              <a:rPr lang="en-IN" dirty="0" smtClean="0"/>
              <a:t>Manager</a:t>
            </a:r>
          </a:p>
          <a:p>
            <a:pPr lvl="1"/>
            <a:r>
              <a:rPr lang="en-IN" dirty="0" err="1" smtClean="0"/>
              <a:t>SalesPerson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023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Ability of different objects to  respond to the same message in different way is called as polymorphism.</a:t>
            </a:r>
          </a:p>
          <a:p>
            <a:r>
              <a:rPr lang="en-IN" dirty="0" smtClean="0"/>
              <a:t>Move – </a:t>
            </a:r>
          </a:p>
          <a:p>
            <a:pPr lvl="1"/>
            <a:r>
              <a:rPr lang="en-IN" dirty="0" smtClean="0"/>
              <a:t>Car</a:t>
            </a:r>
          </a:p>
          <a:p>
            <a:pPr lvl="1"/>
            <a:r>
              <a:rPr lang="en-IN" dirty="0" smtClean="0"/>
              <a:t>Aeroplane</a:t>
            </a:r>
          </a:p>
          <a:p>
            <a:pPr lvl="1"/>
            <a:r>
              <a:rPr lang="en-IN" smtClean="0"/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4318716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326</TotalTime>
  <Words>342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Object  Oriented Programming</vt:lpstr>
      <vt:lpstr>Objectives</vt:lpstr>
      <vt:lpstr>What is an object?</vt:lpstr>
      <vt:lpstr>Object Oriented Programming</vt:lpstr>
      <vt:lpstr>Abstraction</vt:lpstr>
      <vt:lpstr>Encapsulation</vt:lpstr>
      <vt:lpstr>Inheritance</vt:lpstr>
      <vt:lpstr>Inheritance</vt:lpstr>
      <vt:lpstr>Polymorphism</vt:lpstr>
      <vt:lpstr>Minor Pillars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amitabh</dc:creator>
  <cp:lastModifiedBy>Amitabh Ninave</cp:lastModifiedBy>
  <cp:revision>67</cp:revision>
  <dcterms:created xsi:type="dcterms:W3CDTF">2016-07-09T09:54:55Z</dcterms:created>
  <dcterms:modified xsi:type="dcterms:W3CDTF">2016-10-13T10:42:15Z</dcterms:modified>
</cp:coreProperties>
</file>