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FF5B-5FBC-FE5C-FF65-6917A63D2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F41B7-9151-25DC-4BC5-C5106EBB8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DB44-8F29-A2C1-620D-7D6F63A0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F4E8-8213-82DF-E488-C58CF6C1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5EFA-57F9-53E3-9D71-87ACD28E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1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BF6-7568-B700-B7EA-6687F728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CD04F-7AD7-65B3-FD31-B90213343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E645-83BD-F23D-0A9A-E83B0D64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DF340-9784-46D1-AE16-891A7D06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B2C4-F628-8C63-A6D5-34E871B9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11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14DB0-EA90-1846-FCA3-A0B21E821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6E64E-CCB8-89D8-16CE-5B943698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8D57-A657-DC52-FDD4-605BA057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DC00-3EAA-8BC1-84FE-8AE393A2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47AF-0543-FDC9-B228-F9673F2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537B-A369-F3F0-FA47-1F848E28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3A5F-87A3-0227-3C73-05F38769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D603-2F87-4A16-A0A1-30523AB7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9F80-98A7-AD3D-EFA4-41AD0B37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DBCC-D700-C2ED-6DDA-7E984A7D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95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F929-04DB-3BF0-E3C0-89FF1E90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8C4A-A484-E898-BDE9-CB97CD35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2079-5AEE-32CA-83B3-0EA48C08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351B6-ABAB-0D33-0AE1-25A3EE8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01457-323E-A747-BE97-27D3B741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A31F-75F5-3C71-A935-51D3F2A8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15E6-2CB7-1D09-0B3E-E236331E7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D50D-152D-9AED-D4C2-AD50EA30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13967-5CFB-3BF6-DD52-B240E030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7FBA-318C-AEDE-79BC-17107BDD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3A05C-2483-882E-BAF2-A315E708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F39D-B8E8-ED2F-AFD5-9600D98A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3FF1D-336F-4D4D-75C8-C2B183732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5EAEE-B367-D0FF-2788-13D9FDD8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71716-8C93-8F0F-070E-F98E919E9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78E8C-D911-17C5-D799-52E39EB89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7D008-1991-9554-ECA1-B1D28625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54898-8E43-1522-457D-D6E89989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63619-945C-14AB-1719-5BBFBFF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6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A63A-EC83-B04A-D611-BA157C88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1B6D4-533B-570C-28A4-DD75DD0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F9CE4-BFC2-7D17-B8F6-B06DCB74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64493-D111-0AE6-28CB-C6F20821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6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77634-FE01-1C24-0095-C193832A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68C8C-7873-8970-C50E-FCCFCFBB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94FF-C2DD-140F-1BDE-2E873C2C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3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3A7A-B1AA-DCB3-003D-A7064C18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91DD-98AF-00D4-8E70-60300B37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D7169-0C9F-6359-175B-AD264CCE9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7042-1CB8-4696-66C3-AA83C999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9D8AD-5237-8BF1-5715-0AB56C09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5D009-C10B-8C23-E484-096D13D3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1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C8A9-4A9D-FD29-9CA4-D8555BAF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79940-6CC3-504B-CE2C-CF0C978AB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1E99B-D7A5-C7A0-1970-2E438910C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0AEED-FB0A-E6D1-CB45-9F2B0B0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98117-63EC-1BAC-A048-04CF1849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03FA-6DA4-8355-0398-A978FD0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FB7E2-1077-76AC-8F6F-44957315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48AE-D2C7-6DD0-7DD3-C32EFAD56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344D-9054-7DA4-178C-FD6833C5B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A81E-DED7-45AE-8D8F-AF36D6112C8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E7082-9156-0141-C05C-1701F424C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27DD-B523-658F-8DED-AA0423A48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0E4B-A5EA-4B33-9A8F-5BDB0012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0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1008-FA6A-DC3C-6A35-2ECAA3330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Parallel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EBDAB-2BBB-56D5-91DD-074487453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2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9DDE-C6A3-81AF-A7B9-BA930E9B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C4C4-C752-AAC3-A085-7DF2BBEF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3952D-62A4-9596-EE1E-A3958658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42875"/>
            <a:ext cx="97631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7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79FF-B475-A4BB-CF4F-27D5804B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0D4E-A881-49E1-F547-7D604D0A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54349-76D3-EAF2-09E4-44FB1756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676275"/>
            <a:ext cx="9820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8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D8FF-DB4D-4FBA-4231-2FF57BA1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C5C4-1AA8-FD5E-8237-DBFE5841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08884-DFA9-C33D-FD7E-0496C783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47687"/>
            <a:ext cx="9753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4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C3FDC-3CFC-32B5-606E-89C70097C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306" y="516778"/>
            <a:ext cx="8672965" cy="5731622"/>
          </a:xfrm>
        </p:spPr>
      </p:pic>
    </p:spTree>
    <p:extLst>
      <p:ext uri="{BB962C8B-B14F-4D97-AF65-F5344CB8AC3E}">
        <p14:creationId xmlns:p14="http://schemas.microsoft.com/office/powerpoint/2010/main" val="74768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4A49-F467-2117-DA96-F48F6DD6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22C011-A48C-E933-D28F-F7F6B1AA5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418" y="365125"/>
            <a:ext cx="9233665" cy="5791805"/>
          </a:xfrm>
        </p:spPr>
      </p:pic>
    </p:spTree>
    <p:extLst>
      <p:ext uri="{BB962C8B-B14F-4D97-AF65-F5344CB8AC3E}">
        <p14:creationId xmlns:p14="http://schemas.microsoft.com/office/powerpoint/2010/main" val="127260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D0B-99D6-426B-D93E-68C057AF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FF7-9343-C593-2D8E-E9160C17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1F79A-3F99-6C93-E32D-14117520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98" y="489461"/>
            <a:ext cx="8915737" cy="62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CD17-A93F-66EA-07F8-8FDA86B8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8E52-F515-B4C4-A7F1-7E5AE45B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F82E1-3A35-5D41-1D06-D86BDBF8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22" y="463911"/>
            <a:ext cx="8706860" cy="60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1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0F84-3433-E873-1205-68FD6E57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EDB8-ACE8-0EE9-1CB9-530D4949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012"/>
            <a:ext cx="10515600" cy="440195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A8C3E-EEF7-4BE6-D7D3-F54285C9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5" y="315912"/>
            <a:ext cx="855232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4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0C2C-4235-9912-3209-B5E0CA18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362C-1CC7-357C-476E-5F41B834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A882B-95D4-64B8-C855-A5FB92DB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4" y="0"/>
            <a:ext cx="9586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EA44-4946-D18F-D58B-B1142F40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A8B0-513D-00FB-F606-0E99AFFA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68AF1-1983-7D08-24EF-5A34AF16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1" y="605111"/>
            <a:ext cx="9018499" cy="606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9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2B36-2C6C-E494-FF85-DD0DBD7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CC36-1A48-D865-E3C6-D8AF8C7A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19996-AB7E-8CC8-F4EA-587BCCBA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028700"/>
            <a:ext cx="9791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7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Parallel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&amp; Asynchronous Programming</dc:title>
  <dc:creator>Amitabh Ninave</dc:creator>
  <cp:lastModifiedBy>Amitabh Ninave</cp:lastModifiedBy>
  <cp:revision>2</cp:revision>
  <dcterms:created xsi:type="dcterms:W3CDTF">2023-08-16T08:32:59Z</dcterms:created>
  <dcterms:modified xsi:type="dcterms:W3CDTF">2023-08-16T08:33:31Z</dcterms:modified>
</cp:coreProperties>
</file>