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75" r:id="rId5"/>
    <p:sldId id="273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Reflection And Custom Attributes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4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Declarative tags that convey information to the runtime</a:t>
            </a:r>
          </a:p>
          <a:p>
            <a:r>
              <a:rPr lang="en-US" dirty="0" smtClean="0"/>
              <a:t>Stored with the metadata of the element</a:t>
            </a:r>
          </a:p>
          <a:p>
            <a:r>
              <a:rPr lang="en-US" dirty="0" err="1" smtClean="0"/>
              <a:t>.Net</a:t>
            </a:r>
            <a:r>
              <a:rPr lang="en-US" dirty="0" smtClean="0"/>
              <a:t> Framework provides predefined attributes</a:t>
            </a:r>
          </a:p>
          <a:p>
            <a:pPr lvl="1"/>
            <a:r>
              <a:rPr lang="en-US" dirty="0" smtClean="0"/>
              <a:t>The runtime contains code to examine values of attributes and to act on them</a:t>
            </a:r>
          </a:p>
          <a:p>
            <a:r>
              <a:rPr lang="en-US" dirty="0" smtClean="0"/>
              <a:t>Types of Attributes:</a:t>
            </a:r>
          </a:p>
          <a:p>
            <a:pPr lvl="1"/>
            <a:r>
              <a:rPr lang="en-US" dirty="0" smtClean="0"/>
              <a:t>Standard Attributes</a:t>
            </a:r>
          </a:p>
          <a:p>
            <a:pPr lvl="1"/>
            <a:r>
              <a:rPr lang="en-US" dirty="0" smtClean="0"/>
              <a:t>Custom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39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Framework provides various predefined attributes</a:t>
            </a:r>
          </a:p>
          <a:p>
            <a:pPr lvl="1"/>
            <a:r>
              <a:rPr lang="en-US" dirty="0" smtClean="0"/>
              <a:t>General attributes</a:t>
            </a:r>
          </a:p>
          <a:p>
            <a:pPr lvl="1"/>
            <a:r>
              <a:rPr lang="en-US" dirty="0" smtClean="0"/>
              <a:t>COM interoperability attributes</a:t>
            </a:r>
          </a:p>
          <a:p>
            <a:pPr lvl="1"/>
            <a:r>
              <a:rPr lang="en-US" dirty="0" smtClean="0"/>
              <a:t>Transaction handling attributes</a:t>
            </a:r>
          </a:p>
          <a:p>
            <a:pPr lvl="1"/>
            <a:r>
              <a:rPr lang="en-US" dirty="0" smtClean="0"/>
              <a:t>Visual designer component-building attributes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17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User defined class which can be applied as an attribute on any </a:t>
            </a:r>
            <a:r>
              <a:rPr lang="en-US" dirty="0" err="1" smtClean="0"/>
              <a:t>.Net</a:t>
            </a:r>
            <a:r>
              <a:rPr lang="en-US" dirty="0" smtClean="0"/>
              <a:t> compatible types like: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Constructor</a:t>
            </a:r>
          </a:p>
          <a:p>
            <a:pPr lvl="1"/>
            <a:r>
              <a:rPr lang="en-US" dirty="0" smtClean="0"/>
              <a:t>Event</a:t>
            </a:r>
          </a:p>
          <a:p>
            <a:pPr lvl="1"/>
            <a:r>
              <a:rPr lang="en-US" dirty="0" smtClean="0"/>
              <a:t>Field</a:t>
            </a:r>
          </a:p>
          <a:p>
            <a:pPr lvl="1"/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Property</a:t>
            </a:r>
          </a:p>
          <a:p>
            <a:pPr lvl="1"/>
            <a:r>
              <a:rPr lang="en-US" dirty="0" smtClean="0"/>
              <a:t>Parameter</a:t>
            </a:r>
          </a:p>
          <a:p>
            <a:pPr lvl="1"/>
            <a:r>
              <a:rPr lang="en-US" dirty="0" smtClean="0"/>
              <a:t>Return Value</a:t>
            </a:r>
          </a:p>
          <a:p>
            <a:pPr lvl="1"/>
            <a:r>
              <a:rPr lang="en-US" dirty="0" smtClean="0"/>
              <a:t>Delegate</a:t>
            </a:r>
          </a:p>
          <a:p>
            <a:pPr lvl="1"/>
            <a:r>
              <a:rPr lang="en-US" dirty="0" err="1" smtClean="0"/>
              <a:t>Enum</a:t>
            </a:r>
            <a:endParaRPr lang="en-US" dirty="0" smtClean="0"/>
          </a:p>
          <a:p>
            <a:pPr lvl="1"/>
            <a:r>
              <a:rPr lang="en-US" dirty="0" err="1" smtClean="0"/>
              <a:t>Struct</a:t>
            </a:r>
            <a:endParaRPr lang="en-US" dirty="0" smtClean="0"/>
          </a:p>
          <a:p>
            <a:pPr lvl="1"/>
            <a:r>
              <a:rPr lang="en-US" dirty="0" smtClean="0"/>
              <a:t>Event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79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03348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Step 1: Apply </a:t>
            </a:r>
            <a:r>
              <a:rPr lang="en-US" dirty="0" err="1" smtClean="0"/>
              <a:t>AttributeUsageAttribute</a:t>
            </a:r>
            <a:endParaRPr lang="en-US" dirty="0" smtClean="0"/>
          </a:p>
          <a:p>
            <a:r>
              <a:rPr lang="en-US" dirty="0" smtClean="0"/>
              <a:t>Step 2: Designing Attribute class</a:t>
            </a:r>
          </a:p>
          <a:p>
            <a:r>
              <a:rPr lang="en-US" dirty="0"/>
              <a:t>Step 3: Defining Members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35" y="3151400"/>
            <a:ext cx="4944165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14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Custom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737271"/>
          </a:xfrm>
        </p:spPr>
        <p:txBody>
          <a:bodyPr/>
          <a:lstStyle/>
          <a:p>
            <a:r>
              <a:rPr lang="en-US" dirty="0" smtClean="0"/>
              <a:t>Custom attribute is applied in the following way: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00" y="2562896"/>
            <a:ext cx="4353533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18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custom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569845"/>
          </a:xfrm>
        </p:spPr>
        <p:txBody>
          <a:bodyPr/>
          <a:lstStyle/>
          <a:p>
            <a:r>
              <a:rPr lang="en-US" dirty="0" smtClean="0"/>
              <a:t>Retrieving custom attribute: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88300"/>
            <a:ext cx="7668695" cy="305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25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1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Reflection</a:t>
            </a:r>
          </a:p>
          <a:p>
            <a:r>
              <a:rPr lang="en-US" dirty="0" smtClean="0"/>
              <a:t>Dynamically Load Assembly</a:t>
            </a:r>
          </a:p>
          <a:p>
            <a:r>
              <a:rPr lang="en-US" dirty="0" smtClean="0"/>
              <a:t>Use different classes in </a:t>
            </a:r>
            <a:r>
              <a:rPr lang="en-US" dirty="0" err="1" smtClean="0"/>
              <a:t>System.Reflection</a:t>
            </a:r>
            <a:r>
              <a:rPr lang="en-US" dirty="0" smtClean="0"/>
              <a:t> namespace</a:t>
            </a:r>
          </a:p>
          <a:p>
            <a:r>
              <a:rPr lang="en-US" dirty="0" smtClean="0"/>
              <a:t>Implementing Late Binding</a:t>
            </a:r>
          </a:p>
          <a:p>
            <a:r>
              <a:rPr lang="en-US" dirty="0" smtClean="0"/>
              <a:t>Create Custom Attributes and apply them on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8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Reflection is the ability to examine the metadata in the assembly </a:t>
            </a:r>
            <a:r>
              <a:rPr lang="en-US" dirty="0" err="1" smtClean="0"/>
              <a:t>manifiest</a:t>
            </a:r>
            <a:r>
              <a:rPr lang="en-US" dirty="0" smtClean="0"/>
              <a:t> at runtime</a:t>
            </a:r>
          </a:p>
          <a:p>
            <a:r>
              <a:rPr lang="en-US" dirty="0" smtClean="0"/>
              <a:t>Reflection is useful in the following situations</a:t>
            </a:r>
          </a:p>
          <a:p>
            <a:pPr lvl="1"/>
            <a:r>
              <a:rPr lang="en-US" dirty="0" smtClean="0"/>
              <a:t>Need to access Attributes in programs metadata</a:t>
            </a:r>
          </a:p>
          <a:p>
            <a:pPr lvl="1"/>
            <a:r>
              <a:rPr lang="en-US" dirty="0" smtClean="0"/>
              <a:t>To examine and instantiate types in an assembly</a:t>
            </a:r>
          </a:p>
          <a:p>
            <a:pPr lvl="1"/>
            <a:r>
              <a:rPr lang="en-US" dirty="0" smtClean="0"/>
              <a:t>To build new types at runtime using classes in </a:t>
            </a:r>
            <a:r>
              <a:rPr lang="en-US" dirty="0" err="1" smtClean="0"/>
              <a:t>System.Reflection.Emit</a:t>
            </a:r>
            <a:endParaRPr lang="en-US" dirty="0" smtClean="0"/>
          </a:p>
          <a:p>
            <a:pPr lvl="1"/>
            <a:r>
              <a:rPr lang="en-US" dirty="0" smtClean="0"/>
              <a:t>To perform late binding, accessing methods on types created at runtime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0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System.Type</a:t>
            </a:r>
            <a:r>
              <a:rPr lang="en-US" dirty="0" smtClean="0"/>
              <a:t> Class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63" y="1593804"/>
            <a:ext cx="8893254" cy="4716843"/>
          </a:xfrm>
        </p:spPr>
      </p:pic>
    </p:spTree>
    <p:extLst>
      <p:ext uri="{BB962C8B-B14F-4D97-AF65-F5344CB8AC3E}">
        <p14:creationId xmlns:p14="http://schemas.microsoft.com/office/powerpoint/2010/main" val="214542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System.Reflection</a:t>
            </a:r>
            <a:r>
              <a:rPr lang="en-US" dirty="0" smtClean="0"/>
              <a:t> 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classes and interfaces that provides a managed view of loaded types, methods and fields</a:t>
            </a:r>
          </a:p>
          <a:p>
            <a:r>
              <a:rPr lang="en-US" dirty="0" smtClean="0"/>
              <a:t>These types provide ability to dynamically create and invoke types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00" y="3356931"/>
            <a:ext cx="7954485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6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685755"/>
          </a:xfrm>
        </p:spPr>
        <p:txBody>
          <a:bodyPr/>
          <a:lstStyle/>
          <a:p>
            <a:r>
              <a:rPr lang="en-US" dirty="0" smtClean="0"/>
              <a:t>Helps to access the metadata of assemblies during runtime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00" y="2410801"/>
            <a:ext cx="9364382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7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MemberInfo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556967"/>
          </a:xfrm>
        </p:spPr>
        <p:txBody>
          <a:bodyPr/>
          <a:lstStyle/>
          <a:p>
            <a:r>
              <a:rPr lang="en-US" dirty="0" smtClean="0"/>
              <a:t>Base class for all members of a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2592"/>
            <a:ext cx="8964276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8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of associating function call to the function definition</a:t>
            </a:r>
          </a:p>
          <a:p>
            <a:r>
              <a:rPr lang="en-US" dirty="0" smtClean="0"/>
              <a:t>Two types:</a:t>
            </a:r>
          </a:p>
          <a:p>
            <a:pPr lvl="1"/>
            <a:r>
              <a:rPr lang="en-US" dirty="0" smtClean="0"/>
              <a:t>Compile time binding</a:t>
            </a:r>
          </a:p>
          <a:p>
            <a:pPr lvl="1"/>
            <a:r>
              <a:rPr lang="en-US" dirty="0" smtClean="0"/>
              <a:t>Late/Runtime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6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Binding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5160"/>
            <a:ext cx="5839640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8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301</TotalTime>
  <Words>295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Corbel</vt:lpstr>
      <vt:lpstr>Depth</vt:lpstr>
      <vt:lpstr>Reflection And Custom Attributes</vt:lpstr>
      <vt:lpstr>Objective</vt:lpstr>
      <vt:lpstr>Reflection</vt:lpstr>
      <vt:lpstr>System.Type Class</vt:lpstr>
      <vt:lpstr>System.Reflection namespace</vt:lpstr>
      <vt:lpstr>Assembly Class</vt:lpstr>
      <vt:lpstr>MemberInfo class</vt:lpstr>
      <vt:lpstr>Binding</vt:lpstr>
      <vt:lpstr>Late Binding</vt:lpstr>
      <vt:lpstr>Attributes</vt:lpstr>
      <vt:lpstr>Standard Attributes</vt:lpstr>
      <vt:lpstr>Custom Attributes</vt:lpstr>
      <vt:lpstr>Attribute Usage</vt:lpstr>
      <vt:lpstr>Applying Custom Attributes</vt:lpstr>
      <vt:lpstr>Retrieving custom attribute</vt:lpstr>
      <vt:lpstr>Recap…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Sharp</dc:title>
  <dc:creator>amitabh</dc:creator>
  <cp:lastModifiedBy>amitabh</cp:lastModifiedBy>
  <cp:revision>44</cp:revision>
  <dcterms:created xsi:type="dcterms:W3CDTF">2016-07-09T09:54:55Z</dcterms:created>
  <dcterms:modified xsi:type="dcterms:W3CDTF">2016-07-22T01:24:47Z</dcterms:modified>
</cp:coreProperties>
</file>