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0CA9-3A86-A7A1-3F81-05FAF23D6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C206-050C-2A18-4F7A-B58F97A1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EAF3-133B-6227-53BE-F8544E54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4C13-577C-5555-CA85-7DA9C1C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EE30-724B-9637-A1F9-F6961D47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758C-D74F-46BA-8890-2FE9BB6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6780-BF0C-0529-10DC-1E6E602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AB1F-4F41-738C-FD7B-8531080B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E2DC-3882-AE46-AC8E-41A792DD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9DAC-F082-3FAA-5A31-AB06C70B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81DD2-CDAC-D574-64A0-FCEC762CB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56A36-34C6-731E-0B6B-D0BD719B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01DB-B221-0D25-E922-5BB7898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F1EE-2388-0638-EF53-8FFB9974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168A-AED8-71E0-927A-533FF463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74F-8A6C-2C7D-EF87-C75BF95B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3C76-7FE6-4A70-B5AD-47679323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21B6-9DE1-8D7C-4E6A-C20D631E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C83E-6DE3-C20B-E777-0BA58F81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67D8-F571-4568-C2AC-5784D5DB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8013-CB7B-1E44-2DCC-27198CCF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D495-B599-2243-169F-675697ED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DCEA-FE91-A853-60B0-88848BBD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8110-D120-07EC-F615-8E40197D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8F90-8676-6C5A-3EAC-B11A6A1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BD63-AD44-E0E1-0DFF-AC933718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E0AD-34BB-5633-66B6-53D67FC0C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7C5B-06B1-9CF6-334A-A84D4069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96DB6-B0D3-370B-2FD5-64E27C2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F6AE-D4F4-C0EF-35DE-2AE96EE8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C272F-5DA6-BA6C-E40B-025CDA6C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2E33-8331-08D4-EE60-B38EF103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4963-3FC9-9DDC-076F-F06B02A9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A1098-B694-3D87-8370-DFDC2523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FD7CA-B62F-2497-5916-1DA3F60D2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8F21D-1C9A-B40B-9AB2-728A731E1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09A08-193F-8F9B-8ECD-EF70BFE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7B540-DF42-1C36-E9B7-0B018DFF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6AC10-365A-D78B-94F1-1391B787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548E-13BF-25C9-54EF-A3E4F4F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2B018-93B8-AD5F-3BF7-984CD304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4468-38C9-89FF-053D-DBD52CBE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E88B-536D-F72B-2C24-9518411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15E1C-5A2B-1467-E02B-E79C913F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95612-2FFD-D187-C54B-3279C7E1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1DB1E-5162-45F1-84DD-203CF6B8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BDEE-09F3-70CB-2810-0ADC315D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E435-00E8-5BB5-02BB-B6145504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B1FF4-7DA6-FBCE-B1EB-A8C209299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8B878-5963-598A-7267-7A0FC0F1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191B-D2A1-CD48-EBB9-65FD8C9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54793-CC26-2E21-B77B-768EFD82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FDC7-3969-F6A0-BA7A-6A24837C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8D1BB-F93F-F4FB-6EA2-16706148C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C2DF3-45D9-55DE-CD94-E12B03B9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16A6-FA71-CA1B-34CD-2942698B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522FA-0EBE-59B8-5FC9-9DCAD4FA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B9CF-41F3-406F-6CB0-99FB2C9A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CCD80-4D92-AF9F-7EB5-42535912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48262-CBFF-FBA6-6FB7-6BB86242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33DA-8F0F-3E4B-EFA2-EDC328E31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51392-9401-44DA-99C0-F0937812832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3978-CDE3-CA17-BB1C-619E1AF12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E0C9-DF56-DADA-879B-312BBB04F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81F24-ECC0-4BF8-A3E5-1B209A5D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quag204/Display-characters-on-LCD-using-atmega12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quag204/Display-characters-on-LCD-using-atmega128/blob/d1123e4224e40e6b0e13c035417d3748f7d1c887/display_character.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quag204/Display-characters-on-LCD-using-atmega128/blob/d1123e4224e40e6b0e13c035417d3748f7d1c887/display_lcd_with_distance_sensor.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72D0-B043-08A1-063F-59A6BB408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Kiểm chứng kết nối LCD với ATmega128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15970-47EA-A5AC-2403-6C919B333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Link github: </a:t>
            </a:r>
            <a:r>
              <a:rPr lang="vi-VN">
                <a:hlinkClick r:id="rId2"/>
              </a:rPr>
              <a:t>https://github.com/nquag204/Display-characters-on-LCD-using-atmega128</a:t>
            </a:r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487F2-A03C-6D67-7A79-204DA7C97285}"/>
              </a:ext>
            </a:extLst>
          </p:cNvPr>
          <p:cNvSpPr txBox="1"/>
          <p:nvPr/>
        </p:nvSpPr>
        <p:spPr>
          <a:xfrm>
            <a:off x="145472" y="415637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linh kiện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C086D-7289-7F80-5F1E-8FBD57AD4D10}"/>
              </a:ext>
            </a:extLst>
          </p:cNvPr>
          <p:cNvSpPr txBox="1"/>
          <p:nvPr/>
        </p:nvSpPr>
        <p:spPr>
          <a:xfrm>
            <a:off x="5057093" y="938857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Khối hiển thị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9C840-7390-B41F-E03C-EFE72867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57261"/>
            <a:ext cx="5553850" cy="4610743"/>
          </a:xfrm>
          <a:prstGeom prst="rect">
            <a:avLst/>
          </a:prstGeom>
        </p:spPr>
      </p:pic>
      <p:pic>
        <p:nvPicPr>
          <p:cNvPr id="1026" name="Picture 2" descr="Hitachi Lm044l LCD Alphanumeric Display ...">
            <a:extLst>
              <a:ext uri="{FF2B5EF4-FFF2-40B4-BE49-F238E27FC236}">
                <a16:creationId xmlns:a16="http://schemas.microsoft.com/office/drawing/2014/main" id="{1605FDC4-5D10-D041-1E4B-990DDD84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9" y="1462077"/>
            <a:ext cx="4090125" cy="339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ABC80-8BBB-4D41-B66F-A45B77B712E6}"/>
              </a:ext>
            </a:extLst>
          </p:cNvPr>
          <p:cNvSpPr txBox="1"/>
          <p:nvPr/>
        </p:nvSpPr>
        <p:spPr>
          <a:xfrm>
            <a:off x="922636" y="4853888"/>
            <a:ext cx="310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Hình 1:LCD 20X4 LM044L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35CD0-1323-9675-3006-DE3BB0E3DAA9}"/>
              </a:ext>
            </a:extLst>
          </p:cNvPr>
          <p:cNvSpPr txBox="1"/>
          <p:nvPr/>
        </p:nvSpPr>
        <p:spPr>
          <a:xfrm>
            <a:off x="7322659" y="6063133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Hình 2:Sơ đồ chân LM044L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299D1-771D-E6FE-9935-D6EAA56A7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EF09C-F34D-D5F8-CC01-B83D6E3CF117}"/>
              </a:ext>
            </a:extLst>
          </p:cNvPr>
          <p:cNvSpPr txBox="1"/>
          <p:nvPr/>
        </p:nvSpPr>
        <p:spPr>
          <a:xfrm>
            <a:off x="145472" y="415637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linh kiện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AEB29-57E3-5E86-7A06-AC87389C12F6}"/>
              </a:ext>
            </a:extLst>
          </p:cNvPr>
          <p:cNvSpPr txBox="1"/>
          <p:nvPr/>
        </p:nvSpPr>
        <p:spPr>
          <a:xfrm>
            <a:off x="3593167" y="938857"/>
            <a:ext cx="500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LM044L với ATmega128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11471-7F2C-F69D-AE98-5D4F533D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" y="1658767"/>
            <a:ext cx="8087854" cy="5029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E0A1C7-CB21-A2F2-FD1A-FABCB3E205F6}"/>
              </a:ext>
            </a:extLst>
          </p:cNvPr>
          <p:cNvSpPr txBox="1"/>
          <p:nvPr/>
        </p:nvSpPr>
        <p:spPr>
          <a:xfrm>
            <a:off x="8832916" y="1875935"/>
            <a:ext cx="2950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tác vụ hiển thị kí tự lên LCD với kết nối các chân như hình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0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27364-923F-1435-2B41-D144C852A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C5B56-28E4-BF86-E52A-D177E565536D}"/>
              </a:ext>
            </a:extLst>
          </p:cNvPr>
          <p:cNvSpPr txBox="1"/>
          <p:nvPr/>
        </p:nvSpPr>
        <p:spPr>
          <a:xfrm>
            <a:off x="145472" y="415637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linh kiện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17506-C890-DB79-D16A-182458DFECC9}"/>
              </a:ext>
            </a:extLst>
          </p:cNvPr>
          <p:cNvSpPr txBox="1"/>
          <p:nvPr/>
        </p:nvSpPr>
        <p:spPr>
          <a:xfrm>
            <a:off x="3593167" y="938857"/>
            <a:ext cx="500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LM044L với ATmega128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BECEF-2FD5-C0FD-D4FA-52C42AFF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925" y="1658767"/>
            <a:ext cx="7862948" cy="5029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55CBA-0964-6050-43C1-CDB53DA5B4AB}"/>
              </a:ext>
            </a:extLst>
          </p:cNvPr>
          <p:cNvSpPr txBox="1"/>
          <p:nvPr/>
        </p:nvSpPr>
        <p:spPr>
          <a:xfrm>
            <a:off x="9926215" y="1896913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Gửi 4 bit cao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DCDC6-7553-DBD6-A5AD-B459A76347A2}"/>
              </a:ext>
            </a:extLst>
          </p:cNvPr>
          <p:cNvSpPr txBox="1"/>
          <p:nvPr/>
        </p:nvSpPr>
        <p:spPr>
          <a:xfrm>
            <a:off x="9492583" y="2642900"/>
            <a:ext cx="233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Tạo xung Enable 1us HIGH, 100us LOW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D06BD-1109-2024-FF4B-02C79A1555BF}"/>
              </a:ext>
            </a:extLst>
          </p:cNvPr>
          <p:cNvSpPr txBox="1"/>
          <p:nvPr/>
        </p:nvSpPr>
        <p:spPr>
          <a:xfrm>
            <a:off x="9926215" y="3665886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Gửi 4 bit thấp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569CF-2D9B-B987-2B57-3F654D0938A9}"/>
              </a:ext>
            </a:extLst>
          </p:cNvPr>
          <p:cNvSpPr txBox="1"/>
          <p:nvPr/>
        </p:nvSpPr>
        <p:spPr>
          <a:xfrm>
            <a:off x="9492583" y="4407010"/>
            <a:ext cx="233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Tạo xung Enable 1us HIGH, 100us LOW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F5E558-F574-D4E5-5207-6A4DA57D991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10661506" y="2266245"/>
            <a:ext cx="0" cy="37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3DFCC1-E443-2252-5AF6-0D1E54BCA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61506" y="3289231"/>
            <a:ext cx="0" cy="37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116102-296B-0841-94A2-5F1C6BE5529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661506" y="4035218"/>
            <a:ext cx="0" cy="37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5EB023-B551-0EF0-85E3-4B600CEAA66E}"/>
              </a:ext>
            </a:extLst>
          </p:cNvPr>
          <p:cNvSpPr txBox="1"/>
          <p:nvPr/>
        </p:nvSpPr>
        <p:spPr>
          <a:xfrm>
            <a:off x="8445473" y="1573748"/>
            <a:ext cx="147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Delay khởi tạo: 20ms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FE6AA-CBC6-DECB-C038-FAFE07ACFDFC}"/>
              </a:ext>
            </a:extLst>
          </p:cNvPr>
          <p:cNvSpPr txBox="1"/>
          <p:nvPr/>
        </p:nvSpPr>
        <p:spPr>
          <a:xfrm>
            <a:off x="8445473" y="3477558"/>
            <a:ext cx="147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Delay sau mỗi lệnh: 2ms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36B2CEE-A448-7872-BC07-F88D692CFE5C}"/>
              </a:ext>
            </a:extLst>
          </p:cNvPr>
          <p:cNvSpPr/>
          <p:nvPr/>
        </p:nvSpPr>
        <p:spPr>
          <a:xfrm>
            <a:off x="8179268" y="1896913"/>
            <a:ext cx="207812" cy="2138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ACE99-6095-1E8F-371E-3F45D4E32F2C}"/>
              </a:ext>
            </a:extLst>
          </p:cNvPr>
          <p:cNvSpPr txBox="1"/>
          <p:nvPr/>
        </p:nvSpPr>
        <p:spPr>
          <a:xfrm>
            <a:off x="8994182" y="5348731"/>
            <a:ext cx="28362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https://github.com/nquag204/Display-characters-on-LCD-using-atmega128/blob/d1123e4224e40e6b0e13c035417d3748f7d1c887/display_character.c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682B1-4AD4-E174-48EE-7942683DC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99016-D1FD-1D04-2CDA-236CB51E2F91}"/>
              </a:ext>
            </a:extLst>
          </p:cNvPr>
          <p:cNvSpPr txBox="1"/>
          <p:nvPr/>
        </p:nvSpPr>
        <p:spPr>
          <a:xfrm>
            <a:off x="145472" y="415637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linh kiện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E70EA-BA07-CB16-EADE-6C638F31AC43}"/>
              </a:ext>
            </a:extLst>
          </p:cNvPr>
          <p:cNvSpPr txBox="1"/>
          <p:nvPr/>
        </p:nvSpPr>
        <p:spPr>
          <a:xfrm>
            <a:off x="3546151" y="650904"/>
            <a:ext cx="593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LM044L và cảm biến đo khoảng cách HC SR-04 với ATmega128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5FD5A4-D51A-BDC5-56DA-35BB15083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72" y="1706163"/>
            <a:ext cx="6801358" cy="5029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ECA19-67D1-549B-571A-C61EB8AD36AB}"/>
              </a:ext>
            </a:extLst>
          </p:cNvPr>
          <p:cNvSpPr txBox="1"/>
          <p:nvPr/>
        </p:nvSpPr>
        <p:spPr>
          <a:xfrm>
            <a:off x="7064342" y="1706163"/>
            <a:ext cx="5127658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kiểm chứng: </a:t>
            </a:r>
          </a:p>
          <a:p>
            <a:pPr>
              <a:lnSpc>
                <a:spcPct val="200000"/>
              </a:lnSpc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Xem LCD có hiển thị được khi thay đổi tín hiệu đầu vào theo thời gian thực (thay đổi độ nhạy test pin của HC SR-04 qua RV2). </a:t>
            </a:r>
          </a:p>
          <a:p>
            <a:pPr>
              <a:lnSpc>
                <a:spcPct val="200000"/>
              </a:lnSpc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=&gt;Kết quả cho thấy LCD giao tiếp tốt với ATmega128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7F910-05B7-39DA-21C2-9893ECFBF221}"/>
              </a:ext>
            </a:extLst>
          </p:cNvPr>
          <p:cNvSpPr txBox="1"/>
          <p:nvPr/>
        </p:nvSpPr>
        <p:spPr>
          <a:xfrm>
            <a:off x="9008688" y="5473005"/>
            <a:ext cx="3037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https://github.com/nquag204/Display-characters-on-LCD-using-atmega128/blob/d1123e4224e40e6b0e13c035417d3748f7d1c887/display_lcd_with_distance_sensor.c</a:t>
            </a:r>
            <a:endParaRPr lang="vi-V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7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Kiểm chứng kết nối LCD với ATmega128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Nhat</dc:creator>
  <cp:lastModifiedBy>Quang Nhat</cp:lastModifiedBy>
  <cp:revision>2</cp:revision>
  <dcterms:created xsi:type="dcterms:W3CDTF">2025-09-14T10:11:34Z</dcterms:created>
  <dcterms:modified xsi:type="dcterms:W3CDTF">2025-09-14T11:16:53Z</dcterms:modified>
</cp:coreProperties>
</file>