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shop.vn/coi-buzzer-5vd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99EAC-9A1E-77BC-69D5-98A3B88BFB0C}"/>
              </a:ext>
            </a:extLst>
          </p:cNvPr>
          <p:cNvSpPr txBox="1"/>
          <p:nvPr/>
        </p:nvSpPr>
        <p:spPr>
          <a:xfrm>
            <a:off x="2258090" y="2998113"/>
            <a:ext cx="38379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vi-V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7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7597-5449-BEC2-E10C-9A2636E3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EF614-D6DC-0E82-1AC2-6AA5DDCCF69A}"/>
              </a:ext>
            </a:extLst>
          </p:cNvPr>
          <p:cNvSpPr txBox="1"/>
          <p:nvPr/>
        </p:nvSpPr>
        <p:spPr>
          <a:xfrm>
            <a:off x="277904" y="197224"/>
            <a:ext cx="67593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 kiện: Còi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5VD.</a:t>
            </a:r>
          </a:p>
          <a:p>
            <a:pPr marL="342900" indent="-342900">
              <a:buFontTx/>
              <a:buChar char="-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sản phẩm: </a:t>
            </a:r>
            <a:r>
              <a:rPr lang="en-US" sz="2000" dirty="0" err="1">
                <a:hlinkClick r:id="rId2"/>
              </a:rPr>
              <a:t>Còi</a:t>
            </a:r>
            <a:r>
              <a:rPr lang="en-US" sz="2000" dirty="0">
                <a:hlinkClick r:id="rId2"/>
              </a:rPr>
              <a:t> Buzzer 5VDC</a:t>
            </a:r>
            <a:endParaRPr lang="vi-VN" sz="2000" dirty="0"/>
          </a:p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 đầu vào cần thuộc khoảng 3.5-5.5V (Khuyến khích 5V) để cho ra dòng khoảng 25mV (Giá trị cần thiết để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hoạt động). </a:t>
            </a:r>
          </a:p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linh kiện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49A35F-D16C-4837-7FCC-AD4CE7FE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54021"/>
              </p:ext>
            </p:extLst>
          </p:nvPr>
        </p:nvGraphicFramePr>
        <p:xfrm>
          <a:off x="277904" y="2611219"/>
          <a:ext cx="6759390" cy="4023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79695">
                  <a:extLst>
                    <a:ext uri="{9D8B030D-6E8A-4147-A177-3AD203B41FA5}">
                      <a16:colId xmlns:a16="http://schemas.microsoft.com/office/drawing/2014/main" val="249737472"/>
                    </a:ext>
                  </a:extLst>
                </a:gridCol>
                <a:gridCol w="3379695">
                  <a:extLst>
                    <a:ext uri="{9D8B030D-6E8A-4147-A177-3AD203B41FA5}">
                      <a16:colId xmlns:a16="http://schemas.microsoft.com/office/drawing/2014/main" val="2107478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Innput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Voltage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1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 hơn 3.5V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Dòng điện tạo ra nhỏ nên không đáp ứng cấu trúc điện từ hoặc áp trong </a:t>
                      </a:r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Buzzer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không hoạt động.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6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3.5V – 5.5V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Ngưỡng ổn định, dòng được tạo ra ổn định nên </a:t>
                      </a:r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hoạt động.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 hơn 5.5V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Gây ra dòng lớn, có thể gây tổn hại cấu trúc bên trong </a:t>
                      </a:r>
                      <a:r>
                        <a:rPr lang="vi-V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r>
                        <a:rPr lang="vi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khiến đoản mạch hoặc hở mạch.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1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8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F6CE0-59DE-893F-933D-3ED09B06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B4B1E3-C7C1-CC1F-498B-F7CF77F3E2D6}"/>
              </a:ext>
            </a:extLst>
          </p:cNvPr>
          <p:cNvSpPr txBox="1"/>
          <p:nvPr/>
        </p:nvSpPr>
        <p:spPr>
          <a:xfrm>
            <a:off x="277904" y="197224"/>
            <a:ext cx="675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thực hiện tạo tiếng kêu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B6D62F-7E97-C8F9-D013-3A9A2CFD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31" y="1847629"/>
            <a:ext cx="453453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FC0C8-5D77-9312-9526-323912D3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67F51-6AC0-313C-8ECE-C0182FAD07F1}"/>
              </a:ext>
            </a:extLst>
          </p:cNvPr>
          <p:cNvSpPr txBox="1"/>
          <p:nvPr/>
        </p:nvSpPr>
        <p:spPr>
          <a:xfrm>
            <a:off x="1052503" y="2998113"/>
            <a:ext cx="50434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vi-V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Twelve</a:t>
            </a:r>
            <a:r>
              <a:rPr lang="vi-V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5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4662-FE0B-9417-CA12-8CB6D7BB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BEE7F2-E5AD-D3F1-E890-B6679F9110B7}"/>
              </a:ext>
            </a:extLst>
          </p:cNvPr>
          <p:cNvSpPr txBox="1"/>
          <p:nvPr/>
        </p:nvSpPr>
        <p:spPr>
          <a:xfrm>
            <a:off x="537881" y="358589"/>
            <a:ext cx="6759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 kiện: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năng: Từ góc xuất hiện của vật thể sẽ cho ra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sáng tương ứng. Ví dụ: Vật thể góc 37 độ sẽ cho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sáng, 337 độ sẽ cho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sáng</a:t>
            </a:r>
          </a:p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linh kiện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led-bargraph-red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giá trị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337: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25BA9-7C1A-CE25-9346-BBE51145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43" y="2588856"/>
            <a:ext cx="3693663" cy="4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AA2F-079E-E294-016E-913E130A6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5205B5-5535-0A98-B1DD-1857B083B3FF}"/>
              </a:ext>
            </a:extLst>
          </p:cNvPr>
          <p:cNvSpPr txBox="1"/>
          <p:nvPr/>
        </p:nvSpPr>
        <p:spPr>
          <a:xfrm>
            <a:off x="103162" y="87284"/>
            <a:ext cx="675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D154B-EE14-73FE-D491-54409044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40" y="0"/>
            <a:ext cx="335697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4036F-8D2F-5E7B-D6F7-3A460DAC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211" y="0"/>
            <a:ext cx="3449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47948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{3284E72A-618A-4EF1-ABD8-130884859A0D}TF2b9189fa-8f70-44c5-a025-8c7b018ae2a95a18b6f7_win32-f1ac09ee8c52</Template>
  <TotalTime>399</TotalTime>
  <Words>200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Arial</vt:lpstr>
      <vt:lpstr>Calibri</vt:lpstr>
      <vt:lpstr>Corbel</vt:lpstr>
      <vt:lpstr>Times New Roman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Tiến Phát Hoàng</dc:creator>
  <cp:lastModifiedBy>Tiến Phát Hoàng</cp:lastModifiedBy>
  <cp:revision>13</cp:revision>
  <dcterms:created xsi:type="dcterms:W3CDTF">2025-09-06T18:41:37Z</dcterms:created>
  <dcterms:modified xsi:type="dcterms:W3CDTF">2025-09-13T18:35:15Z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