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E711-9AE6-FB69-D343-EAF5D6486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C1C56-2265-CCA2-3E66-B1B4997EC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1B742-C041-0C22-FE7B-923B0C12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494-66D1-4E2D-9A82-F936AA8C0A1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67EF5-197D-47F3-EEAC-5679DE39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3D18E-DFE7-394F-2A64-FC175026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87EA-1F35-492E-9C8B-2FE72AD1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3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2C91-ED6A-AF5E-9C43-C255941E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3FCE7-3258-09CB-5059-2A0E9EF0A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FAF8-58BD-887D-3E5D-5FF33797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494-66D1-4E2D-9A82-F936AA8C0A1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9585E-8AA5-7FC9-83A7-A10CD213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FC4CC-C7AF-38B1-2F14-9D5AB946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87EA-1F35-492E-9C8B-2FE72AD1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6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4E0F9-8939-9A1A-8653-2643FD4F4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9E1B6-5C2D-C6FA-18FA-8D9A6DC7D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3457D-06F3-BBAC-CF7A-A46DDE1AC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494-66D1-4E2D-9A82-F936AA8C0A1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663A0-33CF-41B6-2531-E958CF15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6CA96-DBEB-BB3D-9682-ECBCD949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87EA-1F35-492E-9C8B-2FE72AD1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2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BC97-4670-57D6-2B33-71AEE92B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88DC-A9AD-279C-5BBB-7DA9D957F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836DB-F2E5-BBA7-8524-EAD4EA95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494-66D1-4E2D-9A82-F936AA8C0A1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82129-54F6-C785-0CAE-2E41A726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BB55D-20A3-E2E8-979D-FE5EE73E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87EA-1F35-492E-9C8B-2FE72AD1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1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6E22-3AF8-4627-A6FF-E9EA12115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34766-21A6-88F0-3E21-C0A57046B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8B231-B2A6-F935-EED3-0E830A7AC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494-66D1-4E2D-9A82-F936AA8C0A1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52D2A-55F5-49DB-40CD-7A8E2BC7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447BC-B981-7BA2-D5A1-7B32E788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87EA-1F35-492E-9C8B-2FE72AD1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DEE0-66AB-586F-C13D-8AB831D5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D10B9-24D2-59EC-3CDF-A610BCF50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00000-F022-1E9D-4CB4-5AF643A83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38A15-C0B0-B670-AFA6-A70EECB7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494-66D1-4E2D-9A82-F936AA8C0A1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6603C-C3E2-E5F6-0BAE-2E9D3E71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AEB66-5954-5DFE-6BCD-0236E816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87EA-1F35-492E-9C8B-2FE72AD1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0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2203E-3534-C138-DC52-97049517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4890E-9F14-2908-0599-464B14E05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C43B2-28CF-BFED-69EE-30156A59C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67222-B3BA-97E1-5EC8-CE18CE44D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A972-E71C-44A4-9822-A7D02F2D6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B0C56-BCAD-75E0-9827-105622BA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494-66D1-4E2D-9A82-F936AA8C0A1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8F835-E00B-FE11-F229-B2D6F958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4F433-F304-24CE-D5B1-F1D41CA4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87EA-1F35-492E-9C8B-2FE72AD1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9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669F-FB0A-B863-40E8-40D4CFB8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188E9-98CE-15A7-3CD2-55517FAC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494-66D1-4E2D-9A82-F936AA8C0A1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AE1F8-6BCC-9839-EBDD-D0E87FB4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04E8B-4B07-638C-8BC9-31539016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87EA-1F35-492E-9C8B-2FE72AD1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8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A1B4E-38C7-72BD-C902-A4F0A10F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494-66D1-4E2D-9A82-F936AA8C0A1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E4D2D-86E5-1CBC-440C-15AD25E4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8E844-AE94-B1F7-EB75-B5048EE1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87EA-1F35-492E-9C8B-2FE72AD1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3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E389-35CA-B9E2-8B88-2470EED5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20FB6-F346-0567-6EC5-73B89C50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99047-3368-6E26-A63A-57F477145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C5E21-2921-2C3A-EEB6-3681A996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494-66D1-4E2D-9A82-F936AA8C0A1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F0189-E825-95D3-E1E1-0CA9CA1D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A5CA3-5EC6-2F5D-9476-AD54E9D6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87EA-1F35-492E-9C8B-2FE72AD1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6A76-6EE9-240D-1266-41E50B6CC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DD19D-A0D6-A662-D78E-84A2D968F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996FE-153F-857D-7015-5672D9684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C6621-5DC6-B272-5DC9-F98E148F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8494-66D1-4E2D-9A82-F936AA8C0A1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D659A-2A87-4842-2769-0DC3DDF0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29309-DC6A-ED8B-5174-86D7D60F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87EA-1F35-492E-9C8B-2FE72AD1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2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3F950-3949-6F96-E4D8-34F32231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14078-D184-71A4-7A63-DA4ACD2AF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9784-AFA2-B2E1-1DA4-54C19C20B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948494-66D1-4E2D-9A82-F936AA8C0A1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A6608-9B8B-5477-FD29-5A3CD15F3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1212B-876B-AB1F-5A15-F6B828E83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9D87EA-1F35-492E-9C8B-2FE72AD1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3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41699B26-2EAA-5BC0-2716-1375E121EAE9}"/>
              </a:ext>
            </a:extLst>
          </p:cNvPr>
          <p:cNvGrpSpPr/>
          <p:nvPr/>
        </p:nvGrpSpPr>
        <p:grpSpPr>
          <a:xfrm>
            <a:off x="6880816" y="4097823"/>
            <a:ext cx="4696968" cy="964406"/>
            <a:chOff x="1399032" y="2258140"/>
            <a:chExt cx="4696968" cy="96440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BFE255-B272-775D-9488-809EAD6A215C}"/>
                </a:ext>
              </a:extLst>
            </p:cNvPr>
            <p:cNvSpPr/>
            <p:nvPr/>
          </p:nvSpPr>
          <p:spPr>
            <a:xfrm>
              <a:off x="1399032" y="2258140"/>
              <a:ext cx="4696968" cy="9644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438E0A-C355-EC3C-C0BD-51A3D63AE943}"/>
                </a:ext>
              </a:extLst>
            </p:cNvPr>
            <p:cNvSpPr txBox="1"/>
            <p:nvPr/>
          </p:nvSpPr>
          <p:spPr>
            <a:xfrm>
              <a:off x="2807141" y="2310397"/>
              <a:ext cx="1975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Ultrasonic Sensor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4CE491-9960-6D3D-5DF9-8A1699C9D035}"/>
                </a:ext>
              </a:extLst>
            </p:cNvPr>
            <p:cNvSpPr txBox="1"/>
            <p:nvPr/>
          </p:nvSpPr>
          <p:spPr>
            <a:xfrm>
              <a:off x="4782245" y="2679729"/>
              <a:ext cx="1119217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Echo unit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D65466-7D5A-A857-C558-13B6E78E456D}"/>
                </a:ext>
              </a:extLst>
            </p:cNvPr>
            <p:cNvSpPr txBox="1"/>
            <p:nvPr/>
          </p:nvSpPr>
          <p:spPr>
            <a:xfrm>
              <a:off x="1538076" y="2679729"/>
              <a:ext cx="1269065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Trigger unit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ECB5E5D-84C0-6BB4-F06C-E2900961C6B3}"/>
              </a:ext>
            </a:extLst>
          </p:cNvPr>
          <p:cNvGrpSpPr/>
          <p:nvPr/>
        </p:nvGrpSpPr>
        <p:grpSpPr>
          <a:xfrm>
            <a:off x="494533" y="2880110"/>
            <a:ext cx="5727192" cy="2182119"/>
            <a:chOff x="1112520" y="3901012"/>
            <a:chExt cx="5727192" cy="174998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2C4798-C73E-75A1-2BCC-5E9B727FD640}"/>
                </a:ext>
              </a:extLst>
            </p:cNvPr>
            <p:cNvSpPr/>
            <p:nvPr/>
          </p:nvSpPr>
          <p:spPr>
            <a:xfrm>
              <a:off x="1112520" y="3901012"/>
              <a:ext cx="5727192" cy="17499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7F0CED-7490-1109-DE4A-0CCED4FA3ACF}"/>
                </a:ext>
              </a:extLst>
            </p:cNvPr>
            <p:cNvSpPr txBox="1"/>
            <p:nvPr/>
          </p:nvSpPr>
          <p:spPr>
            <a:xfrm>
              <a:off x="3372323" y="4003672"/>
              <a:ext cx="15346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Control Unit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77FAAA-7270-0800-B796-89492310C64E}"/>
                </a:ext>
              </a:extLst>
            </p:cNvPr>
            <p:cNvSpPr txBox="1"/>
            <p:nvPr/>
          </p:nvSpPr>
          <p:spPr>
            <a:xfrm>
              <a:off x="4735068" y="5012180"/>
              <a:ext cx="180151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Processing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B527F0-4CF9-4EF7-18FF-937CFBADFC07}"/>
                </a:ext>
              </a:extLst>
            </p:cNvPr>
            <p:cNvSpPr txBox="1"/>
            <p:nvPr/>
          </p:nvSpPr>
          <p:spPr>
            <a:xfrm>
              <a:off x="1399032" y="5012180"/>
              <a:ext cx="264380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dirty="0"/>
                <a:t>ADC/Digital I/O Interface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F9DD08-CCC8-1C37-14FC-45E8062DE19A}"/>
                </a:ext>
              </a:extLst>
            </p:cNvPr>
            <p:cNvSpPr txBox="1"/>
            <p:nvPr/>
          </p:nvSpPr>
          <p:spPr>
            <a:xfrm>
              <a:off x="1403964" y="4475001"/>
              <a:ext cx="1968359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Timer &amp; Interrupts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CBB9DDF-0450-07FB-81D9-1295A51C79B4}"/>
                </a:ext>
              </a:extLst>
            </p:cNvPr>
            <p:cNvSpPr txBox="1"/>
            <p:nvPr/>
          </p:nvSpPr>
          <p:spPr>
            <a:xfrm>
              <a:off x="4738282" y="4469704"/>
              <a:ext cx="1807290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PWM generation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E15D3-D072-F36D-C7E3-3F29969DAB2A}"/>
              </a:ext>
            </a:extLst>
          </p:cNvPr>
          <p:cNvSpPr/>
          <p:nvPr/>
        </p:nvSpPr>
        <p:spPr>
          <a:xfrm>
            <a:off x="6880816" y="2827854"/>
            <a:ext cx="4696968" cy="9644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67AE31-C195-F6D2-D120-A4EBE2C8E176}"/>
              </a:ext>
            </a:extLst>
          </p:cNvPr>
          <p:cNvSpPr txBox="1"/>
          <p:nvPr/>
        </p:nvSpPr>
        <p:spPr>
          <a:xfrm>
            <a:off x="8581677" y="2881506"/>
            <a:ext cx="121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Actuation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86FFA3-EEE1-FFD3-E752-B35477EE6A27}"/>
              </a:ext>
            </a:extLst>
          </p:cNvPr>
          <p:cNvSpPr txBox="1"/>
          <p:nvPr/>
        </p:nvSpPr>
        <p:spPr>
          <a:xfrm>
            <a:off x="9839074" y="3249443"/>
            <a:ext cx="1536062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Angle Control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61A687-9A15-CDCE-249C-3B3C5750BD89}"/>
              </a:ext>
            </a:extLst>
          </p:cNvPr>
          <p:cNvSpPr txBox="1"/>
          <p:nvPr/>
        </p:nvSpPr>
        <p:spPr>
          <a:xfrm>
            <a:off x="7019860" y="3249443"/>
            <a:ext cx="140916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Motor Driver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2257FCC-67E1-44CD-827C-C3760BFCBFD5}"/>
              </a:ext>
            </a:extLst>
          </p:cNvPr>
          <p:cNvGrpSpPr/>
          <p:nvPr/>
        </p:nvGrpSpPr>
        <p:grpSpPr>
          <a:xfrm>
            <a:off x="6880816" y="1115568"/>
            <a:ext cx="4696968" cy="1205794"/>
            <a:chOff x="7159179" y="3546337"/>
            <a:chExt cx="4398837" cy="96440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A812DF-28E2-AF8E-6B84-D53A2CF9851F}"/>
                </a:ext>
              </a:extLst>
            </p:cNvPr>
            <p:cNvSpPr/>
            <p:nvPr/>
          </p:nvSpPr>
          <p:spPr>
            <a:xfrm>
              <a:off x="7159179" y="3546337"/>
              <a:ext cx="4398837" cy="9644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382C0B-B7A2-090E-AC20-0ABB02D009BE}"/>
                </a:ext>
              </a:extLst>
            </p:cNvPr>
            <p:cNvSpPr txBox="1"/>
            <p:nvPr/>
          </p:nvSpPr>
          <p:spPr>
            <a:xfrm>
              <a:off x="8900711" y="3613847"/>
              <a:ext cx="936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Display</a:t>
              </a:r>
              <a:endParaRPr lang="en-US" i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2B6D82-648F-9734-4B14-4D729ABAB5B4}"/>
                </a:ext>
              </a:extLst>
            </p:cNvPr>
            <p:cNvSpPr txBox="1"/>
            <p:nvPr/>
          </p:nvSpPr>
          <p:spPr>
            <a:xfrm>
              <a:off x="9837121" y="3997862"/>
              <a:ext cx="1563954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Display Driver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8D18F9-2CED-CF8F-8BAB-F8025B284571}"/>
                </a:ext>
              </a:extLst>
            </p:cNvPr>
            <p:cNvSpPr txBox="1"/>
            <p:nvPr/>
          </p:nvSpPr>
          <p:spPr>
            <a:xfrm>
              <a:off x="7270200" y="3983179"/>
              <a:ext cx="2055459" cy="29539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Graphical LCD</a:t>
              </a:r>
              <a:r>
                <a:rPr lang="vi-VN" dirty="0"/>
                <a:t> 20x4</a:t>
              </a:r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03CB4A5-BA8B-5614-1477-F842FB1D3448}"/>
              </a:ext>
            </a:extLst>
          </p:cNvPr>
          <p:cNvGrpSpPr/>
          <p:nvPr/>
        </p:nvGrpSpPr>
        <p:grpSpPr>
          <a:xfrm>
            <a:off x="6880816" y="5482897"/>
            <a:ext cx="4696968" cy="964406"/>
            <a:chOff x="7243229" y="4818719"/>
            <a:chExt cx="4398837" cy="9644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045E87-93EE-6472-A0E3-E9DE1658D314}"/>
                </a:ext>
              </a:extLst>
            </p:cNvPr>
            <p:cNvSpPr/>
            <p:nvPr/>
          </p:nvSpPr>
          <p:spPr>
            <a:xfrm>
              <a:off x="7243229" y="4818719"/>
              <a:ext cx="4398837" cy="9644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0A8B5F-16FA-6359-9FF0-3F85894A2917}"/>
                </a:ext>
              </a:extLst>
            </p:cNvPr>
            <p:cNvSpPr txBox="1"/>
            <p:nvPr/>
          </p:nvSpPr>
          <p:spPr>
            <a:xfrm>
              <a:off x="8660670" y="4859816"/>
              <a:ext cx="1563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Control</a:t>
              </a:r>
              <a:endParaRPr lang="en-US" i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45D27A1-A5BC-A06F-20E2-3DFB294F5879}"/>
                </a:ext>
              </a:extLst>
            </p:cNvPr>
            <p:cNvSpPr txBox="1"/>
            <p:nvPr/>
          </p:nvSpPr>
          <p:spPr>
            <a:xfrm>
              <a:off x="7699733" y="5281660"/>
              <a:ext cx="3485826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Buttons (Start/Stop, Mode select)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B95654E-4CDD-57DF-2E45-037DD92B933E}"/>
              </a:ext>
            </a:extLst>
          </p:cNvPr>
          <p:cNvGrpSpPr/>
          <p:nvPr/>
        </p:nvGrpSpPr>
        <p:grpSpPr>
          <a:xfrm>
            <a:off x="487679" y="5482872"/>
            <a:ext cx="5727191" cy="964406"/>
            <a:chOff x="1855834" y="5747692"/>
            <a:chExt cx="5045154" cy="96440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BE90F6-D93B-302C-66F7-B7CAE79793D9}"/>
                </a:ext>
              </a:extLst>
            </p:cNvPr>
            <p:cNvSpPr/>
            <p:nvPr/>
          </p:nvSpPr>
          <p:spPr>
            <a:xfrm>
              <a:off x="1855834" y="5747692"/>
              <a:ext cx="5045154" cy="9644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ACE86F-45C4-8DDD-1745-A84FFA00DCF6}"/>
                </a:ext>
              </a:extLst>
            </p:cNvPr>
            <p:cNvSpPr txBox="1"/>
            <p:nvPr/>
          </p:nvSpPr>
          <p:spPr>
            <a:xfrm>
              <a:off x="3597366" y="5815202"/>
              <a:ext cx="1607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Communication</a:t>
              </a:r>
              <a:endParaRPr lang="en-US" i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D771F1-8B97-FD6E-DD63-F6BD6215C3DE}"/>
                </a:ext>
              </a:extLst>
            </p:cNvPr>
            <p:cNvSpPr txBox="1"/>
            <p:nvPr/>
          </p:nvSpPr>
          <p:spPr>
            <a:xfrm>
              <a:off x="5341853" y="6187320"/>
              <a:ext cx="1412566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logging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6A2EC3D-9F36-6B87-BF78-DBFE44FA1E46}"/>
                </a:ext>
              </a:extLst>
            </p:cNvPr>
            <p:cNvSpPr txBox="1"/>
            <p:nvPr/>
          </p:nvSpPr>
          <p:spPr>
            <a:xfrm>
              <a:off x="1966855" y="6184534"/>
              <a:ext cx="3129062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Serial Communication (UART)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DDC90B-3116-E58A-5774-C5607B4FE15F}"/>
              </a:ext>
            </a:extLst>
          </p:cNvPr>
          <p:cNvGrpSpPr/>
          <p:nvPr/>
        </p:nvGrpSpPr>
        <p:grpSpPr>
          <a:xfrm>
            <a:off x="487680" y="1115568"/>
            <a:ext cx="5727192" cy="1205794"/>
            <a:chOff x="4055253" y="585216"/>
            <a:chExt cx="5055176" cy="120579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5EF8B0A-EF66-F84E-5129-330326DF06DC}"/>
                </a:ext>
              </a:extLst>
            </p:cNvPr>
            <p:cNvSpPr/>
            <p:nvPr/>
          </p:nvSpPr>
          <p:spPr>
            <a:xfrm>
              <a:off x="4055253" y="585216"/>
              <a:ext cx="5055176" cy="12057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7C10E16-9898-6A4E-780D-BAD11462A9CA}"/>
                </a:ext>
              </a:extLst>
            </p:cNvPr>
            <p:cNvSpPr txBox="1"/>
            <p:nvPr/>
          </p:nvSpPr>
          <p:spPr>
            <a:xfrm>
              <a:off x="5782740" y="683014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Power Supply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AB0CAEF-8E59-2997-7DD6-323E7FA2F563}"/>
                </a:ext>
              </a:extLst>
            </p:cNvPr>
            <p:cNvSpPr txBox="1"/>
            <p:nvPr/>
          </p:nvSpPr>
          <p:spPr>
            <a:xfrm>
              <a:off x="7178040" y="1052346"/>
              <a:ext cx="1932388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Voltage Regulator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00E0F-C88E-482B-2B32-88CAEED5D10A}"/>
                </a:ext>
              </a:extLst>
            </p:cNvPr>
            <p:cNvSpPr txBox="1"/>
            <p:nvPr/>
          </p:nvSpPr>
          <p:spPr>
            <a:xfrm>
              <a:off x="4060373" y="1052346"/>
              <a:ext cx="164503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Power Switch</a:t>
              </a:r>
              <a:r>
                <a:rPr lang="vi-VN" dirty="0"/>
                <a:t> 5V</a:t>
              </a:r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DA1A67-B94B-55B8-1242-765BDB09FDBC}"/>
                </a:ext>
              </a:extLst>
            </p:cNvPr>
            <p:cNvSpPr txBox="1"/>
            <p:nvPr/>
          </p:nvSpPr>
          <p:spPr>
            <a:xfrm>
              <a:off x="4055253" y="1421678"/>
              <a:ext cx="2322687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Battery/Adapter input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472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Tiến Phát Hoàng</dc:creator>
  <cp:lastModifiedBy>Tiến Phát Hoàng</cp:lastModifiedBy>
  <cp:revision>1</cp:revision>
  <dcterms:created xsi:type="dcterms:W3CDTF">2025-09-23T05:21:36Z</dcterms:created>
  <dcterms:modified xsi:type="dcterms:W3CDTF">2025-09-23T05:47:02Z</dcterms:modified>
</cp:coreProperties>
</file>