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4"/>
  </p:sldMasterIdLst>
  <p:notesMasterIdLst>
    <p:notesMasterId r:id="rId14"/>
  </p:notesMasterIdLst>
  <p:handoutMasterIdLst>
    <p:handoutMasterId r:id="rId15"/>
  </p:handoutMasterIdLst>
  <p:sldIdLst>
    <p:sldId id="256" r:id="rId5"/>
    <p:sldId id="257" r:id="rId6"/>
    <p:sldId id="262" r:id="rId7"/>
    <p:sldId id="261" r:id="rId8"/>
    <p:sldId id="263" r:id="rId9"/>
    <p:sldId id="264" r:id="rId10"/>
    <p:sldId id="265" r:id="rId11"/>
    <p:sldId id="258"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5AA1BD55-57CD-466E-0725-B6CBA11E0D12}" name="Lauren Weldy (ALLEGIS GROUP SERVICES)" initials="LW" userId="S::v-lweldy@microsoft.com::07a2285c-a352-4b96-8658-ecc34365c15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DEB"/>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p:cViewPr varScale="1">
        <p:scale>
          <a:sx n="85" d="100"/>
          <a:sy n="85" d="100"/>
        </p:scale>
        <p:origin x="590" y="53"/>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3149"/>
    </p:cViewPr>
  </p:sorterViewPr>
  <p:notesViewPr>
    <p:cSldViewPr snapToGrid="0">
      <p:cViewPr>
        <p:scale>
          <a:sx n="1" d="2"/>
          <a:sy n="1" d="2"/>
        </p:scale>
        <p:origin x="2640" y="28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589D207-BE08-4B33-B5B0-5A5A94C9512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5E58DB9-49DC-495B-A68F-33D105C906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67A1AC4-3AE8-4F87-AAED-904EC6054702}" type="datetimeFigureOut">
              <a:rPr lang="en-US" smtClean="0"/>
              <a:t>9/21/2025</a:t>
            </a:fld>
            <a:endParaRPr lang="en-US" dirty="0"/>
          </a:p>
        </p:txBody>
      </p:sp>
      <p:sp>
        <p:nvSpPr>
          <p:cNvPr id="4" name="Footer Placeholder 3">
            <a:extLst>
              <a:ext uri="{FF2B5EF4-FFF2-40B4-BE49-F238E27FC236}">
                <a16:creationId xmlns:a16="http://schemas.microsoft.com/office/drawing/2014/main" id="{7F66337E-DAD5-442C-9B8F-E10EB7D972C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EE3BDF2-02BD-4181-AC28-FD56172CC6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AF8A362-CAFC-4987-9A50-47570528395E}" type="slidenum">
              <a:rPr lang="en-US" smtClean="0"/>
              <a:t>‹#›</a:t>
            </a:fld>
            <a:endParaRPr lang="en-US" dirty="0"/>
          </a:p>
        </p:txBody>
      </p:sp>
    </p:spTree>
    <p:extLst>
      <p:ext uri="{BB962C8B-B14F-4D97-AF65-F5344CB8AC3E}">
        <p14:creationId xmlns:p14="http://schemas.microsoft.com/office/powerpoint/2010/main" val="4523749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556653-6123-4FE4-861F-5F9583BF59B0}" type="datetimeFigureOut">
              <a:rPr lang="en-US" smtClean="0"/>
              <a:t>9/21/2025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EEB602-95FC-483A-B12D-216A7AD7EA24}" type="slidenum">
              <a:rPr lang="en-US" smtClean="0"/>
              <a:t>‹#›</a:t>
            </a:fld>
            <a:endParaRPr lang="en-US" dirty="0"/>
          </a:p>
        </p:txBody>
      </p:sp>
    </p:spTree>
    <p:extLst>
      <p:ext uri="{BB962C8B-B14F-4D97-AF65-F5344CB8AC3E}">
        <p14:creationId xmlns:p14="http://schemas.microsoft.com/office/powerpoint/2010/main" val="13258430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ED69555-EE48-4B19-812B-4E1068DBF976}"/>
              </a:ext>
            </a:extLst>
          </p:cNvPr>
          <p:cNvSpPr/>
          <p:nvPr/>
        </p:nvSpPr>
        <p:spPr>
          <a:xfrm>
            <a:off x="7573754" y="0"/>
            <a:ext cx="4618246"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57">
            <a:extLst>
              <a:ext uri="{FF2B5EF4-FFF2-40B4-BE49-F238E27FC236}">
                <a16:creationId xmlns:a16="http://schemas.microsoft.com/office/drawing/2014/main" id="{57AEB73D-F521-4B19-820F-12DB6BCC8406}"/>
              </a:ext>
            </a:extLst>
          </p:cNvPr>
          <p:cNvSpPr/>
          <p:nvPr/>
        </p:nvSpPr>
        <p:spPr bwMode="auto">
          <a:xfrm>
            <a:off x="4456113" y="31750"/>
            <a:ext cx="0" cy="1588"/>
          </a:xfrm>
          <a:custGeom>
            <a:avLst/>
            <a:gdLst/>
            <a:ahLst/>
            <a:cxnLst/>
            <a:rect l="0" t="0" r="r" b="b"/>
            <a:pathLst>
              <a:path w="2" h="2">
                <a:moveTo>
                  <a:pt x="0" y="0"/>
                </a:moveTo>
                <a:lnTo>
                  <a:pt x="2" y="0"/>
                </a:lnTo>
                <a:lnTo>
                  <a:pt x="0" y="2"/>
                </a:lnTo>
                <a:lnTo>
                  <a:pt x="0" y="0"/>
                </a:lnTo>
                <a:close/>
              </a:path>
            </a:pathLst>
          </a:custGeom>
          <a:solidFill>
            <a:srgbClr val="30466D"/>
          </a:solidFill>
          <a:ln w="0">
            <a:solidFill>
              <a:srgbClr val="30466D"/>
            </a:solidFill>
            <a:prstDash val="solid"/>
            <a:round/>
            <a:headEnd/>
            <a:tailEnd/>
          </a:ln>
        </p:spPr>
      </p:sp>
      <p:sp>
        <p:nvSpPr>
          <p:cNvPr id="2" name="Title 1"/>
          <p:cNvSpPr>
            <a:spLocks noGrp="1"/>
          </p:cNvSpPr>
          <p:nvPr>
            <p:ph type="ctrTitle"/>
          </p:nvPr>
        </p:nvSpPr>
        <p:spPr>
          <a:xfrm>
            <a:off x="855388" y="863068"/>
            <a:ext cx="6007691" cy="4985916"/>
          </a:xfrm>
        </p:spPr>
        <p:txBody>
          <a:bodyPr anchor="ctr">
            <a:noAutofit/>
          </a:bodyPr>
          <a:lstStyle>
            <a:lvl1pPr algn="l">
              <a:lnSpc>
                <a:spcPct val="125000"/>
              </a:lnSpc>
              <a:defRPr sz="6000" b="0" cap="all" spc="150" baseline="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197352" y="863068"/>
            <a:ext cx="3351729" cy="5120069"/>
          </a:xfrm>
        </p:spPr>
        <p:txBody>
          <a:bodyPr anchor="ctr">
            <a:normAutofit/>
          </a:bodyPr>
          <a:lstStyle>
            <a:lvl1pPr marL="0" indent="0" algn="l">
              <a:lnSpc>
                <a:spcPct val="150000"/>
              </a:lnSpc>
              <a:buNone/>
              <a:defRPr sz="2400" b="0" cap="none"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Rectangle 6">
            <a:extLst>
              <a:ext uri="{FF2B5EF4-FFF2-40B4-BE49-F238E27FC236}">
                <a16:creationId xmlns:a16="http://schemas.microsoft.com/office/drawing/2014/main" id="{6B72EEBA-3A5D-41CE-8465-A45A0F65674E}"/>
              </a:ext>
            </a:extLst>
          </p:cNvPr>
          <p:cNvSpPr/>
          <p:nvPr/>
        </p:nvSpPr>
        <p:spPr>
          <a:xfrm rot="5400000">
            <a:off x="410121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ate Placeholder 12">
            <a:extLst>
              <a:ext uri="{FF2B5EF4-FFF2-40B4-BE49-F238E27FC236}">
                <a16:creationId xmlns:a16="http://schemas.microsoft.com/office/drawing/2014/main" id="{79F4CF2F-CDFA-4A37-837C-819D5238EAB4}"/>
              </a:ext>
            </a:extLst>
          </p:cNvPr>
          <p:cNvSpPr>
            <a:spLocks noGrp="1"/>
          </p:cNvSpPr>
          <p:nvPr>
            <p:ph type="dt" sz="half" idx="10"/>
          </p:nvPr>
        </p:nvSpPr>
        <p:spPr>
          <a:xfrm>
            <a:off x="8197353" y="6309360"/>
            <a:ext cx="2151134" cy="457200"/>
          </a:xfrm>
        </p:spPr>
        <p:txBody>
          <a:bodyPr/>
          <a:lstStyle/>
          <a:p>
            <a:r>
              <a:rPr lang="en-US"/>
              <a:t>9/8/20XX</a:t>
            </a:r>
            <a:endParaRPr lang="en-US" dirty="0"/>
          </a:p>
        </p:txBody>
      </p:sp>
      <p:sp>
        <p:nvSpPr>
          <p:cNvPr id="15" name="Footer Placeholder 14">
            <a:extLst>
              <a:ext uri="{FF2B5EF4-FFF2-40B4-BE49-F238E27FC236}">
                <a16:creationId xmlns:a16="http://schemas.microsoft.com/office/drawing/2014/main" id="{CFECE62A-61A4-407D-8F0B-D459CD977C75}"/>
              </a:ext>
            </a:extLst>
          </p:cNvPr>
          <p:cNvSpPr>
            <a:spLocks noGrp="1"/>
          </p:cNvSpPr>
          <p:nvPr>
            <p:ph type="ftr" sz="quarter" idx="11"/>
          </p:nvPr>
        </p:nvSpPr>
        <p:spPr>
          <a:xfrm>
            <a:off x="855388" y="6309360"/>
            <a:ext cx="6007691" cy="457200"/>
          </a:xfrm>
        </p:spPr>
        <p:txBody>
          <a:bodyPr/>
          <a:lstStyle>
            <a:lvl1pPr algn="r">
              <a:defRPr/>
            </a:lvl1pPr>
          </a:lstStyle>
          <a:p>
            <a:r>
              <a:rPr lang="en-US"/>
              <a:t>Presentation Title</a:t>
            </a:r>
            <a:endParaRPr lang="en-US" dirty="0"/>
          </a:p>
        </p:txBody>
      </p:sp>
      <p:sp>
        <p:nvSpPr>
          <p:cNvPr id="27" name="Slide Number Placeholder 26">
            <a:extLst>
              <a:ext uri="{FF2B5EF4-FFF2-40B4-BE49-F238E27FC236}">
                <a16:creationId xmlns:a16="http://schemas.microsoft.com/office/drawing/2014/main" id="{99FE60A9-FE2A-451F-9244-60FCE7FE9AD7}"/>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4233062062"/>
      </p:ext>
    </p:extLst>
  </p:cSld>
  <p:clrMapOvr>
    <a:masterClrMapping/>
  </p:clrMapOvr>
  <p:hf sldNum="0" hdr="0" ftr="0" dt="0"/>
  <p:extLst>
    <p:ext uri="{DCECCB84-F9BA-43D5-87BE-67443E8EF086}">
      <p15:sldGuideLst xmlns:p15="http://schemas.microsoft.com/office/powerpoint/2012/main">
        <p15:guide id="1" orient="horz" pos="4056">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335236537"/>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277965" y="6296615"/>
            <a:ext cx="2505996" cy="365125"/>
          </a:xfrm>
        </p:spPr>
        <p:txBody>
          <a:bodyPr/>
          <a:lstStyle/>
          <a:p>
            <a:r>
              <a:rPr lang="en-US"/>
              <a:t>9/8/20XX</a:t>
            </a:r>
            <a:endParaRPr lang="en-US" dirty="0"/>
          </a:p>
        </p:txBody>
      </p:sp>
      <p:sp>
        <p:nvSpPr>
          <p:cNvPr id="5" name="Footer Placeholder 4"/>
          <p:cNvSpPr>
            <a:spLocks noGrp="1"/>
          </p:cNvSpPr>
          <p:nvPr>
            <p:ph type="ftr" sz="quarter" idx="11"/>
          </p:nvPr>
        </p:nvSpPr>
        <p:spPr>
          <a:xfrm>
            <a:off x="2933699" y="6296615"/>
            <a:ext cx="5959577" cy="365125"/>
          </a:xfrm>
        </p:spPr>
        <p:txBody>
          <a:bodyPr/>
          <a:lstStyle/>
          <a:p>
            <a:r>
              <a:rPr lang="en-US"/>
              <a:t>Presentation Title</a:t>
            </a:r>
            <a:endParaRPr lang="en-US" dirty="0"/>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dirty="0"/>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21572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Only">
    <p:spTree>
      <p:nvGrpSpPr>
        <p:cNvPr id="1" name=""/>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EA8D8870-8337-4ABD-9EA6-3D5AAB7E42D9}"/>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BAC3B2DB-2CCA-4BD4-8D63-98257049E273}"/>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Title 1">
            <a:extLst>
              <a:ext uri="{FF2B5EF4-FFF2-40B4-BE49-F238E27FC236}">
                <a16:creationId xmlns:a16="http://schemas.microsoft.com/office/drawing/2014/main" id="{324DAAC3-FA37-4838-A298-327679F99F8A}"/>
              </a:ext>
            </a:extLst>
          </p:cNvPr>
          <p:cNvSpPr>
            <a:spLocks noGrp="1"/>
          </p:cNvSpPr>
          <p:nvPr>
            <p:ph type="ctrTitle" hasCustomPrompt="1"/>
          </p:nvPr>
        </p:nvSpPr>
        <p:spPr>
          <a:xfrm>
            <a:off x="1386629" y="825687"/>
            <a:ext cx="9643772" cy="5201730"/>
          </a:xfrm>
        </p:spPr>
        <p:txBody>
          <a:bodyPr tIns="182880" anchor="ctr" anchorCtr="0">
            <a:noAutofit/>
          </a:bodyPr>
          <a:lstStyle>
            <a:lvl1pPr algn="l">
              <a:lnSpc>
                <a:spcPct val="100000"/>
              </a:lnSpc>
              <a:defRPr sz="4800" cap="all" baseline="0">
                <a:solidFill>
                  <a:schemeClr val="bg1"/>
                </a:solidFill>
              </a:defRPr>
            </a:lvl1pPr>
          </a:lstStyle>
          <a:p>
            <a:r>
              <a:rPr lang="en-US" sz="4400" dirty="0">
                <a:solidFill>
                  <a:schemeClr val="bg1"/>
                </a:solidFill>
              </a:rPr>
              <a:t>CLICK TO ADD TITLE</a:t>
            </a:r>
          </a:p>
        </p:txBody>
      </p:sp>
      <p:sp>
        <p:nvSpPr>
          <p:cNvPr id="56" name="Rectangle 55">
            <a:extLst>
              <a:ext uri="{FF2B5EF4-FFF2-40B4-BE49-F238E27FC236}">
                <a16:creationId xmlns:a16="http://schemas.microsoft.com/office/drawing/2014/main" id="{FB792E4C-AD3B-4E88-8540-E75759746368}"/>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A32632F-9ED1-4328-BBE3-B4E014156A29}"/>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EA124D3C-01E3-4B96-BDF0-54851D1739D0}"/>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167A64FF-37A7-4837-8033-CBEA22697ECA}"/>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a:extLst>
              <a:ext uri="{FF2B5EF4-FFF2-40B4-BE49-F238E27FC236}">
                <a16:creationId xmlns:a16="http://schemas.microsoft.com/office/drawing/2014/main" id="{3FC0C09F-8990-542B-199E-E6FADE2FEEFB}"/>
              </a:ext>
              <a:ext uri="{C183D7F6-B498-43B3-948B-1728B52AA6E4}">
                <adec:decorative xmlns:adec="http://schemas.microsoft.com/office/drawing/2017/decorative" val="1"/>
              </a:ext>
            </a:extLst>
          </p:cNvPr>
          <p:cNvSpPr/>
          <p:nvPr userDrawn="1"/>
        </p:nvSpPr>
        <p:spPr>
          <a:xfrm>
            <a:off x="11119516" y="0"/>
            <a:ext cx="1070775" cy="825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1F6F60C3-341E-9533-2415-66360A254A78}"/>
              </a:ext>
              <a:ext uri="{C183D7F6-B498-43B3-948B-1728B52AA6E4}">
                <adec:decorative xmlns:adec="http://schemas.microsoft.com/office/drawing/2017/decorative" val="1"/>
              </a:ext>
            </a:extLst>
          </p:cNvPr>
          <p:cNvSpPr/>
          <p:nvPr userDrawn="1"/>
        </p:nvSpPr>
        <p:spPr>
          <a:xfrm>
            <a:off x="11119515" y="6027421"/>
            <a:ext cx="1070775" cy="830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94753914"/>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9/8/20XX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12084944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FD12B6-57DE-4B63-A723-500B050FB7DD}"/>
              </a:ext>
            </a:extLst>
          </p:cNvPr>
          <p:cNvSpPr/>
          <p:nvPr/>
        </p:nvSpPr>
        <p:spPr>
          <a:xfrm>
            <a:off x="0" y="4215384"/>
            <a:ext cx="12192000" cy="2642616"/>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5316" y="1406284"/>
            <a:ext cx="10593694" cy="2597841"/>
          </a:xfrm>
        </p:spPr>
        <p:txBody>
          <a:bodyPr anchor="b">
            <a:normAutofit/>
          </a:bodyPr>
          <a:lstStyle>
            <a:lvl1pPr algn="ctr">
              <a:lnSpc>
                <a:spcPct val="125000"/>
              </a:lnSpc>
              <a:defRPr sz="4400" baseline="0">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2818312" y="4527856"/>
            <a:ext cx="6559018" cy="1570245"/>
          </a:xfrm>
        </p:spPr>
        <p:txBody>
          <a:bodyPr anchor="t">
            <a:normAutofit/>
          </a:bodyPr>
          <a:lstStyle>
            <a:lvl1pPr marL="0" indent="0" algn="ctr">
              <a:lnSpc>
                <a:spcPct val="130000"/>
              </a:lnSpc>
              <a:spcBef>
                <a:spcPts val="0"/>
              </a:spcBef>
              <a:buNone/>
              <a:defRPr sz="2400" b="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5F1E2E75-4758-4930-8024-39287C962987}"/>
              </a:ext>
            </a:extLst>
          </p:cNvPr>
          <p:cNvSpPr>
            <a:spLocks noGrp="1"/>
          </p:cNvSpPr>
          <p:nvPr>
            <p:ph type="dt" sz="half" idx="10"/>
          </p:nvPr>
        </p:nvSpPr>
        <p:spPr/>
        <p:txBody>
          <a:bodyPr/>
          <a:lstStyle/>
          <a:p>
            <a:r>
              <a:rPr lang="en-US"/>
              <a:t>9/8/20XX</a:t>
            </a:r>
            <a:endParaRPr lang="en-US" dirty="0"/>
          </a:p>
        </p:txBody>
      </p:sp>
      <p:sp>
        <p:nvSpPr>
          <p:cNvPr id="8" name="Footer Placeholder 7">
            <a:extLst>
              <a:ext uri="{FF2B5EF4-FFF2-40B4-BE49-F238E27FC236}">
                <a16:creationId xmlns:a16="http://schemas.microsoft.com/office/drawing/2014/main" id="{488B9949-402C-42C2-9A94-16590FC0C592}"/>
              </a:ext>
            </a:extLst>
          </p:cNvPr>
          <p:cNvSpPr>
            <a:spLocks noGrp="1"/>
          </p:cNvSpPr>
          <p:nvPr>
            <p:ph type="ftr" sz="quarter" idx="11"/>
          </p:nvPr>
        </p:nvSpPr>
        <p:spPr/>
        <p:txBody>
          <a:bodyPr/>
          <a:lstStyle/>
          <a:p>
            <a:r>
              <a:rPr lang="en-US"/>
              <a:t>Presentation Title</a:t>
            </a:r>
            <a:endParaRPr lang="en-US" dirty="0"/>
          </a:p>
        </p:txBody>
      </p:sp>
      <p:sp>
        <p:nvSpPr>
          <p:cNvPr id="10" name="Slide Number Placeholder 9">
            <a:extLst>
              <a:ext uri="{FF2B5EF4-FFF2-40B4-BE49-F238E27FC236}">
                <a16:creationId xmlns:a16="http://schemas.microsoft.com/office/drawing/2014/main" id="{039D83F6-DAF4-4876-AA41-F246EC970F7D}"/>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11" name="Rectangle 10">
            <a:extLst>
              <a:ext uri="{FF2B5EF4-FFF2-40B4-BE49-F238E27FC236}">
                <a16:creationId xmlns:a16="http://schemas.microsoft.com/office/drawing/2014/main" id="{91613A19-DDA2-44F6-9ED4-F87771C684B8}"/>
              </a:ext>
            </a:extLst>
          </p:cNvPr>
          <p:cNvSpPr/>
          <p:nvPr/>
        </p:nvSpPr>
        <p:spPr>
          <a:xfrm>
            <a:off x="0" y="4215384"/>
            <a:ext cx="1218895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675343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376670" y="705114"/>
            <a:ext cx="6172412" cy="2403846"/>
          </a:xfrm>
        </p:spPr>
        <p:txBody>
          <a:bodyPr anchor="b"/>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76670" y="3749040"/>
            <a:ext cx="6172411" cy="2346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9/8/20XX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FAEF9944-A4F6-4C59-AEBD-678D6480B8EA}" type="slidenum">
              <a:rPr lang="en-US" smtClean="0"/>
              <a:pPr/>
              <a:t>‹#›</a:t>
            </a:fld>
            <a:endParaRPr lang="en-US" dirty="0"/>
          </a:p>
        </p:txBody>
      </p:sp>
      <p:sp>
        <p:nvSpPr>
          <p:cNvPr id="10" name="Rectangle 9">
            <a:extLst>
              <a:ext uri="{FF2B5EF4-FFF2-40B4-BE49-F238E27FC236}">
                <a16:creationId xmlns:a16="http://schemas.microsoft.com/office/drawing/2014/main" id="{5CE6B9B5-A5D1-4099-B52B-78F39AB0AFCB}"/>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875859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376667" y="658999"/>
            <a:ext cx="6166422" cy="457200"/>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6668" y="1116199"/>
            <a:ext cx="6166422" cy="20621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376668" y="3623098"/>
            <a:ext cx="6166421" cy="457200"/>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5376670" y="4102370"/>
            <a:ext cx="6166419" cy="20665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9/8/20XX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FAEF9944-A4F6-4C59-AEBD-678D6480B8EA}" type="slidenum">
              <a:rPr lang="en-US" smtClean="0"/>
              <a:pPr/>
              <a:t>‹#›</a:t>
            </a:fld>
            <a:endParaRPr lang="en-US" dirty="0"/>
          </a:p>
        </p:txBody>
      </p:sp>
      <p:sp>
        <p:nvSpPr>
          <p:cNvPr id="10" name="Title 9">
            <a:extLst>
              <a:ext uri="{FF2B5EF4-FFF2-40B4-BE49-F238E27FC236}">
                <a16:creationId xmlns:a16="http://schemas.microsoft.com/office/drawing/2014/main" id="{D26B370B-8381-431F-9492-0EA1205113EE}"/>
              </a:ext>
            </a:extLst>
          </p:cNvPr>
          <p:cNvSpPr>
            <a:spLocks noGrp="1"/>
          </p:cNvSpPr>
          <p:nvPr>
            <p:ph type="title"/>
          </p:nvPr>
        </p:nvSpPr>
        <p:spPr/>
        <p:txBody>
          <a:bodyPr/>
          <a:lstStyle/>
          <a:p>
            <a:r>
              <a:rPr lang="en-US"/>
              <a:t>Click to edit Master title style</a:t>
            </a:r>
          </a:p>
        </p:txBody>
      </p:sp>
      <p:sp>
        <p:nvSpPr>
          <p:cNvPr id="12" name="Rectangle 11">
            <a:extLst>
              <a:ext uri="{FF2B5EF4-FFF2-40B4-BE49-F238E27FC236}">
                <a16:creationId xmlns:a16="http://schemas.microsoft.com/office/drawing/2014/main" id="{DCA89085-2231-4A9C-B23C-B199A9DD26C5}"/>
              </a:ext>
            </a:extLst>
          </p:cNvPr>
          <p:cNvSpPr/>
          <p:nvPr/>
        </p:nvSpPr>
        <p:spPr>
          <a:xfrm rot="10800000">
            <a:off x="4693920" y="3396997"/>
            <a:ext cx="7498080"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415215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5CD215-1C45-48A0-8534-39FFE8A7C95A}" type="datetime1">
              <a:rPr lang="en-US" smtClean="0"/>
              <a:t>9/21/2025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FAEF9944-A4F6-4C59-AEBD-678D6480B8EA}" type="slidenum">
              <a:rPr lang="en-US" dirty="0"/>
              <a:t>‹#›</a:t>
            </a:fld>
            <a:endParaRPr lang="en-US" dirty="0"/>
          </a:p>
        </p:txBody>
      </p:sp>
      <p:sp useBgFill="1">
        <p:nvSpPr>
          <p:cNvPr id="6" name="Rectangle 5">
            <a:extLst>
              <a:ext uri="{FF2B5EF4-FFF2-40B4-BE49-F238E27FC236}">
                <a16:creationId xmlns:a16="http://schemas.microsoft.com/office/drawing/2014/main" id="{94837D5C-EE88-BE2B-5940-6A8E20CAEEC6}"/>
              </a:ext>
              <a:ext uri="{C183D7F6-B498-43B3-948B-1728B52AA6E4}">
                <adec:decorative xmlns:adec="http://schemas.microsoft.com/office/drawing/2017/decorative" val="1"/>
              </a:ext>
            </a:extLst>
          </p:cNvPr>
          <p:cNvSpPr/>
          <p:nvPr userDrawn="1"/>
        </p:nvSpPr>
        <p:spPr>
          <a:xfrm flipH="1">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7D6331A-AE6C-3009-DDD4-1671FF7E0F3D}"/>
              </a:ext>
              <a:ext uri="{C183D7F6-B498-43B3-948B-1728B52AA6E4}">
                <adec:decorative xmlns:adec="http://schemas.microsoft.com/office/drawing/2017/decorative" val="1"/>
              </a:ext>
            </a:extLst>
          </p:cNvPr>
          <p:cNvSpPr/>
          <p:nvPr userDrawn="1"/>
        </p:nvSpPr>
        <p:spPr>
          <a:xfrm>
            <a:off x="0" y="825689"/>
            <a:ext cx="12192000" cy="520173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8D7D28B-DE67-0B99-CDEB-A037FFC568ED}"/>
              </a:ext>
              <a:ext uri="{C183D7F6-B498-43B3-948B-1728B52AA6E4}">
                <adec:decorative xmlns:adec="http://schemas.microsoft.com/office/drawing/2017/decorative" val="1"/>
              </a:ext>
            </a:extLst>
          </p:cNvPr>
          <p:cNvSpPr/>
          <p:nvPr userDrawn="1"/>
        </p:nvSpPr>
        <p:spPr>
          <a:xfrm>
            <a:off x="-1" y="889696"/>
            <a:ext cx="1070775" cy="50777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58B9F3E3-6134-5423-F75E-B36E71A65278}"/>
              </a:ext>
              <a:ext uri="{C183D7F6-B498-43B3-948B-1728B52AA6E4}">
                <adec:decorative xmlns:adec="http://schemas.microsoft.com/office/drawing/2017/decorative" val="1"/>
              </a:ext>
            </a:extLst>
          </p:cNvPr>
          <p:cNvSpPr/>
          <p:nvPr userDrawn="1"/>
        </p:nvSpPr>
        <p:spPr>
          <a:xfrm rot="5400000">
            <a:off x="-236512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B1F677F-A1EC-4CDA-E80E-4B3695465156}"/>
              </a:ext>
              <a:ext uri="{C183D7F6-B498-43B3-948B-1728B52AA6E4}">
                <adec:decorative xmlns:adec="http://schemas.microsoft.com/office/drawing/2017/decorative" val="1"/>
              </a:ext>
            </a:extLst>
          </p:cNvPr>
          <p:cNvSpPr/>
          <p:nvPr userDrawn="1"/>
        </p:nvSpPr>
        <p:spPr>
          <a:xfrm rot="5400000">
            <a:off x="7658511"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F1E2C06-C49E-A5AA-07A3-D134EFA3D29E}"/>
              </a:ext>
              <a:ext uri="{C183D7F6-B498-43B3-948B-1728B52AA6E4}">
                <adec:decorative xmlns:adec="http://schemas.microsoft.com/office/drawing/2017/decorative" val="1"/>
              </a:ext>
            </a:extLst>
          </p:cNvPr>
          <p:cNvSpPr/>
          <p:nvPr userDrawn="1"/>
        </p:nvSpPr>
        <p:spPr>
          <a:xfrm>
            <a:off x="11119516" y="896046"/>
            <a:ext cx="1070775" cy="507771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2BA39D8-E4F7-CD36-B80A-49D228C0FCA3}"/>
              </a:ext>
              <a:ext uri="{C183D7F6-B498-43B3-948B-1728B52AA6E4}">
                <adec:decorative xmlns:adec="http://schemas.microsoft.com/office/drawing/2017/decorative" val="1"/>
              </a:ext>
            </a:extLst>
          </p:cNvPr>
          <p:cNvSpPr/>
          <p:nvPr userDrawn="1"/>
        </p:nvSpPr>
        <p:spPr>
          <a:xfrm>
            <a:off x="11119516" y="0"/>
            <a:ext cx="1070775" cy="8256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06F4721-4B2C-0638-8409-054F6738EAFD}"/>
              </a:ext>
              <a:ext uri="{C183D7F6-B498-43B3-948B-1728B52AA6E4}">
                <adec:decorative xmlns:adec="http://schemas.microsoft.com/office/drawing/2017/decorative" val="1"/>
              </a:ext>
            </a:extLst>
          </p:cNvPr>
          <p:cNvSpPr/>
          <p:nvPr userDrawn="1"/>
        </p:nvSpPr>
        <p:spPr>
          <a:xfrm>
            <a:off x="11119515" y="6027421"/>
            <a:ext cx="1070775" cy="83058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5789478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C7CF41D3-C6B9-4E99-9321-87C4E2168F46}"/>
              </a:ext>
            </a:extLst>
          </p:cNvPr>
          <p:cNvSpPr>
            <a:spLocks noGrp="1"/>
          </p:cNvSpPr>
          <p:nvPr>
            <p:ph type="dt" sz="half" idx="10"/>
          </p:nvPr>
        </p:nvSpPr>
        <p:spPr/>
        <p:txBody>
          <a:bodyPr/>
          <a:lstStyle/>
          <a:p>
            <a:r>
              <a:rPr lang="en-US"/>
              <a:t>9/8/20XX</a:t>
            </a:r>
            <a:endParaRPr lang="en-US" dirty="0"/>
          </a:p>
        </p:txBody>
      </p:sp>
      <p:sp>
        <p:nvSpPr>
          <p:cNvPr id="6" name="Footer Placeholder 5">
            <a:extLst>
              <a:ext uri="{FF2B5EF4-FFF2-40B4-BE49-F238E27FC236}">
                <a16:creationId xmlns:a16="http://schemas.microsoft.com/office/drawing/2014/main" id="{8B5BC6EB-07B1-46AF-AC33-E998BC6AA433}"/>
              </a:ext>
            </a:extLst>
          </p:cNvPr>
          <p:cNvSpPr>
            <a:spLocks noGrp="1"/>
          </p:cNvSpPr>
          <p:nvPr>
            <p:ph type="ftr" sz="quarter" idx="11"/>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73E3A0C1-6562-4819-9E88-4C1378FD5DE4}"/>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2938225541"/>
      </p:ext>
    </p:extLst>
  </p:cSld>
  <p:clrMapOvr>
    <a:masterClrMapping/>
  </p:clrMapOvr>
  <p:hf sldNum="0" hdr="0" ftr="0" dt="0"/>
  <p:extLst>
    <p:ext uri="{DCECCB84-F9BA-43D5-87BE-67443E8EF086}">
      <p15:sldGuideLst xmlns:p15="http://schemas.microsoft.com/office/powerpoint/2012/main">
        <p15:guide id="1" pos="540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ACA29BA-0143-49FF-8608-DB1623D99537}"/>
              </a:ext>
            </a:extLst>
          </p:cNvPr>
          <p:cNvSpPr/>
          <p:nvPr/>
        </p:nvSpPr>
        <p:spPr>
          <a:xfrm>
            <a:off x="0" y="0"/>
            <a:ext cx="8248592"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753015" y="640079"/>
            <a:ext cx="2796066" cy="2551751"/>
          </a:xfrm>
        </p:spPr>
        <p:txBody>
          <a:bodyPr anchor="b">
            <a:normAutofit/>
          </a:bodyPr>
          <a:lstStyle>
            <a:lvl1pPr algn="l">
              <a:lnSpc>
                <a:spcPct val="135000"/>
              </a:lnSpc>
              <a:defRPr sz="3200"/>
            </a:lvl1pPr>
          </a:lstStyle>
          <a:p>
            <a:r>
              <a:rPr lang="en-US"/>
              <a:t>Click to edit Master title style</a:t>
            </a:r>
            <a:endParaRPr lang="en-US" dirty="0"/>
          </a:p>
        </p:txBody>
      </p:sp>
      <p:sp>
        <p:nvSpPr>
          <p:cNvPr id="3" name="Content Placeholder 2"/>
          <p:cNvSpPr>
            <a:spLocks noGrp="1"/>
          </p:cNvSpPr>
          <p:nvPr>
            <p:ph idx="1"/>
          </p:nvPr>
        </p:nvSpPr>
        <p:spPr>
          <a:xfrm>
            <a:off x="638818" y="640078"/>
            <a:ext cx="6969693" cy="5455921"/>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hasCustomPrompt="1"/>
          </p:nvPr>
        </p:nvSpPr>
        <p:spPr>
          <a:xfrm>
            <a:off x="8753015" y="3223803"/>
            <a:ext cx="2796066" cy="2872197"/>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3010CF18-370D-4E80-AE4C-396FFDFCAE5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ate Placeholder 9">
            <a:extLst>
              <a:ext uri="{FF2B5EF4-FFF2-40B4-BE49-F238E27FC236}">
                <a16:creationId xmlns:a16="http://schemas.microsoft.com/office/drawing/2014/main" id="{C5EBFE9C-5A22-4462-9C51-E00C03F55C3D}"/>
              </a:ext>
            </a:extLst>
          </p:cNvPr>
          <p:cNvSpPr>
            <a:spLocks noGrp="1"/>
          </p:cNvSpPr>
          <p:nvPr>
            <p:ph type="dt" sz="half" idx="10"/>
          </p:nvPr>
        </p:nvSpPr>
        <p:spPr>
          <a:xfrm>
            <a:off x="8753015" y="6309360"/>
            <a:ext cx="1734207" cy="457200"/>
          </a:xfrm>
        </p:spPr>
        <p:txBody>
          <a:bodyPr/>
          <a:lstStyle>
            <a:lvl1pPr algn="l">
              <a:defRPr/>
            </a:lvl1pPr>
          </a:lstStyle>
          <a:p>
            <a:r>
              <a:rPr lang="en-US"/>
              <a:t>9/8/20XX</a:t>
            </a:r>
            <a:endParaRPr lang="en-US" dirty="0"/>
          </a:p>
        </p:txBody>
      </p:sp>
      <p:sp>
        <p:nvSpPr>
          <p:cNvPr id="11" name="Footer Placeholder 10">
            <a:extLst>
              <a:ext uri="{FF2B5EF4-FFF2-40B4-BE49-F238E27FC236}">
                <a16:creationId xmlns:a16="http://schemas.microsoft.com/office/drawing/2014/main" id="{2EBBFF2E-AA66-4B76-9139-CB000B5A45D5}"/>
              </a:ext>
            </a:extLst>
          </p:cNvPr>
          <p:cNvSpPr>
            <a:spLocks noGrp="1"/>
          </p:cNvSpPr>
          <p:nvPr>
            <p:ph type="ftr" sz="quarter" idx="11"/>
          </p:nvPr>
        </p:nvSpPr>
        <p:spPr>
          <a:xfrm>
            <a:off x="638818" y="6309360"/>
            <a:ext cx="6993867" cy="457200"/>
          </a:xfrm>
        </p:spPr>
        <p:txBody>
          <a:bodyPr/>
          <a:lstStyle/>
          <a:p>
            <a:r>
              <a:rPr lang="en-US"/>
              <a:t>Presentation Title</a:t>
            </a:r>
            <a:endParaRPr lang="en-US" dirty="0"/>
          </a:p>
        </p:txBody>
      </p:sp>
      <p:sp>
        <p:nvSpPr>
          <p:cNvPr id="12" name="Slide Number Placeholder 11">
            <a:extLst>
              <a:ext uri="{FF2B5EF4-FFF2-40B4-BE49-F238E27FC236}">
                <a16:creationId xmlns:a16="http://schemas.microsoft.com/office/drawing/2014/main" id="{A44F64C4-BF20-4F6B-B650-57C71C828A68}"/>
              </a:ext>
            </a:extLst>
          </p:cNvPr>
          <p:cNvSpPr>
            <a:spLocks noGrp="1"/>
          </p:cNvSpPr>
          <p:nvPr>
            <p:ph type="sldNum" sz="quarter" idx="12"/>
          </p:nvPr>
        </p:nvSpPr>
        <p:spPr/>
        <p:txBody>
          <a:bodyPr/>
          <a:lstStyle/>
          <a:p>
            <a:fld id="{FAEF9944-A4F6-4C59-AEBD-678D6480B8EA}" type="slidenum">
              <a:rPr lang="en-US" smtClean="0"/>
              <a:pPr/>
              <a:t>‹#›</a:t>
            </a:fld>
            <a:endParaRPr lang="en-US" dirty="0"/>
          </a:p>
        </p:txBody>
      </p:sp>
    </p:spTree>
    <p:extLst>
      <p:ext uri="{BB962C8B-B14F-4D97-AF65-F5344CB8AC3E}">
        <p14:creationId xmlns:p14="http://schemas.microsoft.com/office/powerpoint/2010/main" val="3804140893"/>
      </p:ext>
    </p:extLst>
  </p:cSld>
  <p:clrMapOvr>
    <a:masterClrMapping/>
  </p:clrMapOvr>
  <p:hf sldNum="0" hdr="0" ftr="0" dt="0"/>
  <p:extLst>
    <p:ext uri="{DCECCB84-F9BA-43D5-87BE-67443E8EF086}">
      <p15:sldGuideLst xmlns:p15="http://schemas.microsoft.com/office/powerpoint/2012/main">
        <p15:guide id="1" pos="540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834996" y="640079"/>
            <a:ext cx="2714085" cy="2695903"/>
          </a:xfrm>
        </p:spPr>
        <p:txBody>
          <a:bodyPr anchor="b">
            <a:noAutofit/>
          </a:bodyPr>
          <a:lstStyle>
            <a:lvl1pPr algn="l">
              <a:lnSpc>
                <a:spcPct val="104000"/>
              </a:lnSpc>
              <a:defRPr sz="3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248592"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hasCustomPrompt="1"/>
          </p:nvPr>
        </p:nvSpPr>
        <p:spPr>
          <a:xfrm>
            <a:off x="8834996" y="3429000"/>
            <a:ext cx="2714085" cy="2508026"/>
          </a:xfrm>
        </p:spPr>
        <p:txBody>
          <a:bodyPr anchor="t">
            <a:normAutofit/>
          </a:bodyPr>
          <a:lstStyle>
            <a:lvl1pPr marL="0" indent="0">
              <a:spcBef>
                <a:spcPts val="1400"/>
              </a:spcBef>
              <a:buNone/>
              <a:defRPr sz="1800" b="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
        <p:nvSpPr>
          <p:cNvPr id="9" name="Rectangle 8">
            <a:extLst>
              <a:ext uri="{FF2B5EF4-FFF2-40B4-BE49-F238E27FC236}">
                <a16:creationId xmlns:a16="http://schemas.microsoft.com/office/drawing/2014/main" id="{90949BC8-9ABF-49F6-851C-5DB0B86CA70D}"/>
              </a:ext>
            </a:extLst>
          </p:cNvPr>
          <p:cNvSpPr/>
          <p:nvPr/>
        </p:nvSpPr>
        <p:spPr>
          <a:xfrm rot="5400000">
            <a:off x="4851595"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a:extLst>
              <a:ext uri="{FF2B5EF4-FFF2-40B4-BE49-F238E27FC236}">
                <a16:creationId xmlns:a16="http://schemas.microsoft.com/office/drawing/2014/main" id="{04E1EE21-E3FA-4D43-B224-C664959637B0}"/>
              </a:ext>
            </a:extLst>
          </p:cNvPr>
          <p:cNvSpPr>
            <a:spLocks noGrp="1"/>
          </p:cNvSpPr>
          <p:nvPr>
            <p:ph type="dt" sz="half" idx="10"/>
          </p:nvPr>
        </p:nvSpPr>
        <p:spPr>
          <a:xfrm>
            <a:off x="8834997" y="6309360"/>
            <a:ext cx="1645920" cy="457200"/>
          </a:xfrm>
        </p:spPr>
        <p:txBody>
          <a:bodyPr/>
          <a:lstStyle/>
          <a:p>
            <a:r>
              <a:rPr lang="en-US"/>
              <a:t>9/8/20XX</a:t>
            </a:r>
            <a:endParaRPr lang="en-US" dirty="0"/>
          </a:p>
        </p:txBody>
      </p:sp>
      <p:sp>
        <p:nvSpPr>
          <p:cNvPr id="7" name="Slide Number Placeholder 6">
            <a:extLst>
              <a:ext uri="{FF2B5EF4-FFF2-40B4-BE49-F238E27FC236}">
                <a16:creationId xmlns:a16="http://schemas.microsoft.com/office/drawing/2014/main" id="{A32D7F83-8993-4ED4-9F02-663CC085052F}"/>
              </a:ext>
            </a:extLst>
          </p:cNvPr>
          <p:cNvSpPr>
            <a:spLocks noGrp="1"/>
          </p:cNvSpPr>
          <p:nvPr>
            <p:ph type="sldNum" sz="quarter" idx="12"/>
          </p:nvPr>
        </p:nvSpPr>
        <p:spPr/>
        <p:txBody>
          <a:bodyPr/>
          <a:lstStyle/>
          <a:p>
            <a:fld id="{FAEF9944-A4F6-4C59-AEBD-678D6480B8EA}" type="slidenum">
              <a:rPr lang="en-US" smtClean="0"/>
              <a:pPr/>
              <a:t>‹#›</a:t>
            </a:fld>
            <a:endParaRPr lang="en-US" dirty="0"/>
          </a:p>
        </p:txBody>
      </p:sp>
      <p:sp>
        <p:nvSpPr>
          <p:cNvPr id="6" name="Footer Placeholder 5">
            <a:extLst>
              <a:ext uri="{FF2B5EF4-FFF2-40B4-BE49-F238E27FC236}">
                <a16:creationId xmlns:a16="http://schemas.microsoft.com/office/drawing/2014/main" id="{8E3678B7-E511-4CE1-BEE5-89E959B9BFD6}"/>
              </a:ext>
            </a:extLst>
          </p:cNvPr>
          <p:cNvSpPr>
            <a:spLocks noGrp="1"/>
          </p:cNvSpPr>
          <p:nvPr>
            <p:ph type="ftr" sz="quarter" idx="11"/>
          </p:nvPr>
        </p:nvSpPr>
        <p:spPr>
          <a:xfrm>
            <a:off x="640080" y="6309360"/>
            <a:ext cx="4946592" cy="457200"/>
          </a:xfrm>
        </p:spPr>
        <p:txBody>
          <a:bodyPr/>
          <a:lstStyle>
            <a:lvl1pPr>
              <a:defRPr>
                <a:solidFill>
                  <a:srgbClr val="FFFFFF"/>
                </a:solidFill>
                <a:effectLst>
                  <a:outerShdw blurRad="50800" dist="38100" dir="2700000" algn="tl" rotWithShape="0">
                    <a:prstClr val="black">
                      <a:alpha val="43000"/>
                    </a:prstClr>
                  </a:outerShdw>
                </a:effectLst>
              </a:defRPr>
            </a:lvl1pPr>
          </a:lstStyle>
          <a:p>
            <a:r>
              <a:rPr lang="en-US"/>
              <a:t>Presentation Title</a:t>
            </a:r>
            <a:endParaRPr lang="en-US" dirty="0"/>
          </a:p>
        </p:txBody>
      </p:sp>
    </p:spTree>
    <p:extLst>
      <p:ext uri="{BB962C8B-B14F-4D97-AF65-F5344CB8AC3E}">
        <p14:creationId xmlns:p14="http://schemas.microsoft.com/office/powerpoint/2010/main" val="137063196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786F82F-1B47-46ED-8EAE-53EF71E59E9A}"/>
              </a:ext>
            </a:extLst>
          </p:cNvPr>
          <p:cNvSpPr/>
          <p:nvPr/>
        </p:nvSpPr>
        <p:spPr>
          <a:xfrm>
            <a:off x="4718302" y="0"/>
            <a:ext cx="7473698" cy="6858000"/>
          </a:xfrm>
          <a:prstGeom prst="rect">
            <a:avLst/>
          </a:prstGeom>
          <a:solidFill>
            <a:schemeClr val="bg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42918" y="705113"/>
            <a:ext cx="3411973" cy="5197498"/>
          </a:xfrm>
          <a:prstGeom prst="rect">
            <a:avLst/>
          </a:prstGeom>
        </p:spPr>
        <p:txBody>
          <a:bodyPr vert="horz" lIns="109728" tIns="109728" rIns="109728" bIns="9144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76671" y="705113"/>
            <a:ext cx="6172412" cy="5197497"/>
          </a:xfrm>
          <a:prstGeom prst="rect">
            <a:avLst/>
          </a:prstGeom>
        </p:spPr>
        <p:txBody>
          <a:bodyPr vert="horz" lIns="109728" tIns="109728" rIns="109728" bIns="9144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2917" y="6309360"/>
            <a:ext cx="3411973"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a:t>9/8/20XX</a:t>
            </a:r>
            <a:endParaRPr lang="en-US" dirty="0"/>
          </a:p>
        </p:txBody>
      </p:sp>
      <p:sp>
        <p:nvSpPr>
          <p:cNvPr id="5" name="Footer Placeholder 4"/>
          <p:cNvSpPr>
            <a:spLocks noGrp="1"/>
          </p:cNvSpPr>
          <p:nvPr>
            <p:ph type="ftr" sz="quarter" idx="3"/>
          </p:nvPr>
        </p:nvSpPr>
        <p:spPr>
          <a:xfrm>
            <a:off x="5376670" y="6309360"/>
            <a:ext cx="4946592" cy="457200"/>
          </a:xfrm>
          <a:prstGeom prst="rect">
            <a:avLst/>
          </a:prstGeom>
        </p:spPr>
        <p:txBody>
          <a:bodyPr vert="horz" lIns="109728" tIns="109728" rIns="109728" bIns="91440" rtlCol="0" anchor="ctr"/>
          <a:lstStyle>
            <a:lvl1pPr algn="l">
              <a:defRPr sz="1200" spc="150" baseline="0">
                <a:solidFill>
                  <a:schemeClr val="tx1">
                    <a:lumMod val="75000"/>
                    <a:lumOff val="25000"/>
                  </a:schemeClr>
                </a:solidFill>
                <a:latin typeface="+mj-lt"/>
              </a:defRPr>
            </a:lvl1pPr>
          </a:lstStyle>
          <a:p>
            <a:r>
              <a:rPr lang="en-US"/>
              <a:t>Presentation Title</a:t>
            </a:r>
            <a:endParaRPr lang="en-US" dirty="0"/>
          </a:p>
        </p:txBody>
      </p:sp>
      <p:sp>
        <p:nvSpPr>
          <p:cNvPr id="6" name="Slide Number Placeholder 5"/>
          <p:cNvSpPr>
            <a:spLocks noGrp="1"/>
          </p:cNvSpPr>
          <p:nvPr>
            <p:ph type="sldNum" sz="quarter" idx="4"/>
          </p:nvPr>
        </p:nvSpPr>
        <p:spPr>
          <a:xfrm>
            <a:off x="10569202" y="6309360"/>
            <a:ext cx="979879" cy="457200"/>
          </a:xfrm>
          <a:prstGeom prst="rect">
            <a:avLst/>
          </a:prstGeom>
        </p:spPr>
        <p:txBody>
          <a:bodyPr vert="horz" lIns="109728" tIns="109728" rIns="109728" bIns="91440" rtlCol="0" anchor="b"/>
          <a:lstStyle>
            <a:lvl1pPr algn="r">
              <a:defRPr sz="1600" b="1" spc="150" baseline="0">
                <a:solidFill>
                  <a:schemeClr val="tx1">
                    <a:lumMod val="75000"/>
                    <a:lumOff val="25000"/>
                  </a:schemeClr>
                </a:solidFill>
                <a:latin typeface="+mj-lt"/>
              </a:defRPr>
            </a:lvl1pPr>
          </a:lstStyle>
          <a:p>
            <a:fld id="{FAEF9944-A4F6-4C59-AEBD-678D6480B8EA}" type="slidenum">
              <a:rPr lang="en-US" smtClean="0"/>
              <a:pPr/>
              <a:t>‹#›</a:t>
            </a:fld>
            <a:endParaRPr lang="en-US" dirty="0"/>
          </a:p>
        </p:txBody>
      </p:sp>
      <p:sp>
        <p:nvSpPr>
          <p:cNvPr id="21" name="Rectangle 20">
            <a:extLst>
              <a:ext uri="{FF2B5EF4-FFF2-40B4-BE49-F238E27FC236}">
                <a16:creationId xmlns:a16="http://schemas.microsoft.com/office/drawing/2014/main" id="{EF1BAF6F-6275-4646-9C59-331B29B9550F}"/>
              </a:ext>
            </a:extLst>
          </p:cNvPr>
          <p:cNvSpPr/>
          <p:nvPr/>
        </p:nvSpPr>
        <p:spPr>
          <a:xfrm rot="5400000">
            <a:off x="1257298" y="3396997"/>
            <a:ext cx="6858002" cy="6400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7548972"/>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82" r:id="rId12"/>
  </p:sldLayoutIdLst>
  <p:hf sldNum="0" hdr="0" ftr="0" dt="0"/>
  <p:txStyles>
    <p:titleStyle>
      <a:lvl1pPr algn="l" defTabSz="914400" rtl="0" eaLnBrk="1" latinLnBrk="0" hangingPunct="1">
        <a:lnSpc>
          <a:spcPct val="150000"/>
        </a:lnSpc>
        <a:spcBef>
          <a:spcPct val="0"/>
        </a:spcBef>
        <a:buNone/>
        <a:defRPr sz="36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1"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848">
          <p15:clr>
            <a:srgbClr val="F26B43"/>
          </p15:clr>
        </p15:guide>
        <p15:guide id="2" orient="horz" pos="3960">
          <p15:clr>
            <a:srgbClr val="F26B43"/>
          </p15:clr>
        </p15:guide>
        <p15:guide id="3" orient="horz" pos="1536">
          <p15:clr>
            <a:srgbClr val="F26B43"/>
          </p15:clr>
        </p15:guide>
        <p15:guide id="4" orient="horz" pos="3840">
          <p15:clr>
            <a:srgbClr val="F26B43"/>
          </p15:clr>
        </p15:guide>
        <p15:guide id="5" pos="4416">
          <p15:clr>
            <a:srgbClr val="F26B43"/>
          </p15:clr>
        </p15:guide>
        <p15:guide id="6" pos="4800">
          <p15:clr>
            <a:srgbClr val="F26B43"/>
          </p15:clr>
        </p15:guide>
        <p15:guide id="7" orient="horz" pos="360">
          <p15:clr>
            <a:srgbClr val="F26B43"/>
          </p15:clr>
        </p15:guide>
        <p15:guide id="8" pos="7368">
          <p15:clr>
            <a:srgbClr val="F26B43"/>
          </p15:clr>
        </p15:guide>
        <p15:guide id="9"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F99EAC-9A1E-77BC-69D5-98A3B88BFB0C}"/>
              </a:ext>
            </a:extLst>
          </p:cNvPr>
          <p:cNvSpPr txBox="1"/>
          <p:nvPr/>
        </p:nvSpPr>
        <p:spPr>
          <a:xfrm>
            <a:off x="214136" y="2644170"/>
            <a:ext cx="7125669" cy="784830"/>
          </a:xfrm>
          <a:prstGeom prst="rect">
            <a:avLst/>
          </a:prstGeom>
          <a:noFill/>
        </p:spPr>
        <p:txBody>
          <a:bodyPr wrap="none" rtlCol="0">
            <a:spAutoFit/>
          </a:bodyPr>
          <a:lstStyle/>
          <a:p>
            <a:r>
              <a:rPr lang="vi-VN" sz="4500" b="1" dirty="0" err="1">
                <a:latin typeface="Times New Roman" panose="02020603050405020304" pitchFamily="18" charset="0"/>
                <a:cs typeface="Times New Roman" panose="02020603050405020304" pitchFamily="18" charset="0"/>
              </a:rPr>
              <a:t>Block</a:t>
            </a:r>
            <a:r>
              <a:rPr lang="vi-VN" sz="4500" b="1" dirty="0">
                <a:latin typeface="Times New Roman" panose="02020603050405020304" pitchFamily="18" charset="0"/>
                <a:cs typeface="Times New Roman" panose="02020603050405020304" pitchFamily="18" charset="0"/>
              </a:rPr>
              <a:t> </a:t>
            </a:r>
            <a:r>
              <a:rPr lang="vi-VN" sz="4500" b="1" dirty="0" err="1">
                <a:latin typeface="Times New Roman" panose="02020603050405020304" pitchFamily="18" charset="0"/>
                <a:cs typeface="Times New Roman" panose="02020603050405020304" pitchFamily="18" charset="0"/>
              </a:rPr>
              <a:t>Opto</a:t>
            </a:r>
            <a:r>
              <a:rPr lang="vi-VN" sz="4500" b="1" dirty="0">
                <a:latin typeface="Times New Roman" panose="02020603050405020304" pitchFamily="18" charset="0"/>
                <a:cs typeface="Times New Roman" panose="02020603050405020304" pitchFamily="18" charset="0"/>
              </a:rPr>
              <a:t> </a:t>
            </a:r>
            <a:r>
              <a:rPr lang="vi-VN" sz="4500" b="1" dirty="0" err="1">
                <a:latin typeface="Times New Roman" panose="02020603050405020304" pitchFamily="18" charset="0"/>
                <a:cs typeface="Times New Roman" panose="02020603050405020304" pitchFamily="18" charset="0"/>
              </a:rPr>
              <a:t>interrupt</a:t>
            </a:r>
            <a:r>
              <a:rPr lang="vi-VN" sz="4500" b="1" dirty="0">
                <a:latin typeface="Times New Roman" panose="02020603050405020304" pitchFamily="18" charset="0"/>
                <a:cs typeface="Times New Roman" panose="02020603050405020304" pitchFamily="18" charset="0"/>
              </a:rPr>
              <a:t> </a:t>
            </a:r>
            <a:r>
              <a:rPr lang="vi-VN" sz="4500" b="1" dirty="0" err="1">
                <a:latin typeface="Times New Roman" panose="02020603050405020304" pitchFamily="18" charset="0"/>
                <a:cs typeface="Times New Roman" panose="02020603050405020304" pitchFamily="18" charset="0"/>
              </a:rPr>
              <a:t>sensor</a:t>
            </a:r>
            <a:endParaRPr lang="en-US" sz="45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6976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B27597-5449-BEC2-E10C-9A2636E3A7B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C1EF614-D6DC-0E82-1AC2-6AA5DDCCF69A}"/>
              </a:ext>
            </a:extLst>
          </p:cNvPr>
          <p:cNvSpPr txBox="1"/>
          <p:nvPr/>
        </p:nvSpPr>
        <p:spPr>
          <a:xfrm>
            <a:off x="277904" y="197224"/>
            <a:ext cx="6759389" cy="3170099"/>
          </a:xfrm>
          <a:prstGeom prst="rect">
            <a:avLst/>
          </a:prstGeom>
          <a:noFill/>
        </p:spPr>
        <p:txBody>
          <a:bodyPr wrap="square" rtlCol="0">
            <a:spAutoFit/>
          </a:bodyPr>
          <a:lstStyle/>
          <a:p>
            <a:pPr marL="342900" indent="-342900" algn="just">
              <a:buFontTx/>
              <a:buChar char="-"/>
            </a:pPr>
            <a:r>
              <a:rPr lang="vi-VN" sz="2000" dirty="0">
                <a:latin typeface="Times New Roman" panose="02020603050405020304" pitchFamily="18" charset="0"/>
                <a:cs typeface="Times New Roman" panose="02020603050405020304" pitchFamily="18" charset="0"/>
              </a:rPr>
              <a:t>Linh kiện: Moc7811 </a:t>
            </a:r>
            <a:r>
              <a:rPr lang="vi-VN" sz="2000" dirty="0" err="1">
                <a:latin typeface="Times New Roman" panose="02020603050405020304" pitchFamily="18" charset="0"/>
                <a:cs typeface="Times New Roman" panose="02020603050405020304" pitchFamily="18" charset="0"/>
              </a:rPr>
              <a:t>opto</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isolator</a:t>
            </a:r>
            <a:r>
              <a:rPr lang="vi-VN" sz="2000" dirty="0">
                <a:latin typeface="Times New Roman" panose="02020603050405020304" pitchFamily="18" charset="0"/>
                <a:cs typeface="Times New Roman" panose="02020603050405020304" pitchFamily="18" charset="0"/>
              </a:rPr>
              <a:t> kết hợp với BJT BC547.</a:t>
            </a:r>
          </a:p>
          <a:p>
            <a:pPr marL="342900" indent="-342900" algn="just">
              <a:buFontTx/>
              <a:buChar char="-"/>
            </a:pPr>
            <a:r>
              <a:rPr lang="vi-VN" sz="2000" dirty="0">
                <a:latin typeface="Times New Roman" panose="02020603050405020304" pitchFamily="18" charset="0"/>
                <a:cs typeface="Times New Roman" panose="02020603050405020304" pitchFamily="18" charset="0"/>
              </a:rPr>
              <a:t>Mô tả: Cảm biến cách ly này đơn giản là dùng để xác định góc tham chiếu 0 độ, từ đó xác định số vòng quay hoặc điều chỉnh hướng quay cùng chiều hoặc ngược chiều kim đồng hồ.</a:t>
            </a:r>
          </a:p>
          <a:p>
            <a:pPr marL="342900" indent="-342900" algn="just">
              <a:buFontTx/>
              <a:buChar char="-"/>
            </a:pPr>
            <a:r>
              <a:rPr lang="vi-VN" sz="2000" dirty="0">
                <a:latin typeface="Times New Roman" panose="02020603050405020304" pitchFamily="18" charset="0"/>
                <a:cs typeface="Times New Roman" panose="02020603050405020304" pitchFamily="18" charset="0"/>
              </a:rPr>
              <a:t>Cấu trúc linh kiện:</a:t>
            </a:r>
          </a:p>
          <a:p>
            <a:pPr marL="800100" lvl="1" indent="-342900" algn="just">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Đầu vào là một </a:t>
            </a:r>
            <a:r>
              <a:rPr lang="vi-VN" sz="2000" dirty="0" err="1">
                <a:latin typeface="Times New Roman" panose="02020603050405020304" pitchFamily="18" charset="0"/>
                <a:cs typeface="Times New Roman" panose="02020603050405020304" pitchFamily="18" charset="0"/>
              </a:rPr>
              <a:t>led</a:t>
            </a:r>
            <a:r>
              <a:rPr lang="vi-VN" sz="2000" dirty="0">
                <a:latin typeface="Times New Roman" panose="02020603050405020304" pitchFamily="18" charset="0"/>
                <a:cs typeface="Times New Roman" panose="02020603050405020304" pitchFamily="18" charset="0"/>
              </a:rPr>
              <a:t> hay đúng hơn là khối </a:t>
            </a:r>
            <a:r>
              <a:rPr lang="vi-VN" sz="2000" dirty="0" err="1">
                <a:latin typeface="Times New Roman" panose="02020603050405020304" pitchFamily="18" charset="0"/>
                <a:cs typeface="Times New Roman" panose="02020603050405020304" pitchFamily="18" charset="0"/>
              </a:rPr>
              <a:t>diode</a:t>
            </a:r>
            <a:r>
              <a:rPr lang="vi-VN" sz="2000" dirty="0">
                <a:latin typeface="Times New Roman" panose="02020603050405020304" pitchFamily="18" charset="0"/>
                <a:cs typeface="Times New Roman" panose="02020603050405020304" pitchFamily="18" charset="0"/>
              </a:rPr>
              <a:t>.</a:t>
            </a:r>
          </a:p>
          <a:p>
            <a:pPr marL="800100" lvl="1" indent="-342900" algn="just">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Đầu ra là một </a:t>
            </a:r>
            <a:r>
              <a:rPr lang="vi-VN" sz="2000" dirty="0" err="1">
                <a:latin typeface="Times New Roman" panose="02020603050405020304" pitchFamily="18" charset="0"/>
                <a:cs typeface="Times New Roman" panose="02020603050405020304" pitchFamily="18" charset="0"/>
              </a:rPr>
              <a:t>photo</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bipolar</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junction</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transisotr</a:t>
            </a:r>
            <a:r>
              <a:rPr lang="vi-VN" sz="2000" dirty="0">
                <a:latin typeface="Times New Roman" panose="02020603050405020304" pitchFamily="18" charset="0"/>
                <a:cs typeface="Times New Roman" panose="02020603050405020304" pitchFamily="18" charset="0"/>
              </a:rPr>
              <a:t> ( </a:t>
            </a:r>
            <a:r>
              <a:rPr lang="vi-VN" sz="2000" dirty="0" err="1">
                <a:latin typeface="Times New Roman" panose="02020603050405020304" pitchFamily="18" charset="0"/>
                <a:cs typeface="Times New Roman" panose="02020603050405020304" pitchFamily="18" charset="0"/>
              </a:rPr>
              <a:t>Photo</a:t>
            </a:r>
            <a:r>
              <a:rPr lang="vi-VN" sz="2000" dirty="0">
                <a:latin typeface="Times New Roman" panose="02020603050405020304" pitchFamily="18" charset="0"/>
                <a:cs typeface="Times New Roman" panose="02020603050405020304" pitchFamily="18" charset="0"/>
              </a:rPr>
              <a:t> BJT).</a:t>
            </a:r>
          </a:p>
          <a:p>
            <a:pPr marL="342900" indent="-342900" algn="just">
              <a:buFontTx/>
              <a:buChar char="-"/>
            </a:pPr>
            <a:r>
              <a:rPr lang="vi-VN" sz="2000" dirty="0">
                <a:latin typeface="Times New Roman" panose="02020603050405020304" pitchFamily="18" charset="0"/>
                <a:cs typeface="Times New Roman" panose="02020603050405020304" pitchFamily="18" charset="0"/>
              </a:rPr>
              <a:t>Mã linh kiện </a:t>
            </a:r>
            <a:r>
              <a:rPr lang="vi-VN" sz="2000" dirty="0" err="1">
                <a:latin typeface="Times New Roman" panose="02020603050405020304" pitchFamily="18" charset="0"/>
                <a:cs typeface="Times New Roman" panose="02020603050405020304" pitchFamily="18" charset="0"/>
              </a:rPr>
              <a:t>proteus</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opto</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isolator</a:t>
            </a:r>
            <a:r>
              <a:rPr lang="vi-V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58688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8151A6-EAFC-7F46-1892-BDD95C03E42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2764F48-0084-43EB-AFA8-9CD8C8243080}"/>
              </a:ext>
            </a:extLst>
          </p:cNvPr>
          <p:cNvSpPr txBox="1"/>
          <p:nvPr/>
        </p:nvSpPr>
        <p:spPr>
          <a:xfrm>
            <a:off x="277904" y="197224"/>
            <a:ext cx="6759389" cy="5632311"/>
          </a:xfrm>
          <a:prstGeom prst="rect">
            <a:avLst/>
          </a:prstGeom>
          <a:noFill/>
        </p:spPr>
        <p:txBody>
          <a:bodyPr wrap="square" rtlCol="0">
            <a:spAutoFit/>
          </a:bodyPr>
          <a:lstStyle/>
          <a:p>
            <a:pPr marL="342900" indent="-342900" algn="just">
              <a:buFontTx/>
              <a:buChar char="-"/>
            </a:pPr>
            <a:r>
              <a:rPr lang="vi-VN" sz="2000" dirty="0">
                <a:latin typeface="Times New Roman" panose="02020603050405020304" pitchFamily="18" charset="0"/>
                <a:cs typeface="Times New Roman" panose="02020603050405020304" pitchFamily="18" charset="0"/>
              </a:rPr>
              <a:t>Nguyên lý hoạt động của </a:t>
            </a:r>
            <a:r>
              <a:rPr lang="vi-VN" sz="2000" dirty="0" err="1">
                <a:latin typeface="Times New Roman" panose="02020603050405020304" pitchFamily="18" charset="0"/>
                <a:cs typeface="Times New Roman" panose="02020603050405020304" pitchFamily="18" charset="0"/>
              </a:rPr>
              <a:t>opto</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isolator</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Diode</a:t>
            </a:r>
            <a:r>
              <a:rPr lang="vi-VN" sz="2000" dirty="0">
                <a:latin typeface="Times New Roman" panose="02020603050405020304" pitchFamily="18" charset="0"/>
                <a:cs typeface="Times New Roman" panose="02020603050405020304" pitchFamily="18" charset="0"/>
              </a:rPr>
              <a:t> đầu vào luôn phát sáng, ở giữa </a:t>
            </a:r>
            <a:r>
              <a:rPr lang="vi-VN" sz="2000" dirty="0" err="1">
                <a:latin typeface="Times New Roman" panose="02020603050405020304" pitchFamily="18" charset="0"/>
                <a:cs typeface="Times New Roman" panose="02020603050405020304" pitchFamily="18" charset="0"/>
              </a:rPr>
              <a:t>diode</a:t>
            </a:r>
            <a:r>
              <a:rPr lang="vi-VN" sz="2000" dirty="0">
                <a:latin typeface="Times New Roman" panose="02020603050405020304" pitchFamily="18" charset="0"/>
                <a:cs typeface="Times New Roman" panose="02020603050405020304" pitchFamily="18" charset="0"/>
              </a:rPr>
              <a:t> và </a:t>
            </a:r>
            <a:r>
              <a:rPr lang="vi-VN" sz="2000" dirty="0" err="1">
                <a:latin typeface="Times New Roman" panose="02020603050405020304" pitchFamily="18" charset="0"/>
                <a:cs typeface="Times New Roman" panose="02020603050405020304" pitchFamily="18" charset="0"/>
              </a:rPr>
              <a:t>photo</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bjt</a:t>
            </a:r>
            <a:r>
              <a:rPr lang="vi-VN" sz="2000" dirty="0">
                <a:latin typeface="Times New Roman" panose="02020603050405020304" pitchFamily="18" charset="0"/>
                <a:cs typeface="Times New Roman" panose="02020603050405020304" pitchFamily="18" charset="0"/>
              </a:rPr>
              <a:t> có khoảng trống. Nếu khoảng trống này được lấp đầy bằng lớp ngăn cách thì ánh sáng sẽ không tiếp xúc được với BJT. Ngược lại, ánh sáng sẽ tiếp xúc và kích hoạt BJT. Điện thế tại cực </a:t>
            </a:r>
            <a:r>
              <a:rPr lang="vi-VN" sz="2000" dirty="0" err="1">
                <a:latin typeface="Times New Roman" panose="02020603050405020304" pitchFamily="18" charset="0"/>
                <a:cs typeface="Times New Roman" panose="02020603050405020304" pitchFamily="18" charset="0"/>
              </a:rPr>
              <a:t>collector</a:t>
            </a:r>
            <a:r>
              <a:rPr lang="vi-VN" sz="2000" dirty="0">
                <a:latin typeface="Times New Roman" panose="02020603050405020304" pitchFamily="18" charset="0"/>
                <a:cs typeface="Times New Roman" panose="02020603050405020304" pitchFamily="18" charset="0"/>
              </a:rPr>
              <a:t> là </a:t>
            </a:r>
            <a:r>
              <a:rPr lang="vi-VN" sz="2000" dirty="0" err="1">
                <a:latin typeface="Times New Roman" panose="02020603050405020304" pitchFamily="18" charset="0"/>
                <a:cs typeface="Times New Roman" panose="02020603050405020304" pitchFamily="18" charset="0"/>
              </a:rPr>
              <a:t>output</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voltage</a:t>
            </a:r>
            <a:r>
              <a:rPr lang="vi-VN" sz="2000" dirty="0">
                <a:latin typeface="Times New Roman" panose="02020603050405020304" pitchFamily="18" charset="0"/>
                <a:cs typeface="Times New Roman" panose="02020603050405020304" pitchFamily="18" charset="0"/>
              </a:rPr>
              <a:t>.</a:t>
            </a:r>
          </a:p>
          <a:p>
            <a:pPr marL="800100" lvl="1" indent="-342900" algn="just">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rPr>
              <a:t>Khi </a:t>
            </a:r>
            <a:r>
              <a:rPr lang="vi-VN" sz="2000" dirty="0" err="1">
                <a:latin typeface="Times New Roman" panose="02020603050405020304" pitchFamily="18" charset="0"/>
                <a:cs typeface="Times New Roman" panose="02020603050405020304" pitchFamily="18" charset="0"/>
              </a:rPr>
              <a:t>photo</a:t>
            </a:r>
            <a:r>
              <a:rPr lang="vi-VN" sz="2000" dirty="0">
                <a:latin typeface="Times New Roman" panose="02020603050405020304" pitchFamily="18" charset="0"/>
                <a:cs typeface="Times New Roman" panose="02020603050405020304" pitchFamily="18" charset="0"/>
              </a:rPr>
              <a:t> BJT nhận được ánh sáng: Các hạt </a:t>
            </a:r>
            <a:r>
              <a:rPr lang="vi-VN" sz="2000" dirty="0" err="1">
                <a:latin typeface="Times New Roman" panose="02020603050405020304" pitchFamily="18" charset="0"/>
                <a:cs typeface="Times New Roman" panose="02020603050405020304" pitchFamily="18" charset="0"/>
              </a:rPr>
              <a:t>photo</a:t>
            </a:r>
            <a:r>
              <a:rPr lang="vi-VN" sz="2000" dirty="0">
                <a:latin typeface="Times New Roman" panose="02020603050405020304" pitchFamily="18" charset="0"/>
                <a:cs typeface="Times New Roman" panose="02020603050405020304" pitchFamily="18" charset="0"/>
              </a:rPr>
              <a:t> mang năng lượng sẽ truyền năng lượng cho các phân tử trong P_N </a:t>
            </a:r>
            <a:r>
              <a:rPr lang="vi-VN" sz="2000" dirty="0" err="1">
                <a:latin typeface="Times New Roman" panose="02020603050405020304" pitchFamily="18" charset="0"/>
                <a:cs typeface="Times New Roman" panose="02020603050405020304" pitchFamily="18" charset="0"/>
              </a:rPr>
              <a:t>junction</a:t>
            </a:r>
            <a:r>
              <a:rPr lang="vi-VN" sz="2000" dirty="0">
                <a:latin typeface="Times New Roman" panose="02020603050405020304" pitchFamily="18" charset="0"/>
                <a:cs typeface="Times New Roman" panose="02020603050405020304" pitchFamily="18" charset="0"/>
              </a:rPr>
              <a:t> giữa </a:t>
            </a:r>
            <a:r>
              <a:rPr lang="vi-VN" sz="2000" dirty="0" err="1">
                <a:latin typeface="Times New Roman" panose="02020603050405020304" pitchFamily="18" charset="0"/>
                <a:cs typeface="Times New Roman" panose="02020603050405020304" pitchFamily="18" charset="0"/>
              </a:rPr>
              <a:t>Base</a:t>
            </a:r>
            <a:r>
              <a:rPr lang="vi-VN" sz="2000" dirty="0">
                <a:latin typeface="Times New Roman" panose="02020603050405020304" pitchFamily="18" charset="0"/>
                <a:cs typeface="Times New Roman" panose="02020603050405020304" pitchFamily="18" charset="0"/>
              </a:rPr>
              <a:t> và </a:t>
            </a:r>
            <a:r>
              <a:rPr lang="vi-VN" sz="2000" dirty="0" err="1">
                <a:latin typeface="Times New Roman" panose="02020603050405020304" pitchFamily="18" charset="0"/>
                <a:cs typeface="Times New Roman" panose="02020603050405020304" pitchFamily="18" charset="0"/>
              </a:rPr>
              <a:t>Collector</a:t>
            </a:r>
            <a:r>
              <a:rPr lang="vi-VN" sz="2000" dirty="0">
                <a:latin typeface="Times New Roman" panose="02020603050405020304" pitchFamily="18" charset="0"/>
                <a:cs typeface="Times New Roman" panose="02020603050405020304" pitchFamily="18" charset="0"/>
              </a:rPr>
              <a:t>, từ đó tách thành các hạt dẫn tạo dòng điện </a:t>
            </a:r>
            <a:r>
              <a:rPr lang="vi-VN" sz="2000" dirty="0">
                <a:latin typeface="Times New Roman" panose="02020603050405020304" pitchFamily="18" charset="0"/>
                <a:cs typeface="Times New Roman" panose="02020603050405020304" pitchFamily="18" charset="0"/>
                <a:sym typeface="Wingdings" panose="05000000000000000000" pitchFamily="2" charset="2"/>
              </a:rPr>
              <a:t> BJT dẫn điện. Nhận xét: giá trị điện thế tại </a:t>
            </a:r>
            <a:r>
              <a:rPr lang="vi-VN" sz="2000" dirty="0" err="1">
                <a:latin typeface="Times New Roman" panose="02020603050405020304" pitchFamily="18" charset="0"/>
                <a:cs typeface="Times New Roman" panose="02020603050405020304" pitchFamily="18" charset="0"/>
                <a:sym typeface="Wingdings" panose="05000000000000000000" pitchFamily="2" charset="2"/>
              </a:rPr>
              <a:t>Base</a:t>
            </a:r>
            <a:r>
              <a:rPr lang="vi-VN" sz="2000" dirty="0">
                <a:latin typeface="Times New Roman" panose="02020603050405020304" pitchFamily="18" charset="0"/>
                <a:cs typeface="Times New Roman" panose="02020603050405020304" pitchFamily="18" charset="0"/>
                <a:sym typeface="Wingdings" panose="05000000000000000000" pitchFamily="2" charset="2"/>
              </a:rPr>
              <a:t> sẽ nhỏ hơn </a:t>
            </a:r>
            <a:r>
              <a:rPr lang="vi-VN" sz="2000" dirty="0" err="1">
                <a:latin typeface="Times New Roman" panose="02020603050405020304" pitchFamily="18" charset="0"/>
                <a:cs typeface="Times New Roman" panose="02020603050405020304" pitchFamily="18" charset="0"/>
                <a:sym typeface="Wingdings" panose="05000000000000000000" pitchFamily="2" charset="2"/>
              </a:rPr>
              <a:t>Vbe_on</a:t>
            </a:r>
            <a:r>
              <a:rPr lang="vi-VN" sz="2000" dirty="0">
                <a:latin typeface="Times New Roman" panose="02020603050405020304" pitchFamily="18" charset="0"/>
                <a:cs typeface="Times New Roman" panose="02020603050405020304" pitchFamily="18" charset="0"/>
                <a:sym typeface="Wingdings" panose="05000000000000000000" pitchFamily="2" charset="2"/>
              </a:rPr>
              <a:t> nên BJT hoạt động gần như là </a:t>
            </a:r>
            <a:r>
              <a:rPr lang="vi-VN" sz="2000" dirty="0" err="1">
                <a:latin typeface="Times New Roman" panose="02020603050405020304" pitchFamily="18" charset="0"/>
                <a:cs typeface="Times New Roman" panose="02020603050405020304" pitchFamily="18" charset="0"/>
                <a:sym typeface="Wingdings" panose="05000000000000000000" pitchFamily="2" charset="2"/>
              </a:rPr>
              <a:t>cut-off</a:t>
            </a:r>
            <a:r>
              <a:rPr lang="vi-VN" sz="2000" dirty="0">
                <a:latin typeface="Times New Roman" panose="02020603050405020304" pitchFamily="18" charset="0"/>
                <a:cs typeface="Times New Roman" panose="02020603050405020304" pitchFamily="18" charset="0"/>
                <a:sym typeface="Wingdings" panose="05000000000000000000" pitchFamily="2" charset="2"/>
              </a:rPr>
              <a:t> nên giữa cực </a:t>
            </a:r>
            <a:r>
              <a:rPr lang="vi-VN" sz="2000" dirty="0" err="1">
                <a:latin typeface="Times New Roman" panose="02020603050405020304" pitchFamily="18" charset="0"/>
                <a:cs typeface="Times New Roman" panose="02020603050405020304" pitchFamily="18" charset="0"/>
                <a:sym typeface="Wingdings" panose="05000000000000000000" pitchFamily="2" charset="2"/>
              </a:rPr>
              <a:t>Collectr</a:t>
            </a:r>
            <a:r>
              <a:rPr lang="vi-VN" sz="2000" dirty="0">
                <a:latin typeface="Times New Roman" panose="02020603050405020304" pitchFamily="18" charset="0"/>
                <a:cs typeface="Times New Roman" panose="02020603050405020304" pitchFamily="18" charset="0"/>
                <a:sym typeface="Wingdings" panose="05000000000000000000" pitchFamily="2" charset="2"/>
              </a:rPr>
              <a:t> và </a:t>
            </a:r>
            <a:r>
              <a:rPr lang="vi-VN" sz="2000" dirty="0" err="1">
                <a:latin typeface="Times New Roman" panose="02020603050405020304" pitchFamily="18" charset="0"/>
                <a:cs typeface="Times New Roman" panose="02020603050405020304" pitchFamily="18" charset="0"/>
                <a:sym typeface="Wingdings" panose="05000000000000000000" pitchFamily="2" charset="2"/>
              </a:rPr>
              <a:t>Emitter</a:t>
            </a:r>
            <a:r>
              <a:rPr lang="vi-VN" sz="2000" dirty="0">
                <a:latin typeface="Times New Roman" panose="02020603050405020304" pitchFamily="18" charset="0"/>
                <a:cs typeface="Times New Roman" panose="02020603050405020304" pitchFamily="18" charset="0"/>
                <a:sym typeface="Wingdings" panose="05000000000000000000" pitchFamily="2" charset="2"/>
              </a:rPr>
              <a:t> sẽ có điện trở khá lớn (Dòng I khá nhỏ) nên điện thế tại </a:t>
            </a:r>
            <a:r>
              <a:rPr lang="vi-VN" sz="2000" dirty="0" err="1">
                <a:latin typeface="Times New Roman" panose="02020603050405020304" pitchFamily="18" charset="0"/>
                <a:cs typeface="Times New Roman" panose="02020603050405020304" pitchFamily="18" charset="0"/>
                <a:sym typeface="Wingdings" panose="05000000000000000000" pitchFamily="2" charset="2"/>
              </a:rPr>
              <a:t>Collector</a:t>
            </a:r>
            <a:r>
              <a:rPr lang="vi-VN" sz="2000" dirty="0">
                <a:latin typeface="Times New Roman" panose="02020603050405020304" pitchFamily="18" charset="0"/>
                <a:cs typeface="Times New Roman" panose="02020603050405020304" pitchFamily="18" charset="0"/>
                <a:sym typeface="Wingdings" panose="05000000000000000000" pitchFamily="2" charset="2"/>
              </a:rPr>
              <a:t> sẽ gần như bằng </a:t>
            </a:r>
            <a:r>
              <a:rPr lang="vi-VN" sz="2000" dirty="0" err="1">
                <a:latin typeface="Times New Roman" panose="02020603050405020304" pitchFamily="18" charset="0"/>
                <a:cs typeface="Times New Roman" panose="02020603050405020304" pitchFamily="18" charset="0"/>
                <a:sym typeface="Wingdings" panose="05000000000000000000" pitchFamily="2" charset="2"/>
              </a:rPr>
              <a:t>Emiiter</a:t>
            </a:r>
            <a:r>
              <a:rPr lang="vi-VN" sz="2000" dirty="0">
                <a:latin typeface="Times New Roman" panose="02020603050405020304" pitchFamily="18" charset="0"/>
                <a:cs typeface="Times New Roman" panose="02020603050405020304" pitchFamily="18" charset="0"/>
                <a:sym typeface="Wingdings" panose="05000000000000000000" pitchFamily="2" charset="2"/>
              </a:rPr>
              <a:t>, sẽ gần như 0 nếu </a:t>
            </a:r>
            <a:r>
              <a:rPr lang="vi-VN" sz="2000" dirty="0" err="1">
                <a:latin typeface="Times New Roman" panose="02020603050405020304" pitchFamily="18" charset="0"/>
                <a:cs typeface="Times New Roman" panose="02020603050405020304" pitchFamily="18" charset="0"/>
                <a:sym typeface="Wingdings" panose="05000000000000000000" pitchFamily="2" charset="2"/>
              </a:rPr>
              <a:t>Emitter</a:t>
            </a:r>
            <a:r>
              <a:rPr lang="vi-VN" sz="2000" dirty="0">
                <a:latin typeface="Times New Roman" panose="02020603050405020304" pitchFamily="18" charset="0"/>
                <a:cs typeface="Times New Roman" panose="02020603050405020304" pitchFamily="18" charset="0"/>
                <a:sym typeface="Wingdings" panose="05000000000000000000" pitchFamily="2" charset="2"/>
              </a:rPr>
              <a:t> nối </a:t>
            </a:r>
            <a:r>
              <a:rPr lang="vi-VN" sz="2000" dirty="0" err="1">
                <a:latin typeface="Times New Roman" panose="02020603050405020304" pitchFamily="18" charset="0"/>
                <a:cs typeface="Times New Roman" panose="02020603050405020304" pitchFamily="18" charset="0"/>
                <a:sym typeface="Wingdings" panose="05000000000000000000" pitchFamily="2" charset="2"/>
              </a:rPr>
              <a:t>gnd</a:t>
            </a:r>
            <a:r>
              <a:rPr lang="vi-VN" sz="2000" dirty="0">
                <a:latin typeface="Times New Roman" panose="02020603050405020304" pitchFamily="18" charset="0"/>
                <a:cs typeface="Times New Roman" panose="02020603050405020304" pitchFamily="18" charset="0"/>
                <a:sym typeface="Wingdings" panose="05000000000000000000" pitchFamily="2" charset="2"/>
              </a:rPr>
              <a:t>.</a:t>
            </a:r>
          </a:p>
          <a:p>
            <a:pPr marL="800100" lvl="1" indent="-342900" algn="just">
              <a:buFont typeface="Arial" panose="020B0604020202020204" pitchFamily="34" charset="0"/>
              <a:buChar char="•"/>
            </a:pPr>
            <a:r>
              <a:rPr lang="vi-VN" sz="2000" dirty="0">
                <a:latin typeface="Times New Roman" panose="02020603050405020304" pitchFamily="18" charset="0"/>
                <a:cs typeface="Times New Roman" panose="02020603050405020304" pitchFamily="18" charset="0"/>
                <a:sym typeface="Wingdings" panose="05000000000000000000" pitchFamily="2" charset="2"/>
              </a:rPr>
              <a:t>Khi </a:t>
            </a:r>
            <a:r>
              <a:rPr lang="vi-VN" sz="2000" dirty="0" err="1">
                <a:latin typeface="Times New Roman" panose="02020603050405020304" pitchFamily="18" charset="0"/>
                <a:cs typeface="Times New Roman" panose="02020603050405020304" pitchFamily="18" charset="0"/>
                <a:sym typeface="Wingdings" panose="05000000000000000000" pitchFamily="2" charset="2"/>
              </a:rPr>
              <a:t>photo</a:t>
            </a:r>
            <a:r>
              <a:rPr lang="vi-VN" sz="2000" dirty="0">
                <a:latin typeface="Times New Roman" panose="02020603050405020304" pitchFamily="18" charset="0"/>
                <a:cs typeface="Times New Roman" panose="02020603050405020304" pitchFamily="18" charset="0"/>
                <a:sym typeface="Wingdings" panose="05000000000000000000" pitchFamily="2" charset="2"/>
              </a:rPr>
              <a:t> BJT không nhận được ánh sáng: BJT sẽ không có dòng dẫn  Điện thế tại </a:t>
            </a:r>
            <a:r>
              <a:rPr lang="vi-VN" sz="2000" dirty="0" err="1">
                <a:latin typeface="Times New Roman" panose="02020603050405020304" pitchFamily="18" charset="0"/>
                <a:cs typeface="Times New Roman" panose="02020603050405020304" pitchFamily="18" charset="0"/>
                <a:sym typeface="Wingdings" panose="05000000000000000000" pitchFamily="2" charset="2"/>
              </a:rPr>
              <a:t>Collector</a:t>
            </a:r>
            <a:r>
              <a:rPr lang="vi-VN" sz="2000" dirty="0">
                <a:latin typeface="Times New Roman" panose="02020603050405020304" pitchFamily="18" charset="0"/>
                <a:cs typeface="Times New Roman" panose="02020603050405020304" pitchFamily="18" charset="0"/>
                <a:sym typeface="Wingdings" panose="05000000000000000000" pitchFamily="2" charset="2"/>
              </a:rPr>
              <a:t> sẽ tăng do đẳng thế từ nguồn </a:t>
            </a:r>
            <a:r>
              <a:rPr lang="vi-VN" sz="2000" dirty="0" err="1">
                <a:latin typeface="Times New Roman" panose="02020603050405020304" pitchFamily="18" charset="0"/>
                <a:cs typeface="Times New Roman" panose="02020603050405020304" pitchFamily="18" charset="0"/>
                <a:sym typeface="Wingdings" panose="05000000000000000000" pitchFamily="2" charset="2"/>
              </a:rPr>
              <a:t>Vcc</a:t>
            </a:r>
            <a:r>
              <a:rPr lang="vi-VN" sz="2000" dirty="0">
                <a:latin typeface="Times New Roman" panose="02020603050405020304" pitchFamily="18" charset="0"/>
                <a:cs typeface="Times New Roman" panose="02020603050405020304" pitchFamily="18" charset="0"/>
                <a:sym typeface="Wingdings" panose="05000000000000000000" pitchFamily="2" charset="2"/>
              </a:rPr>
              <a:t> truyền đến cực này.</a:t>
            </a:r>
            <a:endParaRPr lang="vi-V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58296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EF6CE0-59DE-893F-933D-3ED09B06627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4B4B1E3-C7C1-CC1F-498B-F7CF77F3E2D6}"/>
              </a:ext>
            </a:extLst>
          </p:cNvPr>
          <p:cNvSpPr txBox="1"/>
          <p:nvPr/>
        </p:nvSpPr>
        <p:spPr>
          <a:xfrm>
            <a:off x="1995720" y="6134893"/>
            <a:ext cx="3523131" cy="400110"/>
          </a:xfrm>
          <a:prstGeom prst="rect">
            <a:avLst/>
          </a:prstGeom>
          <a:noFill/>
        </p:spPr>
        <p:txBody>
          <a:bodyPr wrap="square" rtlCol="0">
            <a:spAutoFit/>
          </a:bodyPr>
          <a:lstStyle/>
          <a:p>
            <a:r>
              <a:rPr lang="vi-VN" sz="2000" i="1" dirty="0">
                <a:latin typeface="Times New Roman" panose="02020603050405020304" pitchFamily="18" charset="0"/>
                <a:cs typeface="Times New Roman" panose="02020603050405020304" pitchFamily="18" charset="0"/>
              </a:rPr>
              <a:t>Mô phỏng kết nối </a:t>
            </a:r>
            <a:r>
              <a:rPr lang="vi-VN" sz="2000" i="1" dirty="0" err="1">
                <a:latin typeface="Times New Roman" panose="02020603050405020304" pitchFamily="18" charset="0"/>
                <a:cs typeface="Times New Roman" panose="02020603050405020304" pitchFamily="18" charset="0"/>
              </a:rPr>
              <a:t>Opto</a:t>
            </a:r>
            <a:r>
              <a:rPr lang="vi-VN" sz="2000" i="1" dirty="0">
                <a:latin typeface="Times New Roman" panose="02020603050405020304" pitchFamily="18" charset="0"/>
                <a:cs typeface="Times New Roman" panose="02020603050405020304" pitchFamily="18" charset="0"/>
              </a:rPr>
              <a:t> </a:t>
            </a:r>
            <a:r>
              <a:rPr lang="vi-VN" sz="2000" i="1" dirty="0" err="1">
                <a:latin typeface="Times New Roman" panose="02020603050405020304" pitchFamily="18" charset="0"/>
                <a:cs typeface="Times New Roman" panose="02020603050405020304" pitchFamily="18" charset="0"/>
              </a:rPr>
              <a:t>isolator</a:t>
            </a:r>
            <a:endParaRPr lang="vi-VN" sz="2000" i="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6D9B5F0-4E22-74D5-3836-690AE2F35E63}"/>
              </a:ext>
            </a:extLst>
          </p:cNvPr>
          <p:cNvPicPr>
            <a:picLocks noChangeAspect="1"/>
          </p:cNvPicPr>
          <p:nvPr/>
        </p:nvPicPr>
        <p:blipFill>
          <a:blip r:embed="rId2"/>
          <a:stretch>
            <a:fillRect/>
          </a:stretch>
        </p:blipFill>
        <p:spPr>
          <a:xfrm>
            <a:off x="1418572" y="125237"/>
            <a:ext cx="4677428" cy="5934903"/>
          </a:xfrm>
          <a:prstGeom prst="rect">
            <a:avLst/>
          </a:prstGeom>
        </p:spPr>
      </p:pic>
    </p:spTree>
    <p:extLst>
      <p:ext uri="{BB962C8B-B14F-4D97-AF65-F5344CB8AC3E}">
        <p14:creationId xmlns:p14="http://schemas.microsoft.com/office/powerpoint/2010/main" val="40834820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9DF30A-7133-5A89-9EBD-0AFD6AFE4CF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CB6EF5D-4E97-4B77-7A3C-141CD2ED4D24}"/>
              </a:ext>
            </a:extLst>
          </p:cNvPr>
          <p:cNvSpPr txBox="1"/>
          <p:nvPr/>
        </p:nvSpPr>
        <p:spPr>
          <a:xfrm>
            <a:off x="277904" y="197224"/>
            <a:ext cx="6759389" cy="3170099"/>
          </a:xfrm>
          <a:prstGeom prst="rect">
            <a:avLst/>
          </a:prstGeom>
          <a:noFill/>
        </p:spPr>
        <p:txBody>
          <a:bodyPr wrap="square" rtlCol="0">
            <a:spAutoFit/>
          </a:bodyPr>
          <a:lstStyle/>
          <a:p>
            <a:pPr marL="342900" indent="-342900" algn="just">
              <a:buFontTx/>
              <a:buChar char="-"/>
            </a:pPr>
            <a:r>
              <a:rPr lang="vi-VN" sz="2000" dirty="0">
                <a:latin typeface="Times New Roman" panose="02020603050405020304" pitchFamily="18" charset="0"/>
                <a:cs typeface="Times New Roman" panose="02020603050405020304" pitchFamily="18" charset="0"/>
              </a:rPr>
              <a:t>Nguyên lý hoạt động của BJT BC547: Do cấu trúc cực </a:t>
            </a:r>
            <a:r>
              <a:rPr lang="vi-VN" sz="2000" dirty="0" err="1">
                <a:latin typeface="Times New Roman" panose="02020603050405020304" pitchFamily="18" charset="0"/>
                <a:cs typeface="Times New Roman" panose="02020603050405020304" pitchFamily="18" charset="0"/>
              </a:rPr>
              <a:t>Base</a:t>
            </a:r>
            <a:r>
              <a:rPr lang="vi-VN" sz="2000" dirty="0">
                <a:latin typeface="Times New Roman" panose="02020603050405020304" pitchFamily="18" charset="0"/>
                <a:cs typeface="Times New Roman" panose="02020603050405020304" pitchFamily="18" charset="0"/>
              </a:rPr>
              <a:t> sẽ được </a:t>
            </a:r>
            <a:r>
              <a:rPr lang="vi-VN" sz="2000" dirty="0" err="1">
                <a:latin typeface="Times New Roman" panose="02020603050405020304" pitchFamily="18" charset="0"/>
                <a:cs typeface="Times New Roman" panose="02020603050405020304" pitchFamily="18" charset="0"/>
              </a:rPr>
              <a:t>connect</a:t>
            </a:r>
            <a:r>
              <a:rPr lang="vi-VN" sz="2000" dirty="0">
                <a:latin typeface="Times New Roman" panose="02020603050405020304" pitchFamily="18" charset="0"/>
                <a:cs typeface="Times New Roman" panose="02020603050405020304" pitchFamily="18" charset="0"/>
              </a:rPr>
              <a:t> với cực </a:t>
            </a:r>
            <a:r>
              <a:rPr lang="vi-VN" sz="2000" dirty="0" err="1">
                <a:latin typeface="Times New Roman" panose="02020603050405020304" pitchFamily="18" charset="0"/>
                <a:cs typeface="Times New Roman" panose="02020603050405020304" pitchFamily="18" charset="0"/>
              </a:rPr>
              <a:t>collector</a:t>
            </a:r>
            <a:r>
              <a:rPr lang="vi-VN" sz="2000" dirty="0">
                <a:latin typeface="Times New Roman" panose="02020603050405020304" pitchFamily="18" charset="0"/>
                <a:cs typeface="Times New Roman" panose="02020603050405020304" pitchFamily="18" charset="0"/>
              </a:rPr>
              <a:t> của </a:t>
            </a:r>
            <a:r>
              <a:rPr lang="vi-VN" sz="2000" dirty="0" err="1">
                <a:latin typeface="Times New Roman" panose="02020603050405020304" pitchFamily="18" charset="0"/>
                <a:cs typeface="Times New Roman" panose="02020603050405020304" pitchFamily="18" charset="0"/>
              </a:rPr>
              <a:t>photo</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bjt</a:t>
            </a:r>
            <a:r>
              <a:rPr lang="vi-VN" sz="2000" dirty="0">
                <a:latin typeface="Times New Roman" panose="02020603050405020304" pitchFamily="18" charset="0"/>
                <a:cs typeface="Times New Roman" panose="02020603050405020304" pitchFamily="18" charset="0"/>
              </a:rPr>
              <a:t> nên cấu trúc hoạt động sẽ dựa trên </a:t>
            </a:r>
            <a:r>
              <a:rPr lang="vi-VN" sz="2000" dirty="0" err="1">
                <a:latin typeface="Times New Roman" panose="02020603050405020304" pitchFamily="18" charset="0"/>
                <a:cs typeface="Times New Roman" panose="02020603050405020304" pitchFamily="18" charset="0"/>
              </a:rPr>
              <a:t>ouput</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voltage</a:t>
            </a:r>
            <a:r>
              <a:rPr lang="vi-VN" sz="2000" dirty="0">
                <a:latin typeface="Times New Roman" panose="02020603050405020304" pitchFamily="18" charset="0"/>
                <a:cs typeface="Times New Roman" panose="02020603050405020304" pitchFamily="18" charset="0"/>
              </a:rPr>
              <a:t> vừa rồi. </a:t>
            </a:r>
            <a:r>
              <a:rPr lang="vi-VN" sz="2000" dirty="0" err="1">
                <a:latin typeface="Times New Roman" panose="02020603050405020304" pitchFamily="18" charset="0"/>
                <a:cs typeface="Times New Roman" panose="02020603050405020304" pitchFamily="18" charset="0"/>
              </a:rPr>
              <a:t>Output</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voltage</a:t>
            </a:r>
            <a:r>
              <a:rPr lang="vi-VN" sz="2000" dirty="0">
                <a:latin typeface="Times New Roman" panose="02020603050405020304" pitchFamily="18" charset="0"/>
                <a:cs typeface="Times New Roman" panose="02020603050405020304" pitchFamily="18" charset="0"/>
              </a:rPr>
              <a:t> là cực </a:t>
            </a:r>
            <a:r>
              <a:rPr lang="vi-VN" sz="2000" dirty="0" err="1">
                <a:latin typeface="Times New Roman" panose="02020603050405020304" pitchFamily="18" charset="0"/>
                <a:cs typeface="Times New Roman" panose="02020603050405020304" pitchFamily="18" charset="0"/>
              </a:rPr>
              <a:t>Collector</a:t>
            </a:r>
            <a:r>
              <a:rPr lang="vi-VN" sz="2000" dirty="0">
                <a:latin typeface="Times New Roman" panose="02020603050405020304" pitchFamily="18" charset="0"/>
                <a:cs typeface="Times New Roman" panose="02020603050405020304" pitchFamily="18" charset="0"/>
              </a:rPr>
              <a:t> của BJT 547.</a:t>
            </a:r>
          </a:p>
          <a:p>
            <a:pPr marL="800100" lvl="1" indent="-342900" algn="just">
              <a:buFont typeface="Arial" panose="020B0604020202020204" pitchFamily="34" charset="0"/>
              <a:buChar char="•"/>
            </a:pPr>
            <a:r>
              <a:rPr lang="vi-VN" sz="2000" dirty="0" err="1">
                <a:latin typeface="Times New Roman" panose="02020603050405020304" pitchFamily="18" charset="0"/>
                <a:cs typeface="Times New Roman" panose="02020603050405020304" pitchFamily="18" charset="0"/>
              </a:rPr>
              <a:t>Vb</a:t>
            </a:r>
            <a:r>
              <a:rPr lang="vi-VN" sz="2000" dirty="0">
                <a:latin typeface="Times New Roman" panose="02020603050405020304" pitchFamily="18" charset="0"/>
                <a:cs typeface="Times New Roman" panose="02020603050405020304" pitchFamily="18" charset="0"/>
              </a:rPr>
              <a:t>=</a:t>
            </a:r>
            <a:r>
              <a:rPr lang="vi-VN" sz="2000" dirty="0" err="1">
                <a:latin typeface="Times New Roman" panose="02020603050405020304" pitchFamily="18" charset="0"/>
                <a:cs typeface="Times New Roman" panose="02020603050405020304" pitchFamily="18" charset="0"/>
              </a:rPr>
              <a:t>Vc</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photo</a:t>
            </a:r>
            <a:r>
              <a:rPr lang="vi-VN" sz="2000" dirty="0">
                <a:latin typeface="Times New Roman" panose="02020603050405020304" pitchFamily="18" charset="0"/>
                <a:cs typeface="Times New Roman" panose="02020603050405020304" pitchFamily="18" charset="0"/>
              </a:rPr>
              <a:t>=0 nên </a:t>
            </a:r>
            <a:r>
              <a:rPr lang="vi-VN" sz="2000" dirty="0" err="1">
                <a:latin typeface="Times New Roman" panose="02020603050405020304" pitchFamily="18" charset="0"/>
                <a:cs typeface="Times New Roman" panose="02020603050405020304" pitchFamily="18" charset="0"/>
              </a:rPr>
              <a:t>Vbe</a:t>
            </a:r>
            <a:r>
              <a:rPr lang="vi-VN" sz="2000" dirty="0">
                <a:latin typeface="Times New Roman" panose="02020603050405020304" pitchFamily="18" charset="0"/>
                <a:cs typeface="Times New Roman" panose="02020603050405020304" pitchFamily="18" charset="0"/>
              </a:rPr>
              <a:t> &lt; </a:t>
            </a:r>
            <a:r>
              <a:rPr lang="vi-VN" sz="2000" dirty="0" err="1">
                <a:latin typeface="Times New Roman" panose="02020603050405020304" pitchFamily="18" charset="0"/>
                <a:cs typeface="Times New Roman" panose="02020603050405020304" pitchFamily="18" charset="0"/>
              </a:rPr>
              <a:t>Vbe_on</a:t>
            </a:r>
            <a:r>
              <a:rPr lang="vi-VN" sz="2000" dirty="0">
                <a:latin typeface="Times New Roman" panose="02020603050405020304" pitchFamily="18" charset="0"/>
                <a:cs typeface="Times New Roman" panose="02020603050405020304" pitchFamily="18" charset="0"/>
              </a:rPr>
              <a:t>, kết quả BJT không dẫn, điện thế tại </a:t>
            </a:r>
            <a:r>
              <a:rPr lang="vi-VN" sz="2000" dirty="0" err="1">
                <a:latin typeface="Times New Roman" panose="02020603050405020304" pitchFamily="18" charset="0"/>
                <a:cs typeface="Times New Roman" panose="02020603050405020304" pitchFamily="18" charset="0"/>
              </a:rPr>
              <a:t>output</a:t>
            </a:r>
            <a:r>
              <a:rPr lang="vi-VN" sz="2000" dirty="0">
                <a:latin typeface="Times New Roman" panose="02020603050405020304" pitchFamily="18" charset="0"/>
                <a:cs typeface="Times New Roman" panose="02020603050405020304" pitchFamily="18" charset="0"/>
              </a:rPr>
              <a:t> sẽ là </a:t>
            </a:r>
            <a:r>
              <a:rPr lang="vi-VN" sz="2000" dirty="0" err="1">
                <a:latin typeface="Times New Roman" panose="02020603050405020304" pitchFamily="18" charset="0"/>
                <a:cs typeface="Times New Roman" panose="02020603050405020304" pitchFamily="18" charset="0"/>
              </a:rPr>
              <a:t>Vcc</a:t>
            </a:r>
            <a:r>
              <a:rPr lang="vi-VN" sz="2000" dirty="0">
                <a:latin typeface="Times New Roman" panose="02020603050405020304" pitchFamily="18" charset="0"/>
                <a:cs typeface="Times New Roman" panose="02020603050405020304" pitchFamily="18" charset="0"/>
              </a:rPr>
              <a:t>.</a:t>
            </a:r>
          </a:p>
          <a:p>
            <a:pPr marL="800100" lvl="1" indent="-342900" algn="just">
              <a:buFont typeface="Arial" panose="020B0604020202020204" pitchFamily="34" charset="0"/>
              <a:buChar char="•"/>
            </a:pPr>
            <a:r>
              <a:rPr lang="vi-VN" sz="2000" dirty="0" err="1">
                <a:latin typeface="Times New Roman" panose="02020603050405020304" pitchFamily="18" charset="0"/>
                <a:cs typeface="Times New Roman" panose="02020603050405020304" pitchFamily="18" charset="0"/>
              </a:rPr>
              <a:t>Vb</a:t>
            </a:r>
            <a:r>
              <a:rPr lang="vi-VN" sz="2000" dirty="0">
                <a:latin typeface="Times New Roman" panose="02020603050405020304" pitchFamily="18" charset="0"/>
                <a:cs typeface="Times New Roman" panose="02020603050405020304" pitchFamily="18" charset="0"/>
              </a:rPr>
              <a:t>=</a:t>
            </a:r>
            <a:r>
              <a:rPr lang="vi-VN" sz="2000" dirty="0" err="1">
                <a:latin typeface="Times New Roman" panose="02020603050405020304" pitchFamily="18" charset="0"/>
                <a:cs typeface="Times New Roman" panose="02020603050405020304" pitchFamily="18" charset="0"/>
              </a:rPr>
              <a:t>Vc</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photo</a:t>
            </a:r>
            <a:r>
              <a:rPr lang="vi-VN" sz="2000" dirty="0">
                <a:latin typeface="Times New Roman" panose="02020603050405020304" pitchFamily="18" charset="0"/>
                <a:cs typeface="Times New Roman" panose="02020603050405020304" pitchFamily="18" charset="0"/>
              </a:rPr>
              <a:t>=1 hoặc giá trị lớn hơn (</a:t>
            </a:r>
            <a:r>
              <a:rPr lang="vi-VN" sz="2000" dirty="0" err="1">
                <a:latin typeface="Times New Roman" panose="02020603050405020304" pitchFamily="18" charset="0"/>
                <a:cs typeface="Times New Roman" panose="02020603050405020304" pitchFamily="18" charset="0"/>
              </a:rPr>
              <a:t>photo</a:t>
            </a:r>
            <a:r>
              <a:rPr lang="vi-VN" sz="2000" dirty="0">
                <a:latin typeface="Times New Roman" panose="02020603050405020304" pitchFamily="18" charset="0"/>
                <a:cs typeface="Times New Roman" panose="02020603050405020304" pitchFamily="18" charset="0"/>
              </a:rPr>
              <a:t> không nhận ánh sáng) &gt; </a:t>
            </a:r>
            <a:r>
              <a:rPr lang="vi-VN" sz="2000" dirty="0" err="1">
                <a:latin typeface="Times New Roman" panose="02020603050405020304" pitchFamily="18" charset="0"/>
                <a:cs typeface="Times New Roman" panose="02020603050405020304" pitchFamily="18" charset="0"/>
              </a:rPr>
              <a:t>Vbe_on</a:t>
            </a:r>
            <a:r>
              <a:rPr lang="vi-VN" sz="2000" dirty="0">
                <a:latin typeface="Times New Roman" panose="02020603050405020304" pitchFamily="18" charset="0"/>
                <a:cs typeface="Times New Roman" panose="02020603050405020304" pitchFamily="18" charset="0"/>
              </a:rPr>
              <a:t>, kết quả BJT dẫn nên điện thế tại </a:t>
            </a:r>
            <a:r>
              <a:rPr lang="vi-VN" sz="2000" dirty="0" err="1">
                <a:latin typeface="Times New Roman" panose="02020603050405020304" pitchFamily="18" charset="0"/>
                <a:cs typeface="Times New Roman" panose="02020603050405020304" pitchFamily="18" charset="0"/>
              </a:rPr>
              <a:t>output</a:t>
            </a:r>
            <a:r>
              <a:rPr lang="vi-VN" sz="2000" dirty="0">
                <a:latin typeface="Times New Roman" panose="02020603050405020304" pitchFamily="18" charset="0"/>
                <a:cs typeface="Times New Roman" panose="02020603050405020304" pitchFamily="18" charset="0"/>
              </a:rPr>
              <a:t> </a:t>
            </a:r>
            <a:r>
              <a:rPr lang="vi-VN" sz="2000" dirty="0" err="1">
                <a:latin typeface="Times New Roman" panose="02020603050405020304" pitchFamily="18" charset="0"/>
                <a:cs typeface="Times New Roman" panose="02020603050405020304" pitchFamily="18" charset="0"/>
              </a:rPr>
              <a:t>voltage</a:t>
            </a:r>
            <a:r>
              <a:rPr lang="vi-VN" sz="2000" dirty="0">
                <a:latin typeface="Times New Roman" panose="02020603050405020304" pitchFamily="18" charset="0"/>
                <a:cs typeface="Times New Roman" panose="02020603050405020304" pitchFamily="18" charset="0"/>
              </a:rPr>
              <a:t> gần như bằng điện thế cực </a:t>
            </a:r>
            <a:r>
              <a:rPr lang="vi-VN" sz="2000" dirty="0" err="1">
                <a:latin typeface="Times New Roman" panose="02020603050405020304" pitchFamily="18" charset="0"/>
                <a:cs typeface="Times New Roman" panose="02020603050405020304" pitchFamily="18" charset="0"/>
              </a:rPr>
              <a:t>Emitter</a:t>
            </a:r>
            <a:r>
              <a:rPr lang="vi-VN" sz="2000" dirty="0">
                <a:latin typeface="Times New Roman" panose="02020603050405020304" pitchFamily="18" charset="0"/>
                <a:cs typeface="Times New Roman" panose="02020603050405020304" pitchFamily="18" charset="0"/>
              </a:rPr>
              <a:t> là 0 do nối </a:t>
            </a:r>
            <a:r>
              <a:rPr lang="vi-VN" sz="2000" dirty="0" err="1">
                <a:latin typeface="Times New Roman" panose="02020603050405020304" pitchFamily="18" charset="0"/>
                <a:cs typeface="Times New Roman" panose="02020603050405020304" pitchFamily="18" charset="0"/>
              </a:rPr>
              <a:t>gnd</a:t>
            </a:r>
            <a:r>
              <a:rPr lang="vi-VN" sz="2000" dirty="0">
                <a:latin typeface="Times New Roman" panose="02020603050405020304" pitchFamily="18" charset="0"/>
                <a:cs typeface="Times New Roman" panose="02020603050405020304" pitchFamily="18" charset="0"/>
              </a:rPr>
              <a:t>.</a:t>
            </a:r>
          </a:p>
        </p:txBody>
      </p:sp>
      <p:pic>
        <p:nvPicPr>
          <p:cNvPr id="4" name="Picture 3">
            <a:extLst>
              <a:ext uri="{FF2B5EF4-FFF2-40B4-BE49-F238E27FC236}">
                <a16:creationId xmlns:a16="http://schemas.microsoft.com/office/drawing/2014/main" id="{E5BB3B3A-A39F-E438-D794-A068C3A35B60}"/>
              </a:ext>
            </a:extLst>
          </p:cNvPr>
          <p:cNvPicPr>
            <a:picLocks noChangeAspect="1"/>
          </p:cNvPicPr>
          <p:nvPr/>
        </p:nvPicPr>
        <p:blipFill>
          <a:blip r:embed="rId2"/>
          <a:stretch>
            <a:fillRect/>
          </a:stretch>
        </p:blipFill>
        <p:spPr>
          <a:xfrm>
            <a:off x="1114049" y="3490678"/>
            <a:ext cx="5391902" cy="2057687"/>
          </a:xfrm>
          <a:prstGeom prst="rect">
            <a:avLst/>
          </a:prstGeom>
        </p:spPr>
      </p:pic>
      <p:sp>
        <p:nvSpPr>
          <p:cNvPr id="5" name="TextBox 4">
            <a:extLst>
              <a:ext uri="{FF2B5EF4-FFF2-40B4-BE49-F238E27FC236}">
                <a16:creationId xmlns:a16="http://schemas.microsoft.com/office/drawing/2014/main" id="{94A0713F-9A9F-FFF4-F73C-4E60F21C3072}"/>
              </a:ext>
            </a:extLst>
          </p:cNvPr>
          <p:cNvSpPr txBox="1"/>
          <p:nvPr/>
        </p:nvSpPr>
        <p:spPr>
          <a:xfrm>
            <a:off x="1896032" y="5671720"/>
            <a:ext cx="3523131" cy="400110"/>
          </a:xfrm>
          <a:prstGeom prst="rect">
            <a:avLst/>
          </a:prstGeom>
          <a:noFill/>
        </p:spPr>
        <p:txBody>
          <a:bodyPr wrap="square" rtlCol="0">
            <a:spAutoFit/>
          </a:bodyPr>
          <a:lstStyle/>
          <a:p>
            <a:r>
              <a:rPr lang="vi-VN" sz="2000" i="1" dirty="0">
                <a:latin typeface="Times New Roman" panose="02020603050405020304" pitchFamily="18" charset="0"/>
                <a:cs typeface="Times New Roman" panose="02020603050405020304" pitchFamily="18" charset="0"/>
              </a:rPr>
              <a:t>Kết nối </a:t>
            </a:r>
            <a:r>
              <a:rPr lang="vi-VN" sz="2000" i="1" dirty="0" err="1">
                <a:latin typeface="Times New Roman" panose="02020603050405020304" pitchFamily="18" charset="0"/>
                <a:cs typeface="Times New Roman" panose="02020603050405020304" pitchFamily="18" charset="0"/>
              </a:rPr>
              <a:t>opto</a:t>
            </a:r>
            <a:r>
              <a:rPr lang="vi-VN" sz="2000" i="1" dirty="0">
                <a:latin typeface="Times New Roman" panose="02020603050405020304" pitchFamily="18" charset="0"/>
                <a:cs typeface="Times New Roman" panose="02020603050405020304" pitchFamily="18" charset="0"/>
              </a:rPr>
              <a:t> </a:t>
            </a:r>
            <a:r>
              <a:rPr lang="vi-VN" sz="2000" i="1" dirty="0" err="1">
                <a:latin typeface="Times New Roman" panose="02020603050405020304" pitchFamily="18" charset="0"/>
                <a:cs typeface="Times New Roman" panose="02020603050405020304" pitchFamily="18" charset="0"/>
              </a:rPr>
              <a:t>isolator</a:t>
            </a:r>
            <a:r>
              <a:rPr lang="vi-VN" sz="2000" i="1" dirty="0">
                <a:latin typeface="Times New Roman" panose="02020603050405020304" pitchFamily="18" charset="0"/>
                <a:cs typeface="Times New Roman" panose="02020603050405020304" pitchFamily="18" charset="0"/>
              </a:rPr>
              <a:t> và BJT 547</a:t>
            </a:r>
          </a:p>
        </p:txBody>
      </p:sp>
    </p:spTree>
    <p:extLst>
      <p:ext uri="{BB962C8B-B14F-4D97-AF65-F5344CB8AC3E}">
        <p14:creationId xmlns:p14="http://schemas.microsoft.com/office/powerpoint/2010/main" val="3154433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1C2FD4-CBAD-373D-7CD9-984D2259296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042219A-872A-307E-5F9B-BBA3DB2740BA}"/>
              </a:ext>
            </a:extLst>
          </p:cNvPr>
          <p:cNvSpPr txBox="1"/>
          <p:nvPr/>
        </p:nvSpPr>
        <p:spPr>
          <a:xfrm>
            <a:off x="2759424" y="5874917"/>
            <a:ext cx="1975645" cy="400110"/>
          </a:xfrm>
          <a:prstGeom prst="rect">
            <a:avLst/>
          </a:prstGeom>
          <a:noFill/>
        </p:spPr>
        <p:txBody>
          <a:bodyPr wrap="square" rtlCol="0">
            <a:spAutoFit/>
          </a:bodyPr>
          <a:lstStyle/>
          <a:p>
            <a:r>
              <a:rPr lang="vi-VN" sz="2000" i="1">
                <a:latin typeface="Times New Roman" panose="02020603050405020304" pitchFamily="18" charset="0"/>
                <a:cs typeface="Times New Roman" panose="02020603050405020304" pitchFamily="18" charset="0"/>
              </a:rPr>
              <a:t>Sơ đồ toàn mạch</a:t>
            </a:r>
            <a:endParaRPr lang="vi-VN" sz="2000" i="1"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98145B0-3AB7-A83D-7319-F481F11EE7CE}"/>
              </a:ext>
            </a:extLst>
          </p:cNvPr>
          <p:cNvPicPr>
            <a:picLocks noChangeAspect="1"/>
          </p:cNvPicPr>
          <p:nvPr/>
        </p:nvPicPr>
        <p:blipFill>
          <a:blip r:embed="rId2"/>
          <a:stretch>
            <a:fillRect/>
          </a:stretch>
        </p:blipFill>
        <p:spPr>
          <a:xfrm>
            <a:off x="699247" y="1074790"/>
            <a:ext cx="6096000" cy="4708419"/>
          </a:xfrm>
          <a:prstGeom prst="rect">
            <a:avLst/>
          </a:prstGeom>
        </p:spPr>
      </p:pic>
    </p:spTree>
    <p:extLst>
      <p:ext uri="{BB962C8B-B14F-4D97-AF65-F5344CB8AC3E}">
        <p14:creationId xmlns:p14="http://schemas.microsoft.com/office/powerpoint/2010/main" val="253934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9AFE99-6633-1FFD-F040-5E65492015A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59AD93F-6D24-E107-AE27-56F351E8692F}"/>
              </a:ext>
            </a:extLst>
          </p:cNvPr>
          <p:cNvSpPr txBox="1"/>
          <p:nvPr/>
        </p:nvSpPr>
        <p:spPr>
          <a:xfrm>
            <a:off x="368974" y="5066170"/>
            <a:ext cx="6774785" cy="707886"/>
          </a:xfrm>
          <a:prstGeom prst="rect">
            <a:avLst/>
          </a:prstGeom>
          <a:noFill/>
        </p:spPr>
        <p:txBody>
          <a:bodyPr wrap="square" rtlCol="0">
            <a:spAutoFit/>
          </a:bodyPr>
          <a:lstStyle/>
          <a:p>
            <a:r>
              <a:rPr lang="vi-VN" sz="2000" i="1" dirty="0">
                <a:latin typeface="Times New Roman" panose="02020603050405020304" pitchFamily="18" charset="0"/>
                <a:cs typeface="Times New Roman" panose="02020603050405020304" pitchFamily="18" charset="0"/>
              </a:rPr>
              <a:t>Kết quả mô phỏng với đầu vào là xung vuông màu vàng và ngõ ra là xung màu xanh lá</a:t>
            </a:r>
          </a:p>
        </p:txBody>
      </p:sp>
      <p:pic>
        <p:nvPicPr>
          <p:cNvPr id="5" name="Picture 4">
            <a:extLst>
              <a:ext uri="{FF2B5EF4-FFF2-40B4-BE49-F238E27FC236}">
                <a16:creationId xmlns:a16="http://schemas.microsoft.com/office/drawing/2014/main" id="{F6134DC6-15B4-A860-434A-95F84C332BBC}"/>
              </a:ext>
            </a:extLst>
          </p:cNvPr>
          <p:cNvPicPr>
            <a:picLocks noChangeAspect="1"/>
          </p:cNvPicPr>
          <p:nvPr/>
        </p:nvPicPr>
        <p:blipFill>
          <a:blip r:embed="rId2"/>
          <a:stretch>
            <a:fillRect/>
          </a:stretch>
        </p:blipFill>
        <p:spPr>
          <a:xfrm>
            <a:off x="368974" y="1791830"/>
            <a:ext cx="6774785" cy="3274340"/>
          </a:xfrm>
          <a:prstGeom prst="rect">
            <a:avLst/>
          </a:prstGeom>
        </p:spPr>
      </p:pic>
      <p:sp>
        <p:nvSpPr>
          <p:cNvPr id="6" name="TextBox 5">
            <a:extLst>
              <a:ext uri="{FF2B5EF4-FFF2-40B4-BE49-F238E27FC236}">
                <a16:creationId xmlns:a16="http://schemas.microsoft.com/office/drawing/2014/main" id="{4149B131-97E6-A14D-8248-46A76A4A5707}"/>
              </a:ext>
            </a:extLst>
          </p:cNvPr>
          <p:cNvSpPr txBox="1"/>
          <p:nvPr/>
        </p:nvSpPr>
        <p:spPr>
          <a:xfrm>
            <a:off x="368974" y="179294"/>
            <a:ext cx="6759389" cy="1323439"/>
          </a:xfrm>
          <a:prstGeom prst="rect">
            <a:avLst/>
          </a:prstGeom>
          <a:noFill/>
        </p:spPr>
        <p:txBody>
          <a:bodyPr wrap="square" rtlCol="0">
            <a:spAutoFit/>
          </a:bodyPr>
          <a:lstStyle/>
          <a:p>
            <a:pPr algn="just"/>
            <a:r>
              <a:rPr lang="vi-VN" sz="2000" dirty="0">
                <a:latin typeface="Times New Roman" panose="02020603050405020304" pitchFamily="18" charset="0"/>
                <a:cs typeface="Times New Roman" panose="02020603050405020304" pitchFamily="18" charset="0"/>
              </a:rPr>
              <a:t>Kết quả mô phỏng cho thấy khi nguồn được cấp cho </a:t>
            </a:r>
            <a:r>
              <a:rPr lang="vi-VN" sz="2000" dirty="0" err="1">
                <a:latin typeface="Times New Roman" panose="02020603050405020304" pitchFamily="18" charset="0"/>
                <a:cs typeface="Times New Roman" panose="02020603050405020304" pitchFamily="18" charset="0"/>
              </a:rPr>
              <a:t>diode</a:t>
            </a:r>
            <a:r>
              <a:rPr lang="vi-VN" sz="2000" dirty="0">
                <a:latin typeface="Times New Roman" panose="02020603050405020304" pitchFamily="18" charset="0"/>
                <a:cs typeface="Times New Roman" panose="02020603050405020304" pitchFamily="18" charset="0"/>
              </a:rPr>
              <a:t> hay </a:t>
            </a:r>
            <a:r>
              <a:rPr lang="vi-VN" sz="2000" dirty="0" err="1">
                <a:latin typeface="Times New Roman" panose="02020603050405020304" pitchFamily="18" charset="0"/>
                <a:cs typeface="Times New Roman" panose="02020603050405020304" pitchFamily="18" charset="0"/>
              </a:rPr>
              <a:t>diode</a:t>
            </a:r>
            <a:r>
              <a:rPr lang="vi-VN" sz="2000" dirty="0">
                <a:latin typeface="Times New Roman" panose="02020603050405020304" pitchFamily="18" charset="0"/>
                <a:cs typeface="Times New Roman" panose="02020603050405020304" pitchFamily="18" charset="0"/>
              </a:rPr>
              <a:t> phát sáng thì ngõ ra là </a:t>
            </a:r>
            <a:r>
              <a:rPr lang="vi-VN" sz="2000" dirty="0" err="1">
                <a:latin typeface="Times New Roman" panose="02020603050405020304" pitchFamily="18" charset="0"/>
                <a:cs typeface="Times New Roman" panose="02020603050405020304" pitchFamily="18" charset="0"/>
              </a:rPr>
              <a:t>high</a:t>
            </a:r>
            <a:r>
              <a:rPr lang="vi-VN" sz="2000" dirty="0">
                <a:latin typeface="Times New Roman" panose="02020603050405020304" pitchFamily="18" charset="0"/>
                <a:cs typeface="Times New Roman" panose="02020603050405020304" pitchFamily="18" charset="0"/>
              </a:rPr>
              <a:t> và ngược lại. Lưu ý rằng đây chỉ là mô phỏng hiện tượng có lớp ngăn cách ánh sáng tương đương </a:t>
            </a:r>
            <a:r>
              <a:rPr lang="vi-VN" sz="2000" dirty="0" err="1">
                <a:latin typeface="Times New Roman" panose="02020603050405020304" pitchFamily="18" charset="0"/>
                <a:cs typeface="Times New Roman" panose="02020603050405020304" pitchFamily="18" charset="0"/>
              </a:rPr>
              <a:t>diode</a:t>
            </a:r>
            <a:r>
              <a:rPr lang="vi-VN" sz="2000" dirty="0">
                <a:latin typeface="Times New Roman" panose="02020603050405020304" pitchFamily="18" charset="0"/>
                <a:cs typeface="Times New Roman" panose="02020603050405020304" pitchFamily="18" charset="0"/>
              </a:rPr>
              <a:t> không hoạt động. Thực tế, </a:t>
            </a:r>
            <a:r>
              <a:rPr lang="vi-VN" sz="2000" dirty="0" err="1">
                <a:latin typeface="Times New Roman" panose="02020603050405020304" pitchFamily="18" charset="0"/>
                <a:cs typeface="Times New Roman" panose="02020603050405020304" pitchFamily="18" charset="0"/>
              </a:rPr>
              <a:t>diode</a:t>
            </a:r>
            <a:r>
              <a:rPr lang="vi-VN" sz="2000" dirty="0">
                <a:latin typeface="Times New Roman" panose="02020603050405020304" pitchFamily="18" charset="0"/>
                <a:cs typeface="Times New Roman" panose="02020603050405020304" pitchFamily="18" charset="0"/>
              </a:rPr>
              <a:t> luôn phát sáng.</a:t>
            </a:r>
          </a:p>
        </p:txBody>
      </p:sp>
    </p:spTree>
    <p:extLst>
      <p:ext uri="{BB962C8B-B14F-4D97-AF65-F5344CB8AC3E}">
        <p14:creationId xmlns:p14="http://schemas.microsoft.com/office/powerpoint/2010/main" val="3503665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CFC0C8-5D77-9312-9526-323912D3546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0167F51-6AC0-313C-8ECE-C0182FAD07F1}"/>
              </a:ext>
            </a:extLst>
          </p:cNvPr>
          <p:cNvSpPr txBox="1"/>
          <p:nvPr/>
        </p:nvSpPr>
        <p:spPr>
          <a:xfrm>
            <a:off x="1402127" y="1797784"/>
            <a:ext cx="6101332" cy="1631216"/>
          </a:xfrm>
          <a:prstGeom prst="rect">
            <a:avLst/>
          </a:prstGeom>
          <a:noFill/>
        </p:spPr>
        <p:txBody>
          <a:bodyPr wrap="square" rtlCol="0">
            <a:spAutoFit/>
          </a:bodyPr>
          <a:lstStyle/>
          <a:p>
            <a:r>
              <a:rPr lang="vi-VN" sz="5000" b="1" dirty="0" err="1">
                <a:latin typeface="Times New Roman" panose="02020603050405020304" pitchFamily="18" charset="0"/>
                <a:cs typeface="Times New Roman" panose="02020603050405020304" pitchFamily="18" charset="0"/>
              </a:rPr>
              <a:t>Block</a:t>
            </a:r>
            <a:r>
              <a:rPr lang="vi-VN" sz="5000" b="1" dirty="0">
                <a:latin typeface="Times New Roman" panose="02020603050405020304" pitchFamily="18" charset="0"/>
                <a:cs typeface="Times New Roman" panose="02020603050405020304" pitchFamily="18" charset="0"/>
              </a:rPr>
              <a:t> </a:t>
            </a:r>
            <a:r>
              <a:rPr lang="vi-VN" sz="5000" b="1" dirty="0" err="1">
                <a:latin typeface="Times New Roman" panose="02020603050405020304" pitchFamily="18" charset="0"/>
                <a:cs typeface="Times New Roman" panose="02020603050405020304" pitchFamily="18" charset="0"/>
              </a:rPr>
              <a:t>Sensor</a:t>
            </a:r>
            <a:r>
              <a:rPr lang="vi-VN" sz="5000" b="1" dirty="0">
                <a:latin typeface="Times New Roman" panose="02020603050405020304" pitchFamily="18" charset="0"/>
                <a:cs typeface="Times New Roman" panose="02020603050405020304" pitchFamily="18" charset="0"/>
              </a:rPr>
              <a:t> </a:t>
            </a:r>
            <a:r>
              <a:rPr lang="vi-VN" sz="5000" b="1" dirty="0" err="1">
                <a:latin typeface="Times New Roman" panose="02020603050405020304" pitchFamily="18" charset="0"/>
                <a:cs typeface="Times New Roman" panose="02020603050405020304" pitchFamily="18" charset="0"/>
              </a:rPr>
              <a:t>Interfacing</a:t>
            </a:r>
            <a:r>
              <a:rPr lang="vi-VN" sz="5000" b="1" dirty="0">
                <a:latin typeface="Times New Roman" panose="02020603050405020304" pitchFamily="18" charset="0"/>
                <a:cs typeface="Times New Roman" panose="02020603050405020304" pitchFamily="18" charset="0"/>
              </a:rPr>
              <a:t> </a:t>
            </a:r>
            <a:r>
              <a:rPr lang="vi-VN" sz="5000" b="1" dirty="0" err="1">
                <a:latin typeface="Times New Roman" panose="02020603050405020304" pitchFamily="18" charset="0"/>
                <a:cs typeface="Times New Roman" panose="02020603050405020304" pitchFamily="18" charset="0"/>
              </a:rPr>
              <a:t>Circuit</a:t>
            </a:r>
            <a:r>
              <a:rPr lang="vi-VN" sz="5000" b="1" dirty="0">
                <a:latin typeface="Times New Roman" panose="02020603050405020304" pitchFamily="18" charset="0"/>
                <a:cs typeface="Times New Roman" panose="02020603050405020304" pitchFamily="18" charset="0"/>
              </a:rPr>
              <a:t> </a:t>
            </a:r>
            <a:endParaRPr lang="en-US" sz="5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5444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4C15DD-4B9C-63C7-EE95-EDB9E4C76D6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0450768-F25E-C6DC-2DE0-EB17C27BB6F0}"/>
              </a:ext>
            </a:extLst>
          </p:cNvPr>
          <p:cNvSpPr txBox="1"/>
          <p:nvPr/>
        </p:nvSpPr>
        <p:spPr>
          <a:xfrm>
            <a:off x="277904" y="197224"/>
            <a:ext cx="6759389" cy="1631216"/>
          </a:xfrm>
          <a:prstGeom prst="rect">
            <a:avLst/>
          </a:prstGeom>
          <a:noFill/>
        </p:spPr>
        <p:txBody>
          <a:bodyPr wrap="square" rtlCol="0">
            <a:spAutoFit/>
          </a:bodyPr>
          <a:lstStyle/>
          <a:p>
            <a:pPr marL="342900" indent="-342900" algn="just">
              <a:buFontTx/>
              <a:buChar char="-"/>
            </a:pPr>
            <a:r>
              <a:rPr lang="vi-VN" sz="2000" dirty="0">
                <a:latin typeface="Times New Roman" panose="02020603050405020304" pitchFamily="18" charset="0"/>
                <a:cs typeface="Times New Roman" panose="02020603050405020304" pitchFamily="18" charset="0"/>
              </a:rPr>
              <a:t>Chức năng: Cụ thể thì đây không phải linh kiện mà là khối </a:t>
            </a:r>
            <a:r>
              <a:rPr lang="vi-VN" sz="2000" dirty="0" err="1">
                <a:latin typeface="Times New Roman" panose="02020603050405020304" pitchFamily="18" charset="0"/>
                <a:cs typeface="Times New Roman" panose="02020603050405020304" pitchFamily="18" charset="0"/>
              </a:rPr>
              <a:t>code</a:t>
            </a:r>
            <a:r>
              <a:rPr lang="vi-VN" sz="2000" dirty="0">
                <a:latin typeface="Times New Roman" panose="02020603050405020304" pitchFamily="18" charset="0"/>
                <a:cs typeface="Times New Roman" panose="02020603050405020304" pitchFamily="18" charset="0"/>
              </a:rPr>
              <a:t> dùng để xử lý các tín hiệu </a:t>
            </a:r>
            <a:r>
              <a:rPr lang="vi-VN" sz="2000" dirty="0" err="1">
                <a:latin typeface="Times New Roman" panose="02020603050405020304" pitchFamily="18" charset="0"/>
                <a:cs typeface="Times New Roman" panose="02020603050405020304" pitchFamily="18" charset="0"/>
              </a:rPr>
              <a:t>analog</a:t>
            </a:r>
            <a:r>
              <a:rPr lang="vi-VN" sz="2000" dirty="0">
                <a:latin typeface="Times New Roman" panose="02020603050405020304" pitchFamily="18" charset="0"/>
                <a:cs typeface="Times New Roman" panose="02020603050405020304" pitchFamily="18" charset="0"/>
              </a:rPr>
              <a:t> và chuyển thành </a:t>
            </a:r>
            <a:r>
              <a:rPr lang="vi-VN" sz="2000" dirty="0" err="1">
                <a:latin typeface="Times New Roman" panose="02020603050405020304" pitchFamily="18" charset="0"/>
                <a:cs typeface="Times New Roman" panose="02020603050405020304" pitchFamily="18" charset="0"/>
              </a:rPr>
              <a:t>digital</a:t>
            </a:r>
            <a:r>
              <a:rPr lang="vi-VN" sz="2000" dirty="0">
                <a:latin typeface="Times New Roman" panose="02020603050405020304" pitchFamily="18" charset="0"/>
                <a:cs typeface="Times New Roman" panose="02020603050405020304" pitchFamily="18" charset="0"/>
              </a:rPr>
              <a:t>. Sau đó gửi qua PC bằng giao tiếp UART.</a:t>
            </a:r>
          </a:p>
          <a:p>
            <a:pPr marL="342900" indent="-342900" algn="just">
              <a:buFontTx/>
              <a:buChar char="-"/>
            </a:pPr>
            <a:r>
              <a:rPr lang="vi-VN" sz="2000" dirty="0">
                <a:latin typeface="Times New Roman" panose="02020603050405020304" pitchFamily="18" charset="0"/>
                <a:cs typeface="Times New Roman" panose="02020603050405020304" pitchFamily="18" charset="0"/>
              </a:rPr>
              <a:t>Cụ thể thì trên </a:t>
            </a:r>
            <a:r>
              <a:rPr lang="vi-VN" sz="2000" dirty="0" err="1">
                <a:latin typeface="Times New Roman" panose="02020603050405020304" pitchFamily="18" charset="0"/>
                <a:cs typeface="Times New Roman" panose="02020603050405020304" pitchFamily="18" charset="0"/>
              </a:rPr>
              <a:t>schematic</a:t>
            </a:r>
            <a:r>
              <a:rPr lang="vi-VN" sz="2000" dirty="0">
                <a:latin typeface="Times New Roman" panose="02020603050405020304" pitchFamily="18" charset="0"/>
                <a:cs typeface="Times New Roman" panose="02020603050405020304" pitchFamily="18" charset="0"/>
              </a:rPr>
              <a:t> không có khối thực thi chức năng này nên có thể dựa trên </a:t>
            </a:r>
            <a:r>
              <a:rPr lang="vi-VN" sz="2000" dirty="0" err="1">
                <a:latin typeface="Times New Roman" panose="02020603050405020304" pitchFamily="18" charset="0"/>
                <a:cs typeface="Times New Roman" panose="02020603050405020304" pitchFamily="18" charset="0"/>
              </a:rPr>
              <a:t>code</a:t>
            </a:r>
            <a:r>
              <a:rPr lang="vi-VN" sz="2000" dirty="0">
                <a:latin typeface="Times New Roman" panose="02020603050405020304" pitchFamily="18" charset="0"/>
                <a:cs typeface="Times New Roman" panose="02020603050405020304" pitchFamily="18" charset="0"/>
              </a:rPr>
              <a:t> mẫu hoạt động.</a:t>
            </a:r>
          </a:p>
        </p:txBody>
      </p:sp>
    </p:spTree>
    <p:extLst>
      <p:ext uri="{BB962C8B-B14F-4D97-AF65-F5344CB8AC3E}">
        <p14:creationId xmlns:p14="http://schemas.microsoft.com/office/powerpoint/2010/main" val="666710935"/>
      </p:ext>
    </p:extLst>
  </p:cSld>
  <p:clrMapOvr>
    <a:masterClrMapping/>
  </p:clrMapOvr>
</p:sld>
</file>

<file path=ppt/theme/theme1.xml><?xml version="1.0" encoding="utf-8"?>
<a:theme xmlns:a="http://schemas.openxmlformats.org/drawingml/2006/main" name="ShojiVTI">
  <a:themeElements>
    <a:clrScheme name="Shoji">
      <a:dk1>
        <a:sysClr val="windowText" lastClr="000000"/>
      </a:dk1>
      <a:lt1>
        <a:sysClr val="window" lastClr="FFFFFF"/>
      </a:lt1>
      <a:dk2>
        <a:srgbClr val="595460"/>
      </a:dk2>
      <a:lt2>
        <a:srgbClr val="EBEDEB"/>
      </a:lt2>
      <a:accent1>
        <a:srgbClr val="97A7B8"/>
      </a:accent1>
      <a:accent2>
        <a:srgbClr val="A5B592"/>
      </a:accent2>
      <a:accent3>
        <a:srgbClr val="CED228"/>
      </a:accent3>
      <a:accent4>
        <a:srgbClr val="D1C499"/>
      </a:accent4>
      <a:accent5>
        <a:srgbClr val="BDB3B6"/>
      </a:accent5>
      <a:accent6>
        <a:srgbClr val="C5A98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ojiVTI" id="{00D0DDEB-E771-48E5-9E96-0647434F08B1}" vid="{9D22D596-7FD0-4F89-958C-AD79A09491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6F36CB81-A037-44A8-88EB-C0C0F17FD4B1}">
  <ds:schemaRefs>
    <ds:schemaRef ds:uri="http://schemas.microsoft.com/sharepoint/v3/contenttype/forms"/>
  </ds:schemaRefs>
</ds:datastoreItem>
</file>

<file path=customXml/itemProps2.xml><?xml version="1.0" encoding="utf-8"?>
<ds:datastoreItem xmlns:ds="http://schemas.openxmlformats.org/officeDocument/2006/customXml" ds:itemID="{2C1AA24C-4CA6-40FF-8947-DA1F6F4745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7FF477C-132F-44F8-8C56-EBFF95FAF97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{3284E72A-618A-4EF1-ABD8-130884859A0D}TF2b9189fa-8f70-44c5-a025-8c7b018ae2a95a18b6f7_win32-f1ac09ee8c52</Template>
  <TotalTime>497</TotalTime>
  <Words>580</Words>
  <Application>Microsoft Office PowerPoint</Application>
  <PresentationFormat>Widescreen</PresentationFormat>
  <Paragraphs>21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Meiryo</vt:lpstr>
      <vt:lpstr>Arial</vt:lpstr>
      <vt:lpstr>Calibri</vt:lpstr>
      <vt:lpstr>Corbel</vt:lpstr>
      <vt:lpstr>Times New Roman</vt:lpstr>
      <vt:lpstr>ShojiVTI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Tiến Phát Hoàng</dc:creator>
  <cp:lastModifiedBy>Tiến Phát Hoàng</cp:lastModifiedBy>
  <cp:revision>16</cp:revision>
  <dcterms:created xsi:type="dcterms:W3CDTF">2025-09-06T18:41:37Z</dcterms:created>
  <dcterms:modified xsi:type="dcterms:W3CDTF">2025-09-21T08:37:27Z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