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976" r:id="rId2"/>
    <p:sldId id="982" r:id="rId3"/>
    <p:sldId id="98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8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822F5-D7A5-7948-B165-B4412C2FF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E3C6A2-2DB0-3A4F-8F2F-16A348747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22CDC-4321-0540-8045-F65A5A03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0C81F5-08BA-864E-A8DF-40525DA4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31A9B-3AE1-F041-B31B-ABC0E34B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9A2F0-8422-8246-BEDD-BFC1009D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4AE3C7-CEE1-234A-8EBE-A29462F8B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7BC9B-46FF-B243-9E47-1C694DDB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90EB6D-31CC-444E-B501-5D281D06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1AB202-1252-C441-81AF-A9F8AA1B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3BEC9A-9A52-824F-B6A2-176BCECF8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2033E7-ED51-2E42-8AE9-28A8571C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3879A4-CD84-9A48-9B9E-7C81F5AF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583C0-70BD-C247-976C-1D417938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E6D3FD-C98F-6E43-8723-F045B54B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E78DB-44E2-9646-91F5-51A29E9D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07F64-F950-BF43-B930-EEA09D49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483A32-BD1E-8F4C-94F2-9C89781A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C807A-A29A-B34D-8D94-F7B0D54C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3AF96-4FD9-9D48-9CA8-A93A3213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2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9F2D8-C6C4-9049-928D-E58861F4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85DDAE-FC27-F747-8180-95B6C313D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8A6AC-0A66-8D49-8FED-A906796D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685A15-6FED-5942-8A2A-70FD41B4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14CFAF-D9B3-B34A-9187-47CFCF34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3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E1913-24B8-F941-A90D-37E9DB89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A7E6BC-5AFC-0547-92AD-4606165C6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F1E43D-DCFE-2D47-96F9-126C50545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F65427-8375-F04F-86D3-32A30A26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537540-1DCC-A143-AA7D-D858550E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EA4432-7E54-5F47-9F9A-16E742A8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39E14-582E-7544-9A68-61CFBE74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4994FF-CFA2-904A-8052-1CF038086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118287-9590-2547-B4D8-5CECB1339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E10F4B-4AC0-9941-8D3C-06A72ABF6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C9B2F6-9E2F-3348-AA59-A6B2EC154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8CEC1F-2961-6445-A305-EE5AF830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CAD05A-EFDD-FE49-892C-E842BE43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9DB7F9-B115-6444-9031-51CFF8BA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B0CBC-750B-5645-BA01-6E6CC391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091DD-C6E4-D54C-9AC8-77DCC6B0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AB498A-1641-5448-AC0B-BBB004FD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E63D04-30A8-8A4E-A65C-9CE1B9D6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D7F5FA-A42C-404B-A401-4F3B58E7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C0529-174F-0648-97DE-9DE2DA7F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AF225-F590-1442-80B4-ED002950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3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BB310-0EA8-4446-900C-D53D4ADD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162EE-1C83-F840-9317-AA49B26A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8F4DD-2A6D-BD49-BC01-2E7DD1EFE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7BE53A-9BA8-7046-AFA7-895AC0A0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FA95CE-C92E-B340-AC49-5E3DC461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4525A7-24F2-7041-87F1-81073828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0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1BEAC-B596-DB4E-BE0A-A25C7A29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F694F4-FAE8-194A-8B28-74A2BBE48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E62F75-9CB1-F049-87FD-B5735C097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24E2B5-F652-7A43-BA32-88649F25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D86855-44AA-B142-BF22-A5168EE0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DD82AA-7C3C-CA4D-B655-79DC7486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DB455E-8706-B049-9BE5-4AA0B9F6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21D3E9-FA24-4D4C-83DD-5B55CF2B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505442-7233-0E4D-A050-53A8020BB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7A530-277E-FD43-82FB-E725ECD58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B8476-71B9-6249-8D01-E52296F64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C2DC11A-EDD2-DC40-B037-05A98FF9E71A}"/>
              </a:ext>
            </a:extLst>
          </p:cNvPr>
          <p:cNvSpPr txBox="1"/>
          <p:nvPr/>
        </p:nvSpPr>
        <p:spPr>
          <a:xfrm>
            <a:off x="1305017" y="0"/>
            <a:ext cx="10886983" cy="956442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021A84-057F-FC4E-B105-3EB83F3838E3}"/>
              </a:ext>
            </a:extLst>
          </p:cNvPr>
          <p:cNvSpPr txBox="1"/>
          <p:nvPr/>
        </p:nvSpPr>
        <p:spPr>
          <a:xfrm>
            <a:off x="3457903" y="247388"/>
            <a:ext cx="45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Case: Recall vs. Precision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8F2922C-6694-F449-B3AA-8CFBFC5B7491}"/>
              </a:ext>
            </a:extLst>
          </p:cNvPr>
          <p:cNvSpPr txBox="1"/>
          <p:nvPr/>
        </p:nvSpPr>
        <p:spPr>
          <a:xfrm>
            <a:off x="2358315" y="622279"/>
            <a:ext cx="67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is the optimal metric to go for – depending on our Business Case</a:t>
            </a:r>
          </a:p>
        </p:txBody>
      </p:sp>
      <p:sp>
        <p:nvSpPr>
          <p:cNvPr id="3" name="Richtungspfeil 2">
            <a:extLst>
              <a:ext uri="{FF2B5EF4-FFF2-40B4-BE49-F238E27FC236}">
                <a16:creationId xmlns:a16="http://schemas.microsoft.com/office/drawing/2014/main" id="{2FBFA3E5-165A-DE4E-97F0-A616980F2084}"/>
              </a:ext>
            </a:extLst>
          </p:cNvPr>
          <p:cNvSpPr/>
          <p:nvPr/>
        </p:nvSpPr>
        <p:spPr>
          <a:xfrm>
            <a:off x="0" y="0"/>
            <a:ext cx="1755228" cy="9564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Interpretation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C67A3E1-F1F2-6E40-983D-C7FD92E256A0}"/>
              </a:ext>
            </a:extLst>
          </p:cNvPr>
          <p:cNvSpPr txBox="1"/>
          <p:nvPr/>
        </p:nvSpPr>
        <p:spPr>
          <a:xfrm>
            <a:off x="173915" y="1366502"/>
            <a:ext cx="1184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agreed for our business case, it is crucial to minimize the cases in which we predict no delay, but the flight is actually delayed.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75B8B47-8180-B14F-BD27-7B6A574275C0}"/>
              </a:ext>
            </a:extLst>
          </p:cNvPr>
          <p:cNvSpPr txBox="1"/>
          <p:nvPr/>
        </p:nvSpPr>
        <p:spPr>
          <a:xfrm>
            <a:off x="173915" y="2099727"/>
            <a:ext cx="11844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we need to minimize the false negatives – maximize Recall?</a:t>
            </a:r>
          </a:p>
          <a:p>
            <a:endParaRPr lang="en-US" dirty="0"/>
          </a:p>
          <a:p>
            <a:r>
              <a:rPr lang="en-US" dirty="0"/>
              <a:t>Where do we get the highest percentage? </a:t>
            </a:r>
          </a:p>
          <a:p>
            <a:endParaRPr lang="en-US" dirty="0"/>
          </a:p>
          <a:p>
            <a:r>
              <a:rPr lang="en-US" dirty="0"/>
              <a:t>	- Predicting for delays, or for on-time flights ? </a:t>
            </a:r>
          </a:p>
          <a:p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C540273-CF9A-DB49-A655-D5038D3B9527}"/>
              </a:ext>
            </a:extLst>
          </p:cNvPr>
          <p:cNvSpPr txBox="1"/>
          <p:nvPr/>
        </p:nvSpPr>
        <p:spPr>
          <a:xfrm>
            <a:off x="173915" y="4064992"/>
            <a:ext cx="308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Intense Discussion followed: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2924FF7-3F91-6945-A22B-CC1D517BF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53" y="4557835"/>
            <a:ext cx="3576775" cy="1890316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596C414-509C-024F-ABE3-EF788B998C5D}"/>
              </a:ext>
            </a:extLst>
          </p:cNvPr>
          <p:cNvGrpSpPr/>
          <p:nvPr/>
        </p:nvGrpSpPr>
        <p:grpSpPr>
          <a:xfrm>
            <a:off x="7186883" y="4645264"/>
            <a:ext cx="3406834" cy="1651018"/>
            <a:chOff x="6336997" y="4652401"/>
            <a:chExt cx="3406834" cy="1651018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50984AD-8ABD-3F49-AF19-B47CC9558454}"/>
                </a:ext>
              </a:extLst>
            </p:cNvPr>
            <p:cNvSpPr/>
            <p:nvPr/>
          </p:nvSpPr>
          <p:spPr>
            <a:xfrm>
              <a:off x="8608219" y="4652401"/>
              <a:ext cx="1135611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Predicted:</a:t>
              </a:r>
            </a:p>
            <a:p>
              <a:pPr algn="ctr"/>
              <a:r>
                <a:rPr lang="en-US" sz="1600" dirty="0"/>
                <a:t>No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A474648-44A0-0143-A3EB-4546462FFB30}"/>
                </a:ext>
              </a:extLst>
            </p:cNvPr>
            <p:cNvSpPr/>
            <p:nvPr/>
          </p:nvSpPr>
          <p:spPr>
            <a:xfrm>
              <a:off x="7486211" y="4652401"/>
              <a:ext cx="1135611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Predicted:</a:t>
              </a:r>
            </a:p>
            <a:p>
              <a:pPr algn="ctr"/>
              <a:r>
                <a:rPr lang="en-US" sz="1600" dirty="0"/>
                <a:t>Yes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AE6B617-EDA6-2F44-B39A-2193AA71FFC6}"/>
                </a:ext>
              </a:extLst>
            </p:cNvPr>
            <p:cNvSpPr/>
            <p:nvPr/>
          </p:nvSpPr>
          <p:spPr>
            <a:xfrm>
              <a:off x="6336997" y="5211799"/>
              <a:ext cx="1135611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Actual:</a:t>
              </a:r>
            </a:p>
            <a:p>
              <a:pPr algn="ctr"/>
              <a:r>
                <a:rPr lang="en-US" sz="1600" dirty="0"/>
                <a:t>Yes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CC2461E-D3AB-0A44-9AFC-99D3B9C504FA}"/>
                </a:ext>
              </a:extLst>
            </p:cNvPr>
            <p:cNvSpPr/>
            <p:nvPr/>
          </p:nvSpPr>
          <p:spPr>
            <a:xfrm>
              <a:off x="6336997" y="5744021"/>
              <a:ext cx="1135611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Actual:</a:t>
              </a:r>
              <a:br>
                <a:rPr lang="en-US" sz="1600" dirty="0"/>
              </a:br>
              <a:r>
                <a:rPr lang="en-US" sz="1600" dirty="0"/>
                <a:t>No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9CDCA77-F8AE-5C4D-9409-A866A541D25E}"/>
                </a:ext>
              </a:extLst>
            </p:cNvPr>
            <p:cNvSpPr/>
            <p:nvPr/>
          </p:nvSpPr>
          <p:spPr>
            <a:xfrm>
              <a:off x="7486211" y="5214435"/>
              <a:ext cx="1135611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93AD2A0-A2C5-1F48-A5C0-A486C1DE7927}"/>
                </a:ext>
              </a:extLst>
            </p:cNvPr>
            <p:cNvSpPr/>
            <p:nvPr/>
          </p:nvSpPr>
          <p:spPr>
            <a:xfrm>
              <a:off x="8621823" y="5211799"/>
              <a:ext cx="1122008" cy="532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51EE1540-C19F-AB49-A122-F440789799B4}"/>
                </a:ext>
              </a:extLst>
            </p:cNvPr>
            <p:cNvSpPr/>
            <p:nvPr/>
          </p:nvSpPr>
          <p:spPr>
            <a:xfrm>
              <a:off x="7486211" y="5744021"/>
              <a:ext cx="1135611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980DD60-6D14-664B-B106-1D404BF49D51}"/>
                </a:ext>
              </a:extLst>
            </p:cNvPr>
            <p:cNvSpPr/>
            <p:nvPr/>
          </p:nvSpPr>
          <p:spPr>
            <a:xfrm>
              <a:off x="8621823" y="5744021"/>
              <a:ext cx="1122008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6D4D329A-F7C0-4742-9A9B-288C59BF2665}"/>
              </a:ext>
            </a:extLst>
          </p:cNvPr>
          <p:cNvSpPr/>
          <p:nvPr/>
        </p:nvSpPr>
        <p:spPr>
          <a:xfrm>
            <a:off x="2232352" y="4645264"/>
            <a:ext cx="1135611" cy="559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FBB554F-2454-B34C-819A-C2A2BE41CFAD}"/>
              </a:ext>
            </a:extLst>
          </p:cNvPr>
          <p:cNvSpPr/>
          <p:nvPr/>
        </p:nvSpPr>
        <p:spPr>
          <a:xfrm>
            <a:off x="3638748" y="5419511"/>
            <a:ext cx="763984" cy="354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BDD26CF-336E-6B47-959A-E18B58FDF3A7}"/>
              </a:ext>
            </a:extLst>
          </p:cNvPr>
          <p:cNvSpPr/>
          <p:nvPr/>
        </p:nvSpPr>
        <p:spPr>
          <a:xfrm>
            <a:off x="3638748" y="5976008"/>
            <a:ext cx="763984" cy="354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661F71B-A417-294A-9BA0-97A9294ADBE8}"/>
              </a:ext>
            </a:extLst>
          </p:cNvPr>
          <p:cNvSpPr/>
          <p:nvPr/>
        </p:nvSpPr>
        <p:spPr>
          <a:xfrm>
            <a:off x="4723938" y="5416651"/>
            <a:ext cx="763984" cy="354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90822B5-A8A3-0647-8403-2E73C89B8225}"/>
              </a:ext>
            </a:extLst>
          </p:cNvPr>
          <p:cNvSpPr/>
          <p:nvPr/>
        </p:nvSpPr>
        <p:spPr>
          <a:xfrm>
            <a:off x="4630150" y="5948799"/>
            <a:ext cx="763984" cy="354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5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0021A84-057F-FC4E-B105-3EB83F3838E3}"/>
              </a:ext>
            </a:extLst>
          </p:cNvPr>
          <p:cNvSpPr txBox="1"/>
          <p:nvPr/>
        </p:nvSpPr>
        <p:spPr>
          <a:xfrm>
            <a:off x="3457904" y="247388"/>
            <a:ext cx="45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Case: Recall vs. Precision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B22E0F9-6410-0248-8D4E-7F60CC52E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0" t="22257" r="24452" b="44810"/>
          <a:stretch/>
        </p:blipFill>
        <p:spPr>
          <a:xfrm>
            <a:off x="0" y="1685276"/>
            <a:ext cx="10211426" cy="2414726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F3E649B-4B67-C24E-B8D2-A22DCC995B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1" t="12803" r="20353" b="51612"/>
          <a:stretch/>
        </p:blipFill>
        <p:spPr>
          <a:xfrm>
            <a:off x="1980573" y="4405514"/>
            <a:ext cx="10211427" cy="231035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8F2922C-6694-F449-B3AA-8CFBFC5B7491}"/>
              </a:ext>
            </a:extLst>
          </p:cNvPr>
          <p:cNvSpPr txBox="1"/>
          <p:nvPr/>
        </p:nvSpPr>
        <p:spPr>
          <a:xfrm>
            <a:off x="2358315" y="622279"/>
            <a:ext cx="67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is the optimal metric to go for – depending on our Business Case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C2DC11A-EDD2-DC40-B037-05A98FF9E71A}"/>
              </a:ext>
            </a:extLst>
          </p:cNvPr>
          <p:cNvSpPr txBox="1"/>
          <p:nvPr/>
        </p:nvSpPr>
        <p:spPr>
          <a:xfrm>
            <a:off x="1305017" y="0"/>
            <a:ext cx="10886983" cy="956442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ichtungspfeil 2">
            <a:extLst>
              <a:ext uri="{FF2B5EF4-FFF2-40B4-BE49-F238E27FC236}">
                <a16:creationId xmlns:a16="http://schemas.microsoft.com/office/drawing/2014/main" id="{2FBFA3E5-165A-DE4E-97F0-A616980F2084}"/>
              </a:ext>
            </a:extLst>
          </p:cNvPr>
          <p:cNvSpPr/>
          <p:nvPr/>
        </p:nvSpPr>
        <p:spPr>
          <a:xfrm>
            <a:off x="0" y="0"/>
            <a:ext cx="1755228" cy="9564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Interpretation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275BE0-D0A3-7F43-B4DA-0F4C37BFF2EF}"/>
              </a:ext>
            </a:extLst>
          </p:cNvPr>
          <p:cNvSpPr txBox="1"/>
          <p:nvPr/>
        </p:nvSpPr>
        <p:spPr>
          <a:xfrm>
            <a:off x="5265064" y="4000519"/>
            <a:ext cx="48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vs.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C67A3E1-F1F2-6E40-983D-C7FD92E256A0}"/>
              </a:ext>
            </a:extLst>
          </p:cNvPr>
          <p:cNvSpPr txBox="1"/>
          <p:nvPr/>
        </p:nvSpPr>
        <p:spPr>
          <a:xfrm>
            <a:off x="0" y="1153777"/>
            <a:ext cx="11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the confusion matrix of our best model: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BD5223-FBD4-A742-9A48-4BBFF9B65CC0}"/>
              </a:ext>
            </a:extLst>
          </p:cNvPr>
          <p:cNvSpPr/>
          <p:nvPr/>
        </p:nvSpPr>
        <p:spPr>
          <a:xfrm>
            <a:off x="4768257" y="2241620"/>
            <a:ext cx="980901" cy="38238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353CBC-3F8A-234E-9138-401C57847129}"/>
              </a:ext>
            </a:extLst>
          </p:cNvPr>
          <p:cNvSpPr/>
          <p:nvPr/>
        </p:nvSpPr>
        <p:spPr>
          <a:xfrm>
            <a:off x="4615262" y="5369500"/>
            <a:ext cx="980901" cy="38238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0021A84-057F-FC4E-B105-3EB83F3838E3}"/>
              </a:ext>
            </a:extLst>
          </p:cNvPr>
          <p:cNvSpPr txBox="1"/>
          <p:nvPr/>
        </p:nvSpPr>
        <p:spPr>
          <a:xfrm>
            <a:off x="3457904" y="247388"/>
            <a:ext cx="45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Case: Recall vs. Precision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8F2922C-6694-F449-B3AA-8CFBFC5B7491}"/>
              </a:ext>
            </a:extLst>
          </p:cNvPr>
          <p:cNvSpPr txBox="1"/>
          <p:nvPr/>
        </p:nvSpPr>
        <p:spPr>
          <a:xfrm>
            <a:off x="2358315" y="622279"/>
            <a:ext cx="67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is the optimal metric to go for – depending on our Business Case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C2DC11A-EDD2-DC40-B037-05A98FF9E71A}"/>
              </a:ext>
            </a:extLst>
          </p:cNvPr>
          <p:cNvSpPr txBox="1"/>
          <p:nvPr/>
        </p:nvSpPr>
        <p:spPr>
          <a:xfrm>
            <a:off x="1305017" y="0"/>
            <a:ext cx="10886983" cy="956442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ichtungspfeil 2">
            <a:extLst>
              <a:ext uri="{FF2B5EF4-FFF2-40B4-BE49-F238E27FC236}">
                <a16:creationId xmlns:a16="http://schemas.microsoft.com/office/drawing/2014/main" id="{2FBFA3E5-165A-DE4E-97F0-A616980F2084}"/>
              </a:ext>
            </a:extLst>
          </p:cNvPr>
          <p:cNvSpPr/>
          <p:nvPr/>
        </p:nvSpPr>
        <p:spPr>
          <a:xfrm>
            <a:off x="0" y="0"/>
            <a:ext cx="1755228" cy="9564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Interpretation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C67A3E1-F1F2-6E40-983D-C7FD92E256A0}"/>
              </a:ext>
            </a:extLst>
          </p:cNvPr>
          <p:cNvSpPr txBox="1"/>
          <p:nvPr/>
        </p:nvSpPr>
        <p:spPr>
          <a:xfrm>
            <a:off x="-38922" y="1181836"/>
            <a:ext cx="1184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False Negative we wanted to minimize when predicting for delays, become the false positives when predicting for on-time flights.  </a:t>
            </a: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A574D459-0973-374E-AB71-1A15CA06D0A8}"/>
              </a:ext>
            </a:extLst>
          </p:cNvPr>
          <p:cNvSpPr/>
          <p:nvPr/>
        </p:nvSpPr>
        <p:spPr>
          <a:xfrm>
            <a:off x="6748508" y="3066656"/>
            <a:ext cx="4991853" cy="2074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highest percentage we get is for Precision when predicting for flights to be on time.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False Positives (We predict a flight to be on time, but it actually is not) are lower compared to the False Negatives when predicting for delays.</a:t>
            </a:r>
          </a:p>
        </p:txBody>
      </p:sp>
      <p:pic>
        <p:nvPicPr>
          <p:cNvPr id="5" name="Grafik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964C166C-21BF-8040-84DE-7DEB6E348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9" y="1828167"/>
            <a:ext cx="6290021" cy="502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7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Macintosh PowerPoint</Application>
  <PresentationFormat>Breitbild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Kutemeyer , Mark</dc:creator>
  <cp:lastModifiedBy>Kutemeyer , Mark</cp:lastModifiedBy>
  <cp:revision>3</cp:revision>
  <dcterms:created xsi:type="dcterms:W3CDTF">2020-04-13T08:13:55Z</dcterms:created>
  <dcterms:modified xsi:type="dcterms:W3CDTF">2020-04-13T08:28:52Z</dcterms:modified>
</cp:coreProperties>
</file>