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3" r:id="rId4"/>
    <p:sldId id="266" r:id="rId5"/>
    <p:sldId id="258" r:id="rId6"/>
    <p:sldId id="267" r:id="rId7"/>
    <p:sldId id="268" r:id="rId8"/>
    <p:sldId id="269" r:id="rId9"/>
    <p:sldId id="271" r:id="rId10"/>
    <p:sldId id="272" r:id="rId11"/>
    <p:sldId id="273" r:id="rId12"/>
    <p:sldId id="270" r:id="rId13"/>
    <p:sldId id="276" r:id="rId14"/>
    <p:sldId id="285" r:id="rId15"/>
    <p:sldId id="286" r:id="rId16"/>
    <p:sldId id="287" r:id="rId17"/>
    <p:sldId id="294" r:id="rId18"/>
    <p:sldId id="295" r:id="rId19"/>
    <p:sldId id="326" r:id="rId20"/>
    <p:sldId id="289" r:id="rId21"/>
    <p:sldId id="290" r:id="rId22"/>
    <p:sldId id="297" r:id="rId23"/>
    <p:sldId id="291" r:id="rId24"/>
    <p:sldId id="302" r:id="rId25"/>
    <p:sldId id="327" r:id="rId26"/>
    <p:sldId id="301" r:id="rId27"/>
    <p:sldId id="312" r:id="rId28"/>
    <p:sldId id="311" r:id="rId29"/>
    <p:sldId id="314" r:id="rId30"/>
    <p:sldId id="313" r:id="rId31"/>
    <p:sldId id="328" r:id="rId32"/>
    <p:sldId id="316" r:id="rId33"/>
    <p:sldId id="317" r:id="rId34"/>
    <p:sldId id="318" r:id="rId35"/>
    <p:sldId id="319" r:id="rId36"/>
    <p:sldId id="329" r:id="rId37"/>
    <p:sldId id="315" r:id="rId38"/>
    <p:sldId id="320" r:id="rId39"/>
    <p:sldId id="321" r:id="rId40"/>
    <p:sldId id="324" r:id="rId41"/>
    <p:sldId id="322" r:id="rId42"/>
    <p:sldId id="323" r:id="rId43"/>
    <p:sldId id="325" r:id="rId44"/>
    <p:sldId id="330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AFB86C-FF04-4278-80A8-A684EDF68843}" v="191" dt="2023-05-29T18:27:30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호찬" userId="f205927b4ac4693d" providerId="LiveId" clId="{D0AFB86C-FF04-4278-80A8-A684EDF68843}"/>
    <pc:docChg chg="undo custSel addSld delSld modSld sldOrd">
      <pc:chgData name="박 호찬" userId="f205927b4ac4693d" providerId="LiveId" clId="{D0AFB86C-FF04-4278-80A8-A684EDF68843}" dt="2023-05-29T18:27:30.266" v="3428" actId="20577"/>
      <pc:docMkLst>
        <pc:docMk/>
      </pc:docMkLst>
      <pc:sldChg chg="modSp mod">
        <pc:chgData name="박 호찬" userId="f205927b4ac4693d" providerId="LiveId" clId="{D0AFB86C-FF04-4278-80A8-A684EDF68843}" dt="2023-05-29T15:26:44.820" v="171" actId="20577"/>
        <pc:sldMkLst>
          <pc:docMk/>
          <pc:sldMk cId="1785020348" sldId="257"/>
        </pc:sldMkLst>
        <pc:spChg chg="mod">
          <ac:chgData name="박 호찬" userId="f205927b4ac4693d" providerId="LiveId" clId="{D0AFB86C-FF04-4278-80A8-A684EDF68843}" dt="2023-05-29T15:24:33.570" v="9" actId="20577"/>
          <ac:spMkLst>
            <pc:docMk/>
            <pc:sldMk cId="1785020348" sldId="257"/>
            <ac:spMk id="2" creationId="{787ADEB7-CA11-898A-5655-F4F030A851E5}"/>
          </ac:spMkLst>
        </pc:spChg>
        <pc:spChg chg="mod">
          <ac:chgData name="박 호찬" userId="f205927b4ac4693d" providerId="LiveId" clId="{D0AFB86C-FF04-4278-80A8-A684EDF68843}" dt="2023-05-29T15:26:44.820" v="171" actId="20577"/>
          <ac:spMkLst>
            <pc:docMk/>
            <pc:sldMk cId="1785020348" sldId="257"/>
            <ac:spMk id="3" creationId="{9099BD36-2A55-6E83-0E63-5C428D62B0CA}"/>
          </ac:spMkLst>
        </pc:spChg>
      </pc:sldChg>
      <pc:sldChg chg="addSp delSp modSp mod setBg">
        <pc:chgData name="박 호찬" userId="f205927b4ac4693d" providerId="LiveId" clId="{D0AFB86C-FF04-4278-80A8-A684EDF68843}" dt="2023-05-29T15:32:43.578" v="218" actId="1076"/>
        <pc:sldMkLst>
          <pc:docMk/>
          <pc:sldMk cId="3330444343" sldId="258"/>
        </pc:sldMkLst>
        <pc:spChg chg="mod">
          <ac:chgData name="박 호찬" userId="f205927b4ac4693d" providerId="LiveId" clId="{D0AFB86C-FF04-4278-80A8-A684EDF68843}" dt="2023-05-29T15:28:34.878" v="178" actId="26606"/>
          <ac:spMkLst>
            <pc:docMk/>
            <pc:sldMk cId="3330444343" sldId="258"/>
            <ac:spMk id="2" creationId="{CCE9DFCC-E3D0-9ABD-41FE-12E2E1B2A2AD}"/>
          </ac:spMkLst>
        </pc:spChg>
        <pc:spChg chg="del">
          <ac:chgData name="박 호찬" userId="f205927b4ac4693d" providerId="LiveId" clId="{D0AFB86C-FF04-4278-80A8-A684EDF68843}" dt="2023-05-29T15:28:34.878" v="178" actId="26606"/>
          <ac:spMkLst>
            <pc:docMk/>
            <pc:sldMk cId="3330444343" sldId="258"/>
            <ac:spMk id="3" creationId="{05070311-66BE-EB0F-6BDC-839DF543D498}"/>
          </ac:spMkLst>
        </pc:spChg>
        <pc:spChg chg="add del mod">
          <ac:chgData name="박 호찬" userId="f205927b4ac4693d" providerId="LiveId" clId="{D0AFB86C-FF04-4278-80A8-A684EDF68843}" dt="2023-05-29T15:32:10.222" v="211" actId="26606"/>
          <ac:spMkLst>
            <pc:docMk/>
            <pc:sldMk cId="3330444343" sldId="258"/>
            <ac:spMk id="11" creationId="{94EF4566-FF52-0507-7DD4-6BC7BBAA8084}"/>
          </ac:spMkLst>
        </pc:spChg>
        <pc:spChg chg="add del">
          <ac:chgData name="박 호찬" userId="f205927b4ac4693d" providerId="LiveId" clId="{D0AFB86C-FF04-4278-80A8-A684EDF68843}" dt="2023-05-29T15:32:10.222" v="211" actId="26606"/>
          <ac:spMkLst>
            <pc:docMk/>
            <pc:sldMk cId="3330444343" sldId="258"/>
            <ac:spMk id="12" creationId="{A4AC5506-6312-4701-8D3C-40187889A947}"/>
          </ac:spMkLst>
        </pc:spChg>
        <pc:spChg chg="add mod">
          <ac:chgData name="박 호찬" userId="f205927b4ac4693d" providerId="LiveId" clId="{D0AFB86C-FF04-4278-80A8-A684EDF68843}" dt="2023-05-29T15:32:43.578" v="218" actId="1076"/>
          <ac:spMkLst>
            <pc:docMk/>
            <pc:sldMk cId="3330444343" sldId="258"/>
            <ac:spMk id="13" creationId="{0731CE54-531C-C64A-F6F9-C4279C18604F}"/>
          </ac:spMkLst>
        </pc:spChg>
        <pc:spChg chg="add">
          <ac:chgData name="박 호찬" userId="f205927b4ac4693d" providerId="LiveId" clId="{D0AFB86C-FF04-4278-80A8-A684EDF68843}" dt="2023-05-29T15:32:10.222" v="211" actId="26606"/>
          <ac:spMkLst>
            <pc:docMk/>
            <pc:sldMk cId="3330444343" sldId="258"/>
            <ac:spMk id="17" creationId="{A4AC5506-6312-4701-8D3C-40187889A947}"/>
          </ac:spMkLst>
        </pc:spChg>
        <pc:picChg chg="add del">
          <ac:chgData name="박 호찬" userId="f205927b4ac4693d" providerId="LiveId" clId="{D0AFB86C-FF04-4278-80A8-A684EDF68843}" dt="2023-05-29T15:28:14.008" v="175" actId="478"/>
          <ac:picMkLst>
            <pc:docMk/>
            <pc:sldMk cId="3330444343" sldId="258"/>
            <ac:picMk id="5" creationId="{6E1855E2-2FFE-7EC5-D958-198A6C9ECC46}"/>
          </ac:picMkLst>
        </pc:picChg>
        <pc:picChg chg="add del mod">
          <ac:chgData name="박 호찬" userId="f205927b4ac4693d" providerId="LiveId" clId="{D0AFB86C-FF04-4278-80A8-A684EDF68843}" dt="2023-05-29T15:32:07.975" v="210" actId="478"/>
          <ac:picMkLst>
            <pc:docMk/>
            <pc:sldMk cId="3330444343" sldId="258"/>
            <ac:picMk id="7" creationId="{00D92EB1-01DF-3DBA-E7B8-3C13D7CBB040}"/>
          </ac:picMkLst>
        </pc:picChg>
        <pc:picChg chg="add mod">
          <ac:chgData name="박 호찬" userId="f205927b4ac4693d" providerId="LiveId" clId="{D0AFB86C-FF04-4278-80A8-A684EDF68843}" dt="2023-05-29T15:32:10.222" v="211" actId="26606"/>
          <ac:picMkLst>
            <pc:docMk/>
            <pc:sldMk cId="3330444343" sldId="258"/>
            <ac:picMk id="9" creationId="{A66ADDAF-16C7-2593-6F44-2CCCFFD758DB}"/>
          </ac:picMkLst>
        </pc:picChg>
      </pc:sldChg>
      <pc:sldChg chg="modSp del mod">
        <pc:chgData name="박 호찬" userId="f205927b4ac4693d" providerId="LiveId" clId="{D0AFB86C-FF04-4278-80A8-A684EDF68843}" dt="2023-05-29T18:15:58.057" v="3285" actId="47"/>
        <pc:sldMkLst>
          <pc:docMk/>
          <pc:sldMk cId="1369880585" sldId="259"/>
        </pc:sldMkLst>
        <pc:spChg chg="mod">
          <ac:chgData name="박 호찬" userId="f205927b4ac4693d" providerId="LiveId" clId="{D0AFB86C-FF04-4278-80A8-A684EDF68843}" dt="2023-05-29T17:26:58.135" v="1544" actId="20577"/>
          <ac:spMkLst>
            <pc:docMk/>
            <pc:sldMk cId="1369880585" sldId="259"/>
            <ac:spMk id="2" creationId="{3BB7B2FF-BD4C-90D1-CB9F-7EC86D2AAA38}"/>
          </ac:spMkLst>
        </pc:spChg>
      </pc:sldChg>
      <pc:sldChg chg="modSp del mod">
        <pc:chgData name="박 호찬" userId="f205927b4ac4693d" providerId="LiveId" clId="{D0AFB86C-FF04-4278-80A8-A684EDF68843}" dt="2023-05-29T18:16:34.527" v="3291" actId="47"/>
        <pc:sldMkLst>
          <pc:docMk/>
          <pc:sldMk cId="1551695763" sldId="260"/>
        </pc:sldMkLst>
        <pc:spChg chg="mod">
          <ac:chgData name="박 호찬" userId="f205927b4ac4693d" providerId="LiveId" clId="{D0AFB86C-FF04-4278-80A8-A684EDF68843}" dt="2023-05-29T15:25:21.872" v="128" actId="20577"/>
          <ac:spMkLst>
            <pc:docMk/>
            <pc:sldMk cId="1551695763" sldId="260"/>
            <ac:spMk id="2" creationId="{B4D5241B-BEBE-4E16-1DE3-A01958ED4043}"/>
          </ac:spMkLst>
        </pc:spChg>
      </pc:sldChg>
      <pc:sldChg chg="addSp del">
        <pc:chgData name="박 호찬" userId="f205927b4ac4693d" providerId="LiveId" clId="{D0AFB86C-FF04-4278-80A8-A684EDF68843}" dt="2023-05-29T17:53:41.031" v="2322" actId="47"/>
        <pc:sldMkLst>
          <pc:docMk/>
          <pc:sldMk cId="3531870898" sldId="261"/>
        </pc:sldMkLst>
        <pc:picChg chg="add">
          <ac:chgData name="박 호찬" userId="f205927b4ac4693d" providerId="LiveId" clId="{D0AFB86C-FF04-4278-80A8-A684EDF68843}" dt="2023-05-29T17:53:14.737" v="2308"/>
          <ac:picMkLst>
            <pc:docMk/>
            <pc:sldMk cId="3531870898" sldId="261"/>
            <ac:picMk id="1026" creationId="{875F079E-F745-CC59-8ED0-6E6D9BECF093}"/>
          </ac:picMkLst>
        </pc:picChg>
      </pc:sldChg>
      <pc:sldChg chg="del">
        <pc:chgData name="박 호찬" userId="f205927b4ac4693d" providerId="LiveId" clId="{D0AFB86C-FF04-4278-80A8-A684EDF68843}" dt="2023-05-29T18:01:20.996" v="2464" actId="47"/>
        <pc:sldMkLst>
          <pc:docMk/>
          <pc:sldMk cId="2248652993" sldId="262"/>
        </pc:sldMkLst>
      </pc:sldChg>
      <pc:sldChg chg="del">
        <pc:chgData name="박 호찬" userId="f205927b4ac4693d" providerId="LiveId" clId="{D0AFB86C-FF04-4278-80A8-A684EDF68843}" dt="2023-05-29T18:01:20.505" v="2463" actId="47"/>
        <pc:sldMkLst>
          <pc:docMk/>
          <pc:sldMk cId="362697540" sldId="263"/>
        </pc:sldMkLst>
      </pc:sldChg>
      <pc:sldChg chg="del">
        <pc:chgData name="박 호찬" userId="f205927b4ac4693d" providerId="LiveId" clId="{D0AFB86C-FF04-4278-80A8-A684EDF68843}" dt="2023-05-29T18:01:20.045" v="2462" actId="47"/>
        <pc:sldMkLst>
          <pc:docMk/>
          <pc:sldMk cId="3112503929" sldId="264"/>
        </pc:sldMkLst>
      </pc:sldChg>
      <pc:sldChg chg="delSp add del setBg delDesignElem">
        <pc:chgData name="박 호찬" userId="f205927b4ac4693d" providerId="LiveId" clId="{D0AFB86C-FF04-4278-80A8-A684EDF68843}" dt="2023-05-29T15:29:02.361" v="184" actId="47"/>
        <pc:sldMkLst>
          <pc:docMk/>
          <pc:sldMk cId="1337171050" sldId="265"/>
        </pc:sldMkLst>
        <pc:spChg chg="del">
          <ac:chgData name="박 호찬" userId="f205927b4ac4693d" providerId="LiveId" clId="{D0AFB86C-FF04-4278-80A8-A684EDF68843}" dt="2023-05-29T15:28:52.500" v="180"/>
          <ac:spMkLst>
            <pc:docMk/>
            <pc:sldMk cId="1337171050" sldId="265"/>
            <ac:spMk id="12" creationId="{A4AC5506-6312-4701-8D3C-40187889A947}"/>
          </ac:spMkLst>
        </pc:spChg>
      </pc:sldChg>
      <pc:sldChg chg="addSp delSp modSp add mod ord setBg delDesignElem">
        <pc:chgData name="박 호찬" userId="f205927b4ac4693d" providerId="LiveId" clId="{D0AFB86C-FF04-4278-80A8-A684EDF68843}" dt="2023-05-29T15:32:34.599" v="216" actId="14100"/>
        <pc:sldMkLst>
          <pc:docMk/>
          <pc:sldMk cId="2839397075" sldId="266"/>
        </pc:sldMkLst>
        <pc:spChg chg="add mod">
          <ac:chgData name="박 호찬" userId="f205927b4ac4693d" providerId="LiveId" clId="{D0AFB86C-FF04-4278-80A8-A684EDF68843}" dt="2023-05-29T15:32:34.599" v="216" actId="14100"/>
          <ac:spMkLst>
            <pc:docMk/>
            <pc:sldMk cId="2839397075" sldId="266"/>
            <ac:spMk id="3" creationId="{C5387AC7-C86A-A9D9-0A0A-C8A0FCF4D17A}"/>
          </ac:spMkLst>
        </pc:spChg>
        <pc:spChg chg="add">
          <ac:chgData name="박 호찬" userId="f205927b4ac4693d" providerId="LiveId" clId="{D0AFB86C-FF04-4278-80A8-A684EDF68843}" dt="2023-05-29T15:28:59.397" v="183" actId="26606"/>
          <ac:spMkLst>
            <pc:docMk/>
            <pc:sldMk cId="2839397075" sldId="266"/>
            <ac:spMk id="9" creationId="{A4AC5506-6312-4701-8D3C-40187889A947}"/>
          </ac:spMkLst>
        </pc:spChg>
        <pc:spChg chg="del">
          <ac:chgData name="박 호찬" userId="f205927b4ac4693d" providerId="LiveId" clId="{D0AFB86C-FF04-4278-80A8-A684EDF68843}" dt="2023-05-29T15:28:57.203" v="182"/>
          <ac:spMkLst>
            <pc:docMk/>
            <pc:sldMk cId="2839397075" sldId="266"/>
            <ac:spMk id="12" creationId="{A4AC5506-6312-4701-8D3C-40187889A947}"/>
          </ac:spMkLst>
        </pc:spChg>
        <pc:picChg chg="mod">
          <ac:chgData name="박 호찬" userId="f205927b4ac4693d" providerId="LiveId" clId="{D0AFB86C-FF04-4278-80A8-A684EDF68843}" dt="2023-05-29T15:32:27.620" v="214" actId="1076"/>
          <ac:picMkLst>
            <pc:docMk/>
            <pc:sldMk cId="2839397075" sldId="266"/>
            <ac:picMk id="7" creationId="{00D92EB1-01DF-3DBA-E7B8-3C13D7CBB040}"/>
          </ac:picMkLst>
        </pc:picChg>
      </pc:sldChg>
      <pc:sldChg chg="addSp delSp modSp add mod setBg delDesignElem">
        <pc:chgData name="박 호찬" userId="f205927b4ac4693d" providerId="LiveId" clId="{D0AFB86C-FF04-4278-80A8-A684EDF68843}" dt="2023-05-29T15:35:05.781" v="237" actId="14100"/>
        <pc:sldMkLst>
          <pc:docMk/>
          <pc:sldMk cId="3693532358" sldId="267"/>
        </pc:sldMkLst>
        <pc:spChg chg="add del mod">
          <ac:chgData name="박 호찬" userId="f205927b4ac4693d" providerId="LiveId" clId="{D0AFB86C-FF04-4278-80A8-A684EDF68843}" dt="2023-05-29T15:33:35.418" v="221" actId="26606"/>
          <ac:spMkLst>
            <pc:docMk/>
            <pc:sldMk cId="3693532358" sldId="267"/>
            <ac:spMk id="4" creationId="{A943D470-2DDE-A54F-28AB-74AB93FDEF0C}"/>
          </ac:spMkLst>
        </pc:spChg>
        <pc:spChg chg="add del mod">
          <ac:chgData name="박 호찬" userId="f205927b4ac4693d" providerId="LiveId" clId="{D0AFB86C-FF04-4278-80A8-A684EDF68843}" dt="2023-05-29T15:34:42.280" v="229" actId="478"/>
          <ac:spMkLst>
            <pc:docMk/>
            <pc:sldMk cId="3693532358" sldId="267"/>
            <ac:spMk id="8" creationId="{347E481E-3F3A-B4E9-F81D-7FD0D7045C83}"/>
          </ac:spMkLst>
        </pc:spChg>
        <pc:spChg chg="add del">
          <ac:chgData name="박 호찬" userId="f205927b4ac4693d" providerId="LiveId" clId="{D0AFB86C-FF04-4278-80A8-A684EDF68843}" dt="2023-05-29T15:33:35.418" v="221" actId="26606"/>
          <ac:spMkLst>
            <pc:docMk/>
            <pc:sldMk cId="3693532358" sldId="267"/>
            <ac:spMk id="9" creationId="{A4AC5506-6312-4701-8D3C-40187889A947}"/>
          </ac:spMkLst>
        </pc:spChg>
        <pc:spChg chg="add del mod">
          <ac:chgData name="박 호찬" userId="f205927b4ac4693d" providerId="LiveId" clId="{D0AFB86C-FF04-4278-80A8-A684EDF68843}" dt="2023-05-29T15:34:39.521" v="228" actId="478"/>
          <ac:spMkLst>
            <pc:docMk/>
            <pc:sldMk cId="3693532358" sldId="267"/>
            <ac:spMk id="11" creationId="{3AACDF59-9E7F-83BD-24CF-1D842FF105A2}"/>
          </ac:spMkLst>
        </pc:spChg>
        <pc:spChg chg="del">
          <ac:chgData name="박 호찬" userId="f205927b4ac4693d" providerId="LiveId" clId="{D0AFB86C-FF04-4278-80A8-A684EDF68843}" dt="2023-05-29T15:29:05.740" v="186"/>
          <ac:spMkLst>
            <pc:docMk/>
            <pc:sldMk cId="3693532358" sldId="267"/>
            <ac:spMk id="12" creationId="{A4AC5506-6312-4701-8D3C-40187889A947}"/>
          </ac:spMkLst>
        </pc:spChg>
        <pc:spChg chg="add del">
          <ac:chgData name="박 호찬" userId="f205927b4ac4693d" providerId="LiveId" clId="{D0AFB86C-FF04-4278-80A8-A684EDF68843}" dt="2023-05-29T15:34:46.364" v="232" actId="26606"/>
          <ac:spMkLst>
            <pc:docMk/>
            <pc:sldMk cId="3693532358" sldId="267"/>
            <ac:spMk id="14" creationId="{A4AC5506-6312-4701-8D3C-40187889A947}"/>
          </ac:spMkLst>
        </pc:spChg>
        <pc:spChg chg="add del mod">
          <ac:chgData name="박 호찬" userId="f205927b4ac4693d" providerId="LiveId" clId="{D0AFB86C-FF04-4278-80A8-A684EDF68843}" dt="2023-05-29T15:34:46.364" v="232" actId="26606"/>
          <ac:spMkLst>
            <pc:docMk/>
            <pc:sldMk cId="3693532358" sldId="267"/>
            <ac:spMk id="17" creationId="{717C2702-7AAA-0F8D-CB5B-BB678175D8CF}"/>
          </ac:spMkLst>
        </pc:spChg>
        <pc:spChg chg="add mod">
          <ac:chgData name="박 호찬" userId="f205927b4ac4693d" providerId="LiveId" clId="{D0AFB86C-FF04-4278-80A8-A684EDF68843}" dt="2023-05-29T15:35:05.781" v="237" actId="14100"/>
          <ac:spMkLst>
            <pc:docMk/>
            <pc:sldMk cId="3693532358" sldId="267"/>
            <ac:spMk id="20" creationId="{CFB77966-9946-EACE-A26A-42B1E5637EB6}"/>
          </ac:spMkLst>
        </pc:spChg>
        <pc:spChg chg="add">
          <ac:chgData name="박 호찬" userId="f205927b4ac4693d" providerId="LiveId" clId="{D0AFB86C-FF04-4278-80A8-A684EDF68843}" dt="2023-05-29T15:34:46.364" v="232" actId="26606"/>
          <ac:spMkLst>
            <pc:docMk/>
            <pc:sldMk cId="3693532358" sldId="267"/>
            <ac:spMk id="24" creationId="{A4AC5506-6312-4701-8D3C-40187889A947}"/>
          </ac:spMkLst>
        </pc:spChg>
        <pc:picChg chg="add del mod">
          <ac:chgData name="박 호찬" userId="f205927b4ac4693d" providerId="LiveId" clId="{D0AFB86C-FF04-4278-80A8-A684EDF68843}" dt="2023-05-29T15:34:44.264" v="230" actId="478"/>
          <ac:picMkLst>
            <pc:docMk/>
            <pc:sldMk cId="3693532358" sldId="267"/>
            <ac:picMk id="6" creationId="{E55EEB21-478F-746E-F0C6-CAAFC2226A0D}"/>
          </ac:picMkLst>
        </pc:picChg>
        <pc:picChg chg="del">
          <ac:chgData name="박 호찬" userId="f205927b4ac4693d" providerId="LiveId" clId="{D0AFB86C-FF04-4278-80A8-A684EDF68843}" dt="2023-05-29T15:33:33.552" v="219" actId="478"/>
          <ac:picMkLst>
            <pc:docMk/>
            <pc:sldMk cId="3693532358" sldId="267"/>
            <ac:picMk id="7" creationId="{00D92EB1-01DF-3DBA-E7B8-3C13D7CBB040}"/>
          </ac:picMkLst>
        </pc:picChg>
        <pc:picChg chg="add del">
          <ac:chgData name="박 호찬" userId="f205927b4ac4693d" providerId="LiveId" clId="{D0AFB86C-FF04-4278-80A8-A684EDF68843}" dt="2023-05-29T15:34:38.888" v="227" actId="22"/>
          <ac:picMkLst>
            <pc:docMk/>
            <pc:sldMk cId="3693532358" sldId="267"/>
            <ac:picMk id="15" creationId="{F09431D9-0C7C-884A-BFDF-15C03ACDD191}"/>
          </ac:picMkLst>
        </pc:picChg>
        <pc:picChg chg="add mod">
          <ac:chgData name="박 호찬" userId="f205927b4ac4693d" providerId="LiveId" clId="{D0AFB86C-FF04-4278-80A8-A684EDF68843}" dt="2023-05-29T15:34:46.364" v="232" actId="26606"/>
          <ac:picMkLst>
            <pc:docMk/>
            <pc:sldMk cId="3693532358" sldId="267"/>
            <ac:picMk id="19" creationId="{0D362CEC-428F-8681-23F3-33FB59E95CC5}"/>
          </ac:picMkLst>
        </pc:picChg>
      </pc:sldChg>
      <pc:sldChg chg="addSp delSp modSp add mod setBg delDesignElem">
        <pc:chgData name="박 호찬" userId="f205927b4ac4693d" providerId="LiveId" clId="{D0AFB86C-FF04-4278-80A8-A684EDF68843}" dt="2023-05-29T15:47:37.478" v="356" actId="1076"/>
        <pc:sldMkLst>
          <pc:docMk/>
          <pc:sldMk cId="3126449697" sldId="268"/>
        </pc:sldMkLst>
        <pc:spChg chg="add del mod">
          <ac:chgData name="박 호찬" userId="f205927b4ac4693d" providerId="LiveId" clId="{D0AFB86C-FF04-4278-80A8-A684EDF68843}" dt="2023-05-29T15:36:41.169" v="240" actId="26606"/>
          <ac:spMkLst>
            <pc:docMk/>
            <pc:sldMk cId="3126449697" sldId="268"/>
            <ac:spMk id="4" creationId="{A797C456-CE5E-BCD8-F8A5-B1CDFA3FEC03}"/>
          </ac:spMkLst>
        </pc:spChg>
        <pc:spChg chg="add mod">
          <ac:chgData name="박 호찬" userId="f205927b4ac4693d" providerId="LiveId" clId="{D0AFB86C-FF04-4278-80A8-A684EDF68843}" dt="2023-05-29T15:36:57.591" v="243" actId="14100"/>
          <ac:spMkLst>
            <pc:docMk/>
            <pc:sldMk cId="3126449697" sldId="268"/>
            <ac:spMk id="8" creationId="{1CC3216A-D424-DD65-2ABF-0ED8207150A0}"/>
          </ac:spMkLst>
        </pc:spChg>
        <pc:spChg chg="add del">
          <ac:chgData name="박 호찬" userId="f205927b4ac4693d" providerId="LiveId" clId="{D0AFB86C-FF04-4278-80A8-A684EDF68843}" dt="2023-05-29T15:36:41.169" v="240" actId="26606"/>
          <ac:spMkLst>
            <pc:docMk/>
            <pc:sldMk cId="3126449697" sldId="268"/>
            <ac:spMk id="9" creationId="{A4AC5506-6312-4701-8D3C-40187889A947}"/>
          </ac:spMkLst>
        </pc:spChg>
        <pc:spChg chg="add mod">
          <ac:chgData name="박 호찬" userId="f205927b4ac4693d" providerId="LiveId" clId="{D0AFB86C-FF04-4278-80A8-A684EDF68843}" dt="2023-05-29T15:47:37.478" v="356" actId="1076"/>
          <ac:spMkLst>
            <pc:docMk/>
            <pc:sldMk cId="3126449697" sldId="268"/>
            <ac:spMk id="10" creationId="{C5000339-E15C-E0FA-BC3C-F5B3C904A282}"/>
          </ac:spMkLst>
        </pc:spChg>
        <pc:spChg chg="del">
          <ac:chgData name="박 호찬" userId="f205927b4ac4693d" providerId="LiveId" clId="{D0AFB86C-FF04-4278-80A8-A684EDF68843}" dt="2023-05-29T15:29:05.967" v="188"/>
          <ac:spMkLst>
            <pc:docMk/>
            <pc:sldMk cId="3126449697" sldId="268"/>
            <ac:spMk id="12" creationId="{A4AC5506-6312-4701-8D3C-40187889A947}"/>
          </ac:spMkLst>
        </pc:spChg>
        <pc:spChg chg="add">
          <ac:chgData name="박 호찬" userId="f205927b4ac4693d" providerId="LiveId" clId="{D0AFB86C-FF04-4278-80A8-A684EDF68843}" dt="2023-05-29T15:36:41.169" v="240" actId="26606"/>
          <ac:spMkLst>
            <pc:docMk/>
            <pc:sldMk cId="3126449697" sldId="268"/>
            <ac:spMk id="14" creationId="{A4AC5506-6312-4701-8D3C-40187889A947}"/>
          </ac:spMkLst>
        </pc:spChg>
        <pc:picChg chg="add mod">
          <ac:chgData name="박 호찬" userId="f205927b4ac4693d" providerId="LiveId" clId="{D0AFB86C-FF04-4278-80A8-A684EDF68843}" dt="2023-05-29T15:36:41.169" v="240" actId="26606"/>
          <ac:picMkLst>
            <pc:docMk/>
            <pc:sldMk cId="3126449697" sldId="268"/>
            <ac:picMk id="6" creationId="{9E156CD1-F5DD-CE90-E672-E38551093547}"/>
          </ac:picMkLst>
        </pc:picChg>
        <pc:picChg chg="del">
          <ac:chgData name="박 호찬" userId="f205927b4ac4693d" providerId="LiveId" clId="{D0AFB86C-FF04-4278-80A8-A684EDF68843}" dt="2023-05-29T15:36:39.612" v="238" actId="478"/>
          <ac:picMkLst>
            <pc:docMk/>
            <pc:sldMk cId="3126449697" sldId="268"/>
            <ac:picMk id="7" creationId="{00D92EB1-01DF-3DBA-E7B8-3C13D7CBB040}"/>
          </ac:picMkLst>
        </pc:picChg>
      </pc:sldChg>
      <pc:sldChg chg="addSp delSp modSp add mod setBg delDesignElem">
        <pc:chgData name="박 호찬" userId="f205927b4ac4693d" providerId="LiveId" clId="{D0AFB86C-FF04-4278-80A8-A684EDF68843}" dt="2023-05-29T15:38:54.913" v="281" actId="1035"/>
        <pc:sldMkLst>
          <pc:docMk/>
          <pc:sldMk cId="3654760124" sldId="269"/>
        </pc:sldMkLst>
        <pc:spChg chg="add del mod">
          <ac:chgData name="박 호찬" userId="f205927b4ac4693d" providerId="LiveId" clId="{D0AFB86C-FF04-4278-80A8-A684EDF68843}" dt="2023-05-29T15:37:57.299" v="255" actId="26606"/>
          <ac:spMkLst>
            <pc:docMk/>
            <pc:sldMk cId="3654760124" sldId="269"/>
            <ac:spMk id="4" creationId="{9DFB264D-7AEC-4989-8AA5-7D136160CA13}"/>
          </ac:spMkLst>
        </pc:spChg>
        <pc:spChg chg="add mod">
          <ac:chgData name="박 호찬" userId="f205927b4ac4693d" providerId="LiveId" clId="{D0AFB86C-FF04-4278-80A8-A684EDF68843}" dt="2023-05-29T15:38:21.660" v="264" actId="1036"/>
          <ac:spMkLst>
            <pc:docMk/>
            <pc:sldMk cId="3654760124" sldId="269"/>
            <ac:spMk id="8" creationId="{3676E37F-974B-9416-D949-0B6053803797}"/>
          </ac:spMkLst>
        </pc:spChg>
        <pc:spChg chg="add del">
          <ac:chgData name="박 호찬" userId="f205927b4ac4693d" providerId="LiveId" clId="{D0AFB86C-FF04-4278-80A8-A684EDF68843}" dt="2023-05-29T15:37:57.299" v="255" actId="26606"/>
          <ac:spMkLst>
            <pc:docMk/>
            <pc:sldMk cId="3654760124" sldId="269"/>
            <ac:spMk id="9" creationId="{A4AC5506-6312-4701-8D3C-40187889A947}"/>
          </ac:spMkLst>
        </pc:spChg>
        <pc:spChg chg="add mod">
          <ac:chgData name="박 호찬" userId="f205927b4ac4693d" providerId="LiveId" clId="{D0AFB86C-FF04-4278-80A8-A684EDF68843}" dt="2023-05-29T15:38:54.913" v="281" actId="1035"/>
          <ac:spMkLst>
            <pc:docMk/>
            <pc:sldMk cId="3654760124" sldId="269"/>
            <ac:spMk id="10" creationId="{0275E7D6-878C-FD84-58C1-8F3372E089FB}"/>
          </ac:spMkLst>
        </pc:spChg>
        <pc:spChg chg="add mod">
          <ac:chgData name="박 호찬" userId="f205927b4ac4693d" providerId="LiveId" clId="{D0AFB86C-FF04-4278-80A8-A684EDF68843}" dt="2023-05-29T15:38:38.841" v="276" actId="1037"/>
          <ac:spMkLst>
            <pc:docMk/>
            <pc:sldMk cId="3654760124" sldId="269"/>
            <ac:spMk id="11" creationId="{BFAC3D9C-A239-2BE7-6D87-01174ED9FA59}"/>
          </ac:spMkLst>
        </pc:spChg>
        <pc:spChg chg="del">
          <ac:chgData name="박 호찬" userId="f205927b4ac4693d" providerId="LiveId" clId="{D0AFB86C-FF04-4278-80A8-A684EDF68843}" dt="2023-05-29T15:29:07.039" v="190"/>
          <ac:spMkLst>
            <pc:docMk/>
            <pc:sldMk cId="3654760124" sldId="269"/>
            <ac:spMk id="12" creationId="{A4AC5506-6312-4701-8D3C-40187889A947}"/>
          </ac:spMkLst>
        </pc:spChg>
        <pc:spChg chg="add">
          <ac:chgData name="박 호찬" userId="f205927b4ac4693d" providerId="LiveId" clId="{D0AFB86C-FF04-4278-80A8-A684EDF68843}" dt="2023-05-29T15:37:57.299" v="255" actId="26606"/>
          <ac:spMkLst>
            <pc:docMk/>
            <pc:sldMk cId="3654760124" sldId="269"/>
            <ac:spMk id="14" creationId="{A4AC5506-6312-4701-8D3C-40187889A947}"/>
          </ac:spMkLst>
        </pc:spChg>
        <pc:picChg chg="add mod">
          <ac:chgData name="박 호찬" userId="f205927b4ac4693d" providerId="LiveId" clId="{D0AFB86C-FF04-4278-80A8-A684EDF68843}" dt="2023-05-29T15:38:12.135" v="259" actId="1076"/>
          <ac:picMkLst>
            <pc:docMk/>
            <pc:sldMk cId="3654760124" sldId="269"/>
            <ac:picMk id="6" creationId="{833FFCAA-813C-DF32-7408-03E3E0B37AD2}"/>
          </ac:picMkLst>
        </pc:picChg>
        <pc:picChg chg="del">
          <ac:chgData name="박 호찬" userId="f205927b4ac4693d" providerId="LiveId" clId="{D0AFB86C-FF04-4278-80A8-A684EDF68843}" dt="2023-05-29T15:37:55.058" v="253" actId="478"/>
          <ac:picMkLst>
            <pc:docMk/>
            <pc:sldMk cId="3654760124" sldId="269"/>
            <ac:picMk id="7" creationId="{00D92EB1-01DF-3DBA-E7B8-3C13D7CBB040}"/>
          </ac:picMkLst>
        </pc:picChg>
      </pc:sldChg>
      <pc:sldChg chg="addSp delSp modSp add mod setBg delDesignElem">
        <pc:chgData name="박 호찬" userId="f205927b4ac4693d" providerId="LiveId" clId="{D0AFB86C-FF04-4278-80A8-A684EDF68843}" dt="2023-05-29T15:48:06.297" v="359" actId="14100"/>
        <pc:sldMkLst>
          <pc:docMk/>
          <pc:sldMk cId="3443735760" sldId="270"/>
        </pc:sldMkLst>
        <pc:spChg chg="add del mod">
          <ac:chgData name="박 호찬" userId="f205927b4ac4693d" providerId="LiveId" clId="{D0AFB86C-FF04-4278-80A8-A684EDF68843}" dt="2023-05-29T15:46:30.047" v="340" actId="26606"/>
          <ac:spMkLst>
            <pc:docMk/>
            <pc:sldMk cId="3443735760" sldId="270"/>
            <ac:spMk id="4" creationId="{7F17D68C-5497-E0E1-A52A-F7E8C0047002}"/>
          </ac:spMkLst>
        </pc:spChg>
        <pc:spChg chg="add mod">
          <ac:chgData name="박 호찬" userId="f205927b4ac4693d" providerId="LiveId" clId="{D0AFB86C-FF04-4278-80A8-A684EDF68843}" dt="2023-05-29T15:47:04.470" v="349" actId="14100"/>
          <ac:spMkLst>
            <pc:docMk/>
            <pc:sldMk cId="3443735760" sldId="270"/>
            <ac:spMk id="8" creationId="{CA95D38B-CB09-4569-CC2A-66F597A35808}"/>
          </ac:spMkLst>
        </pc:spChg>
        <pc:spChg chg="add del">
          <ac:chgData name="박 호찬" userId="f205927b4ac4693d" providerId="LiveId" clId="{D0AFB86C-FF04-4278-80A8-A684EDF68843}" dt="2023-05-29T15:46:30.047" v="340" actId="26606"/>
          <ac:spMkLst>
            <pc:docMk/>
            <pc:sldMk cId="3443735760" sldId="270"/>
            <ac:spMk id="9" creationId="{A4AC5506-6312-4701-8D3C-40187889A947}"/>
          </ac:spMkLst>
        </pc:spChg>
        <pc:spChg chg="add mod">
          <ac:chgData name="박 호찬" userId="f205927b4ac4693d" providerId="LiveId" clId="{D0AFB86C-FF04-4278-80A8-A684EDF68843}" dt="2023-05-29T15:48:06.297" v="359" actId="14100"/>
          <ac:spMkLst>
            <pc:docMk/>
            <pc:sldMk cId="3443735760" sldId="270"/>
            <ac:spMk id="10" creationId="{A3038C8B-1387-3A03-F40D-48781C689934}"/>
          </ac:spMkLst>
        </pc:spChg>
        <pc:spChg chg="del">
          <ac:chgData name="박 호찬" userId="f205927b4ac4693d" providerId="LiveId" clId="{D0AFB86C-FF04-4278-80A8-A684EDF68843}" dt="2023-05-29T15:29:07.073" v="192"/>
          <ac:spMkLst>
            <pc:docMk/>
            <pc:sldMk cId="3443735760" sldId="270"/>
            <ac:spMk id="12" creationId="{A4AC5506-6312-4701-8D3C-40187889A947}"/>
          </ac:spMkLst>
        </pc:spChg>
        <pc:spChg chg="add">
          <ac:chgData name="박 호찬" userId="f205927b4ac4693d" providerId="LiveId" clId="{D0AFB86C-FF04-4278-80A8-A684EDF68843}" dt="2023-05-29T15:46:30.047" v="340" actId="26606"/>
          <ac:spMkLst>
            <pc:docMk/>
            <pc:sldMk cId="3443735760" sldId="270"/>
            <ac:spMk id="14" creationId="{A4AC5506-6312-4701-8D3C-40187889A947}"/>
          </ac:spMkLst>
        </pc:spChg>
        <pc:picChg chg="add mod">
          <ac:chgData name="박 호찬" userId="f205927b4ac4693d" providerId="LiveId" clId="{D0AFB86C-FF04-4278-80A8-A684EDF68843}" dt="2023-05-29T15:46:30.047" v="340" actId="26606"/>
          <ac:picMkLst>
            <pc:docMk/>
            <pc:sldMk cId="3443735760" sldId="270"/>
            <ac:picMk id="6" creationId="{C40FA93C-AD56-F1DB-733B-55E51740A8E0}"/>
          </ac:picMkLst>
        </pc:picChg>
        <pc:picChg chg="del">
          <ac:chgData name="박 호찬" userId="f205927b4ac4693d" providerId="LiveId" clId="{D0AFB86C-FF04-4278-80A8-A684EDF68843}" dt="2023-05-29T15:46:28.388" v="338" actId="478"/>
          <ac:picMkLst>
            <pc:docMk/>
            <pc:sldMk cId="3443735760" sldId="270"/>
            <ac:picMk id="7" creationId="{00D92EB1-01DF-3DBA-E7B8-3C13D7CBB040}"/>
          </ac:picMkLst>
        </pc:picChg>
      </pc:sldChg>
      <pc:sldChg chg="addSp delSp modSp add mod setBg delDesignElem">
        <pc:chgData name="박 호찬" userId="f205927b4ac4693d" providerId="LiveId" clId="{D0AFB86C-FF04-4278-80A8-A684EDF68843}" dt="2023-05-29T15:47:26.771" v="354" actId="1076"/>
        <pc:sldMkLst>
          <pc:docMk/>
          <pc:sldMk cId="4106548181" sldId="271"/>
        </pc:sldMkLst>
        <pc:spChg chg="add del mod">
          <ac:chgData name="박 호찬" userId="f205927b4ac4693d" providerId="LiveId" clId="{D0AFB86C-FF04-4278-80A8-A684EDF68843}" dt="2023-05-29T15:39:33.254" v="284" actId="26606"/>
          <ac:spMkLst>
            <pc:docMk/>
            <pc:sldMk cId="4106548181" sldId="271"/>
            <ac:spMk id="4" creationId="{B32B95EC-A612-44E6-46BE-D8AD42FB00E1}"/>
          </ac:spMkLst>
        </pc:spChg>
        <pc:spChg chg="add mod">
          <ac:chgData name="박 호찬" userId="f205927b4ac4693d" providerId="LiveId" clId="{D0AFB86C-FF04-4278-80A8-A684EDF68843}" dt="2023-05-29T15:40:06.530" v="295" actId="1036"/>
          <ac:spMkLst>
            <pc:docMk/>
            <pc:sldMk cId="4106548181" sldId="271"/>
            <ac:spMk id="8" creationId="{8BCF2DBD-3CD1-87CE-E903-A996188DA5E9}"/>
          </ac:spMkLst>
        </pc:spChg>
        <pc:spChg chg="del">
          <ac:chgData name="박 호찬" userId="f205927b4ac4693d" providerId="LiveId" clId="{D0AFB86C-FF04-4278-80A8-A684EDF68843}" dt="2023-05-29T15:37:06.125" v="245"/>
          <ac:spMkLst>
            <pc:docMk/>
            <pc:sldMk cId="4106548181" sldId="271"/>
            <ac:spMk id="9" creationId="{A4AC5506-6312-4701-8D3C-40187889A947}"/>
          </ac:spMkLst>
        </pc:spChg>
        <pc:spChg chg="add mod">
          <ac:chgData name="박 호찬" userId="f205927b4ac4693d" providerId="LiveId" clId="{D0AFB86C-FF04-4278-80A8-A684EDF68843}" dt="2023-05-29T15:40:16.889" v="297" actId="1076"/>
          <ac:spMkLst>
            <pc:docMk/>
            <pc:sldMk cId="4106548181" sldId="271"/>
            <ac:spMk id="10" creationId="{7DE34805-52C5-4655-4BC3-5E83B9342DB3}"/>
          </ac:spMkLst>
        </pc:spChg>
        <pc:spChg chg="add mod">
          <ac:chgData name="박 호찬" userId="f205927b4ac4693d" providerId="LiveId" clId="{D0AFB86C-FF04-4278-80A8-A684EDF68843}" dt="2023-05-29T15:47:26.771" v="354" actId="1076"/>
          <ac:spMkLst>
            <pc:docMk/>
            <pc:sldMk cId="4106548181" sldId="271"/>
            <ac:spMk id="11" creationId="{B6F7EC7D-8D67-2D06-91B3-638D6B57D231}"/>
          </ac:spMkLst>
        </pc:spChg>
        <pc:spChg chg="add del">
          <ac:chgData name="박 호찬" userId="f205927b4ac4693d" providerId="LiveId" clId="{D0AFB86C-FF04-4278-80A8-A684EDF68843}" dt="2023-05-29T15:39:33.254" v="284" actId="26606"/>
          <ac:spMkLst>
            <pc:docMk/>
            <pc:sldMk cId="4106548181" sldId="271"/>
            <ac:spMk id="12" creationId="{A4AC5506-6312-4701-8D3C-40187889A947}"/>
          </ac:spMkLst>
        </pc:spChg>
        <pc:spChg chg="add">
          <ac:chgData name="박 호찬" userId="f205927b4ac4693d" providerId="LiveId" clId="{D0AFB86C-FF04-4278-80A8-A684EDF68843}" dt="2023-05-29T15:39:33.254" v="284" actId="26606"/>
          <ac:spMkLst>
            <pc:docMk/>
            <pc:sldMk cId="4106548181" sldId="271"/>
            <ac:spMk id="17" creationId="{A4AC5506-6312-4701-8D3C-40187889A947}"/>
          </ac:spMkLst>
        </pc:spChg>
        <pc:picChg chg="add mod">
          <ac:chgData name="박 호찬" userId="f205927b4ac4693d" providerId="LiveId" clId="{D0AFB86C-FF04-4278-80A8-A684EDF68843}" dt="2023-05-29T15:39:41.406" v="286" actId="1076"/>
          <ac:picMkLst>
            <pc:docMk/>
            <pc:sldMk cId="4106548181" sldId="271"/>
            <ac:picMk id="6" creationId="{67076DA0-A391-E68E-59A9-E11F9852D0B4}"/>
          </ac:picMkLst>
        </pc:picChg>
        <pc:picChg chg="del">
          <ac:chgData name="박 호찬" userId="f205927b4ac4693d" providerId="LiveId" clId="{D0AFB86C-FF04-4278-80A8-A684EDF68843}" dt="2023-05-29T15:39:30.666" v="282" actId="478"/>
          <ac:picMkLst>
            <pc:docMk/>
            <pc:sldMk cId="4106548181" sldId="271"/>
            <ac:picMk id="7" creationId="{00D92EB1-01DF-3DBA-E7B8-3C13D7CBB040}"/>
          </ac:picMkLst>
        </pc:picChg>
      </pc:sldChg>
      <pc:sldChg chg="addSp delSp modSp add mod setBg delDesignElem">
        <pc:chgData name="박 호찬" userId="f205927b4ac4693d" providerId="LiveId" clId="{D0AFB86C-FF04-4278-80A8-A684EDF68843}" dt="2023-05-29T15:44:19.323" v="331" actId="14100"/>
        <pc:sldMkLst>
          <pc:docMk/>
          <pc:sldMk cId="3162663212" sldId="272"/>
        </pc:sldMkLst>
        <pc:spChg chg="mod">
          <ac:chgData name="박 호찬" userId="f205927b4ac4693d" providerId="LiveId" clId="{D0AFB86C-FF04-4278-80A8-A684EDF68843}" dt="2023-05-29T15:42:02.946" v="305" actId="14100"/>
          <ac:spMkLst>
            <pc:docMk/>
            <pc:sldMk cId="3162663212" sldId="272"/>
            <ac:spMk id="2" creationId="{CCE9DFCC-E3D0-9ABD-41FE-12E2E1B2A2AD}"/>
          </ac:spMkLst>
        </pc:spChg>
        <pc:spChg chg="add mod">
          <ac:chgData name="박 호찬" userId="f205927b4ac4693d" providerId="LiveId" clId="{D0AFB86C-FF04-4278-80A8-A684EDF68843}" dt="2023-05-29T15:41:40.400" v="303" actId="26606"/>
          <ac:spMkLst>
            <pc:docMk/>
            <pc:sldMk cId="3162663212" sldId="272"/>
            <ac:spMk id="4" creationId="{B0B1EC28-7075-2CF4-BBA8-D79639208AEA}"/>
          </ac:spMkLst>
        </pc:spChg>
        <pc:spChg chg="del">
          <ac:chgData name="박 호찬" userId="f205927b4ac4693d" providerId="LiveId" clId="{D0AFB86C-FF04-4278-80A8-A684EDF68843}" dt="2023-05-29T15:37:06.397" v="247"/>
          <ac:spMkLst>
            <pc:docMk/>
            <pc:sldMk cId="3162663212" sldId="272"/>
            <ac:spMk id="9" creationId="{A4AC5506-6312-4701-8D3C-40187889A947}"/>
          </ac:spMkLst>
        </pc:spChg>
        <pc:spChg chg="add mod">
          <ac:chgData name="박 호찬" userId="f205927b4ac4693d" providerId="LiveId" clId="{D0AFB86C-FF04-4278-80A8-A684EDF68843}" dt="2023-05-29T15:43:21.057" v="322" actId="14100"/>
          <ac:spMkLst>
            <pc:docMk/>
            <pc:sldMk cId="3162663212" sldId="272"/>
            <ac:spMk id="11" creationId="{0A7EFA70-FC85-E00A-0953-0DE19699F159}"/>
          </ac:spMkLst>
        </pc:spChg>
        <pc:spChg chg="add del">
          <ac:chgData name="박 호찬" userId="f205927b4ac4693d" providerId="LiveId" clId="{D0AFB86C-FF04-4278-80A8-A684EDF68843}" dt="2023-05-29T15:41:40.400" v="303" actId="26606"/>
          <ac:spMkLst>
            <pc:docMk/>
            <pc:sldMk cId="3162663212" sldId="272"/>
            <ac:spMk id="12" creationId="{A4AC5506-6312-4701-8D3C-40187889A947}"/>
          </ac:spMkLst>
        </pc:spChg>
        <pc:spChg chg="add mod">
          <ac:chgData name="박 호찬" userId="f205927b4ac4693d" providerId="LiveId" clId="{D0AFB86C-FF04-4278-80A8-A684EDF68843}" dt="2023-05-29T15:43:52.182" v="327" actId="14100"/>
          <ac:spMkLst>
            <pc:docMk/>
            <pc:sldMk cId="3162663212" sldId="272"/>
            <ac:spMk id="13" creationId="{49A65EF7-726F-19A6-CFD7-AABF9EEB796F}"/>
          </ac:spMkLst>
        </pc:spChg>
        <pc:spChg chg="add mod">
          <ac:chgData name="박 호찬" userId="f205927b4ac4693d" providerId="LiveId" clId="{D0AFB86C-FF04-4278-80A8-A684EDF68843}" dt="2023-05-29T15:44:19.323" v="331" actId="14100"/>
          <ac:spMkLst>
            <pc:docMk/>
            <pc:sldMk cId="3162663212" sldId="272"/>
            <ac:spMk id="14" creationId="{CFDD65F2-4120-8E61-8049-613F0F6C9EEC}"/>
          </ac:spMkLst>
        </pc:spChg>
        <pc:spChg chg="add del">
          <ac:chgData name="박 호찬" userId="f205927b4ac4693d" providerId="LiveId" clId="{D0AFB86C-FF04-4278-80A8-A684EDF68843}" dt="2023-05-29T15:41:40.400" v="302" actId="26606"/>
          <ac:spMkLst>
            <pc:docMk/>
            <pc:sldMk cId="3162663212" sldId="272"/>
            <ac:spMk id="17" creationId="{8761DDFE-071F-4200-B0AA-394476C2D2D6}"/>
          </ac:spMkLst>
        </pc:spChg>
        <pc:spChg chg="add">
          <ac:chgData name="박 호찬" userId="f205927b4ac4693d" providerId="LiveId" clId="{D0AFB86C-FF04-4278-80A8-A684EDF68843}" dt="2023-05-29T15:41:40.400" v="303" actId="26606"/>
          <ac:spMkLst>
            <pc:docMk/>
            <pc:sldMk cId="3162663212" sldId="272"/>
            <ac:spMk id="19" creationId="{B34F5AD2-EDBD-4BBD-A55C-EAFFD0C7097A}"/>
          </ac:spMkLst>
        </pc:spChg>
        <pc:spChg chg="add">
          <ac:chgData name="박 호찬" userId="f205927b4ac4693d" providerId="LiveId" clId="{D0AFB86C-FF04-4278-80A8-A684EDF68843}" dt="2023-05-29T15:41:40.400" v="303" actId="26606"/>
          <ac:spMkLst>
            <pc:docMk/>
            <pc:sldMk cId="3162663212" sldId="272"/>
            <ac:spMk id="20" creationId="{C3896A03-3945-419A-B66B-4EE266EDD152}"/>
          </ac:spMkLst>
        </pc:spChg>
        <pc:spChg chg="add">
          <ac:chgData name="박 호찬" userId="f205927b4ac4693d" providerId="LiveId" clId="{D0AFB86C-FF04-4278-80A8-A684EDF68843}" dt="2023-05-29T15:41:40.400" v="303" actId="26606"/>
          <ac:spMkLst>
            <pc:docMk/>
            <pc:sldMk cId="3162663212" sldId="272"/>
            <ac:spMk id="21" creationId="{450D3AD2-FA80-415F-A9CE-54D884561CD7}"/>
          </ac:spMkLst>
        </pc:spChg>
        <pc:picChg chg="add mod ord">
          <ac:chgData name="박 호찬" userId="f205927b4ac4693d" providerId="LiveId" clId="{D0AFB86C-FF04-4278-80A8-A684EDF68843}" dt="2023-05-29T15:43:35.054" v="326" actId="14100"/>
          <ac:picMkLst>
            <pc:docMk/>
            <pc:sldMk cId="3162663212" sldId="272"/>
            <ac:picMk id="6" creationId="{72257695-8345-FA5B-84EE-7BFAF30D887F}"/>
          </ac:picMkLst>
        </pc:picChg>
        <pc:picChg chg="del">
          <ac:chgData name="박 호찬" userId="f205927b4ac4693d" providerId="LiveId" clId="{D0AFB86C-FF04-4278-80A8-A684EDF68843}" dt="2023-05-29T15:41:04.018" v="298" actId="478"/>
          <ac:picMkLst>
            <pc:docMk/>
            <pc:sldMk cId="3162663212" sldId="272"/>
            <ac:picMk id="7" creationId="{00D92EB1-01DF-3DBA-E7B8-3C13D7CBB040}"/>
          </ac:picMkLst>
        </pc:picChg>
        <pc:picChg chg="add mod">
          <ac:chgData name="박 호찬" userId="f205927b4ac4693d" providerId="LiveId" clId="{D0AFB86C-FF04-4278-80A8-A684EDF68843}" dt="2023-05-29T15:42:45.233" v="311" actId="1076"/>
          <ac:picMkLst>
            <pc:docMk/>
            <pc:sldMk cId="3162663212" sldId="272"/>
            <ac:picMk id="10" creationId="{75A2E37F-FC6E-79F4-CE81-8479BFDF843E}"/>
          </ac:picMkLst>
        </pc:picChg>
      </pc:sldChg>
      <pc:sldChg chg="addSp delSp modSp add mod setBg delDesignElem">
        <pc:chgData name="박 호찬" userId="f205927b4ac4693d" providerId="LiveId" clId="{D0AFB86C-FF04-4278-80A8-A684EDF68843}" dt="2023-05-29T15:47:16.284" v="352" actId="14100"/>
        <pc:sldMkLst>
          <pc:docMk/>
          <pc:sldMk cId="250030423" sldId="273"/>
        </pc:sldMkLst>
        <pc:spChg chg="add del mod">
          <ac:chgData name="박 호찬" userId="f205927b4ac4693d" providerId="LiveId" clId="{D0AFB86C-FF04-4278-80A8-A684EDF68843}" dt="2023-05-29T15:45:28.190" v="334" actId="26606"/>
          <ac:spMkLst>
            <pc:docMk/>
            <pc:sldMk cId="250030423" sldId="273"/>
            <ac:spMk id="4" creationId="{79E0DD09-EED3-B437-90DB-0E0F8A50DE2D}"/>
          </ac:spMkLst>
        </pc:spChg>
        <pc:spChg chg="add mod">
          <ac:chgData name="박 호찬" userId="f205927b4ac4693d" providerId="LiveId" clId="{D0AFB86C-FF04-4278-80A8-A684EDF68843}" dt="2023-05-29T15:45:45.369" v="337" actId="14100"/>
          <ac:spMkLst>
            <pc:docMk/>
            <pc:sldMk cId="250030423" sldId="273"/>
            <ac:spMk id="8" creationId="{EC72F894-811F-12D9-85B6-8779009ED710}"/>
          </ac:spMkLst>
        </pc:spChg>
        <pc:spChg chg="del">
          <ac:chgData name="박 호찬" userId="f205927b4ac4693d" providerId="LiveId" clId="{D0AFB86C-FF04-4278-80A8-A684EDF68843}" dt="2023-05-29T15:37:07.397" v="249"/>
          <ac:spMkLst>
            <pc:docMk/>
            <pc:sldMk cId="250030423" sldId="273"/>
            <ac:spMk id="9" creationId="{A4AC5506-6312-4701-8D3C-40187889A947}"/>
          </ac:spMkLst>
        </pc:spChg>
        <pc:spChg chg="add mod">
          <ac:chgData name="박 호찬" userId="f205927b4ac4693d" providerId="LiveId" clId="{D0AFB86C-FF04-4278-80A8-A684EDF68843}" dt="2023-05-29T15:47:16.284" v="352" actId="14100"/>
          <ac:spMkLst>
            <pc:docMk/>
            <pc:sldMk cId="250030423" sldId="273"/>
            <ac:spMk id="10" creationId="{8D8A5820-90D7-11CA-9DE2-36453AA47D6E}"/>
          </ac:spMkLst>
        </pc:spChg>
        <pc:spChg chg="add del">
          <ac:chgData name="박 호찬" userId="f205927b4ac4693d" providerId="LiveId" clId="{D0AFB86C-FF04-4278-80A8-A684EDF68843}" dt="2023-05-29T15:45:28.190" v="334" actId="26606"/>
          <ac:spMkLst>
            <pc:docMk/>
            <pc:sldMk cId="250030423" sldId="273"/>
            <ac:spMk id="12" creationId="{A4AC5506-6312-4701-8D3C-40187889A947}"/>
          </ac:spMkLst>
        </pc:spChg>
        <pc:spChg chg="add">
          <ac:chgData name="박 호찬" userId="f205927b4ac4693d" providerId="LiveId" clId="{D0AFB86C-FF04-4278-80A8-A684EDF68843}" dt="2023-05-29T15:45:28.190" v="334" actId="26606"/>
          <ac:spMkLst>
            <pc:docMk/>
            <pc:sldMk cId="250030423" sldId="273"/>
            <ac:spMk id="17" creationId="{A4AC5506-6312-4701-8D3C-40187889A947}"/>
          </ac:spMkLst>
        </pc:spChg>
        <pc:picChg chg="add mod">
          <ac:chgData name="박 호찬" userId="f205927b4ac4693d" providerId="LiveId" clId="{D0AFB86C-FF04-4278-80A8-A684EDF68843}" dt="2023-05-29T15:45:28.190" v="334" actId="26606"/>
          <ac:picMkLst>
            <pc:docMk/>
            <pc:sldMk cId="250030423" sldId="273"/>
            <ac:picMk id="6" creationId="{80EBA856-5C25-B380-9110-77EC5414A7AB}"/>
          </ac:picMkLst>
        </pc:picChg>
        <pc:picChg chg="del">
          <ac:chgData name="박 호찬" userId="f205927b4ac4693d" providerId="LiveId" clId="{D0AFB86C-FF04-4278-80A8-A684EDF68843}" dt="2023-05-29T15:45:26.353" v="332" actId="478"/>
          <ac:picMkLst>
            <pc:docMk/>
            <pc:sldMk cId="250030423" sldId="273"/>
            <ac:picMk id="7" creationId="{00D92EB1-01DF-3DBA-E7B8-3C13D7CBB040}"/>
          </ac:picMkLst>
        </pc:picChg>
      </pc:sldChg>
      <pc:sldChg chg="delSp add del setBg delDesignElem">
        <pc:chgData name="박 호찬" userId="f205927b4ac4693d" providerId="LiveId" clId="{D0AFB86C-FF04-4278-80A8-A684EDF68843}" dt="2023-05-29T15:49:24.020" v="375" actId="47"/>
        <pc:sldMkLst>
          <pc:docMk/>
          <pc:sldMk cId="119782161" sldId="274"/>
        </pc:sldMkLst>
        <pc:spChg chg="del">
          <ac:chgData name="박 호찬" userId="f205927b4ac4693d" providerId="LiveId" clId="{D0AFB86C-FF04-4278-80A8-A684EDF68843}" dt="2023-05-29T15:48:57.001" v="364"/>
          <ac:spMkLst>
            <pc:docMk/>
            <pc:sldMk cId="119782161" sldId="274"/>
            <ac:spMk id="14" creationId="{A4AC5506-6312-4701-8D3C-40187889A947}"/>
          </ac:spMkLst>
        </pc:spChg>
      </pc:sldChg>
      <pc:sldChg chg="delSp add del setBg delDesignElem">
        <pc:chgData name="박 호찬" userId="f205927b4ac4693d" providerId="LiveId" clId="{D0AFB86C-FF04-4278-80A8-A684EDF68843}" dt="2023-05-29T15:48:53.156" v="362" actId="47"/>
        <pc:sldMkLst>
          <pc:docMk/>
          <pc:sldMk cId="4181399908" sldId="274"/>
        </pc:sldMkLst>
        <pc:spChg chg="del">
          <ac:chgData name="박 호찬" userId="f205927b4ac4693d" providerId="LiveId" clId="{D0AFB86C-FF04-4278-80A8-A684EDF68843}" dt="2023-05-29T15:48:41.201" v="361"/>
          <ac:spMkLst>
            <pc:docMk/>
            <pc:sldMk cId="4181399908" sldId="274"/>
            <ac:spMk id="14" creationId="{A4AC5506-6312-4701-8D3C-40187889A947}"/>
          </ac:spMkLst>
        </pc:spChg>
      </pc:sldChg>
      <pc:sldChg chg="delSp add del setBg delDesignElem">
        <pc:chgData name="박 호찬" userId="f205927b4ac4693d" providerId="LiveId" clId="{D0AFB86C-FF04-4278-80A8-A684EDF68843}" dt="2023-05-29T15:49:23.100" v="374" actId="47"/>
        <pc:sldMkLst>
          <pc:docMk/>
          <pc:sldMk cId="2154251974" sldId="275"/>
        </pc:sldMkLst>
        <pc:spChg chg="del">
          <ac:chgData name="박 호찬" userId="f205927b4ac4693d" providerId="LiveId" clId="{D0AFB86C-FF04-4278-80A8-A684EDF68843}" dt="2023-05-29T15:49:16.181" v="372"/>
          <ac:spMkLst>
            <pc:docMk/>
            <pc:sldMk cId="2154251974" sldId="275"/>
            <ac:spMk id="14" creationId="{A4AC5506-6312-4701-8D3C-40187889A947}"/>
          </ac:spMkLst>
        </pc:spChg>
      </pc:sldChg>
      <pc:sldChg chg="addSp delSp add del setBg delDesignElem">
        <pc:chgData name="박 호찬" userId="f205927b4ac4693d" providerId="LiveId" clId="{D0AFB86C-FF04-4278-80A8-A684EDF68843}" dt="2023-05-29T15:49:03.974" v="370"/>
        <pc:sldMkLst>
          <pc:docMk/>
          <pc:sldMk cId="3927873596" sldId="275"/>
        </pc:sldMkLst>
        <pc:spChg chg="add del">
          <ac:chgData name="박 호찬" userId="f205927b4ac4693d" providerId="LiveId" clId="{D0AFB86C-FF04-4278-80A8-A684EDF68843}" dt="2023-05-29T15:49:03.974" v="370"/>
          <ac:spMkLst>
            <pc:docMk/>
            <pc:sldMk cId="3927873596" sldId="275"/>
            <ac:spMk id="14" creationId="{A4AC5506-6312-4701-8D3C-40187889A947}"/>
          </ac:spMkLst>
        </pc:spChg>
      </pc:sldChg>
      <pc:sldChg chg="addSp delSp modSp add mod">
        <pc:chgData name="박 호찬" userId="f205927b4ac4693d" providerId="LiveId" clId="{D0AFB86C-FF04-4278-80A8-A684EDF68843}" dt="2023-05-29T15:51:06.334" v="421" actId="14100"/>
        <pc:sldMkLst>
          <pc:docMk/>
          <pc:sldMk cId="782926170" sldId="276"/>
        </pc:sldMkLst>
        <pc:spChg chg="add del mod">
          <ac:chgData name="박 호찬" userId="f205927b4ac4693d" providerId="LiveId" clId="{D0AFB86C-FF04-4278-80A8-A684EDF68843}" dt="2023-05-29T15:50:09.903" v="390" actId="26606"/>
          <ac:spMkLst>
            <pc:docMk/>
            <pc:sldMk cId="782926170" sldId="276"/>
            <ac:spMk id="4" creationId="{2684B929-DA66-E37A-C0EE-EE36CB8878CD}"/>
          </ac:spMkLst>
        </pc:spChg>
        <pc:spChg chg="del">
          <ac:chgData name="박 호찬" userId="f205927b4ac4693d" providerId="LiveId" clId="{D0AFB86C-FF04-4278-80A8-A684EDF68843}" dt="2023-05-29T15:50:06.215" v="387" actId="478"/>
          <ac:spMkLst>
            <pc:docMk/>
            <pc:sldMk cId="782926170" sldId="276"/>
            <ac:spMk id="8" creationId="{CA95D38B-CB09-4569-CC2A-66F597A35808}"/>
          </ac:spMkLst>
        </pc:spChg>
        <pc:spChg chg="add mod">
          <ac:chgData name="박 호찬" userId="f205927b4ac4693d" providerId="LiveId" clId="{D0AFB86C-FF04-4278-80A8-A684EDF68843}" dt="2023-05-29T15:51:06.334" v="421" actId="14100"/>
          <ac:spMkLst>
            <pc:docMk/>
            <pc:sldMk cId="782926170" sldId="276"/>
            <ac:spMk id="9" creationId="{3EC42075-FC30-8546-041A-D70EE3A1AF02}"/>
          </ac:spMkLst>
        </pc:spChg>
        <pc:spChg chg="del">
          <ac:chgData name="박 호찬" userId="f205927b4ac4693d" providerId="LiveId" clId="{D0AFB86C-FF04-4278-80A8-A684EDF68843}" dt="2023-05-29T15:50:03.646" v="386" actId="478"/>
          <ac:spMkLst>
            <pc:docMk/>
            <pc:sldMk cId="782926170" sldId="276"/>
            <ac:spMk id="10" creationId="{A3038C8B-1387-3A03-F40D-48781C689934}"/>
          </ac:spMkLst>
        </pc:spChg>
        <pc:spChg chg="del">
          <ac:chgData name="박 호찬" userId="f205927b4ac4693d" providerId="LiveId" clId="{D0AFB86C-FF04-4278-80A8-A684EDF68843}" dt="2023-05-29T15:50:09.903" v="390" actId="26606"/>
          <ac:spMkLst>
            <pc:docMk/>
            <pc:sldMk cId="782926170" sldId="276"/>
            <ac:spMk id="14" creationId="{A4AC5506-6312-4701-8D3C-40187889A947}"/>
          </ac:spMkLst>
        </pc:spChg>
        <pc:spChg chg="add">
          <ac:chgData name="박 호찬" userId="f205927b4ac4693d" providerId="LiveId" clId="{D0AFB86C-FF04-4278-80A8-A684EDF68843}" dt="2023-05-29T15:50:09.903" v="390" actId="26606"/>
          <ac:spMkLst>
            <pc:docMk/>
            <pc:sldMk cId="782926170" sldId="276"/>
            <ac:spMk id="19" creationId="{A4AC5506-6312-4701-8D3C-40187889A947}"/>
          </ac:spMkLst>
        </pc:spChg>
        <pc:picChg chg="del">
          <ac:chgData name="박 호찬" userId="f205927b4ac4693d" providerId="LiveId" clId="{D0AFB86C-FF04-4278-80A8-A684EDF68843}" dt="2023-05-29T15:50:06.625" v="388" actId="478"/>
          <ac:picMkLst>
            <pc:docMk/>
            <pc:sldMk cId="782926170" sldId="276"/>
            <ac:picMk id="6" creationId="{C40FA93C-AD56-F1DB-733B-55E51740A8E0}"/>
          </ac:picMkLst>
        </pc:picChg>
        <pc:picChg chg="add mod">
          <ac:chgData name="박 호찬" userId="f205927b4ac4693d" providerId="LiveId" clId="{D0AFB86C-FF04-4278-80A8-A684EDF68843}" dt="2023-05-29T15:50:09.903" v="390" actId="26606"/>
          <ac:picMkLst>
            <pc:docMk/>
            <pc:sldMk cId="782926170" sldId="276"/>
            <ac:picMk id="7" creationId="{85814481-0C18-16A3-6961-E1CEDB177D4B}"/>
          </ac:picMkLst>
        </pc:picChg>
      </pc:sldChg>
      <pc:sldChg chg="addSp delSp add del setBg delDesignElem">
        <pc:chgData name="박 호찬" userId="f205927b4ac4693d" providerId="LiveId" clId="{D0AFB86C-FF04-4278-80A8-A684EDF68843}" dt="2023-05-29T15:49:03.685" v="369"/>
        <pc:sldMkLst>
          <pc:docMk/>
          <pc:sldMk cId="2278185426" sldId="276"/>
        </pc:sldMkLst>
        <pc:spChg chg="add del">
          <ac:chgData name="박 호찬" userId="f205927b4ac4693d" providerId="LiveId" clId="{D0AFB86C-FF04-4278-80A8-A684EDF68843}" dt="2023-05-29T15:49:03.685" v="369"/>
          <ac:spMkLst>
            <pc:docMk/>
            <pc:sldMk cId="2278185426" sldId="276"/>
            <ac:spMk id="14" creationId="{A4AC5506-6312-4701-8D3C-40187889A947}"/>
          </ac:spMkLst>
        </pc:spChg>
      </pc:sldChg>
      <pc:sldChg chg="delSp add del setBg delDesignElem">
        <pc:chgData name="박 호찬" userId="f205927b4ac4693d" providerId="LiveId" clId="{D0AFB86C-FF04-4278-80A8-A684EDF68843}" dt="2023-05-29T15:49:44.588" v="385" actId="47"/>
        <pc:sldMkLst>
          <pc:docMk/>
          <pc:sldMk cId="2185446164" sldId="277"/>
        </pc:sldMkLst>
        <pc:spChg chg="del">
          <ac:chgData name="박 호찬" userId="f205927b4ac4693d" providerId="LiveId" clId="{D0AFB86C-FF04-4278-80A8-A684EDF68843}" dt="2023-05-29T15:49:26.104" v="377"/>
          <ac:spMkLst>
            <pc:docMk/>
            <pc:sldMk cId="2185446164" sldId="277"/>
            <ac:spMk id="14" creationId="{A4AC5506-6312-4701-8D3C-40187889A947}"/>
          </ac:spMkLst>
        </pc:spChg>
      </pc:sldChg>
      <pc:sldChg chg="add del">
        <pc:chgData name="박 호찬" userId="f205927b4ac4693d" providerId="LiveId" clId="{D0AFB86C-FF04-4278-80A8-A684EDF68843}" dt="2023-05-29T15:50:47.104" v="418" actId="47"/>
        <pc:sldMkLst>
          <pc:docMk/>
          <pc:sldMk cId="1497778684" sldId="278"/>
        </pc:sldMkLst>
      </pc:sldChg>
      <pc:sldChg chg="add del">
        <pc:chgData name="박 호찬" userId="f205927b4ac4693d" providerId="LiveId" clId="{D0AFB86C-FF04-4278-80A8-A684EDF68843}" dt="2023-05-29T15:50:45.351" v="417" actId="47"/>
        <pc:sldMkLst>
          <pc:docMk/>
          <pc:sldMk cId="1578522815" sldId="279"/>
        </pc:sldMkLst>
      </pc:sldChg>
      <pc:sldChg chg="add del">
        <pc:chgData name="박 호찬" userId="f205927b4ac4693d" providerId="LiveId" clId="{D0AFB86C-FF04-4278-80A8-A684EDF68843}" dt="2023-05-29T15:50:44.910" v="416" actId="47"/>
        <pc:sldMkLst>
          <pc:docMk/>
          <pc:sldMk cId="3792659262" sldId="280"/>
        </pc:sldMkLst>
      </pc:sldChg>
      <pc:sldChg chg="add del">
        <pc:chgData name="박 호찬" userId="f205927b4ac4693d" providerId="LiveId" clId="{D0AFB86C-FF04-4278-80A8-A684EDF68843}" dt="2023-05-29T15:50:44.437" v="415" actId="47"/>
        <pc:sldMkLst>
          <pc:docMk/>
          <pc:sldMk cId="2168529102" sldId="281"/>
        </pc:sldMkLst>
      </pc:sldChg>
      <pc:sldChg chg="add del">
        <pc:chgData name="박 호찬" userId="f205927b4ac4693d" providerId="LiveId" clId="{D0AFB86C-FF04-4278-80A8-A684EDF68843}" dt="2023-05-29T15:50:43.964" v="414" actId="47"/>
        <pc:sldMkLst>
          <pc:docMk/>
          <pc:sldMk cId="2098278084" sldId="282"/>
        </pc:sldMkLst>
      </pc:sldChg>
      <pc:sldChg chg="add del">
        <pc:chgData name="박 호찬" userId="f205927b4ac4693d" providerId="LiveId" clId="{D0AFB86C-FF04-4278-80A8-A684EDF68843}" dt="2023-05-29T15:50:43.462" v="413" actId="47"/>
        <pc:sldMkLst>
          <pc:docMk/>
          <pc:sldMk cId="3355305356" sldId="283"/>
        </pc:sldMkLst>
      </pc:sldChg>
      <pc:sldChg chg="add del">
        <pc:chgData name="박 호찬" userId="f205927b4ac4693d" providerId="LiveId" clId="{D0AFB86C-FF04-4278-80A8-A684EDF68843}" dt="2023-05-29T15:50:41.489" v="412" actId="47"/>
        <pc:sldMkLst>
          <pc:docMk/>
          <pc:sldMk cId="350445182" sldId="284"/>
        </pc:sldMkLst>
      </pc:sldChg>
      <pc:sldChg chg="addSp delSp modSp add mod setBg delDesignElem">
        <pc:chgData name="박 호찬" userId="f205927b4ac4693d" providerId="LiveId" clId="{D0AFB86C-FF04-4278-80A8-A684EDF68843}" dt="2023-05-29T15:51:26.071" v="425"/>
        <pc:sldMkLst>
          <pc:docMk/>
          <pc:sldMk cId="92998577" sldId="285"/>
        </pc:sldMkLst>
        <pc:spChg chg="add del mod">
          <ac:chgData name="박 호찬" userId="f205927b4ac4693d" providerId="LiveId" clId="{D0AFB86C-FF04-4278-80A8-A684EDF68843}" dt="2023-05-29T15:51:19.346" v="424" actId="26606"/>
          <ac:spMkLst>
            <pc:docMk/>
            <pc:sldMk cId="92998577" sldId="285"/>
            <ac:spMk id="4" creationId="{C90ACFE6-1A07-5454-D811-E678CAB4AEB3}"/>
          </ac:spMkLst>
        </pc:spChg>
        <pc:spChg chg="add mod">
          <ac:chgData name="박 호찬" userId="f205927b4ac4693d" providerId="LiveId" clId="{D0AFB86C-FF04-4278-80A8-A684EDF68843}" dt="2023-05-29T15:51:26.071" v="425"/>
          <ac:spMkLst>
            <pc:docMk/>
            <pc:sldMk cId="92998577" sldId="285"/>
            <ac:spMk id="6" creationId="{628F0622-B673-A46C-1CE0-616CAA0F7D46}"/>
          </ac:spMkLst>
        </pc:spChg>
        <pc:spChg chg="add del">
          <ac:chgData name="박 호찬" userId="f205927b4ac4693d" providerId="LiveId" clId="{D0AFB86C-FF04-4278-80A8-A684EDF68843}" dt="2023-05-29T15:51:19.346" v="424" actId="26606"/>
          <ac:spMkLst>
            <pc:docMk/>
            <pc:sldMk cId="92998577" sldId="285"/>
            <ac:spMk id="12" creationId="{A4AC5506-6312-4701-8D3C-40187889A947}"/>
          </ac:spMkLst>
        </pc:spChg>
        <pc:spChg chg="add">
          <ac:chgData name="박 호찬" userId="f205927b4ac4693d" providerId="LiveId" clId="{D0AFB86C-FF04-4278-80A8-A684EDF68843}" dt="2023-05-29T15:51:19.346" v="424" actId="26606"/>
          <ac:spMkLst>
            <pc:docMk/>
            <pc:sldMk cId="92998577" sldId="285"/>
            <ac:spMk id="17" creationId="{A4AC5506-6312-4701-8D3C-40187889A947}"/>
          </ac:spMkLst>
        </pc:spChg>
        <pc:spChg chg="del">
          <ac:chgData name="박 호찬" userId="f205927b4ac4693d" providerId="LiveId" clId="{D0AFB86C-FF04-4278-80A8-A684EDF68843}" dt="2023-05-29T15:50:15.814" v="392"/>
          <ac:spMkLst>
            <pc:docMk/>
            <pc:sldMk cId="92998577" sldId="285"/>
            <ac:spMk id="19" creationId="{A4AC5506-6312-4701-8D3C-40187889A947}"/>
          </ac:spMkLst>
        </pc:spChg>
        <pc:picChg chg="add mod">
          <ac:chgData name="박 호찬" userId="f205927b4ac4693d" providerId="LiveId" clId="{D0AFB86C-FF04-4278-80A8-A684EDF68843}" dt="2023-05-29T15:51:19.346" v="424" actId="26606"/>
          <ac:picMkLst>
            <pc:docMk/>
            <pc:sldMk cId="92998577" sldId="285"/>
            <ac:picMk id="5" creationId="{07DF6021-41B8-6F54-45E3-C789C13460C3}"/>
          </ac:picMkLst>
        </pc:picChg>
        <pc:picChg chg="del">
          <ac:chgData name="박 호찬" userId="f205927b4ac4693d" providerId="LiveId" clId="{D0AFB86C-FF04-4278-80A8-A684EDF68843}" dt="2023-05-29T15:51:16.671" v="422" actId="478"/>
          <ac:picMkLst>
            <pc:docMk/>
            <pc:sldMk cId="92998577" sldId="285"/>
            <ac:picMk id="7" creationId="{85814481-0C18-16A3-6961-E1CEDB177D4B}"/>
          </ac:picMkLst>
        </pc:picChg>
      </pc:sldChg>
      <pc:sldChg chg="addSp delSp modSp add mod setBg delDesignElem">
        <pc:chgData name="박 호찬" userId="f205927b4ac4693d" providerId="LiveId" clId="{D0AFB86C-FF04-4278-80A8-A684EDF68843}" dt="2023-05-29T15:52:52.123" v="437" actId="14100"/>
        <pc:sldMkLst>
          <pc:docMk/>
          <pc:sldMk cId="4181350240" sldId="286"/>
        </pc:sldMkLst>
        <pc:spChg chg="add del mod">
          <ac:chgData name="박 호찬" userId="f205927b4ac4693d" providerId="LiveId" clId="{D0AFB86C-FF04-4278-80A8-A684EDF68843}" dt="2023-05-29T15:52:12.601" v="428" actId="26606"/>
          <ac:spMkLst>
            <pc:docMk/>
            <pc:sldMk cId="4181350240" sldId="286"/>
            <ac:spMk id="4" creationId="{83D7FB21-A797-04DE-D100-259FA8C58950}"/>
          </ac:spMkLst>
        </pc:spChg>
        <pc:spChg chg="add mod">
          <ac:chgData name="박 호찬" userId="f205927b4ac4693d" providerId="LiveId" clId="{D0AFB86C-FF04-4278-80A8-A684EDF68843}" dt="2023-05-29T15:52:30.091" v="432" actId="14100"/>
          <ac:spMkLst>
            <pc:docMk/>
            <pc:sldMk cId="4181350240" sldId="286"/>
            <ac:spMk id="8" creationId="{BC1C353C-3228-B2E4-A1F1-101559B237BD}"/>
          </ac:spMkLst>
        </pc:spChg>
        <pc:spChg chg="add mod">
          <ac:chgData name="박 호찬" userId="f205927b4ac4693d" providerId="LiveId" clId="{D0AFB86C-FF04-4278-80A8-A684EDF68843}" dt="2023-05-29T15:52:52.123" v="437" actId="14100"/>
          <ac:spMkLst>
            <pc:docMk/>
            <pc:sldMk cId="4181350240" sldId="286"/>
            <ac:spMk id="9" creationId="{A058719C-2767-3522-D586-07A65502D6FD}"/>
          </ac:spMkLst>
        </pc:spChg>
        <pc:spChg chg="add del">
          <ac:chgData name="박 호찬" userId="f205927b4ac4693d" providerId="LiveId" clId="{D0AFB86C-FF04-4278-80A8-A684EDF68843}" dt="2023-05-29T15:52:12.601" v="428" actId="26606"/>
          <ac:spMkLst>
            <pc:docMk/>
            <pc:sldMk cId="4181350240" sldId="286"/>
            <ac:spMk id="12" creationId="{A4AC5506-6312-4701-8D3C-40187889A947}"/>
          </ac:spMkLst>
        </pc:spChg>
        <pc:spChg chg="add">
          <ac:chgData name="박 호찬" userId="f205927b4ac4693d" providerId="LiveId" clId="{D0AFB86C-FF04-4278-80A8-A684EDF68843}" dt="2023-05-29T15:52:12.601" v="428" actId="26606"/>
          <ac:spMkLst>
            <pc:docMk/>
            <pc:sldMk cId="4181350240" sldId="286"/>
            <ac:spMk id="17" creationId="{A4AC5506-6312-4701-8D3C-40187889A947}"/>
          </ac:spMkLst>
        </pc:spChg>
        <pc:spChg chg="del">
          <ac:chgData name="박 호찬" userId="f205927b4ac4693d" providerId="LiveId" clId="{D0AFB86C-FF04-4278-80A8-A684EDF68843}" dt="2023-05-29T15:50:17.997" v="394"/>
          <ac:spMkLst>
            <pc:docMk/>
            <pc:sldMk cId="4181350240" sldId="286"/>
            <ac:spMk id="19" creationId="{A4AC5506-6312-4701-8D3C-40187889A947}"/>
          </ac:spMkLst>
        </pc:spChg>
        <pc:picChg chg="add mod">
          <ac:chgData name="박 호찬" userId="f205927b4ac4693d" providerId="LiveId" clId="{D0AFB86C-FF04-4278-80A8-A684EDF68843}" dt="2023-05-29T15:52:12.601" v="428" actId="26606"/>
          <ac:picMkLst>
            <pc:docMk/>
            <pc:sldMk cId="4181350240" sldId="286"/>
            <ac:picMk id="6" creationId="{73175AB6-669B-01B6-E2EB-96671B78E6C2}"/>
          </ac:picMkLst>
        </pc:picChg>
        <pc:picChg chg="del">
          <ac:chgData name="박 호찬" userId="f205927b4ac4693d" providerId="LiveId" clId="{D0AFB86C-FF04-4278-80A8-A684EDF68843}" dt="2023-05-29T15:52:10.541" v="426" actId="478"/>
          <ac:picMkLst>
            <pc:docMk/>
            <pc:sldMk cId="4181350240" sldId="286"/>
            <ac:picMk id="7" creationId="{85814481-0C18-16A3-6961-E1CEDB177D4B}"/>
          </ac:picMkLst>
        </pc:picChg>
      </pc:sldChg>
      <pc:sldChg chg="addSp delSp modSp add mod setBg delDesignElem">
        <pc:chgData name="박 호찬" userId="f205927b4ac4693d" providerId="LiveId" clId="{D0AFB86C-FF04-4278-80A8-A684EDF68843}" dt="2023-05-29T15:55:50.677" v="458"/>
        <pc:sldMkLst>
          <pc:docMk/>
          <pc:sldMk cId="265503306" sldId="287"/>
        </pc:sldMkLst>
        <pc:spChg chg="add del mod">
          <ac:chgData name="박 호찬" userId="f205927b4ac4693d" providerId="LiveId" clId="{D0AFB86C-FF04-4278-80A8-A684EDF68843}" dt="2023-05-29T15:53:33.833" v="442" actId="26606"/>
          <ac:spMkLst>
            <pc:docMk/>
            <pc:sldMk cId="265503306" sldId="287"/>
            <ac:spMk id="4" creationId="{812D810F-A064-BB2B-DF78-31FFD4FFCF27}"/>
          </ac:spMkLst>
        </pc:spChg>
        <pc:spChg chg="add del mod">
          <ac:chgData name="박 호찬" userId="f205927b4ac4693d" providerId="LiveId" clId="{D0AFB86C-FF04-4278-80A8-A684EDF68843}" dt="2023-05-29T15:53:32.381" v="441"/>
          <ac:spMkLst>
            <pc:docMk/>
            <pc:sldMk cId="265503306" sldId="287"/>
            <ac:spMk id="8" creationId="{E1B484F1-3BEB-8F75-08D7-B0571060B6E4}"/>
          </ac:spMkLst>
        </pc:spChg>
        <pc:spChg chg="add mod">
          <ac:chgData name="박 호찬" userId="f205927b4ac4693d" providerId="LiveId" clId="{D0AFB86C-FF04-4278-80A8-A684EDF68843}" dt="2023-05-29T15:53:45.476" v="445" actId="14100"/>
          <ac:spMkLst>
            <pc:docMk/>
            <pc:sldMk cId="265503306" sldId="287"/>
            <ac:spMk id="9" creationId="{B54B881D-035E-BCA2-8994-5892662DCDDE}"/>
          </ac:spMkLst>
        </pc:spChg>
        <pc:spChg chg="add mod">
          <ac:chgData name="박 호찬" userId="f205927b4ac4693d" providerId="LiveId" clId="{D0AFB86C-FF04-4278-80A8-A684EDF68843}" dt="2023-05-29T15:53:59.809" v="448" actId="14100"/>
          <ac:spMkLst>
            <pc:docMk/>
            <pc:sldMk cId="265503306" sldId="287"/>
            <ac:spMk id="10" creationId="{193E296E-C8F0-8082-4131-8D748F18533F}"/>
          </ac:spMkLst>
        </pc:spChg>
        <pc:spChg chg="add mod">
          <ac:chgData name="박 호찬" userId="f205927b4ac4693d" providerId="LiveId" clId="{D0AFB86C-FF04-4278-80A8-A684EDF68843}" dt="2023-05-29T15:54:05.903" v="450" actId="1076"/>
          <ac:spMkLst>
            <pc:docMk/>
            <pc:sldMk cId="265503306" sldId="287"/>
            <ac:spMk id="11" creationId="{E7026C06-B029-7441-F920-108AE88D37B6}"/>
          </ac:spMkLst>
        </pc:spChg>
        <pc:spChg chg="add del">
          <ac:chgData name="박 호찬" userId="f205927b4ac4693d" providerId="LiveId" clId="{D0AFB86C-FF04-4278-80A8-A684EDF68843}" dt="2023-05-29T15:53:33.833" v="442" actId="26606"/>
          <ac:spMkLst>
            <pc:docMk/>
            <pc:sldMk cId="265503306" sldId="287"/>
            <ac:spMk id="12" creationId="{A4AC5506-6312-4701-8D3C-40187889A947}"/>
          </ac:spMkLst>
        </pc:spChg>
        <pc:spChg chg="add del mod">
          <ac:chgData name="박 호찬" userId="f205927b4ac4693d" providerId="LiveId" clId="{D0AFB86C-FF04-4278-80A8-A684EDF68843}" dt="2023-05-29T15:55:50.677" v="458"/>
          <ac:spMkLst>
            <pc:docMk/>
            <pc:sldMk cId="265503306" sldId="287"/>
            <ac:spMk id="13" creationId="{C148507F-536E-3F80-BF8F-D9FF2981A42B}"/>
          </ac:spMkLst>
        </pc:spChg>
        <pc:spChg chg="add">
          <ac:chgData name="박 호찬" userId="f205927b4ac4693d" providerId="LiveId" clId="{D0AFB86C-FF04-4278-80A8-A684EDF68843}" dt="2023-05-29T15:53:33.833" v="442" actId="26606"/>
          <ac:spMkLst>
            <pc:docMk/>
            <pc:sldMk cId="265503306" sldId="287"/>
            <ac:spMk id="17" creationId="{A4AC5506-6312-4701-8D3C-40187889A947}"/>
          </ac:spMkLst>
        </pc:spChg>
        <pc:spChg chg="del">
          <ac:chgData name="박 호찬" userId="f205927b4ac4693d" providerId="LiveId" clId="{D0AFB86C-FF04-4278-80A8-A684EDF68843}" dt="2023-05-29T15:50:18.153" v="396"/>
          <ac:spMkLst>
            <pc:docMk/>
            <pc:sldMk cId="265503306" sldId="287"/>
            <ac:spMk id="19" creationId="{A4AC5506-6312-4701-8D3C-40187889A947}"/>
          </ac:spMkLst>
        </pc:spChg>
        <pc:picChg chg="add mod">
          <ac:chgData name="박 호찬" userId="f205927b4ac4693d" providerId="LiveId" clId="{D0AFB86C-FF04-4278-80A8-A684EDF68843}" dt="2023-05-29T15:53:33.833" v="442" actId="26606"/>
          <ac:picMkLst>
            <pc:docMk/>
            <pc:sldMk cId="265503306" sldId="287"/>
            <ac:picMk id="6" creationId="{C41B4590-A15B-8919-798B-891427A3D8E9}"/>
          </ac:picMkLst>
        </pc:picChg>
        <pc:picChg chg="del">
          <ac:chgData name="박 호찬" userId="f205927b4ac4693d" providerId="LiveId" clId="{D0AFB86C-FF04-4278-80A8-A684EDF68843}" dt="2023-05-29T15:53:26.666" v="438" actId="478"/>
          <ac:picMkLst>
            <pc:docMk/>
            <pc:sldMk cId="265503306" sldId="287"/>
            <ac:picMk id="7" creationId="{85814481-0C18-16A3-6961-E1CEDB177D4B}"/>
          </ac:picMkLst>
        </pc:picChg>
      </pc:sldChg>
      <pc:sldChg chg="addSp delSp add del mod setBg delDesignElem">
        <pc:chgData name="박 호찬" userId="f205927b4ac4693d" providerId="LiveId" clId="{D0AFB86C-FF04-4278-80A8-A684EDF68843}" dt="2023-05-29T15:55:31.443" v="451" actId="47"/>
        <pc:sldMkLst>
          <pc:docMk/>
          <pc:sldMk cId="386509796" sldId="288"/>
        </pc:sldMkLst>
        <pc:spChg chg="add">
          <ac:chgData name="박 호찬" userId="f205927b4ac4693d" providerId="LiveId" clId="{D0AFB86C-FF04-4278-80A8-A684EDF68843}" dt="2023-05-29T15:50:31.175" v="408" actId="26606"/>
          <ac:spMkLst>
            <pc:docMk/>
            <pc:sldMk cId="386509796" sldId="288"/>
            <ac:spMk id="12" creationId="{A4AC5506-6312-4701-8D3C-40187889A947}"/>
          </ac:spMkLst>
        </pc:spChg>
        <pc:spChg chg="del">
          <ac:chgData name="박 호찬" userId="f205927b4ac4693d" providerId="LiveId" clId="{D0AFB86C-FF04-4278-80A8-A684EDF68843}" dt="2023-05-29T15:50:18.850" v="398"/>
          <ac:spMkLst>
            <pc:docMk/>
            <pc:sldMk cId="386509796" sldId="288"/>
            <ac:spMk id="19" creationId="{A4AC5506-6312-4701-8D3C-40187889A947}"/>
          </ac:spMkLst>
        </pc:spChg>
      </pc:sldChg>
      <pc:sldChg chg="addSp delSp modSp add mod ord setBg delDesignElem">
        <pc:chgData name="박 호찬" userId="f205927b4ac4693d" providerId="LiveId" clId="{D0AFB86C-FF04-4278-80A8-A684EDF68843}" dt="2023-05-29T16:08:20.326" v="554"/>
        <pc:sldMkLst>
          <pc:docMk/>
          <pc:sldMk cId="1268532896" sldId="289"/>
        </pc:sldMkLst>
        <pc:spChg chg="mod">
          <ac:chgData name="박 호찬" userId="f205927b4ac4693d" providerId="LiveId" clId="{D0AFB86C-FF04-4278-80A8-A684EDF68843}" dt="2023-05-29T16:00:09.984" v="502" actId="20577"/>
          <ac:spMkLst>
            <pc:docMk/>
            <pc:sldMk cId="1268532896" sldId="289"/>
            <ac:spMk id="2" creationId="{CCE9DFCC-E3D0-9ABD-41FE-12E2E1B2A2AD}"/>
          </ac:spMkLst>
        </pc:spChg>
        <pc:spChg chg="add del mod">
          <ac:chgData name="박 호찬" userId="f205927b4ac4693d" providerId="LiveId" clId="{D0AFB86C-FF04-4278-80A8-A684EDF68843}" dt="2023-05-29T15:55:42.621" v="456" actId="26606"/>
          <ac:spMkLst>
            <pc:docMk/>
            <pc:sldMk cId="1268532896" sldId="289"/>
            <ac:spMk id="6" creationId="{2F928B57-3395-C17F-4B4B-30C34AB4C352}"/>
          </ac:spMkLst>
        </pc:spChg>
        <pc:spChg chg="add del mod">
          <ac:chgData name="박 호찬" userId="f205927b4ac4693d" providerId="LiveId" clId="{D0AFB86C-FF04-4278-80A8-A684EDF68843}" dt="2023-05-29T15:56:43.739" v="468" actId="478"/>
          <ac:spMkLst>
            <pc:docMk/>
            <pc:sldMk cId="1268532896" sldId="289"/>
            <ac:spMk id="10" creationId="{6AB5A846-5C49-83B2-295B-CC1114A4E3C4}"/>
          </ac:spMkLst>
        </pc:spChg>
        <pc:spChg chg="add del mod">
          <ac:chgData name="박 호찬" userId="f205927b4ac4693d" providerId="LiveId" clId="{D0AFB86C-FF04-4278-80A8-A684EDF68843}" dt="2023-05-29T15:56:41.658" v="467"/>
          <ac:spMkLst>
            <pc:docMk/>
            <pc:sldMk cId="1268532896" sldId="289"/>
            <ac:spMk id="11" creationId="{9A1005E1-4966-2C1C-437B-ECAC1565D356}"/>
          </ac:spMkLst>
        </pc:spChg>
        <pc:spChg chg="add del">
          <ac:chgData name="박 호찬" userId="f205927b4ac4693d" providerId="LiveId" clId="{D0AFB86C-FF04-4278-80A8-A684EDF68843}" dt="2023-05-29T15:55:42.621" v="456" actId="26606"/>
          <ac:spMkLst>
            <pc:docMk/>
            <pc:sldMk cId="1268532896" sldId="289"/>
            <ac:spMk id="12" creationId="{A4AC5506-6312-4701-8D3C-40187889A947}"/>
          </ac:spMkLst>
        </pc:spChg>
        <pc:spChg chg="add del mod">
          <ac:chgData name="박 호찬" userId="f205927b4ac4693d" providerId="LiveId" clId="{D0AFB86C-FF04-4278-80A8-A684EDF68843}" dt="2023-05-29T15:57:00.872" v="471" actId="26606"/>
          <ac:spMkLst>
            <pc:docMk/>
            <pc:sldMk cId="1268532896" sldId="289"/>
            <ac:spMk id="14" creationId="{C3C15D07-C1EE-6A59-921F-CCD842080092}"/>
          </ac:spMkLst>
        </pc:spChg>
        <pc:spChg chg="add mod">
          <ac:chgData name="박 호찬" userId="f205927b4ac4693d" providerId="LiveId" clId="{D0AFB86C-FF04-4278-80A8-A684EDF68843}" dt="2023-05-29T15:57:09.156" v="473" actId="1076"/>
          <ac:spMkLst>
            <pc:docMk/>
            <pc:sldMk cId="1268532896" sldId="289"/>
            <ac:spMk id="16" creationId="{E9E74F4E-8CE4-E2C5-38E2-F5FD550822D3}"/>
          </ac:spMkLst>
        </pc:spChg>
        <pc:spChg chg="add del">
          <ac:chgData name="박 호찬" userId="f205927b4ac4693d" providerId="LiveId" clId="{D0AFB86C-FF04-4278-80A8-A684EDF68843}" dt="2023-05-29T15:57:00.872" v="471" actId="26606"/>
          <ac:spMkLst>
            <pc:docMk/>
            <pc:sldMk cId="1268532896" sldId="289"/>
            <ac:spMk id="17" creationId="{A4AC5506-6312-4701-8D3C-40187889A947}"/>
          </ac:spMkLst>
        </pc:spChg>
        <pc:spChg chg="add mod">
          <ac:chgData name="박 호찬" userId="f205927b4ac4693d" providerId="LiveId" clId="{D0AFB86C-FF04-4278-80A8-A684EDF68843}" dt="2023-05-29T15:57:23.876" v="476" actId="14100"/>
          <ac:spMkLst>
            <pc:docMk/>
            <pc:sldMk cId="1268532896" sldId="289"/>
            <ac:spMk id="18" creationId="{620F09C8-345A-284A-5047-AE8E475F79CB}"/>
          </ac:spMkLst>
        </pc:spChg>
        <pc:spChg chg="del">
          <ac:chgData name="박 호찬" userId="f205927b4ac4693d" providerId="LiveId" clId="{D0AFB86C-FF04-4278-80A8-A684EDF68843}" dt="2023-05-29T15:50:18.881" v="400"/>
          <ac:spMkLst>
            <pc:docMk/>
            <pc:sldMk cId="1268532896" sldId="289"/>
            <ac:spMk id="19" creationId="{A4AC5506-6312-4701-8D3C-40187889A947}"/>
          </ac:spMkLst>
        </pc:spChg>
        <pc:spChg chg="add mod">
          <ac:chgData name="박 호찬" userId="f205927b4ac4693d" providerId="LiveId" clId="{D0AFB86C-FF04-4278-80A8-A684EDF68843}" dt="2023-05-29T15:57:29.951" v="478" actId="1076"/>
          <ac:spMkLst>
            <pc:docMk/>
            <pc:sldMk cId="1268532896" sldId="289"/>
            <ac:spMk id="20" creationId="{F04B9353-DFE1-AA73-A571-793CADE21F61}"/>
          </ac:spMkLst>
        </pc:spChg>
        <pc:spChg chg="add">
          <ac:chgData name="박 호찬" userId="f205927b4ac4693d" providerId="LiveId" clId="{D0AFB86C-FF04-4278-80A8-A684EDF68843}" dt="2023-05-29T15:57:00.872" v="471" actId="26606"/>
          <ac:spMkLst>
            <pc:docMk/>
            <pc:sldMk cId="1268532896" sldId="289"/>
            <ac:spMk id="22" creationId="{A4AC5506-6312-4701-8D3C-40187889A947}"/>
          </ac:spMkLst>
        </pc:spChg>
        <pc:picChg chg="add del">
          <ac:chgData name="박 호찬" userId="f205927b4ac4693d" providerId="LiveId" clId="{D0AFB86C-FF04-4278-80A8-A684EDF68843}" dt="2023-05-29T15:55:38.307" v="453" actId="22"/>
          <ac:picMkLst>
            <pc:docMk/>
            <pc:sldMk cId="1268532896" sldId="289"/>
            <ac:picMk id="4" creationId="{A69B1265-6914-2437-4EFE-EDE7BD58A45C}"/>
          </ac:picMkLst>
        </pc:picChg>
        <pc:picChg chg="del">
          <ac:chgData name="박 호찬" userId="f205927b4ac4693d" providerId="LiveId" clId="{D0AFB86C-FF04-4278-80A8-A684EDF68843}" dt="2023-05-29T15:55:40.553" v="454" actId="478"/>
          <ac:picMkLst>
            <pc:docMk/>
            <pc:sldMk cId="1268532896" sldId="289"/>
            <ac:picMk id="7" creationId="{85814481-0C18-16A3-6961-E1CEDB177D4B}"/>
          </ac:picMkLst>
        </pc:picChg>
        <pc:picChg chg="add del mod">
          <ac:chgData name="박 호찬" userId="f205927b4ac4693d" providerId="LiveId" clId="{D0AFB86C-FF04-4278-80A8-A684EDF68843}" dt="2023-05-29T15:56:46.070" v="469" actId="478"/>
          <ac:picMkLst>
            <pc:docMk/>
            <pc:sldMk cId="1268532896" sldId="289"/>
            <ac:picMk id="9" creationId="{629FFB99-6582-35C3-49D6-047EE983EA11}"/>
          </ac:picMkLst>
        </pc:picChg>
        <pc:picChg chg="add mod">
          <ac:chgData name="박 호찬" userId="f205927b4ac4693d" providerId="LiveId" clId="{D0AFB86C-FF04-4278-80A8-A684EDF68843}" dt="2023-05-29T15:57:00.872" v="471" actId="26606"/>
          <ac:picMkLst>
            <pc:docMk/>
            <pc:sldMk cId="1268532896" sldId="289"/>
            <ac:picMk id="15" creationId="{EA709081-E148-5A1D-DD1B-74F06D6F97F2}"/>
          </ac:picMkLst>
        </pc:picChg>
      </pc:sldChg>
      <pc:sldChg chg="addSp delSp modSp add mod setBg delDesignElem">
        <pc:chgData name="박 호찬" userId="f205927b4ac4693d" providerId="LiveId" clId="{D0AFB86C-FF04-4278-80A8-A684EDF68843}" dt="2023-05-29T16:12:30.199" v="594" actId="14100"/>
        <pc:sldMkLst>
          <pc:docMk/>
          <pc:sldMk cId="1555927671" sldId="290"/>
        </pc:sldMkLst>
        <pc:spChg chg="mod">
          <ac:chgData name="박 호찬" userId="f205927b4ac4693d" providerId="LiveId" clId="{D0AFB86C-FF04-4278-80A8-A684EDF68843}" dt="2023-05-29T16:00:17.913" v="503"/>
          <ac:spMkLst>
            <pc:docMk/>
            <pc:sldMk cId="1555927671" sldId="290"/>
            <ac:spMk id="2" creationId="{CCE9DFCC-E3D0-9ABD-41FE-12E2E1B2A2AD}"/>
          </ac:spMkLst>
        </pc:spChg>
        <pc:spChg chg="add del mod">
          <ac:chgData name="박 호찬" userId="f205927b4ac4693d" providerId="LiveId" clId="{D0AFB86C-FF04-4278-80A8-A684EDF68843}" dt="2023-05-29T16:09:49.349" v="557" actId="26606"/>
          <ac:spMkLst>
            <pc:docMk/>
            <pc:sldMk cId="1555927671" sldId="290"/>
            <ac:spMk id="4" creationId="{AC19FB64-C859-AD8F-89C8-F855E035EB81}"/>
          </ac:spMkLst>
        </pc:spChg>
        <pc:spChg chg="add mod">
          <ac:chgData name="박 호찬" userId="f205927b4ac4693d" providerId="LiveId" clId="{D0AFB86C-FF04-4278-80A8-A684EDF68843}" dt="2023-05-29T16:10:42.283" v="565" actId="208"/>
          <ac:spMkLst>
            <pc:docMk/>
            <pc:sldMk cId="1555927671" sldId="290"/>
            <ac:spMk id="8" creationId="{7A139E89-F979-17B4-5D86-6B86517C84EB}"/>
          </ac:spMkLst>
        </pc:spChg>
        <pc:spChg chg="add mod">
          <ac:chgData name="박 호찬" userId="f205927b4ac4693d" providerId="LiveId" clId="{D0AFB86C-FF04-4278-80A8-A684EDF68843}" dt="2023-05-29T16:10:36.291" v="564" actId="14100"/>
          <ac:spMkLst>
            <pc:docMk/>
            <pc:sldMk cId="1555927671" sldId="290"/>
            <ac:spMk id="9" creationId="{F67A52B3-1254-8359-6A0F-64E24BBF6A7C}"/>
          </ac:spMkLst>
        </pc:spChg>
        <pc:spChg chg="add mod">
          <ac:chgData name="박 호찬" userId="f205927b4ac4693d" providerId="LiveId" clId="{D0AFB86C-FF04-4278-80A8-A684EDF68843}" dt="2023-05-29T16:11:06.472" v="572" actId="14100"/>
          <ac:spMkLst>
            <pc:docMk/>
            <pc:sldMk cId="1555927671" sldId="290"/>
            <ac:spMk id="10" creationId="{EC98DE90-7262-1711-75A7-26D1C28AD079}"/>
          </ac:spMkLst>
        </pc:spChg>
        <pc:spChg chg="add del">
          <ac:chgData name="박 호찬" userId="f205927b4ac4693d" providerId="LiveId" clId="{D0AFB86C-FF04-4278-80A8-A684EDF68843}" dt="2023-05-29T16:09:49.349" v="557" actId="26606"/>
          <ac:spMkLst>
            <pc:docMk/>
            <pc:sldMk cId="1555927671" sldId="290"/>
            <ac:spMk id="12" creationId="{A4AC5506-6312-4701-8D3C-40187889A947}"/>
          </ac:spMkLst>
        </pc:spChg>
        <pc:spChg chg="add mod">
          <ac:chgData name="박 호찬" userId="f205927b4ac4693d" providerId="LiveId" clId="{D0AFB86C-FF04-4278-80A8-A684EDF68843}" dt="2023-05-29T16:12:30.199" v="594" actId="14100"/>
          <ac:spMkLst>
            <pc:docMk/>
            <pc:sldMk cId="1555927671" sldId="290"/>
            <ac:spMk id="16" creationId="{13B48477-4579-9B75-392E-4AE64521B702}"/>
          </ac:spMkLst>
        </pc:spChg>
        <pc:spChg chg="add">
          <ac:chgData name="박 호찬" userId="f205927b4ac4693d" providerId="LiveId" clId="{D0AFB86C-FF04-4278-80A8-A684EDF68843}" dt="2023-05-29T16:09:49.349" v="557" actId="26606"/>
          <ac:spMkLst>
            <pc:docMk/>
            <pc:sldMk cId="1555927671" sldId="290"/>
            <ac:spMk id="17" creationId="{A4AC5506-6312-4701-8D3C-40187889A947}"/>
          </ac:spMkLst>
        </pc:spChg>
        <pc:spChg chg="del">
          <ac:chgData name="박 호찬" userId="f205927b4ac4693d" providerId="LiveId" clId="{D0AFB86C-FF04-4278-80A8-A684EDF68843}" dt="2023-05-29T15:50:18.913" v="402"/>
          <ac:spMkLst>
            <pc:docMk/>
            <pc:sldMk cId="1555927671" sldId="290"/>
            <ac:spMk id="19" creationId="{A4AC5506-6312-4701-8D3C-40187889A947}"/>
          </ac:spMkLst>
        </pc:spChg>
        <pc:picChg chg="add mod">
          <ac:chgData name="박 호찬" userId="f205927b4ac4693d" providerId="LiveId" clId="{D0AFB86C-FF04-4278-80A8-A684EDF68843}" dt="2023-05-29T16:09:49.349" v="557" actId="26606"/>
          <ac:picMkLst>
            <pc:docMk/>
            <pc:sldMk cId="1555927671" sldId="290"/>
            <ac:picMk id="6" creationId="{BAD27AFA-FA44-FDA6-648A-B2D6C64A51FF}"/>
          </ac:picMkLst>
        </pc:picChg>
        <pc:picChg chg="del">
          <ac:chgData name="박 호찬" userId="f205927b4ac4693d" providerId="LiveId" clId="{D0AFB86C-FF04-4278-80A8-A684EDF68843}" dt="2023-05-29T16:09:46.105" v="555" actId="478"/>
          <ac:picMkLst>
            <pc:docMk/>
            <pc:sldMk cId="1555927671" sldId="290"/>
            <ac:picMk id="7" creationId="{85814481-0C18-16A3-6961-E1CEDB177D4B}"/>
          </ac:picMkLst>
        </pc:picChg>
        <pc:picChg chg="add del mod">
          <ac:chgData name="박 호찬" userId="f205927b4ac4693d" providerId="LiveId" clId="{D0AFB86C-FF04-4278-80A8-A684EDF68843}" dt="2023-05-29T16:11:46.992" v="576" actId="478"/>
          <ac:picMkLst>
            <pc:docMk/>
            <pc:sldMk cId="1555927671" sldId="290"/>
            <ac:picMk id="13" creationId="{46D59A2B-3DD0-6A02-6BA4-D15C98F6D18E}"/>
          </ac:picMkLst>
        </pc:picChg>
        <pc:picChg chg="add mod">
          <ac:chgData name="박 호찬" userId="f205927b4ac4693d" providerId="LiveId" clId="{D0AFB86C-FF04-4278-80A8-A684EDF68843}" dt="2023-05-29T16:12:10.224" v="589" actId="14100"/>
          <ac:picMkLst>
            <pc:docMk/>
            <pc:sldMk cId="1555927671" sldId="290"/>
            <ac:picMk id="15" creationId="{180146D2-1E80-7C68-5674-7B5ACE093E4B}"/>
          </ac:picMkLst>
        </pc:picChg>
      </pc:sldChg>
      <pc:sldChg chg="addSp delSp modSp add mod setBg delDesignElem">
        <pc:chgData name="박 호찬" userId="f205927b4ac4693d" providerId="LiveId" clId="{D0AFB86C-FF04-4278-80A8-A684EDF68843}" dt="2023-05-29T16:17:03.979" v="650"/>
        <pc:sldMkLst>
          <pc:docMk/>
          <pc:sldMk cId="1430806327" sldId="291"/>
        </pc:sldMkLst>
        <pc:spChg chg="mod">
          <ac:chgData name="박 호찬" userId="f205927b4ac4693d" providerId="LiveId" clId="{D0AFB86C-FF04-4278-80A8-A684EDF68843}" dt="2023-05-29T16:17:03.979" v="650"/>
          <ac:spMkLst>
            <pc:docMk/>
            <pc:sldMk cId="1430806327" sldId="291"/>
            <ac:spMk id="2" creationId="{CCE9DFCC-E3D0-9ABD-41FE-12E2E1B2A2AD}"/>
          </ac:spMkLst>
        </pc:spChg>
        <pc:spChg chg="add del mod">
          <ac:chgData name="박 호찬" userId="f205927b4ac4693d" providerId="LiveId" clId="{D0AFB86C-FF04-4278-80A8-A684EDF68843}" dt="2023-05-29T16:15:32.824" v="639" actId="26606"/>
          <ac:spMkLst>
            <pc:docMk/>
            <pc:sldMk cId="1430806327" sldId="291"/>
            <ac:spMk id="4" creationId="{F1B5F547-19DC-7FEA-6F4F-CAAA34530A27}"/>
          </ac:spMkLst>
        </pc:spChg>
        <pc:spChg chg="add mod">
          <ac:chgData name="박 호찬" userId="f205927b4ac4693d" providerId="LiveId" clId="{D0AFB86C-FF04-4278-80A8-A684EDF68843}" dt="2023-05-29T16:15:53.897" v="644" actId="14100"/>
          <ac:spMkLst>
            <pc:docMk/>
            <pc:sldMk cId="1430806327" sldId="291"/>
            <ac:spMk id="8" creationId="{9BBD59E2-48CD-9353-FABE-67DF2829E2D4}"/>
          </ac:spMkLst>
        </pc:spChg>
        <pc:spChg chg="add mod">
          <ac:chgData name="박 호찬" userId="f205927b4ac4693d" providerId="LiveId" clId="{D0AFB86C-FF04-4278-80A8-A684EDF68843}" dt="2023-05-29T16:16:09.827" v="649" actId="14100"/>
          <ac:spMkLst>
            <pc:docMk/>
            <pc:sldMk cId="1430806327" sldId="291"/>
            <ac:spMk id="9" creationId="{49DDF6CE-434E-D4C7-0D2E-496CD47BA306}"/>
          </ac:spMkLst>
        </pc:spChg>
        <pc:spChg chg="add del">
          <ac:chgData name="박 호찬" userId="f205927b4ac4693d" providerId="LiveId" clId="{D0AFB86C-FF04-4278-80A8-A684EDF68843}" dt="2023-05-29T16:15:32.824" v="639" actId="26606"/>
          <ac:spMkLst>
            <pc:docMk/>
            <pc:sldMk cId="1430806327" sldId="291"/>
            <ac:spMk id="12" creationId="{A4AC5506-6312-4701-8D3C-40187889A947}"/>
          </ac:spMkLst>
        </pc:spChg>
        <pc:spChg chg="add">
          <ac:chgData name="박 호찬" userId="f205927b4ac4693d" providerId="LiveId" clId="{D0AFB86C-FF04-4278-80A8-A684EDF68843}" dt="2023-05-29T16:15:32.824" v="639" actId="26606"/>
          <ac:spMkLst>
            <pc:docMk/>
            <pc:sldMk cId="1430806327" sldId="291"/>
            <ac:spMk id="17" creationId="{A4AC5506-6312-4701-8D3C-40187889A947}"/>
          </ac:spMkLst>
        </pc:spChg>
        <pc:spChg chg="del">
          <ac:chgData name="박 호찬" userId="f205927b4ac4693d" providerId="LiveId" clId="{D0AFB86C-FF04-4278-80A8-A684EDF68843}" dt="2023-05-29T15:50:18.947" v="404"/>
          <ac:spMkLst>
            <pc:docMk/>
            <pc:sldMk cId="1430806327" sldId="291"/>
            <ac:spMk id="19" creationId="{A4AC5506-6312-4701-8D3C-40187889A947}"/>
          </ac:spMkLst>
        </pc:spChg>
        <pc:picChg chg="add mod">
          <ac:chgData name="박 호찬" userId="f205927b4ac4693d" providerId="LiveId" clId="{D0AFB86C-FF04-4278-80A8-A684EDF68843}" dt="2023-05-29T16:15:32.824" v="639" actId="26606"/>
          <ac:picMkLst>
            <pc:docMk/>
            <pc:sldMk cId="1430806327" sldId="291"/>
            <ac:picMk id="6" creationId="{5997115C-FF8D-5241-01DC-5F80F818C4CC}"/>
          </ac:picMkLst>
        </pc:picChg>
        <pc:picChg chg="del">
          <ac:chgData name="박 호찬" userId="f205927b4ac4693d" providerId="LiveId" clId="{D0AFB86C-FF04-4278-80A8-A684EDF68843}" dt="2023-05-29T16:15:31.154" v="637" actId="478"/>
          <ac:picMkLst>
            <pc:docMk/>
            <pc:sldMk cId="1430806327" sldId="291"/>
            <ac:picMk id="7" creationId="{85814481-0C18-16A3-6961-E1CEDB177D4B}"/>
          </ac:picMkLst>
        </pc:picChg>
      </pc:sldChg>
      <pc:sldChg chg="new del">
        <pc:chgData name="박 호찬" userId="f205927b4ac4693d" providerId="LiveId" clId="{D0AFB86C-FF04-4278-80A8-A684EDF68843}" dt="2023-05-29T16:00:00.158" v="489" actId="47"/>
        <pc:sldMkLst>
          <pc:docMk/>
          <pc:sldMk cId="2712210175" sldId="292"/>
        </pc:sldMkLst>
      </pc:sldChg>
      <pc:sldChg chg="modSp add mod">
        <pc:chgData name="박 호찬" userId="f205927b4ac4693d" providerId="LiveId" clId="{D0AFB86C-FF04-4278-80A8-A684EDF68843}" dt="2023-05-29T15:59:33.140" v="482" actId="20577"/>
        <pc:sldMkLst>
          <pc:docMk/>
          <pc:sldMk cId="1038640427" sldId="293"/>
        </pc:sldMkLst>
        <pc:spChg chg="mod">
          <ac:chgData name="박 호찬" userId="f205927b4ac4693d" providerId="LiveId" clId="{D0AFB86C-FF04-4278-80A8-A684EDF68843}" dt="2023-05-29T15:59:31.119" v="481"/>
          <ac:spMkLst>
            <pc:docMk/>
            <pc:sldMk cId="1038640427" sldId="293"/>
            <ac:spMk id="2" creationId="{1CD6866A-75C8-4CB5-9AB5-13DED037F4C1}"/>
          </ac:spMkLst>
        </pc:spChg>
        <pc:spChg chg="mod">
          <ac:chgData name="박 호찬" userId="f205927b4ac4693d" providerId="LiveId" clId="{D0AFB86C-FF04-4278-80A8-A684EDF68843}" dt="2023-05-29T15:59:33.140" v="482" actId="20577"/>
          <ac:spMkLst>
            <pc:docMk/>
            <pc:sldMk cId="1038640427" sldId="293"/>
            <ac:spMk id="3" creationId="{07EA6D18-24C9-5728-450B-BBE6A3228983}"/>
          </ac:spMkLst>
        </pc:spChg>
      </pc:sldChg>
      <pc:sldChg chg="modSp add mod">
        <pc:chgData name="박 호찬" userId="f205927b4ac4693d" providerId="LiveId" clId="{D0AFB86C-FF04-4278-80A8-A684EDF68843}" dt="2023-05-29T15:59:57.244" v="488" actId="403"/>
        <pc:sldMkLst>
          <pc:docMk/>
          <pc:sldMk cId="161361933" sldId="294"/>
        </pc:sldMkLst>
        <pc:spChg chg="mod">
          <ac:chgData name="박 호찬" userId="f205927b4ac4693d" providerId="LiveId" clId="{D0AFB86C-FF04-4278-80A8-A684EDF68843}" dt="2023-05-29T15:59:57.244" v="488" actId="403"/>
          <ac:spMkLst>
            <pc:docMk/>
            <pc:sldMk cId="161361933" sldId="294"/>
            <ac:spMk id="2" creationId="{1CD6866A-75C8-4CB5-9AB5-13DED037F4C1}"/>
          </ac:spMkLst>
        </pc:spChg>
      </pc:sldChg>
      <pc:sldChg chg="modSp add mod">
        <pc:chgData name="박 호찬" userId="f205927b4ac4693d" providerId="LiveId" clId="{D0AFB86C-FF04-4278-80A8-A684EDF68843}" dt="2023-05-29T16:05:53.467" v="552" actId="20577"/>
        <pc:sldMkLst>
          <pc:docMk/>
          <pc:sldMk cId="2162069413" sldId="295"/>
        </pc:sldMkLst>
        <pc:spChg chg="mod">
          <ac:chgData name="박 호찬" userId="f205927b4ac4693d" providerId="LiveId" clId="{D0AFB86C-FF04-4278-80A8-A684EDF68843}" dt="2023-05-29T16:01:19.807" v="528" actId="20577"/>
          <ac:spMkLst>
            <pc:docMk/>
            <pc:sldMk cId="2162069413" sldId="295"/>
            <ac:spMk id="2" creationId="{1CD6866A-75C8-4CB5-9AB5-13DED037F4C1}"/>
          </ac:spMkLst>
        </pc:spChg>
        <pc:spChg chg="mod">
          <ac:chgData name="박 호찬" userId="f205927b4ac4693d" providerId="LiveId" clId="{D0AFB86C-FF04-4278-80A8-A684EDF68843}" dt="2023-05-29T16:05:53.467" v="552" actId="20577"/>
          <ac:spMkLst>
            <pc:docMk/>
            <pc:sldMk cId="2162069413" sldId="295"/>
            <ac:spMk id="3" creationId="{07EA6D18-24C9-5728-450B-BBE6A3228983}"/>
          </ac:spMkLst>
        </pc:spChg>
      </pc:sldChg>
      <pc:sldChg chg="new del">
        <pc:chgData name="박 호찬" userId="f205927b4ac4693d" providerId="LiveId" clId="{D0AFB86C-FF04-4278-80A8-A684EDF68843}" dt="2023-05-29T16:01:10.298" v="505" actId="47"/>
        <pc:sldMkLst>
          <pc:docMk/>
          <pc:sldMk cId="4281598900" sldId="295"/>
        </pc:sldMkLst>
      </pc:sldChg>
      <pc:sldChg chg="delSp add del setBg delDesignElem">
        <pc:chgData name="박 호찬" userId="f205927b4ac4693d" providerId="LiveId" clId="{D0AFB86C-FF04-4278-80A8-A684EDF68843}" dt="2023-05-29T16:12:50.916" v="600" actId="47"/>
        <pc:sldMkLst>
          <pc:docMk/>
          <pc:sldMk cId="1717824263" sldId="296"/>
        </pc:sldMkLst>
        <pc:spChg chg="del">
          <ac:chgData name="박 호찬" userId="f205927b4ac4693d" providerId="LiveId" clId="{D0AFB86C-FF04-4278-80A8-A684EDF68843}" dt="2023-05-29T16:12:39.433" v="596"/>
          <ac:spMkLst>
            <pc:docMk/>
            <pc:sldMk cId="1717824263" sldId="296"/>
            <ac:spMk id="17" creationId="{A4AC5506-6312-4701-8D3C-40187889A947}"/>
          </ac:spMkLst>
        </pc:spChg>
      </pc:sldChg>
      <pc:sldChg chg="addSp delSp modSp add mod ord">
        <pc:chgData name="박 호찬" userId="f205927b4ac4693d" providerId="LiveId" clId="{D0AFB86C-FF04-4278-80A8-A684EDF68843}" dt="2023-05-29T16:15:44.892" v="641" actId="22"/>
        <pc:sldMkLst>
          <pc:docMk/>
          <pc:sldMk cId="4247557215" sldId="297"/>
        </pc:sldMkLst>
        <pc:spChg chg="add del mod">
          <ac:chgData name="박 호찬" userId="f205927b4ac4693d" providerId="LiveId" clId="{D0AFB86C-FF04-4278-80A8-A684EDF68843}" dt="2023-05-29T16:13:48.832" v="623" actId="478"/>
          <ac:spMkLst>
            <pc:docMk/>
            <pc:sldMk cId="4247557215" sldId="297"/>
            <ac:spMk id="4" creationId="{B04550DF-6CEA-70BD-5EA6-74C524670F4A}"/>
          </ac:spMkLst>
        </pc:spChg>
        <pc:spChg chg="del">
          <ac:chgData name="박 호찬" userId="f205927b4ac4693d" providerId="LiveId" clId="{D0AFB86C-FF04-4278-80A8-A684EDF68843}" dt="2023-05-29T16:13:36.610" v="620" actId="478"/>
          <ac:spMkLst>
            <pc:docMk/>
            <pc:sldMk cId="4247557215" sldId="297"/>
            <ac:spMk id="8" creationId="{7A139E89-F979-17B4-5D86-6B86517C84EB}"/>
          </ac:spMkLst>
        </pc:spChg>
        <pc:spChg chg="del">
          <ac:chgData name="박 호찬" userId="f205927b4ac4693d" providerId="LiveId" clId="{D0AFB86C-FF04-4278-80A8-A684EDF68843}" dt="2023-05-29T16:13:36.610" v="620" actId="478"/>
          <ac:spMkLst>
            <pc:docMk/>
            <pc:sldMk cId="4247557215" sldId="297"/>
            <ac:spMk id="9" creationId="{F67A52B3-1254-8359-6A0F-64E24BBF6A7C}"/>
          </ac:spMkLst>
        </pc:spChg>
        <pc:spChg chg="del">
          <ac:chgData name="박 호찬" userId="f205927b4ac4693d" providerId="LiveId" clId="{D0AFB86C-FF04-4278-80A8-A684EDF68843}" dt="2023-05-29T16:13:36.610" v="620" actId="478"/>
          <ac:spMkLst>
            <pc:docMk/>
            <pc:sldMk cId="4247557215" sldId="297"/>
            <ac:spMk id="10" creationId="{EC98DE90-7262-1711-75A7-26D1C28AD079}"/>
          </ac:spMkLst>
        </pc:spChg>
        <pc:spChg chg="add mod">
          <ac:chgData name="박 호찬" userId="f205927b4ac4693d" providerId="LiveId" clId="{D0AFB86C-FF04-4278-80A8-A684EDF68843}" dt="2023-05-29T16:14:50.408" v="633" actId="14100"/>
          <ac:spMkLst>
            <pc:docMk/>
            <pc:sldMk cId="4247557215" sldId="297"/>
            <ac:spMk id="11" creationId="{BEC45FF0-62F2-7910-B47C-8D785BBE9ED7}"/>
          </ac:spMkLst>
        </pc:spChg>
        <pc:spChg chg="add mod">
          <ac:chgData name="박 호찬" userId="f205927b4ac4693d" providerId="LiveId" clId="{D0AFB86C-FF04-4278-80A8-A684EDF68843}" dt="2023-05-29T16:15:03.561" v="636" actId="14100"/>
          <ac:spMkLst>
            <pc:docMk/>
            <pc:sldMk cId="4247557215" sldId="297"/>
            <ac:spMk id="12" creationId="{C684F88C-374B-6C17-7AB0-1F3B3EA010CB}"/>
          </ac:spMkLst>
        </pc:spChg>
        <pc:spChg chg="del">
          <ac:chgData name="박 호찬" userId="f205927b4ac4693d" providerId="LiveId" clId="{D0AFB86C-FF04-4278-80A8-A684EDF68843}" dt="2023-05-29T16:13:52.869" v="624" actId="478"/>
          <ac:spMkLst>
            <pc:docMk/>
            <pc:sldMk cId="4247557215" sldId="297"/>
            <ac:spMk id="16" creationId="{13B48477-4579-9B75-392E-4AE64521B702}"/>
          </ac:spMkLst>
        </pc:spChg>
        <pc:spChg chg="del">
          <ac:chgData name="박 호찬" userId="f205927b4ac4693d" providerId="LiveId" clId="{D0AFB86C-FF04-4278-80A8-A684EDF68843}" dt="2023-05-29T16:14:30.060" v="628" actId="26606"/>
          <ac:spMkLst>
            <pc:docMk/>
            <pc:sldMk cId="4247557215" sldId="297"/>
            <ac:spMk id="17" creationId="{A4AC5506-6312-4701-8D3C-40187889A947}"/>
          </ac:spMkLst>
        </pc:spChg>
        <pc:spChg chg="add">
          <ac:chgData name="박 호찬" userId="f205927b4ac4693d" providerId="LiveId" clId="{D0AFB86C-FF04-4278-80A8-A684EDF68843}" dt="2023-05-29T16:14:30.060" v="628" actId="26606"/>
          <ac:spMkLst>
            <pc:docMk/>
            <pc:sldMk cId="4247557215" sldId="297"/>
            <ac:spMk id="22" creationId="{A4AC5506-6312-4701-8D3C-40187889A947}"/>
          </ac:spMkLst>
        </pc:spChg>
        <pc:picChg chg="del">
          <ac:chgData name="박 호찬" userId="f205927b4ac4693d" providerId="LiveId" clId="{D0AFB86C-FF04-4278-80A8-A684EDF68843}" dt="2023-05-29T16:13:38.403" v="621" actId="478"/>
          <ac:picMkLst>
            <pc:docMk/>
            <pc:sldMk cId="4247557215" sldId="297"/>
            <ac:picMk id="6" creationId="{BAD27AFA-FA44-FDA6-648A-B2D6C64A51FF}"/>
          </ac:picMkLst>
        </pc:picChg>
        <pc:picChg chg="add mod">
          <ac:chgData name="박 호찬" userId="f205927b4ac4693d" providerId="LiveId" clId="{D0AFB86C-FF04-4278-80A8-A684EDF68843}" dt="2023-05-29T16:14:43.047" v="631" actId="1076"/>
          <ac:picMkLst>
            <pc:docMk/>
            <pc:sldMk cId="4247557215" sldId="297"/>
            <ac:picMk id="7" creationId="{63B210EE-8A9F-9C50-DBCE-5C24390D44BB}"/>
          </ac:picMkLst>
        </pc:picChg>
        <pc:picChg chg="add del">
          <ac:chgData name="박 호찬" userId="f205927b4ac4693d" providerId="LiveId" clId="{D0AFB86C-FF04-4278-80A8-A684EDF68843}" dt="2023-05-29T16:15:44.892" v="641" actId="22"/>
          <ac:picMkLst>
            <pc:docMk/>
            <pc:sldMk cId="4247557215" sldId="297"/>
            <ac:picMk id="14" creationId="{3B9FDF67-7A2C-A5AC-3E71-A758B5B7CDB6}"/>
          </ac:picMkLst>
        </pc:picChg>
        <pc:picChg chg="del mod">
          <ac:chgData name="박 호찬" userId="f205927b4ac4693d" providerId="LiveId" clId="{D0AFB86C-FF04-4278-80A8-A684EDF68843}" dt="2023-05-29T16:13:54.412" v="625" actId="478"/>
          <ac:picMkLst>
            <pc:docMk/>
            <pc:sldMk cId="4247557215" sldId="297"/>
            <ac:picMk id="15" creationId="{180146D2-1E80-7C68-5674-7B5ACE093E4B}"/>
          </ac:picMkLst>
        </pc:picChg>
      </pc:sldChg>
      <pc:sldChg chg="delSp add del setBg delDesignElem">
        <pc:chgData name="박 호찬" userId="f205927b4ac4693d" providerId="LiveId" clId="{D0AFB86C-FF04-4278-80A8-A684EDF68843}" dt="2023-05-29T16:13:19.578" v="616" actId="47"/>
        <pc:sldMkLst>
          <pc:docMk/>
          <pc:sldMk cId="2528618595" sldId="298"/>
        </pc:sldMkLst>
        <pc:spChg chg="del">
          <ac:chgData name="박 호찬" userId="f205927b4ac4693d" providerId="LiveId" clId="{D0AFB86C-FF04-4278-80A8-A684EDF68843}" dt="2023-05-29T16:13:14.091" v="614"/>
          <ac:spMkLst>
            <pc:docMk/>
            <pc:sldMk cId="2528618595" sldId="298"/>
            <ac:spMk id="12" creationId="{A4AC5506-6312-4701-8D3C-40187889A947}"/>
          </ac:spMkLst>
        </pc:spChg>
      </pc:sldChg>
      <pc:sldChg chg="delSp add del setBg delDesignElem">
        <pc:chgData name="박 호찬" userId="f205927b4ac4693d" providerId="LiveId" clId="{D0AFB86C-FF04-4278-80A8-A684EDF68843}" dt="2023-05-29T16:13:01.243" v="609" actId="47"/>
        <pc:sldMkLst>
          <pc:docMk/>
          <pc:sldMk cId="3212969949" sldId="298"/>
        </pc:sldMkLst>
        <pc:spChg chg="del">
          <ac:chgData name="박 호찬" userId="f205927b4ac4693d" providerId="LiveId" clId="{D0AFB86C-FF04-4278-80A8-A684EDF68843}" dt="2023-05-29T16:12:52.854" v="602"/>
          <ac:spMkLst>
            <pc:docMk/>
            <pc:sldMk cId="3212969949" sldId="298"/>
            <ac:spMk id="12" creationId="{A4AC5506-6312-4701-8D3C-40187889A947}"/>
          </ac:spMkLst>
        </pc:spChg>
      </pc:sldChg>
      <pc:sldChg chg="delSp add del setBg delDesignElem">
        <pc:chgData name="박 호찬" userId="f205927b4ac4693d" providerId="LiveId" clId="{D0AFB86C-FF04-4278-80A8-A684EDF68843}" dt="2023-05-29T16:13:02.176" v="610" actId="47"/>
        <pc:sldMkLst>
          <pc:docMk/>
          <pc:sldMk cId="274499401" sldId="299"/>
        </pc:sldMkLst>
        <pc:spChg chg="del">
          <ac:chgData name="박 호찬" userId="f205927b4ac4693d" providerId="LiveId" clId="{D0AFB86C-FF04-4278-80A8-A684EDF68843}" dt="2023-05-29T16:12:53.082" v="604"/>
          <ac:spMkLst>
            <pc:docMk/>
            <pc:sldMk cId="274499401" sldId="299"/>
            <ac:spMk id="12" creationId="{A4AC5506-6312-4701-8D3C-40187889A947}"/>
          </ac:spMkLst>
        </pc:spChg>
      </pc:sldChg>
      <pc:sldChg chg="add del">
        <pc:chgData name="박 호찬" userId="f205927b4ac4693d" providerId="LiveId" clId="{D0AFB86C-FF04-4278-80A8-A684EDF68843}" dt="2023-05-29T16:18:42.662" v="678" actId="47"/>
        <pc:sldMkLst>
          <pc:docMk/>
          <pc:sldMk cId="3292908027" sldId="299"/>
        </pc:sldMkLst>
      </pc:sldChg>
      <pc:sldChg chg="add del">
        <pc:chgData name="박 호찬" userId="f205927b4ac4693d" providerId="LiveId" clId="{D0AFB86C-FF04-4278-80A8-A684EDF68843}" dt="2023-05-29T16:18:41.780" v="677" actId="47"/>
        <pc:sldMkLst>
          <pc:docMk/>
          <pc:sldMk cId="176790582" sldId="300"/>
        </pc:sldMkLst>
      </pc:sldChg>
      <pc:sldChg chg="delSp add del setBg delDesignElem">
        <pc:chgData name="박 호찬" userId="f205927b4ac4693d" providerId="LiveId" clId="{D0AFB86C-FF04-4278-80A8-A684EDF68843}" dt="2023-05-29T16:13:02.552" v="611" actId="47"/>
        <pc:sldMkLst>
          <pc:docMk/>
          <pc:sldMk cId="1818384123" sldId="300"/>
        </pc:sldMkLst>
        <pc:spChg chg="del">
          <ac:chgData name="박 호찬" userId="f205927b4ac4693d" providerId="LiveId" clId="{D0AFB86C-FF04-4278-80A8-A684EDF68843}" dt="2023-05-29T16:12:53.235" v="606"/>
          <ac:spMkLst>
            <pc:docMk/>
            <pc:sldMk cId="1818384123" sldId="300"/>
            <ac:spMk id="12" creationId="{A4AC5506-6312-4701-8D3C-40187889A947}"/>
          </ac:spMkLst>
        </pc:spChg>
      </pc:sldChg>
      <pc:sldChg chg="delSp add del setBg delDesignElem">
        <pc:chgData name="박 호찬" userId="f205927b4ac4693d" providerId="LiveId" clId="{D0AFB86C-FF04-4278-80A8-A684EDF68843}" dt="2023-05-29T16:13:03.495" v="612" actId="47"/>
        <pc:sldMkLst>
          <pc:docMk/>
          <pc:sldMk cId="1173803195" sldId="301"/>
        </pc:sldMkLst>
        <pc:spChg chg="del">
          <ac:chgData name="박 호찬" userId="f205927b4ac4693d" providerId="LiveId" clId="{D0AFB86C-FF04-4278-80A8-A684EDF68843}" dt="2023-05-29T16:12:53.393" v="608"/>
          <ac:spMkLst>
            <pc:docMk/>
            <pc:sldMk cId="1173803195" sldId="301"/>
            <ac:spMk id="12" creationId="{A4AC5506-6312-4701-8D3C-40187889A947}"/>
          </ac:spMkLst>
        </pc:spChg>
      </pc:sldChg>
      <pc:sldChg chg="addSp delSp modSp add mod">
        <pc:chgData name="박 호찬" userId="f205927b4ac4693d" providerId="LiveId" clId="{D0AFB86C-FF04-4278-80A8-A684EDF68843}" dt="2023-05-29T17:14:58.690" v="1014" actId="20577"/>
        <pc:sldMkLst>
          <pc:docMk/>
          <pc:sldMk cId="2985739686" sldId="301"/>
        </pc:sldMkLst>
        <pc:spChg chg="mod">
          <ac:chgData name="박 호찬" userId="f205927b4ac4693d" providerId="LiveId" clId="{D0AFB86C-FF04-4278-80A8-A684EDF68843}" dt="2023-05-29T17:14:58.690" v="1014" actId="20577"/>
          <ac:spMkLst>
            <pc:docMk/>
            <pc:sldMk cId="2985739686" sldId="301"/>
            <ac:spMk id="2" creationId="{CCE9DFCC-E3D0-9ABD-41FE-12E2E1B2A2AD}"/>
          </ac:spMkLst>
        </pc:spChg>
        <pc:spChg chg="add mod">
          <ac:chgData name="박 호찬" userId="f205927b4ac4693d" providerId="LiveId" clId="{D0AFB86C-FF04-4278-80A8-A684EDF68843}" dt="2023-05-29T17:13:22.198" v="947" actId="20577"/>
          <ac:spMkLst>
            <pc:docMk/>
            <pc:sldMk cId="2985739686" sldId="301"/>
            <ac:spMk id="4" creationId="{87BAB7D8-0AEA-C9B9-1ED9-66FA2A4747F3}"/>
          </ac:spMkLst>
        </pc:spChg>
        <pc:picChg chg="del">
          <ac:chgData name="박 호찬" userId="f205927b4ac4693d" providerId="LiveId" clId="{D0AFB86C-FF04-4278-80A8-A684EDF68843}" dt="2023-05-29T17:09:43.845" v="703" actId="478"/>
          <ac:picMkLst>
            <pc:docMk/>
            <pc:sldMk cId="2985739686" sldId="301"/>
            <ac:picMk id="7" creationId="{85814481-0C18-16A3-6961-E1CEDB177D4B}"/>
          </ac:picMkLst>
        </pc:picChg>
      </pc:sldChg>
      <pc:sldChg chg="addSp delSp modSp add mod">
        <pc:chgData name="박 호찬" userId="f205927b4ac4693d" providerId="LiveId" clId="{D0AFB86C-FF04-4278-80A8-A684EDF68843}" dt="2023-05-29T16:17:48.836" v="659" actId="1076"/>
        <pc:sldMkLst>
          <pc:docMk/>
          <pc:sldMk cId="483989673" sldId="302"/>
        </pc:sldMkLst>
        <pc:spChg chg="mod">
          <ac:chgData name="박 호찬" userId="f205927b4ac4693d" providerId="LiveId" clId="{D0AFB86C-FF04-4278-80A8-A684EDF68843}" dt="2023-05-29T16:17:07.149" v="651"/>
          <ac:spMkLst>
            <pc:docMk/>
            <pc:sldMk cId="483989673" sldId="302"/>
            <ac:spMk id="2" creationId="{CCE9DFCC-E3D0-9ABD-41FE-12E2E1B2A2AD}"/>
          </ac:spMkLst>
        </pc:spChg>
        <pc:spChg chg="add del mod">
          <ac:chgData name="박 호찬" userId="f205927b4ac4693d" providerId="LiveId" clId="{D0AFB86C-FF04-4278-80A8-A684EDF68843}" dt="2023-05-29T16:17:37.873" v="657" actId="26606"/>
          <ac:spMkLst>
            <pc:docMk/>
            <pc:sldMk cId="483989673" sldId="302"/>
            <ac:spMk id="4" creationId="{4A598410-5630-A473-30C7-694289D372B5}"/>
          </ac:spMkLst>
        </pc:spChg>
        <pc:spChg chg="add mod">
          <ac:chgData name="박 호찬" userId="f205927b4ac4693d" providerId="LiveId" clId="{D0AFB86C-FF04-4278-80A8-A684EDF68843}" dt="2023-05-29T16:17:48.836" v="659" actId="1076"/>
          <ac:spMkLst>
            <pc:docMk/>
            <pc:sldMk cId="483989673" sldId="302"/>
            <ac:spMk id="10" creationId="{6B167D3F-5155-B248-32AB-CB393CD104B0}"/>
          </ac:spMkLst>
        </pc:spChg>
        <pc:spChg chg="del">
          <ac:chgData name="박 호찬" userId="f205927b4ac4693d" providerId="LiveId" clId="{D0AFB86C-FF04-4278-80A8-A684EDF68843}" dt="2023-05-29T16:17:37.873" v="657" actId="26606"/>
          <ac:spMkLst>
            <pc:docMk/>
            <pc:sldMk cId="483989673" sldId="302"/>
            <ac:spMk id="12" creationId="{A4AC5506-6312-4701-8D3C-40187889A947}"/>
          </ac:spMkLst>
        </pc:spChg>
        <pc:spChg chg="add">
          <ac:chgData name="박 호찬" userId="f205927b4ac4693d" providerId="LiveId" clId="{D0AFB86C-FF04-4278-80A8-A684EDF68843}" dt="2023-05-29T16:17:37.873" v="657" actId="26606"/>
          <ac:spMkLst>
            <pc:docMk/>
            <pc:sldMk cId="483989673" sldId="302"/>
            <ac:spMk id="17" creationId="{A4AC5506-6312-4701-8D3C-40187889A947}"/>
          </ac:spMkLst>
        </pc:spChg>
        <pc:picChg chg="add del">
          <ac:chgData name="박 호찬" userId="f205927b4ac4693d" providerId="LiveId" clId="{D0AFB86C-FF04-4278-80A8-A684EDF68843}" dt="2023-05-29T16:17:32.578" v="654" actId="478"/>
          <ac:picMkLst>
            <pc:docMk/>
            <pc:sldMk cId="483989673" sldId="302"/>
            <ac:picMk id="6" creationId="{9B466818-D29A-8969-1104-B90D46B734A6}"/>
          </ac:picMkLst>
        </pc:picChg>
        <pc:picChg chg="del">
          <ac:chgData name="박 호찬" userId="f205927b4ac4693d" providerId="LiveId" clId="{D0AFB86C-FF04-4278-80A8-A684EDF68843}" dt="2023-05-29T16:17:30.866" v="652" actId="478"/>
          <ac:picMkLst>
            <pc:docMk/>
            <pc:sldMk cId="483989673" sldId="302"/>
            <ac:picMk id="7" creationId="{85814481-0C18-16A3-6961-E1CEDB177D4B}"/>
          </ac:picMkLst>
        </pc:picChg>
        <pc:picChg chg="add mod">
          <ac:chgData name="박 호찬" userId="f205927b4ac4693d" providerId="LiveId" clId="{D0AFB86C-FF04-4278-80A8-A684EDF68843}" dt="2023-05-29T16:17:37.873" v="657" actId="26606"/>
          <ac:picMkLst>
            <pc:docMk/>
            <pc:sldMk cId="483989673" sldId="302"/>
            <ac:picMk id="9" creationId="{B8FA155E-9EB9-25A3-4137-6CAB14D184F8}"/>
          </ac:picMkLst>
        </pc:picChg>
      </pc:sldChg>
      <pc:sldChg chg="new del">
        <pc:chgData name="박 호찬" userId="f205927b4ac4693d" providerId="LiveId" clId="{D0AFB86C-FF04-4278-80A8-A684EDF68843}" dt="2023-05-29T18:15:53.893" v="3283" actId="47"/>
        <pc:sldMkLst>
          <pc:docMk/>
          <pc:sldMk cId="1681690423" sldId="303"/>
        </pc:sldMkLst>
      </pc:sldChg>
      <pc:sldChg chg="addSp delSp add del mod setBg delDesignElem">
        <pc:chgData name="박 호찬" userId="f205927b4ac4693d" providerId="LiveId" clId="{D0AFB86C-FF04-4278-80A8-A684EDF68843}" dt="2023-05-29T17:26:01.117" v="1500" actId="47"/>
        <pc:sldMkLst>
          <pc:docMk/>
          <pc:sldMk cId="3247177920" sldId="304"/>
        </pc:sldMkLst>
        <pc:spChg chg="add">
          <ac:chgData name="박 호찬" userId="f205927b4ac4693d" providerId="LiveId" clId="{D0AFB86C-FF04-4278-80A8-A684EDF68843}" dt="2023-05-29T16:18:39.034" v="676" actId="26606"/>
          <ac:spMkLst>
            <pc:docMk/>
            <pc:sldMk cId="3247177920" sldId="304"/>
            <ac:spMk id="9" creationId="{A4AC5506-6312-4701-8D3C-40187889A947}"/>
          </ac:spMkLst>
        </pc:spChg>
        <pc:spChg chg="del">
          <ac:chgData name="박 호찬" userId="f205927b4ac4693d" providerId="LiveId" clId="{D0AFB86C-FF04-4278-80A8-A684EDF68843}" dt="2023-05-29T16:18:36.620" v="675"/>
          <ac:spMkLst>
            <pc:docMk/>
            <pc:sldMk cId="3247177920" sldId="304"/>
            <ac:spMk id="12" creationId="{A4AC5506-6312-4701-8D3C-40187889A947}"/>
          </ac:spMkLst>
        </pc:spChg>
      </pc:sldChg>
      <pc:sldChg chg="add del">
        <pc:chgData name="박 호찬" userId="f205927b4ac4693d" providerId="LiveId" clId="{D0AFB86C-FF04-4278-80A8-A684EDF68843}" dt="2023-05-29T17:26:06.290" v="1506" actId="47"/>
        <pc:sldMkLst>
          <pc:docMk/>
          <pc:sldMk cId="304429647" sldId="305"/>
        </pc:sldMkLst>
      </pc:sldChg>
      <pc:sldChg chg="delSp add del setBg delDesignElem">
        <pc:chgData name="박 호찬" userId="f205927b4ac4693d" providerId="LiveId" clId="{D0AFB86C-FF04-4278-80A8-A684EDF68843}" dt="2023-05-29T16:18:56.710" v="696" actId="47"/>
        <pc:sldMkLst>
          <pc:docMk/>
          <pc:sldMk cId="849158042" sldId="305"/>
        </pc:sldMkLst>
        <pc:spChg chg="del">
          <ac:chgData name="박 호찬" userId="f205927b4ac4693d" providerId="LiveId" clId="{D0AFB86C-FF04-4278-80A8-A684EDF68843}" dt="2023-05-29T16:18:52.526" v="695"/>
          <ac:spMkLst>
            <pc:docMk/>
            <pc:sldMk cId="849158042" sldId="305"/>
            <ac:spMk id="9" creationId="{A4AC5506-6312-4701-8D3C-40187889A947}"/>
          </ac:spMkLst>
        </pc:spChg>
      </pc:sldChg>
      <pc:sldChg chg="addSp delSp add del setBg delDesignElem">
        <pc:chgData name="박 호찬" userId="f205927b4ac4693d" providerId="LiveId" clId="{D0AFB86C-FF04-4278-80A8-A684EDF68843}" dt="2023-05-29T16:18:51.281" v="693"/>
        <pc:sldMkLst>
          <pc:docMk/>
          <pc:sldMk cId="1436989127" sldId="305"/>
        </pc:sldMkLst>
        <pc:spChg chg="add del">
          <ac:chgData name="박 호찬" userId="f205927b4ac4693d" providerId="LiveId" clId="{D0AFB86C-FF04-4278-80A8-A684EDF68843}" dt="2023-05-29T16:18:51.281" v="693"/>
          <ac:spMkLst>
            <pc:docMk/>
            <pc:sldMk cId="1436989127" sldId="305"/>
            <ac:spMk id="9" creationId="{A4AC5506-6312-4701-8D3C-40187889A947}"/>
          </ac:spMkLst>
        </pc:spChg>
      </pc:sldChg>
      <pc:sldChg chg="addSp delSp add del setBg delDesignElem">
        <pc:chgData name="박 호찬" userId="f205927b4ac4693d" providerId="LiveId" clId="{D0AFB86C-FF04-4278-80A8-A684EDF68843}" dt="2023-05-29T16:18:50.889" v="692"/>
        <pc:sldMkLst>
          <pc:docMk/>
          <pc:sldMk cId="1425696742" sldId="306"/>
        </pc:sldMkLst>
        <pc:spChg chg="add del">
          <ac:chgData name="박 호찬" userId="f205927b4ac4693d" providerId="LiveId" clId="{D0AFB86C-FF04-4278-80A8-A684EDF68843}" dt="2023-05-29T16:18:50.889" v="692"/>
          <ac:spMkLst>
            <pc:docMk/>
            <pc:sldMk cId="1425696742" sldId="306"/>
            <ac:spMk id="9" creationId="{A4AC5506-6312-4701-8D3C-40187889A947}"/>
          </ac:spMkLst>
        </pc:spChg>
      </pc:sldChg>
      <pc:sldChg chg="add del">
        <pc:chgData name="박 호찬" userId="f205927b4ac4693d" providerId="LiveId" clId="{D0AFB86C-FF04-4278-80A8-A684EDF68843}" dt="2023-05-29T17:26:05.727" v="1505" actId="47"/>
        <pc:sldMkLst>
          <pc:docMk/>
          <pc:sldMk cId="2933474549" sldId="306"/>
        </pc:sldMkLst>
      </pc:sldChg>
      <pc:sldChg chg="add del">
        <pc:chgData name="박 호찬" userId="f205927b4ac4693d" providerId="LiveId" clId="{D0AFB86C-FF04-4278-80A8-A684EDF68843}" dt="2023-05-29T17:26:04.098" v="1504" actId="47"/>
        <pc:sldMkLst>
          <pc:docMk/>
          <pc:sldMk cId="872391696" sldId="307"/>
        </pc:sldMkLst>
      </pc:sldChg>
      <pc:sldChg chg="addSp delSp add del setBg delDesignElem">
        <pc:chgData name="박 호찬" userId="f205927b4ac4693d" providerId="LiveId" clId="{D0AFB86C-FF04-4278-80A8-A684EDF68843}" dt="2023-05-29T16:18:50.558" v="691"/>
        <pc:sldMkLst>
          <pc:docMk/>
          <pc:sldMk cId="3221336725" sldId="307"/>
        </pc:sldMkLst>
        <pc:spChg chg="add del">
          <ac:chgData name="박 호찬" userId="f205927b4ac4693d" providerId="LiveId" clId="{D0AFB86C-FF04-4278-80A8-A684EDF68843}" dt="2023-05-29T16:18:50.558" v="691"/>
          <ac:spMkLst>
            <pc:docMk/>
            <pc:sldMk cId="3221336725" sldId="307"/>
            <ac:spMk id="9" creationId="{A4AC5506-6312-4701-8D3C-40187889A947}"/>
          </ac:spMkLst>
        </pc:spChg>
      </pc:sldChg>
      <pc:sldChg chg="add del">
        <pc:chgData name="박 호찬" userId="f205927b4ac4693d" providerId="LiveId" clId="{D0AFB86C-FF04-4278-80A8-A684EDF68843}" dt="2023-05-29T17:26:03.267" v="1503" actId="47"/>
        <pc:sldMkLst>
          <pc:docMk/>
          <pc:sldMk cId="2986582691" sldId="308"/>
        </pc:sldMkLst>
      </pc:sldChg>
      <pc:sldChg chg="addSp delSp add del setBg delDesignElem">
        <pc:chgData name="박 호찬" userId="f205927b4ac4693d" providerId="LiveId" clId="{D0AFB86C-FF04-4278-80A8-A684EDF68843}" dt="2023-05-29T16:18:49.331" v="690"/>
        <pc:sldMkLst>
          <pc:docMk/>
          <pc:sldMk cId="3473094712" sldId="308"/>
        </pc:sldMkLst>
        <pc:spChg chg="add del">
          <ac:chgData name="박 호찬" userId="f205927b4ac4693d" providerId="LiveId" clId="{D0AFB86C-FF04-4278-80A8-A684EDF68843}" dt="2023-05-29T16:18:49.331" v="690"/>
          <ac:spMkLst>
            <pc:docMk/>
            <pc:sldMk cId="3473094712" sldId="308"/>
            <ac:spMk id="9" creationId="{A4AC5506-6312-4701-8D3C-40187889A947}"/>
          </ac:spMkLst>
        </pc:spChg>
      </pc:sldChg>
      <pc:sldChg chg="add del">
        <pc:chgData name="박 호찬" userId="f205927b4ac4693d" providerId="LiveId" clId="{D0AFB86C-FF04-4278-80A8-A684EDF68843}" dt="2023-05-29T17:26:02.306" v="1502" actId="47"/>
        <pc:sldMkLst>
          <pc:docMk/>
          <pc:sldMk cId="1254980998" sldId="309"/>
        </pc:sldMkLst>
      </pc:sldChg>
      <pc:sldChg chg="addSp delSp add del setBg delDesignElem">
        <pc:chgData name="박 호찬" userId="f205927b4ac4693d" providerId="LiveId" clId="{D0AFB86C-FF04-4278-80A8-A684EDF68843}" dt="2023-05-29T16:18:49.095" v="689"/>
        <pc:sldMkLst>
          <pc:docMk/>
          <pc:sldMk cId="1260810684" sldId="309"/>
        </pc:sldMkLst>
        <pc:spChg chg="add del">
          <ac:chgData name="박 호찬" userId="f205927b4ac4693d" providerId="LiveId" clId="{D0AFB86C-FF04-4278-80A8-A684EDF68843}" dt="2023-05-29T16:18:49.095" v="689"/>
          <ac:spMkLst>
            <pc:docMk/>
            <pc:sldMk cId="1260810684" sldId="309"/>
            <ac:spMk id="9" creationId="{A4AC5506-6312-4701-8D3C-40187889A947}"/>
          </ac:spMkLst>
        </pc:spChg>
      </pc:sldChg>
      <pc:sldChg chg="add del">
        <pc:chgData name="박 호찬" userId="f205927b4ac4693d" providerId="LiveId" clId="{D0AFB86C-FF04-4278-80A8-A684EDF68843}" dt="2023-05-29T17:26:01.618" v="1501" actId="47"/>
        <pc:sldMkLst>
          <pc:docMk/>
          <pc:sldMk cId="1841736255" sldId="310"/>
        </pc:sldMkLst>
      </pc:sldChg>
      <pc:sldChg chg="addSp delSp add del setBg delDesignElem">
        <pc:chgData name="박 호찬" userId="f205927b4ac4693d" providerId="LiveId" clId="{D0AFB86C-FF04-4278-80A8-A684EDF68843}" dt="2023-05-29T17:12:39.522" v="900"/>
        <pc:sldMkLst>
          <pc:docMk/>
          <pc:sldMk cId="846467423" sldId="311"/>
        </pc:sldMkLst>
        <pc:spChg chg="add del">
          <ac:chgData name="박 호찬" userId="f205927b4ac4693d" providerId="LiveId" clId="{D0AFB86C-FF04-4278-80A8-A684EDF68843}" dt="2023-05-29T17:12:39.522" v="900"/>
          <ac:spMkLst>
            <pc:docMk/>
            <pc:sldMk cId="846467423" sldId="311"/>
            <ac:spMk id="12" creationId="{A4AC5506-6312-4701-8D3C-40187889A947}"/>
          </ac:spMkLst>
        </pc:spChg>
      </pc:sldChg>
      <pc:sldChg chg="modSp add mod">
        <pc:chgData name="박 호찬" userId="f205927b4ac4693d" providerId="LiveId" clId="{D0AFB86C-FF04-4278-80A8-A684EDF68843}" dt="2023-05-29T17:18:10.721" v="1178" actId="20577"/>
        <pc:sldMkLst>
          <pc:docMk/>
          <pc:sldMk cId="1051236624" sldId="311"/>
        </pc:sldMkLst>
        <pc:spChg chg="mod">
          <ac:chgData name="박 호찬" userId="f205927b4ac4693d" providerId="LiveId" clId="{D0AFB86C-FF04-4278-80A8-A684EDF68843}" dt="2023-05-29T17:17:57.378" v="1168" actId="20577"/>
          <ac:spMkLst>
            <pc:docMk/>
            <pc:sldMk cId="1051236624" sldId="311"/>
            <ac:spMk id="2" creationId="{CCE9DFCC-E3D0-9ABD-41FE-12E2E1B2A2AD}"/>
          </ac:spMkLst>
        </pc:spChg>
        <pc:spChg chg="mod">
          <ac:chgData name="박 호찬" userId="f205927b4ac4693d" providerId="LiveId" clId="{D0AFB86C-FF04-4278-80A8-A684EDF68843}" dt="2023-05-29T17:18:10.721" v="1178" actId="20577"/>
          <ac:spMkLst>
            <pc:docMk/>
            <pc:sldMk cId="1051236624" sldId="311"/>
            <ac:spMk id="4" creationId="{87BAB7D8-0AEA-C9B9-1ED9-66FA2A4747F3}"/>
          </ac:spMkLst>
        </pc:spChg>
      </pc:sldChg>
      <pc:sldChg chg="addSp delSp add del setBg delDesignElem">
        <pc:chgData name="박 호찬" userId="f205927b4ac4693d" providerId="LiveId" clId="{D0AFB86C-FF04-4278-80A8-A684EDF68843}" dt="2023-05-29T17:15:03.498" v="1017"/>
        <pc:sldMkLst>
          <pc:docMk/>
          <pc:sldMk cId="667474781" sldId="312"/>
        </pc:sldMkLst>
        <pc:spChg chg="add del">
          <ac:chgData name="박 호찬" userId="f205927b4ac4693d" providerId="LiveId" clId="{D0AFB86C-FF04-4278-80A8-A684EDF68843}" dt="2023-05-29T17:15:03.498" v="1017"/>
          <ac:spMkLst>
            <pc:docMk/>
            <pc:sldMk cId="667474781" sldId="312"/>
            <ac:spMk id="12" creationId="{A4AC5506-6312-4701-8D3C-40187889A947}"/>
          </ac:spMkLst>
        </pc:spChg>
      </pc:sldChg>
      <pc:sldChg chg="modSp add mod ord">
        <pc:chgData name="박 호찬" userId="f205927b4ac4693d" providerId="LiveId" clId="{D0AFB86C-FF04-4278-80A8-A684EDF68843}" dt="2023-05-29T17:17:41.914" v="1147"/>
        <pc:sldMkLst>
          <pc:docMk/>
          <pc:sldMk cId="2069044222" sldId="312"/>
        </pc:sldMkLst>
        <pc:spChg chg="mod">
          <ac:chgData name="박 호찬" userId="f205927b4ac4693d" providerId="LiveId" clId="{D0AFB86C-FF04-4278-80A8-A684EDF68843}" dt="2023-05-29T17:17:39.098" v="1145" actId="20577"/>
          <ac:spMkLst>
            <pc:docMk/>
            <pc:sldMk cId="2069044222" sldId="312"/>
            <ac:spMk id="4" creationId="{87BAB7D8-0AEA-C9B9-1ED9-66FA2A4747F3}"/>
          </ac:spMkLst>
        </pc:spChg>
      </pc:sldChg>
      <pc:sldChg chg="addSp delSp add del setBg delDesignElem">
        <pc:chgData name="박 호찬" userId="f205927b4ac4693d" providerId="LiveId" clId="{D0AFB86C-FF04-4278-80A8-A684EDF68843}" dt="2023-05-29T17:17:27.871" v="1138"/>
        <pc:sldMkLst>
          <pc:docMk/>
          <pc:sldMk cId="1943361020" sldId="313"/>
        </pc:sldMkLst>
        <pc:spChg chg="add del">
          <ac:chgData name="박 호찬" userId="f205927b4ac4693d" providerId="LiveId" clId="{D0AFB86C-FF04-4278-80A8-A684EDF68843}" dt="2023-05-29T17:17:27.871" v="1138"/>
          <ac:spMkLst>
            <pc:docMk/>
            <pc:sldMk cId="1943361020" sldId="313"/>
            <ac:spMk id="12" creationId="{A4AC5506-6312-4701-8D3C-40187889A947}"/>
          </ac:spMkLst>
        </pc:spChg>
      </pc:sldChg>
      <pc:sldChg chg="modSp add mod">
        <pc:chgData name="박 호찬" userId="f205927b4ac4693d" providerId="LiveId" clId="{D0AFB86C-FF04-4278-80A8-A684EDF68843}" dt="2023-05-29T17:25:08.680" v="1494" actId="20577"/>
        <pc:sldMkLst>
          <pc:docMk/>
          <pc:sldMk cId="2912136744" sldId="313"/>
        </pc:sldMkLst>
        <pc:spChg chg="mod">
          <ac:chgData name="박 호찬" userId="f205927b4ac4693d" providerId="LiveId" clId="{D0AFB86C-FF04-4278-80A8-A684EDF68843}" dt="2023-05-29T17:20:27.076" v="1298" actId="20577"/>
          <ac:spMkLst>
            <pc:docMk/>
            <pc:sldMk cId="2912136744" sldId="313"/>
            <ac:spMk id="2" creationId="{CCE9DFCC-E3D0-9ABD-41FE-12E2E1B2A2AD}"/>
          </ac:spMkLst>
        </pc:spChg>
        <pc:spChg chg="mod">
          <ac:chgData name="박 호찬" userId="f205927b4ac4693d" providerId="LiveId" clId="{D0AFB86C-FF04-4278-80A8-A684EDF68843}" dt="2023-05-29T17:25:08.680" v="1494" actId="20577"/>
          <ac:spMkLst>
            <pc:docMk/>
            <pc:sldMk cId="2912136744" sldId="313"/>
            <ac:spMk id="4" creationId="{87BAB7D8-0AEA-C9B9-1ED9-66FA2A4747F3}"/>
          </ac:spMkLst>
        </pc:spChg>
      </pc:sldChg>
      <pc:sldChg chg="modSp add mod">
        <pc:chgData name="박 호찬" userId="f205927b4ac4693d" providerId="LiveId" clId="{D0AFB86C-FF04-4278-80A8-A684EDF68843}" dt="2023-05-29T17:20:00.040" v="1263" actId="20577"/>
        <pc:sldMkLst>
          <pc:docMk/>
          <pc:sldMk cId="2244770120" sldId="314"/>
        </pc:sldMkLst>
        <pc:spChg chg="mod">
          <ac:chgData name="박 호찬" userId="f205927b4ac4693d" providerId="LiveId" clId="{D0AFB86C-FF04-4278-80A8-A684EDF68843}" dt="2023-05-29T17:19:34.509" v="1227" actId="20577"/>
          <ac:spMkLst>
            <pc:docMk/>
            <pc:sldMk cId="2244770120" sldId="314"/>
            <ac:spMk id="2" creationId="{CCE9DFCC-E3D0-9ABD-41FE-12E2E1B2A2AD}"/>
          </ac:spMkLst>
        </pc:spChg>
        <pc:spChg chg="mod">
          <ac:chgData name="박 호찬" userId="f205927b4ac4693d" providerId="LiveId" clId="{D0AFB86C-FF04-4278-80A8-A684EDF68843}" dt="2023-05-29T17:20:00.040" v="1263" actId="20577"/>
          <ac:spMkLst>
            <pc:docMk/>
            <pc:sldMk cId="2244770120" sldId="314"/>
            <ac:spMk id="4" creationId="{87BAB7D8-0AEA-C9B9-1ED9-66FA2A4747F3}"/>
          </ac:spMkLst>
        </pc:spChg>
      </pc:sldChg>
      <pc:sldChg chg="addSp delSp add del setBg delDesignElem">
        <pc:chgData name="박 호찬" userId="f205927b4ac4693d" providerId="LiveId" clId="{D0AFB86C-FF04-4278-80A8-A684EDF68843}" dt="2023-05-29T17:19:24.898" v="1181"/>
        <pc:sldMkLst>
          <pc:docMk/>
          <pc:sldMk cId="2688719710" sldId="314"/>
        </pc:sldMkLst>
        <pc:spChg chg="add del">
          <ac:chgData name="박 호찬" userId="f205927b4ac4693d" providerId="LiveId" clId="{D0AFB86C-FF04-4278-80A8-A684EDF68843}" dt="2023-05-29T17:19:24.898" v="1181"/>
          <ac:spMkLst>
            <pc:docMk/>
            <pc:sldMk cId="2688719710" sldId="314"/>
            <ac:spMk id="12" creationId="{A4AC5506-6312-4701-8D3C-40187889A947}"/>
          </ac:spMkLst>
        </pc:spChg>
      </pc:sldChg>
      <pc:sldChg chg="addSp delSp add del setBg delDesignElem">
        <pc:chgData name="박 호찬" userId="f205927b4ac4693d" providerId="LiveId" clId="{D0AFB86C-FF04-4278-80A8-A684EDF68843}" dt="2023-05-29T17:25:17.185" v="1497"/>
        <pc:sldMkLst>
          <pc:docMk/>
          <pc:sldMk cId="606202902" sldId="315"/>
        </pc:sldMkLst>
        <pc:spChg chg="add del">
          <ac:chgData name="박 호찬" userId="f205927b4ac4693d" providerId="LiveId" clId="{D0AFB86C-FF04-4278-80A8-A684EDF68843}" dt="2023-05-29T17:25:17.185" v="1497"/>
          <ac:spMkLst>
            <pc:docMk/>
            <pc:sldMk cId="606202902" sldId="315"/>
            <ac:spMk id="12" creationId="{A4AC5506-6312-4701-8D3C-40187889A947}"/>
          </ac:spMkLst>
        </pc:spChg>
      </pc:sldChg>
      <pc:sldChg chg="modSp add mod">
        <pc:chgData name="박 호찬" userId="f205927b4ac4693d" providerId="LiveId" clId="{D0AFB86C-FF04-4278-80A8-A684EDF68843}" dt="2023-05-29T17:46:12.467" v="2209" actId="20577"/>
        <pc:sldMkLst>
          <pc:docMk/>
          <pc:sldMk cId="795891902" sldId="315"/>
        </pc:sldMkLst>
        <pc:spChg chg="mod">
          <ac:chgData name="박 호찬" userId="f205927b4ac4693d" providerId="LiveId" clId="{D0AFB86C-FF04-4278-80A8-A684EDF68843}" dt="2023-05-29T17:41:32.769" v="1847" actId="20577"/>
          <ac:spMkLst>
            <pc:docMk/>
            <pc:sldMk cId="795891902" sldId="315"/>
            <ac:spMk id="2" creationId="{CCE9DFCC-E3D0-9ABD-41FE-12E2E1B2A2AD}"/>
          </ac:spMkLst>
        </pc:spChg>
        <pc:spChg chg="mod">
          <ac:chgData name="박 호찬" userId="f205927b4ac4693d" providerId="LiveId" clId="{D0AFB86C-FF04-4278-80A8-A684EDF68843}" dt="2023-05-29T17:46:12.467" v="2209" actId="20577"/>
          <ac:spMkLst>
            <pc:docMk/>
            <pc:sldMk cId="795891902" sldId="315"/>
            <ac:spMk id="4" creationId="{87BAB7D8-0AEA-C9B9-1ED9-66FA2A4747F3}"/>
          </ac:spMkLst>
        </pc:spChg>
      </pc:sldChg>
      <pc:sldChg chg="addSp delSp add del setBg delDesignElem">
        <pc:chgData name="박 호찬" userId="f205927b4ac4693d" providerId="LiveId" clId="{D0AFB86C-FF04-4278-80A8-A684EDF68843}" dt="2023-05-29T17:26:18.387" v="1509"/>
        <pc:sldMkLst>
          <pc:docMk/>
          <pc:sldMk cId="2458596587" sldId="315"/>
        </pc:sldMkLst>
        <pc:spChg chg="add del">
          <ac:chgData name="박 호찬" userId="f205927b4ac4693d" providerId="LiveId" clId="{D0AFB86C-FF04-4278-80A8-A684EDF68843}" dt="2023-05-29T17:26:18.387" v="1509"/>
          <ac:spMkLst>
            <pc:docMk/>
            <pc:sldMk cId="2458596587" sldId="315"/>
            <ac:spMk id="12" creationId="{A4AC5506-6312-4701-8D3C-40187889A947}"/>
          </ac:spMkLst>
        </pc:spChg>
      </pc:sldChg>
      <pc:sldChg chg="add del">
        <pc:chgData name="박 호찬" userId="f205927b4ac4693d" providerId="LiveId" clId="{D0AFB86C-FF04-4278-80A8-A684EDF68843}" dt="2023-05-29T17:25:58.470" v="1499" actId="47"/>
        <pc:sldMkLst>
          <pc:docMk/>
          <pc:sldMk cId="2558274413" sldId="315"/>
        </pc:sldMkLst>
      </pc:sldChg>
      <pc:sldChg chg="addSp delSp add del setBg delDesignElem">
        <pc:chgData name="박 호찬" userId="f205927b4ac4693d" providerId="LiveId" clId="{D0AFB86C-FF04-4278-80A8-A684EDF68843}" dt="2023-05-29T17:26:30.118" v="1524"/>
        <pc:sldMkLst>
          <pc:docMk/>
          <pc:sldMk cId="981499899" sldId="316"/>
        </pc:sldMkLst>
        <pc:spChg chg="add del">
          <ac:chgData name="박 호찬" userId="f205927b4ac4693d" providerId="LiveId" clId="{D0AFB86C-FF04-4278-80A8-A684EDF68843}" dt="2023-05-29T17:26:30.118" v="1524"/>
          <ac:spMkLst>
            <pc:docMk/>
            <pc:sldMk cId="981499899" sldId="316"/>
            <ac:spMk id="12" creationId="{A4AC5506-6312-4701-8D3C-40187889A947}"/>
          </ac:spMkLst>
        </pc:spChg>
      </pc:sldChg>
      <pc:sldChg chg="addSp delSp modSp add mod ord">
        <pc:chgData name="박 호찬" userId="f205927b4ac4693d" providerId="LiveId" clId="{D0AFB86C-FF04-4278-80A8-A684EDF68843}" dt="2023-05-29T17:30:20.412" v="1614" actId="1076"/>
        <pc:sldMkLst>
          <pc:docMk/>
          <pc:sldMk cId="1047753340" sldId="316"/>
        </pc:sldMkLst>
        <pc:spChg chg="mod">
          <ac:chgData name="박 호찬" userId="f205927b4ac4693d" providerId="LiveId" clId="{D0AFB86C-FF04-4278-80A8-A684EDF68843}" dt="2023-05-29T17:26:50.631" v="1541" actId="20577"/>
          <ac:spMkLst>
            <pc:docMk/>
            <pc:sldMk cId="1047753340" sldId="316"/>
            <ac:spMk id="2" creationId="{CCE9DFCC-E3D0-9ABD-41FE-12E2E1B2A2AD}"/>
          </ac:spMkLst>
        </pc:spChg>
        <pc:spChg chg="del mod">
          <ac:chgData name="박 호찬" userId="f205927b4ac4693d" providerId="LiveId" clId="{D0AFB86C-FF04-4278-80A8-A684EDF68843}" dt="2023-05-29T17:29:07.811" v="1565" actId="26606"/>
          <ac:spMkLst>
            <pc:docMk/>
            <pc:sldMk cId="1047753340" sldId="316"/>
            <ac:spMk id="4" creationId="{87BAB7D8-0AEA-C9B9-1ED9-66FA2A4747F3}"/>
          </ac:spMkLst>
        </pc:spChg>
        <pc:spChg chg="add del mod">
          <ac:chgData name="박 호찬" userId="f205927b4ac4693d" providerId="LiveId" clId="{D0AFB86C-FF04-4278-80A8-A684EDF68843}" dt="2023-05-29T17:29:37.177" v="1569" actId="478"/>
          <ac:spMkLst>
            <pc:docMk/>
            <pc:sldMk cId="1047753340" sldId="316"/>
            <ac:spMk id="6" creationId="{1C6D6B8C-3177-B541-0F0F-33E7D51BC10C}"/>
          </ac:spMkLst>
        </pc:spChg>
        <pc:spChg chg="add mod">
          <ac:chgData name="박 호찬" userId="f205927b4ac4693d" providerId="LiveId" clId="{D0AFB86C-FF04-4278-80A8-A684EDF68843}" dt="2023-05-29T17:29:48.937" v="1572" actId="14100"/>
          <ac:spMkLst>
            <pc:docMk/>
            <pc:sldMk cId="1047753340" sldId="316"/>
            <ac:spMk id="7" creationId="{6EAF032D-5C23-1E86-7283-6171C731F5E4}"/>
          </ac:spMkLst>
        </pc:spChg>
        <pc:spChg chg="add mod">
          <ac:chgData name="박 호찬" userId="f205927b4ac4693d" providerId="LiveId" clId="{D0AFB86C-FF04-4278-80A8-A684EDF68843}" dt="2023-05-29T17:30:20.412" v="1614" actId="1076"/>
          <ac:spMkLst>
            <pc:docMk/>
            <pc:sldMk cId="1047753340" sldId="316"/>
            <ac:spMk id="8" creationId="{42444901-5063-D2A5-CBD2-0CAC2013475A}"/>
          </ac:spMkLst>
        </pc:spChg>
        <pc:spChg chg="del">
          <ac:chgData name="박 호찬" userId="f205927b4ac4693d" providerId="LiveId" clId="{D0AFB86C-FF04-4278-80A8-A684EDF68843}" dt="2023-05-29T17:29:07.811" v="1565" actId="26606"/>
          <ac:spMkLst>
            <pc:docMk/>
            <pc:sldMk cId="1047753340" sldId="316"/>
            <ac:spMk id="12" creationId="{A4AC5506-6312-4701-8D3C-40187889A947}"/>
          </ac:spMkLst>
        </pc:spChg>
        <pc:spChg chg="add">
          <ac:chgData name="박 호찬" userId="f205927b4ac4693d" providerId="LiveId" clId="{D0AFB86C-FF04-4278-80A8-A684EDF68843}" dt="2023-05-29T17:29:07.811" v="1565" actId="26606"/>
          <ac:spMkLst>
            <pc:docMk/>
            <pc:sldMk cId="1047753340" sldId="316"/>
            <ac:spMk id="17" creationId="{A4AC5506-6312-4701-8D3C-40187889A947}"/>
          </ac:spMkLst>
        </pc:spChg>
        <pc:picChg chg="add mod">
          <ac:chgData name="박 호찬" userId="f205927b4ac4693d" providerId="LiveId" clId="{D0AFB86C-FF04-4278-80A8-A684EDF68843}" dt="2023-05-29T17:29:36.450" v="1567" actId="27614"/>
          <ac:picMkLst>
            <pc:docMk/>
            <pc:sldMk cId="1047753340" sldId="316"/>
            <ac:picMk id="5" creationId="{804DAA9E-22B6-0235-4516-F64C1BC76A5C}"/>
          </ac:picMkLst>
        </pc:picChg>
      </pc:sldChg>
      <pc:sldChg chg="delSp add del setBg delDesignElem">
        <pc:chgData name="박 호찬" userId="f205927b4ac4693d" providerId="LiveId" clId="{D0AFB86C-FF04-4278-80A8-A684EDF68843}" dt="2023-05-29T17:27:07.318" v="1549" actId="47"/>
        <pc:sldMkLst>
          <pc:docMk/>
          <pc:sldMk cId="1020607263" sldId="317"/>
        </pc:sldMkLst>
        <pc:spChg chg="del">
          <ac:chgData name="박 호찬" userId="f205927b4ac4693d" providerId="LiveId" clId="{D0AFB86C-FF04-4278-80A8-A684EDF68843}" dt="2023-05-29T17:27:03.838" v="1546"/>
          <ac:spMkLst>
            <pc:docMk/>
            <pc:sldMk cId="1020607263" sldId="317"/>
            <ac:spMk id="12" creationId="{A4AC5506-6312-4701-8D3C-40187889A947}"/>
          </ac:spMkLst>
        </pc:spChg>
      </pc:sldChg>
      <pc:sldChg chg="addSp delSp add del setBg delDesignElem">
        <pc:chgData name="박 호찬" userId="f205927b4ac4693d" providerId="LiveId" clId="{D0AFB86C-FF04-4278-80A8-A684EDF68843}" dt="2023-05-29T17:27:12.167" v="1553"/>
        <pc:sldMkLst>
          <pc:docMk/>
          <pc:sldMk cId="3537092768" sldId="317"/>
        </pc:sldMkLst>
        <pc:spChg chg="add del">
          <ac:chgData name="박 호찬" userId="f205927b4ac4693d" providerId="LiveId" clId="{D0AFB86C-FF04-4278-80A8-A684EDF68843}" dt="2023-05-29T17:27:12.167" v="1553"/>
          <ac:spMkLst>
            <pc:docMk/>
            <pc:sldMk cId="3537092768" sldId="317"/>
            <ac:spMk id="12" creationId="{A4AC5506-6312-4701-8D3C-40187889A947}"/>
          </ac:spMkLst>
        </pc:spChg>
      </pc:sldChg>
      <pc:sldChg chg="addSp delSp modSp add mod">
        <pc:chgData name="박 호찬" userId="f205927b4ac4693d" providerId="LiveId" clId="{D0AFB86C-FF04-4278-80A8-A684EDF68843}" dt="2023-05-29T17:32:36.651" v="1651" actId="14100"/>
        <pc:sldMkLst>
          <pc:docMk/>
          <pc:sldMk cId="3848626444" sldId="317"/>
        </pc:sldMkLst>
        <pc:spChg chg="del mod">
          <ac:chgData name="박 호찬" userId="f205927b4ac4693d" providerId="LiveId" clId="{D0AFB86C-FF04-4278-80A8-A684EDF68843}" dt="2023-05-29T17:30:52.165" v="1616" actId="22"/>
          <ac:spMkLst>
            <pc:docMk/>
            <pc:sldMk cId="3848626444" sldId="317"/>
            <ac:spMk id="4" creationId="{87BAB7D8-0AEA-C9B9-1ED9-66FA2A4747F3}"/>
          </ac:spMkLst>
        </pc:spChg>
        <pc:spChg chg="add mod ord">
          <ac:chgData name="박 호찬" userId="f205927b4ac4693d" providerId="LiveId" clId="{D0AFB86C-FF04-4278-80A8-A684EDF68843}" dt="2023-05-29T17:31:57.549" v="1640" actId="14100"/>
          <ac:spMkLst>
            <pc:docMk/>
            <pc:sldMk cId="3848626444" sldId="317"/>
            <ac:spMk id="6" creationId="{77A806E9-7B95-5A92-0E1B-F404E4F47A68}"/>
          </ac:spMkLst>
        </pc:spChg>
        <pc:spChg chg="add mod">
          <ac:chgData name="박 호찬" userId="f205927b4ac4693d" providerId="LiveId" clId="{D0AFB86C-FF04-4278-80A8-A684EDF68843}" dt="2023-05-29T17:31:49.318" v="1638" actId="1037"/>
          <ac:spMkLst>
            <pc:docMk/>
            <pc:sldMk cId="3848626444" sldId="317"/>
            <ac:spMk id="7" creationId="{118C7A44-4723-CA4F-3BC8-42B313BA4BD0}"/>
          </ac:spMkLst>
        </pc:spChg>
        <pc:spChg chg="add mod">
          <ac:chgData name="박 호찬" userId="f205927b4ac4693d" providerId="LiveId" clId="{D0AFB86C-FF04-4278-80A8-A684EDF68843}" dt="2023-05-29T17:32:13.144" v="1644" actId="14100"/>
          <ac:spMkLst>
            <pc:docMk/>
            <pc:sldMk cId="3848626444" sldId="317"/>
            <ac:spMk id="8" creationId="{FD231DEF-28B8-AAE7-0122-29C2BB6EB045}"/>
          </ac:spMkLst>
        </pc:spChg>
        <pc:spChg chg="add del mod">
          <ac:chgData name="박 호찬" userId="f205927b4ac4693d" providerId="LiveId" clId="{D0AFB86C-FF04-4278-80A8-A684EDF68843}" dt="2023-05-29T17:32:19.597" v="1646" actId="478"/>
          <ac:spMkLst>
            <pc:docMk/>
            <pc:sldMk cId="3848626444" sldId="317"/>
            <ac:spMk id="9" creationId="{3C5BCD26-3ACA-63E4-CD80-5AF356B9BD36}"/>
          </ac:spMkLst>
        </pc:spChg>
        <pc:spChg chg="add mod">
          <ac:chgData name="박 호찬" userId="f205927b4ac4693d" providerId="LiveId" clId="{D0AFB86C-FF04-4278-80A8-A684EDF68843}" dt="2023-05-29T17:32:24.007" v="1648" actId="1076"/>
          <ac:spMkLst>
            <pc:docMk/>
            <pc:sldMk cId="3848626444" sldId="317"/>
            <ac:spMk id="10" creationId="{6AE71EED-72B6-FD90-5690-62451C1EB31A}"/>
          </ac:spMkLst>
        </pc:spChg>
        <pc:spChg chg="add mod">
          <ac:chgData name="박 호찬" userId="f205927b4ac4693d" providerId="LiveId" clId="{D0AFB86C-FF04-4278-80A8-A684EDF68843}" dt="2023-05-29T17:32:36.651" v="1651" actId="14100"/>
          <ac:spMkLst>
            <pc:docMk/>
            <pc:sldMk cId="3848626444" sldId="317"/>
            <ac:spMk id="11" creationId="{DFF2CE23-A807-D7D8-2042-3C45AD392024}"/>
          </ac:spMkLst>
        </pc:spChg>
        <pc:spChg chg="del">
          <ac:chgData name="박 호찬" userId="f205927b4ac4693d" providerId="LiveId" clId="{D0AFB86C-FF04-4278-80A8-A684EDF68843}" dt="2023-05-29T17:30:55.529" v="1617" actId="26606"/>
          <ac:spMkLst>
            <pc:docMk/>
            <pc:sldMk cId="3848626444" sldId="317"/>
            <ac:spMk id="12" creationId="{A4AC5506-6312-4701-8D3C-40187889A947}"/>
          </ac:spMkLst>
        </pc:spChg>
        <pc:spChg chg="add del">
          <ac:chgData name="박 호찬" userId="f205927b4ac4693d" providerId="LiveId" clId="{D0AFB86C-FF04-4278-80A8-A684EDF68843}" dt="2023-05-29T17:31:19.367" v="1624" actId="26606"/>
          <ac:spMkLst>
            <pc:docMk/>
            <pc:sldMk cId="3848626444" sldId="317"/>
            <ac:spMk id="17" creationId="{A4AC5506-6312-4701-8D3C-40187889A947}"/>
          </ac:spMkLst>
        </pc:spChg>
        <pc:spChg chg="add">
          <ac:chgData name="박 호찬" userId="f205927b4ac4693d" providerId="LiveId" clId="{D0AFB86C-FF04-4278-80A8-A684EDF68843}" dt="2023-05-29T17:31:19.367" v="1624" actId="26606"/>
          <ac:spMkLst>
            <pc:docMk/>
            <pc:sldMk cId="3848626444" sldId="317"/>
            <ac:spMk id="22" creationId="{A4AC5506-6312-4701-8D3C-40187889A947}"/>
          </ac:spMkLst>
        </pc:spChg>
        <pc:picChg chg="add mod ord modCrop">
          <ac:chgData name="박 호찬" userId="f205927b4ac4693d" providerId="LiveId" clId="{D0AFB86C-FF04-4278-80A8-A684EDF68843}" dt="2023-05-29T17:31:19.367" v="1624" actId="26606"/>
          <ac:picMkLst>
            <pc:docMk/>
            <pc:sldMk cId="3848626444" sldId="317"/>
            <ac:picMk id="5" creationId="{7F367363-0F20-9659-40E7-22D9CFEEBC4F}"/>
          </ac:picMkLst>
        </pc:picChg>
      </pc:sldChg>
      <pc:sldChg chg="addSp delSp add del setBg delDesignElem">
        <pc:chgData name="박 호찬" userId="f205927b4ac4693d" providerId="LiveId" clId="{D0AFB86C-FF04-4278-80A8-A684EDF68843}" dt="2023-05-29T17:27:14.088" v="1557"/>
        <pc:sldMkLst>
          <pc:docMk/>
          <pc:sldMk cId="2656400702" sldId="318"/>
        </pc:sldMkLst>
        <pc:spChg chg="add del">
          <ac:chgData name="박 호찬" userId="f205927b4ac4693d" providerId="LiveId" clId="{D0AFB86C-FF04-4278-80A8-A684EDF68843}" dt="2023-05-29T17:27:14.088" v="1557"/>
          <ac:spMkLst>
            <pc:docMk/>
            <pc:sldMk cId="2656400702" sldId="318"/>
            <ac:spMk id="12" creationId="{A4AC5506-6312-4701-8D3C-40187889A947}"/>
          </ac:spMkLst>
        </pc:spChg>
      </pc:sldChg>
      <pc:sldChg chg="delSp add del setBg delDesignElem">
        <pc:chgData name="박 호찬" userId="f205927b4ac4693d" providerId="LiveId" clId="{D0AFB86C-FF04-4278-80A8-A684EDF68843}" dt="2023-05-29T17:27:08.780" v="1550" actId="47"/>
        <pc:sldMkLst>
          <pc:docMk/>
          <pc:sldMk cId="3317602761" sldId="318"/>
        </pc:sldMkLst>
        <pc:spChg chg="del">
          <ac:chgData name="박 호찬" userId="f205927b4ac4693d" providerId="LiveId" clId="{D0AFB86C-FF04-4278-80A8-A684EDF68843}" dt="2023-05-29T17:27:04.437" v="1548"/>
          <ac:spMkLst>
            <pc:docMk/>
            <pc:sldMk cId="3317602761" sldId="318"/>
            <ac:spMk id="12" creationId="{A4AC5506-6312-4701-8D3C-40187889A947}"/>
          </ac:spMkLst>
        </pc:spChg>
      </pc:sldChg>
      <pc:sldChg chg="addSp delSp modSp add mod">
        <pc:chgData name="박 호찬" userId="f205927b4ac4693d" providerId="LiveId" clId="{D0AFB86C-FF04-4278-80A8-A684EDF68843}" dt="2023-05-29T17:34:06.767" v="1718" actId="207"/>
        <pc:sldMkLst>
          <pc:docMk/>
          <pc:sldMk cId="3886060911" sldId="318"/>
        </pc:sldMkLst>
        <pc:spChg chg="del mod">
          <ac:chgData name="박 호찬" userId="f205927b4ac4693d" providerId="LiveId" clId="{D0AFB86C-FF04-4278-80A8-A684EDF68843}" dt="2023-05-29T17:33:11.411" v="1654" actId="26606"/>
          <ac:spMkLst>
            <pc:docMk/>
            <pc:sldMk cId="3886060911" sldId="318"/>
            <ac:spMk id="4" creationId="{87BAB7D8-0AEA-C9B9-1ED9-66FA2A4747F3}"/>
          </ac:spMkLst>
        </pc:spChg>
        <pc:spChg chg="add mod">
          <ac:chgData name="박 호찬" userId="f205927b4ac4693d" providerId="LiveId" clId="{D0AFB86C-FF04-4278-80A8-A684EDF68843}" dt="2023-05-29T17:33:31.117" v="1671" actId="1037"/>
          <ac:spMkLst>
            <pc:docMk/>
            <pc:sldMk cId="3886060911" sldId="318"/>
            <ac:spMk id="6" creationId="{016EB27C-154D-3009-3CAF-0ED35EC6DA1E}"/>
          </ac:spMkLst>
        </pc:spChg>
        <pc:spChg chg="add mod">
          <ac:chgData name="박 호찬" userId="f205927b4ac4693d" providerId="LiveId" clId="{D0AFB86C-FF04-4278-80A8-A684EDF68843}" dt="2023-05-29T17:34:06.767" v="1718" actId="207"/>
          <ac:spMkLst>
            <pc:docMk/>
            <pc:sldMk cId="3886060911" sldId="318"/>
            <ac:spMk id="7" creationId="{25CC3F03-8AF7-3E26-AD75-BD1EFFA432DD}"/>
          </ac:spMkLst>
        </pc:spChg>
        <pc:spChg chg="del">
          <ac:chgData name="박 호찬" userId="f205927b4ac4693d" providerId="LiveId" clId="{D0AFB86C-FF04-4278-80A8-A684EDF68843}" dt="2023-05-29T17:33:11.411" v="1654" actId="26606"/>
          <ac:spMkLst>
            <pc:docMk/>
            <pc:sldMk cId="3886060911" sldId="318"/>
            <ac:spMk id="12" creationId="{A4AC5506-6312-4701-8D3C-40187889A947}"/>
          </ac:spMkLst>
        </pc:spChg>
        <pc:spChg chg="add">
          <ac:chgData name="박 호찬" userId="f205927b4ac4693d" providerId="LiveId" clId="{D0AFB86C-FF04-4278-80A8-A684EDF68843}" dt="2023-05-29T17:33:11.411" v="1654" actId="26606"/>
          <ac:spMkLst>
            <pc:docMk/>
            <pc:sldMk cId="3886060911" sldId="318"/>
            <ac:spMk id="17" creationId="{A4AC5506-6312-4701-8D3C-40187889A947}"/>
          </ac:spMkLst>
        </pc:spChg>
        <pc:picChg chg="add mod">
          <ac:chgData name="박 호찬" userId="f205927b4ac4693d" providerId="LiveId" clId="{D0AFB86C-FF04-4278-80A8-A684EDF68843}" dt="2023-05-29T17:33:20.117" v="1657" actId="1076"/>
          <ac:picMkLst>
            <pc:docMk/>
            <pc:sldMk cId="3886060911" sldId="318"/>
            <ac:picMk id="5" creationId="{B5BD6C09-7B57-EBCE-AC1C-6E207814E7CD}"/>
          </ac:picMkLst>
        </pc:picChg>
      </pc:sldChg>
      <pc:sldChg chg="modSp add mod">
        <pc:chgData name="박 호찬" userId="f205927b4ac4693d" providerId="LiveId" clId="{D0AFB86C-FF04-4278-80A8-A684EDF68843}" dt="2023-05-29T17:34:52.060" v="1794" actId="20577"/>
        <pc:sldMkLst>
          <pc:docMk/>
          <pc:sldMk cId="2274385498" sldId="319"/>
        </pc:sldMkLst>
        <pc:spChg chg="mod">
          <ac:chgData name="박 호찬" userId="f205927b4ac4693d" providerId="LiveId" clId="{D0AFB86C-FF04-4278-80A8-A684EDF68843}" dt="2023-05-29T17:34:52.060" v="1794" actId="20577"/>
          <ac:spMkLst>
            <pc:docMk/>
            <pc:sldMk cId="2274385498" sldId="319"/>
            <ac:spMk id="4" creationId="{87BAB7D8-0AEA-C9B9-1ED9-66FA2A4747F3}"/>
          </ac:spMkLst>
        </pc:spChg>
      </pc:sldChg>
      <pc:sldChg chg="addSp delSp add del setBg delDesignElem">
        <pc:chgData name="박 호찬" userId="f205927b4ac4693d" providerId="LiveId" clId="{D0AFB86C-FF04-4278-80A8-A684EDF68843}" dt="2023-05-29T17:27:15.848" v="1561"/>
        <pc:sldMkLst>
          <pc:docMk/>
          <pc:sldMk cId="3171031243" sldId="319"/>
        </pc:sldMkLst>
        <pc:spChg chg="add del">
          <ac:chgData name="박 호찬" userId="f205927b4ac4693d" providerId="LiveId" clId="{D0AFB86C-FF04-4278-80A8-A684EDF68843}" dt="2023-05-29T17:27:15.848" v="1561"/>
          <ac:spMkLst>
            <pc:docMk/>
            <pc:sldMk cId="3171031243" sldId="319"/>
            <ac:spMk id="12" creationId="{A4AC5506-6312-4701-8D3C-40187889A947}"/>
          </ac:spMkLst>
        </pc:spChg>
      </pc:sldChg>
      <pc:sldChg chg="modSp add mod">
        <pc:chgData name="박 호찬" userId="f205927b4ac4693d" providerId="LiveId" clId="{D0AFB86C-FF04-4278-80A8-A684EDF68843}" dt="2023-05-29T17:46:57.259" v="2236" actId="20577"/>
        <pc:sldMkLst>
          <pc:docMk/>
          <pc:sldMk cId="2128226753" sldId="320"/>
        </pc:sldMkLst>
        <pc:spChg chg="mod">
          <ac:chgData name="박 호찬" userId="f205927b4ac4693d" providerId="LiveId" clId="{D0AFB86C-FF04-4278-80A8-A684EDF68843}" dt="2023-05-29T17:46:57.259" v="2236" actId="20577"/>
          <ac:spMkLst>
            <pc:docMk/>
            <pc:sldMk cId="2128226753" sldId="320"/>
            <ac:spMk id="4" creationId="{87BAB7D8-0AEA-C9B9-1ED9-66FA2A4747F3}"/>
          </ac:spMkLst>
        </pc:spChg>
      </pc:sldChg>
      <pc:sldChg chg="addSp delSp add del setBg delDesignElem">
        <pc:chgData name="박 호찬" userId="f205927b4ac4693d" providerId="LiveId" clId="{D0AFB86C-FF04-4278-80A8-A684EDF68843}" dt="2023-05-29T17:46:20.257" v="2212"/>
        <pc:sldMkLst>
          <pc:docMk/>
          <pc:sldMk cId="2803333956" sldId="320"/>
        </pc:sldMkLst>
        <pc:spChg chg="add del">
          <ac:chgData name="박 호찬" userId="f205927b4ac4693d" providerId="LiveId" clId="{D0AFB86C-FF04-4278-80A8-A684EDF68843}" dt="2023-05-29T17:46:20.257" v="2212"/>
          <ac:spMkLst>
            <pc:docMk/>
            <pc:sldMk cId="2803333956" sldId="320"/>
            <ac:spMk id="12" creationId="{A4AC5506-6312-4701-8D3C-40187889A947}"/>
          </ac:spMkLst>
        </pc:spChg>
      </pc:sldChg>
      <pc:sldChg chg="addSp delSp add del setBg delDesignElem">
        <pc:chgData name="박 호찬" userId="f205927b4ac4693d" providerId="LiveId" clId="{D0AFB86C-FF04-4278-80A8-A684EDF68843}" dt="2023-05-29T17:47:13.505" v="2239"/>
        <pc:sldMkLst>
          <pc:docMk/>
          <pc:sldMk cId="1021535262" sldId="321"/>
        </pc:sldMkLst>
        <pc:spChg chg="add del">
          <ac:chgData name="박 호찬" userId="f205927b4ac4693d" providerId="LiveId" clId="{D0AFB86C-FF04-4278-80A8-A684EDF68843}" dt="2023-05-29T17:47:13.505" v="2239"/>
          <ac:spMkLst>
            <pc:docMk/>
            <pc:sldMk cId="1021535262" sldId="321"/>
            <ac:spMk id="12" creationId="{A4AC5506-6312-4701-8D3C-40187889A947}"/>
          </ac:spMkLst>
        </pc:spChg>
      </pc:sldChg>
      <pc:sldChg chg="addSp delSp modSp add mod">
        <pc:chgData name="박 호찬" userId="f205927b4ac4693d" providerId="LiveId" clId="{D0AFB86C-FF04-4278-80A8-A684EDF68843}" dt="2023-05-29T18:01:02.696" v="2461" actId="20577"/>
        <pc:sldMkLst>
          <pc:docMk/>
          <pc:sldMk cId="3260419216" sldId="321"/>
        </pc:sldMkLst>
        <pc:spChg chg="mod">
          <ac:chgData name="박 호찬" userId="f205927b4ac4693d" providerId="LiveId" clId="{D0AFB86C-FF04-4278-80A8-A684EDF68843}" dt="2023-05-29T18:00:45.655" v="2459" actId="20577"/>
          <ac:spMkLst>
            <pc:docMk/>
            <pc:sldMk cId="3260419216" sldId="321"/>
            <ac:spMk id="2" creationId="{CCE9DFCC-E3D0-9ABD-41FE-12E2E1B2A2AD}"/>
          </ac:spMkLst>
        </pc:spChg>
        <pc:spChg chg="del mod">
          <ac:chgData name="박 호찬" userId="f205927b4ac4693d" providerId="LiveId" clId="{D0AFB86C-FF04-4278-80A8-A684EDF68843}" dt="2023-05-29T17:53:32.519" v="2321" actId="26606"/>
          <ac:spMkLst>
            <pc:docMk/>
            <pc:sldMk cId="3260419216" sldId="321"/>
            <ac:spMk id="4" creationId="{87BAB7D8-0AEA-C9B9-1ED9-66FA2A4747F3}"/>
          </ac:spMkLst>
        </pc:spChg>
        <pc:spChg chg="add del mod">
          <ac:chgData name="박 호찬" userId="f205927b4ac4693d" providerId="LiveId" clId="{D0AFB86C-FF04-4278-80A8-A684EDF68843}" dt="2023-05-29T18:00:37.921" v="2457" actId="26606"/>
          <ac:spMkLst>
            <pc:docMk/>
            <pc:sldMk cId="3260419216" sldId="321"/>
            <ac:spMk id="6" creationId="{C3E86B13-52B4-2089-CE31-7C35D9C8F67C}"/>
          </ac:spMkLst>
        </pc:spChg>
        <pc:spChg chg="add mod ord">
          <ac:chgData name="박 호찬" userId="f205927b4ac4693d" providerId="LiveId" clId="{D0AFB86C-FF04-4278-80A8-A684EDF68843}" dt="2023-05-29T18:01:02.696" v="2461" actId="20577"/>
          <ac:spMkLst>
            <pc:docMk/>
            <pc:sldMk cId="3260419216" sldId="321"/>
            <ac:spMk id="7" creationId="{046E671A-199A-5078-D470-FB077D995754}"/>
          </ac:spMkLst>
        </pc:spChg>
        <pc:spChg chg="del">
          <ac:chgData name="박 호찬" userId="f205927b4ac4693d" providerId="LiveId" clId="{D0AFB86C-FF04-4278-80A8-A684EDF68843}" dt="2023-05-29T17:53:32.519" v="2321" actId="26606"/>
          <ac:spMkLst>
            <pc:docMk/>
            <pc:sldMk cId="3260419216" sldId="321"/>
            <ac:spMk id="12" creationId="{A4AC5506-6312-4701-8D3C-40187889A947}"/>
          </ac:spMkLst>
        </pc:spChg>
        <pc:spChg chg="add del">
          <ac:chgData name="박 호찬" userId="f205927b4ac4693d" providerId="LiveId" clId="{D0AFB86C-FF04-4278-80A8-A684EDF68843}" dt="2023-05-29T18:00:37.921" v="2457" actId="26606"/>
          <ac:spMkLst>
            <pc:docMk/>
            <pc:sldMk cId="3260419216" sldId="321"/>
            <ac:spMk id="17" creationId="{A4AC5506-6312-4701-8D3C-40187889A947}"/>
          </ac:spMkLst>
        </pc:spChg>
        <pc:spChg chg="add">
          <ac:chgData name="박 호찬" userId="f205927b4ac4693d" providerId="LiveId" clId="{D0AFB86C-FF04-4278-80A8-A684EDF68843}" dt="2023-05-29T18:00:37.921" v="2457" actId="26606"/>
          <ac:spMkLst>
            <pc:docMk/>
            <pc:sldMk cId="3260419216" sldId="321"/>
            <ac:spMk id="3076" creationId="{C3896A03-3945-419A-B66B-4EE266EDD152}"/>
          </ac:spMkLst>
        </pc:spChg>
        <pc:spChg chg="add">
          <ac:chgData name="박 호찬" userId="f205927b4ac4693d" providerId="LiveId" clId="{D0AFB86C-FF04-4278-80A8-A684EDF68843}" dt="2023-05-29T18:00:37.921" v="2457" actId="26606"/>
          <ac:spMkLst>
            <pc:docMk/>
            <pc:sldMk cId="3260419216" sldId="321"/>
            <ac:spMk id="3077" creationId="{B34F5AD2-EDBD-4BBD-A55C-EAFFD0C7097A}"/>
          </ac:spMkLst>
        </pc:spChg>
        <pc:spChg chg="add">
          <ac:chgData name="박 호찬" userId="f205927b4ac4693d" providerId="LiveId" clId="{D0AFB86C-FF04-4278-80A8-A684EDF68843}" dt="2023-05-29T18:00:37.921" v="2457" actId="26606"/>
          <ac:spMkLst>
            <pc:docMk/>
            <pc:sldMk cId="3260419216" sldId="321"/>
            <ac:spMk id="3078" creationId="{450D3AD2-FA80-415F-A9CE-54D884561CD7}"/>
          </ac:spMkLst>
        </pc:spChg>
        <pc:spChg chg="add del">
          <ac:chgData name="박 호찬" userId="f205927b4ac4693d" providerId="LiveId" clId="{D0AFB86C-FF04-4278-80A8-A684EDF68843}" dt="2023-05-29T18:00:35.929" v="2456" actId="26606"/>
          <ac:spMkLst>
            <pc:docMk/>
            <pc:sldMk cId="3260419216" sldId="321"/>
            <ac:spMk id="3079" creationId="{C3896A03-3945-419A-B66B-4EE266EDD152}"/>
          </ac:spMkLst>
        </pc:spChg>
        <pc:spChg chg="add del">
          <ac:chgData name="박 호찬" userId="f205927b4ac4693d" providerId="LiveId" clId="{D0AFB86C-FF04-4278-80A8-A684EDF68843}" dt="2023-05-29T18:00:35.929" v="2456" actId="26606"/>
          <ac:spMkLst>
            <pc:docMk/>
            <pc:sldMk cId="3260419216" sldId="321"/>
            <ac:spMk id="3081" creationId="{B34F5AD2-EDBD-4BBD-A55C-EAFFD0C7097A}"/>
          </ac:spMkLst>
        </pc:spChg>
        <pc:spChg chg="add del">
          <ac:chgData name="박 호찬" userId="f205927b4ac4693d" providerId="LiveId" clId="{D0AFB86C-FF04-4278-80A8-A684EDF68843}" dt="2023-05-29T18:00:35.929" v="2456" actId="26606"/>
          <ac:spMkLst>
            <pc:docMk/>
            <pc:sldMk cId="3260419216" sldId="321"/>
            <ac:spMk id="3083" creationId="{450D3AD2-FA80-415F-A9CE-54D884561CD7}"/>
          </ac:spMkLst>
        </pc:spChg>
        <pc:picChg chg="add del mod">
          <ac:chgData name="박 호찬" userId="f205927b4ac4693d" providerId="LiveId" clId="{D0AFB86C-FF04-4278-80A8-A684EDF68843}" dt="2023-05-29T18:00:29.928" v="2453" actId="478"/>
          <ac:picMkLst>
            <pc:docMk/>
            <pc:sldMk cId="3260419216" sldId="321"/>
            <ac:picMk id="3" creationId="{1DAD7EB8-FFA8-19CE-46E3-9050955ED9E8}"/>
          </ac:picMkLst>
        </pc:picChg>
        <pc:picChg chg="add mod">
          <ac:chgData name="박 호찬" userId="f205927b4ac4693d" providerId="LiveId" clId="{D0AFB86C-FF04-4278-80A8-A684EDF68843}" dt="2023-05-29T18:00:37.921" v="2457" actId="26606"/>
          <ac:picMkLst>
            <pc:docMk/>
            <pc:sldMk cId="3260419216" sldId="321"/>
            <ac:picMk id="3074" creationId="{88A55F27-BF44-B208-3C1C-23C5C4E2B5FD}"/>
          </ac:picMkLst>
        </pc:picChg>
      </pc:sldChg>
      <pc:sldChg chg="addSp delSp add del ord setBg delDesignElem">
        <pc:chgData name="박 호찬" userId="f205927b4ac4693d" providerId="LiveId" clId="{D0AFB86C-FF04-4278-80A8-A684EDF68843}" dt="2023-05-29T17:53:21.940" v="2314"/>
        <pc:sldMkLst>
          <pc:docMk/>
          <pc:sldMk cId="6153449" sldId="322"/>
        </pc:sldMkLst>
        <pc:spChg chg="add del">
          <ac:chgData name="박 호찬" userId="f205927b4ac4693d" providerId="LiveId" clId="{D0AFB86C-FF04-4278-80A8-A684EDF68843}" dt="2023-05-29T17:53:21.940" v="2314"/>
          <ac:spMkLst>
            <pc:docMk/>
            <pc:sldMk cId="6153449" sldId="322"/>
            <ac:spMk id="12" creationId="{A4AC5506-6312-4701-8D3C-40187889A947}"/>
          </ac:spMkLst>
        </pc:spChg>
      </pc:sldChg>
      <pc:sldChg chg="addSp delSp add del setBg delDesignElem">
        <pc:chgData name="박 호찬" userId="f205927b4ac4693d" providerId="LiveId" clId="{D0AFB86C-FF04-4278-80A8-A684EDF68843}" dt="2023-05-29T17:53:24.516" v="2317"/>
        <pc:sldMkLst>
          <pc:docMk/>
          <pc:sldMk cId="120056808" sldId="322"/>
        </pc:sldMkLst>
        <pc:spChg chg="add del">
          <ac:chgData name="박 호찬" userId="f205927b4ac4693d" providerId="LiveId" clId="{D0AFB86C-FF04-4278-80A8-A684EDF68843}" dt="2023-05-29T17:53:24.516" v="2317"/>
          <ac:spMkLst>
            <pc:docMk/>
            <pc:sldMk cId="120056808" sldId="322"/>
            <ac:spMk id="12" creationId="{A4AC5506-6312-4701-8D3C-40187889A947}"/>
          </ac:spMkLst>
        </pc:spChg>
      </pc:sldChg>
      <pc:sldChg chg="modSp add mod">
        <pc:chgData name="박 호찬" userId="f205927b4ac4693d" providerId="LiveId" clId="{D0AFB86C-FF04-4278-80A8-A684EDF68843}" dt="2023-05-29T17:54:23.348" v="2379" actId="20577"/>
        <pc:sldMkLst>
          <pc:docMk/>
          <pc:sldMk cId="3023659104" sldId="322"/>
        </pc:sldMkLst>
        <pc:spChg chg="mod">
          <ac:chgData name="박 호찬" userId="f205927b4ac4693d" providerId="LiveId" clId="{D0AFB86C-FF04-4278-80A8-A684EDF68843}" dt="2023-05-29T17:54:23.348" v="2379" actId="20577"/>
          <ac:spMkLst>
            <pc:docMk/>
            <pc:sldMk cId="3023659104" sldId="322"/>
            <ac:spMk id="4" creationId="{87BAB7D8-0AEA-C9B9-1ED9-66FA2A4747F3}"/>
          </ac:spMkLst>
        </pc:spChg>
      </pc:sldChg>
      <pc:sldChg chg="modSp add mod">
        <pc:chgData name="박 호찬" userId="f205927b4ac4693d" providerId="LiveId" clId="{D0AFB86C-FF04-4278-80A8-A684EDF68843}" dt="2023-05-29T17:56:19.594" v="2428" actId="20577"/>
        <pc:sldMkLst>
          <pc:docMk/>
          <pc:sldMk cId="591079624" sldId="323"/>
        </pc:sldMkLst>
        <pc:spChg chg="mod">
          <ac:chgData name="박 호찬" userId="f205927b4ac4693d" providerId="LiveId" clId="{D0AFB86C-FF04-4278-80A8-A684EDF68843}" dt="2023-05-29T17:56:19.594" v="2428" actId="20577"/>
          <ac:spMkLst>
            <pc:docMk/>
            <pc:sldMk cId="591079624" sldId="323"/>
            <ac:spMk id="4" creationId="{87BAB7D8-0AEA-C9B9-1ED9-66FA2A4747F3}"/>
          </ac:spMkLst>
        </pc:spChg>
      </pc:sldChg>
      <pc:sldChg chg="addSp delSp add del setBg delDesignElem">
        <pc:chgData name="박 호찬" userId="f205927b4ac4693d" providerId="LiveId" clId="{D0AFB86C-FF04-4278-80A8-A684EDF68843}" dt="2023-05-29T17:56:03.369" v="2407"/>
        <pc:sldMkLst>
          <pc:docMk/>
          <pc:sldMk cId="3615226693" sldId="323"/>
        </pc:sldMkLst>
        <pc:spChg chg="add del">
          <ac:chgData name="박 호찬" userId="f205927b4ac4693d" providerId="LiveId" clId="{D0AFB86C-FF04-4278-80A8-A684EDF68843}" dt="2023-05-29T17:56:03.369" v="2407"/>
          <ac:spMkLst>
            <pc:docMk/>
            <pc:sldMk cId="3615226693" sldId="323"/>
            <ac:spMk id="12" creationId="{A4AC5506-6312-4701-8D3C-40187889A947}"/>
          </ac:spMkLst>
        </pc:spChg>
      </pc:sldChg>
      <pc:sldChg chg="addSp delSp modSp add mod">
        <pc:chgData name="박 호찬" userId="f205927b4ac4693d" providerId="LiveId" clId="{D0AFB86C-FF04-4278-80A8-A684EDF68843}" dt="2023-05-29T17:58:59.962" v="2452" actId="20577"/>
        <pc:sldMkLst>
          <pc:docMk/>
          <pc:sldMk cId="371784541" sldId="324"/>
        </pc:sldMkLst>
        <pc:spChg chg="add mod">
          <ac:chgData name="박 호찬" userId="f205927b4ac4693d" providerId="LiveId" clId="{D0AFB86C-FF04-4278-80A8-A684EDF68843}" dt="2023-05-29T17:58:59.962" v="2452" actId="20577"/>
          <ac:spMkLst>
            <pc:docMk/>
            <pc:sldMk cId="371784541" sldId="324"/>
            <ac:spMk id="4" creationId="{B60CEC01-B883-30A5-A82B-3FB8B5496F82}"/>
          </ac:spMkLst>
        </pc:spChg>
        <pc:spChg chg="del">
          <ac:chgData name="박 호찬" userId="f205927b4ac4693d" providerId="LiveId" clId="{D0AFB86C-FF04-4278-80A8-A684EDF68843}" dt="2023-05-29T17:58:26.548" v="2433" actId="478"/>
          <ac:spMkLst>
            <pc:docMk/>
            <pc:sldMk cId="371784541" sldId="324"/>
            <ac:spMk id="6" creationId="{C3E86B13-52B4-2089-CE31-7C35D9C8F67C}"/>
          </ac:spMkLst>
        </pc:spChg>
        <pc:picChg chg="del">
          <ac:chgData name="박 호찬" userId="f205927b4ac4693d" providerId="LiveId" clId="{D0AFB86C-FF04-4278-80A8-A684EDF68843}" dt="2023-05-29T17:58:26.548" v="2433" actId="478"/>
          <ac:picMkLst>
            <pc:docMk/>
            <pc:sldMk cId="371784541" sldId="324"/>
            <ac:picMk id="3" creationId="{1DAD7EB8-FFA8-19CE-46E3-9050955ED9E8}"/>
          </ac:picMkLst>
        </pc:picChg>
      </pc:sldChg>
      <pc:sldChg chg="addSp delSp add del setBg delDesignElem">
        <pc:chgData name="박 호찬" userId="f205927b4ac4693d" providerId="LiveId" clId="{D0AFB86C-FF04-4278-80A8-A684EDF68843}" dt="2023-05-29T17:58:18.151" v="2431"/>
        <pc:sldMkLst>
          <pc:docMk/>
          <pc:sldMk cId="3422712451" sldId="324"/>
        </pc:sldMkLst>
        <pc:spChg chg="add del">
          <ac:chgData name="박 호찬" userId="f205927b4ac4693d" providerId="LiveId" clId="{D0AFB86C-FF04-4278-80A8-A684EDF68843}" dt="2023-05-29T17:58:18.151" v="2431"/>
          <ac:spMkLst>
            <pc:docMk/>
            <pc:sldMk cId="3422712451" sldId="324"/>
            <ac:spMk id="17" creationId="{A4AC5506-6312-4701-8D3C-40187889A947}"/>
          </ac:spMkLst>
        </pc:spChg>
      </pc:sldChg>
      <pc:sldChg chg="addSp delSp add del setBg delDesignElem">
        <pc:chgData name="박 호찬" userId="f205927b4ac4693d" providerId="LiveId" clId="{D0AFB86C-FF04-4278-80A8-A684EDF68843}" dt="2023-05-29T18:01:32.095" v="2467"/>
        <pc:sldMkLst>
          <pc:docMk/>
          <pc:sldMk cId="3779352280" sldId="325"/>
        </pc:sldMkLst>
        <pc:spChg chg="add del">
          <ac:chgData name="박 호찬" userId="f205927b4ac4693d" providerId="LiveId" clId="{D0AFB86C-FF04-4278-80A8-A684EDF68843}" dt="2023-05-29T18:01:32.095" v="2467"/>
          <ac:spMkLst>
            <pc:docMk/>
            <pc:sldMk cId="3779352280" sldId="325"/>
            <ac:spMk id="12" creationId="{A4AC5506-6312-4701-8D3C-40187889A947}"/>
          </ac:spMkLst>
        </pc:spChg>
      </pc:sldChg>
      <pc:sldChg chg="modSp add mod">
        <pc:chgData name="박 호찬" userId="f205927b4ac4693d" providerId="LiveId" clId="{D0AFB86C-FF04-4278-80A8-A684EDF68843}" dt="2023-05-29T18:04:13.725" v="3280" actId="20577"/>
        <pc:sldMkLst>
          <pc:docMk/>
          <pc:sldMk cId="3992210406" sldId="325"/>
        </pc:sldMkLst>
        <pc:spChg chg="mod">
          <ac:chgData name="박 호찬" userId="f205927b4ac4693d" providerId="LiveId" clId="{D0AFB86C-FF04-4278-80A8-A684EDF68843}" dt="2023-05-29T18:03:34.215" v="3036" actId="20577"/>
          <ac:spMkLst>
            <pc:docMk/>
            <pc:sldMk cId="3992210406" sldId="325"/>
            <ac:spMk id="2" creationId="{CCE9DFCC-E3D0-9ABD-41FE-12E2E1B2A2AD}"/>
          </ac:spMkLst>
        </pc:spChg>
        <pc:spChg chg="mod">
          <ac:chgData name="박 호찬" userId="f205927b4ac4693d" providerId="LiveId" clId="{D0AFB86C-FF04-4278-80A8-A684EDF68843}" dt="2023-05-29T18:04:13.725" v="3280" actId="20577"/>
          <ac:spMkLst>
            <pc:docMk/>
            <pc:sldMk cId="3992210406" sldId="325"/>
            <ac:spMk id="4" creationId="{87BAB7D8-0AEA-C9B9-1ED9-66FA2A4747F3}"/>
          </ac:spMkLst>
        </pc:spChg>
      </pc:sldChg>
      <pc:sldChg chg="modSp add mod">
        <pc:chgData name="박 호찬" userId="f205927b4ac4693d" providerId="LiveId" clId="{D0AFB86C-FF04-4278-80A8-A684EDF68843}" dt="2023-05-29T18:16:18.385" v="3289" actId="20577"/>
        <pc:sldMkLst>
          <pc:docMk/>
          <pc:sldMk cId="3270736744" sldId="326"/>
        </pc:sldMkLst>
        <pc:spChg chg="mod">
          <ac:chgData name="박 호찬" userId="f205927b4ac4693d" providerId="LiveId" clId="{D0AFB86C-FF04-4278-80A8-A684EDF68843}" dt="2023-05-29T18:16:18.385" v="3289" actId="20577"/>
          <ac:spMkLst>
            <pc:docMk/>
            <pc:sldMk cId="3270736744" sldId="326"/>
            <ac:spMk id="2" creationId="{1CD6866A-75C8-4CB5-9AB5-13DED037F4C1}"/>
          </ac:spMkLst>
        </pc:spChg>
      </pc:sldChg>
      <pc:sldChg chg="modSp add mod">
        <pc:chgData name="박 호찬" userId="f205927b4ac4693d" providerId="LiveId" clId="{D0AFB86C-FF04-4278-80A8-A684EDF68843}" dt="2023-05-29T18:16:09.931" v="3287" actId="20577"/>
        <pc:sldMkLst>
          <pc:docMk/>
          <pc:sldMk cId="35223006" sldId="327"/>
        </pc:sldMkLst>
        <pc:spChg chg="mod">
          <ac:chgData name="박 호찬" userId="f205927b4ac4693d" providerId="LiveId" clId="{D0AFB86C-FF04-4278-80A8-A684EDF68843}" dt="2023-05-29T18:16:09.931" v="3287" actId="20577"/>
          <ac:spMkLst>
            <pc:docMk/>
            <pc:sldMk cId="35223006" sldId="327"/>
            <ac:spMk id="2" creationId="{1CD6866A-75C8-4CB5-9AB5-13DED037F4C1}"/>
          </ac:spMkLst>
        </pc:spChg>
      </pc:sldChg>
      <pc:sldChg chg="modSp add mod">
        <pc:chgData name="박 호찬" userId="f205927b4ac4693d" providerId="LiveId" clId="{D0AFB86C-FF04-4278-80A8-A684EDF68843}" dt="2023-05-29T18:16:03.326" v="3286" actId="20577"/>
        <pc:sldMkLst>
          <pc:docMk/>
          <pc:sldMk cId="1104722728" sldId="328"/>
        </pc:sldMkLst>
        <pc:spChg chg="mod">
          <ac:chgData name="박 호찬" userId="f205927b4ac4693d" providerId="LiveId" clId="{D0AFB86C-FF04-4278-80A8-A684EDF68843}" dt="2023-05-29T18:16:03.326" v="3286" actId="20577"/>
          <ac:spMkLst>
            <pc:docMk/>
            <pc:sldMk cId="1104722728" sldId="328"/>
            <ac:spMk id="2" creationId="{1CD6866A-75C8-4CB5-9AB5-13DED037F4C1}"/>
          </ac:spMkLst>
        </pc:spChg>
      </pc:sldChg>
      <pc:sldChg chg="modSp add mod">
        <pc:chgData name="박 호찬" userId="f205927b4ac4693d" providerId="LiveId" clId="{D0AFB86C-FF04-4278-80A8-A684EDF68843}" dt="2023-05-29T18:16:42.848" v="3318" actId="20577"/>
        <pc:sldMkLst>
          <pc:docMk/>
          <pc:sldMk cId="4066851365" sldId="329"/>
        </pc:sldMkLst>
        <pc:spChg chg="mod">
          <ac:chgData name="박 호찬" userId="f205927b4ac4693d" providerId="LiveId" clId="{D0AFB86C-FF04-4278-80A8-A684EDF68843}" dt="2023-05-29T18:16:42.848" v="3318" actId="20577"/>
          <ac:spMkLst>
            <pc:docMk/>
            <pc:sldMk cId="4066851365" sldId="329"/>
            <ac:spMk id="2" creationId="{1CD6866A-75C8-4CB5-9AB5-13DED037F4C1}"/>
          </ac:spMkLst>
        </pc:spChg>
      </pc:sldChg>
      <pc:sldChg chg="modSp new mod">
        <pc:chgData name="박 호찬" userId="f205927b4ac4693d" providerId="LiveId" clId="{D0AFB86C-FF04-4278-80A8-A684EDF68843}" dt="2023-05-29T18:27:30.266" v="3428" actId="20577"/>
        <pc:sldMkLst>
          <pc:docMk/>
          <pc:sldMk cId="811040352" sldId="330"/>
        </pc:sldMkLst>
        <pc:spChg chg="mod">
          <ac:chgData name="박 호찬" userId="f205927b4ac4693d" providerId="LiveId" clId="{D0AFB86C-FF04-4278-80A8-A684EDF68843}" dt="2023-05-29T18:27:02.715" v="3373" actId="20577"/>
          <ac:spMkLst>
            <pc:docMk/>
            <pc:sldMk cId="811040352" sldId="330"/>
            <ac:spMk id="2" creationId="{634E4BBC-4778-4E5E-FD02-69FA7B8DD236}"/>
          </ac:spMkLst>
        </pc:spChg>
        <pc:spChg chg="mod">
          <ac:chgData name="박 호찬" userId="f205927b4ac4693d" providerId="LiveId" clId="{D0AFB86C-FF04-4278-80A8-A684EDF68843}" dt="2023-05-29T18:27:30.266" v="3428" actId="20577"/>
          <ac:spMkLst>
            <pc:docMk/>
            <pc:sldMk cId="811040352" sldId="330"/>
            <ac:spMk id="3" creationId="{7A5BF2C0-9367-5F53-2C1B-F2AF61F103D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C6BA7-8B88-7CED-6D7A-4D9933306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A1149B-4A0B-0B7B-7356-4AD26DAD6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0DAD33-FE3F-D272-42C6-5FA3DDB09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3046-4AA6-43A0-9903-9E42D5ABCE01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367326-4A88-CB3F-37F4-ED26AC40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213CD-7159-5CFE-9A75-49C0EC09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85BC-1840-44FA-9124-1CD407A65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01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8DE2C-6DB2-9310-641F-A3F8136A2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52FACF-BFD3-D454-81B6-FBA6B6A19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74D455-6E98-581B-A617-A7FE906E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3046-4AA6-43A0-9903-9E42D5ABCE01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FEBB6-DBD0-4AD7-CE68-7D5111E8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E873D-A3E2-B887-DDF9-E18CCB417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85BC-1840-44FA-9124-1CD407A65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18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E3079A-287A-11D3-E2F0-45616B7F7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D2A311-F8A6-A1A4-6FE0-4A8F046F7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FF4932-7C2F-01DA-B24A-ED2206E4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3046-4AA6-43A0-9903-9E42D5ABCE01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854D4C-B1BE-01FB-3338-9C7C205A4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D0C15-7C23-0E90-B0CB-6C65D9C9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85BC-1840-44FA-9124-1CD407A65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3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225E1-B270-AA41-EC8A-ABF3D4CE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42EEF-EA3A-3E1C-3F84-EF5D6CE82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2348B-C1C8-3159-44C1-FE9D9D2A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3046-4AA6-43A0-9903-9E42D5ABCE01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AB969-8CEC-0E2B-3F77-010E3ADBD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E5B7A-98C4-0DDF-5280-52173494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85BC-1840-44FA-9124-1CD407A65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83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9645F-3962-6EE2-43D2-E30E47CF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E6CBE8-5A04-E6B2-1444-2816FF288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6F073-90E6-EC5C-94D9-13B879ED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3046-4AA6-43A0-9903-9E42D5ABCE01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DFF8A-B9F8-C3FF-236F-C0C4CC97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A0FDB-26D6-3833-C8E6-7DC833EF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85BC-1840-44FA-9124-1CD407A65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46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611AE-A185-3A0E-47E8-9296CADB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15096-9D26-47D5-3A1D-39AABC083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4AACB1-D7BE-0A5C-2590-58A01FFF8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721E73-24A9-FBA6-6F1E-73E7C755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3046-4AA6-43A0-9903-9E42D5ABCE01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5C031-F4AC-4A77-A26B-3C934D58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223369-49AC-B2D3-8961-69D819521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85BC-1840-44FA-9124-1CD407A65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30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C8E51-3407-0F71-92FA-2427E66C3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8A3E1D-C248-01D2-AE44-D75FD938D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A52B43-4C42-777F-7B10-7B9892496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6A79D6-8AF7-08BC-6440-BC1B0B52B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12E147-4F35-434D-CDF2-AB67FB4F5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905967-1CDC-083F-7673-80FF7B2C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3046-4AA6-43A0-9903-9E42D5ABCE01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363CE8-4B34-6220-16F3-C4DCB556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6C58DA-7EA3-A0A9-F5CB-B4653AF3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85BC-1840-44FA-9124-1CD407A65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6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FC7B2-B3E6-2098-4C23-BE2093E0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51077A-C1C4-6F59-1B34-87B3F3E5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3046-4AA6-43A0-9903-9E42D5ABCE01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FCF3E5-A79C-8162-F9A6-6A432F62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2C154C-6063-25ED-EEDD-A0A3E34F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85BC-1840-44FA-9124-1CD407A65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41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006CA4-0796-83AA-DD5A-EC56348B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3046-4AA6-43A0-9903-9E42D5ABCE01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B19D6A-F3E8-6DB0-40AD-F2908F2D2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8FE271-0FB4-F78C-12A8-2A0C724C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85BC-1840-44FA-9124-1CD407A65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35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9C0EA-1B8B-052E-9DEE-C370B1D9B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BF807-52CB-5C81-AC05-6F1FDA1D2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D0D430-4E89-3334-E8D7-6105EFB1B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027598-73D1-A438-292A-AC33B76E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3046-4AA6-43A0-9903-9E42D5ABCE01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1F5623-E8A8-FC8A-2B4B-1650AB47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91BF9C-E9F4-0FA5-1BDC-243E18D4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85BC-1840-44FA-9124-1CD407A65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91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11120-B3AB-6685-B890-DB7FA5EF7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F6B1B-02F6-D49D-B2FD-775AF5ADB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9C5BB0-3A0B-FBC9-E267-37E5C6FB9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F24F67-6A0F-A848-D70C-B3DDAA42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3046-4AA6-43A0-9903-9E42D5ABCE01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E56FB7-EB9B-ADE6-97D9-B36C8FD4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7E5401-266C-FB34-3ED1-005F4B68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85BC-1840-44FA-9124-1CD407A65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96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0D500A-192F-E39F-1226-330AEE35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F2758F-7AA4-8549-4A8A-C97E95202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C8EF20-0014-F5C6-7B54-3D3889E13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43046-4AA6-43A0-9903-9E42D5ABCE01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2DD36F-5AAA-C352-716B-3C0271F55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FBD424-59FD-C912-97EE-3FCA314F0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185BC-1840-44FA-9124-1CD407A65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89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zilla-project.org/" TargetMode="External"/><Relationship Id="rId2" Type="http://schemas.openxmlformats.org/officeDocument/2006/relationships/hyperlink" Target="https://www.putty.org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inch4.github.io/2021-01-14/Linux_Daemon_Cron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jdm.kr/blog/2" TargetMode="External"/><Relationship Id="rId2" Type="http://schemas.openxmlformats.org/officeDocument/2006/relationships/hyperlink" Target="https://cocoon1787.tistory.com/71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6866A-75C8-4CB5-9AB5-13DED037F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Python(3)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EA6D18-24C9-5728-450B-BBE6A3228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AWS</a:t>
            </a:r>
            <a:r>
              <a:rPr lang="ko-KR" altLang="en-US" dirty="0"/>
              <a:t>로 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en-US" altLang="ko-KR" dirty="0"/>
              <a:t> </a:t>
            </a:r>
            <a:r>
              <a:rPr lang="ko-KR" altLang="en-US" dirty="0"/>
              <a:t>파일들 자동화하기</a:t>
            </a:r>
          </a:p>
        </p:txBody>
      </p:sp>
    </p:spTree>
    <p:extLst>
      <p:ext uri="{BB962C8B-B14F-4D97-AF65-F5344CB8AC3E}">
        <p14:creationId xmlns:p14="http://schemas.microsoft.com/office/powerpoint/2010/main" val="239687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E9DFCC-E3D0-9ABD-41FE-12E2E1B2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49674"/>
            <a:ext cx="4284420" cy="16871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altLang="ko-KR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AWS EC2 Instance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B1EC28-7075-2CF4-BBA8-D79639208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2023" y="849337"/>
            <a:ext cx="4293310" cy="1487480"/>
          </a:xfrm>
        </p:spPr>
        <p:txBody>
          <a:bodyPr>
            <a:normAutofit/>
          </a:bodyPr>
          <a:lstStyle/>
          <a:p>
            <a:endParaRPr lang="ko-KR" altLang="en-US" sz="16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257695-8345-FA5B-84EE-7BFAF30D88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8924"/>
          <a:stretch/>
        </p:blipFill>
        <p:spPr>
          <a:xfrm>
            <a:off x="1146652" y="2631774"/>
            <a:ext cx="4949348" cy="35834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5A2E37F-FC6E-79F4-CE81-8479BFDF84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9895"/>
          <a:stretch/>
        </p:blipFill>
        <p:spPr>
          <a:xfrm>
            <a:off x="6096000" y="2631774"/>
            <a:ext cx="4940444" cy="358347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7EFA70-FC85-E00A-0953-0DE19699F159}"/>
              </a:ext>
            </a:extLst>
          </p:cNvPr>
          <p:cNvSpPr/>
          <p:nvPr/>
        </p:nvSpPr>
        <p:spPr>
          <a:xfrm>
            <a:off x="1550126" y="5503817"/>
            <a:ext cx="487680" cy="6696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A65EF7-726F-19A6-CFD7-AABF9EEB796F}"/>
              </a:ext>
            </a:extLst>
          </p:cNvPr>
          <p:cNvSpPr/>
          <p:nvPr/>
        </p:nvSpPr>
        <p:spPr>
          <a:xfrm>
            <a:off x="6359110" y="3429000"/>
            <a:ext cx="3107107" cy="14129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DD65F2-4120-8E61-8049-613F0F6C9EEC}"/>
              </a:ext>
            </a:extLst>
          </p:cNvPr>
          <p:cNvSpPr/>
          <p:nvPr/>
        </p:nvSpPr>
        <p:spPr>
          <a:xfrm>
            <a:off x="10338928" y="5688563"/>
            <a:ext cx="625164" cy="25068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663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E9DFCC-E3D0-9ABD-41FE-12E2E1B2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AWS EC2 Instance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0EBA856-5C25-B380-9110-77EC5414A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273" y="1675227"/>
            <a:ext cx="8213454" cy="439419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72F894-811F-12D9-85B6-8779009ED710}"/>
              </a:ext>
            </a:extLst>
          </p:cNvPr>
          <p:cNvSpPr/>
          <p:nvPr/>
        </p:nvSpPr>
        <p:spPr>
          <a:xfrm>
            <a:off x="1989273" y="4340054"/>
            <a:ext cx="994072" cy="25068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8A5820-90D7-11CA-9DE2-36453AA47D6E}"/>
              </a:ext>
            </a:extLst>
          </p:cNvPr>
          <p:cNvSpPr/>
          <p:nvPr/>
        </p:nvSpPr>
        <p:spPr>
          <a:xfrm>
            <a:off x="3291841" y="2812869"/>
            <a:ext cx="6818810" cy="90497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30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E9DFCC-E3D0-9ABD-41FE-12E2E1B2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AWS EC2 Instance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40FA93C-AD56-F1DB-733B-55E51740A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273" y="1675227"/>
            <a:ext cx="8213454" cy="439419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A95D38B-CB09-4569-CC2A-66F597A35808}"/>
              </a:ext>
            </a:extLst>
          </p:cNvPr>
          <p:cNvSpPr/>
          <p:nvPr/>
        </p:nvSpPr>
        <p:spPr>
          <a:xfrm>
            <a:off x="3291841" y="2943497"/>
            <a:ext cx="6696890" cy="78376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038C8B-1387-3A03-F40D-48781C689934}"/>
              </a:ext>
            </a:extLst>
          </p:cNvPr>
          <p:cNvSpPr/>
          <p:nvPr/>
        </p:nvSpPr>
        <p:spPr>
          <a:xfrm>
            <a:off x="9208655" y="2284831"/>
            <a:ext cx="780076" cy="2580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3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E9DFCC-E3D0-9ABD-41FE-12E2E1B2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AWS EC2 Instance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5814481-0C18-16A3-6961-E1CEDB177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273" y="1675227"/>
            <a:ext cx="8213454" cy="439419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EC42075-FC30-8546-041A-D70EE3A1AF02}"/>
              </a:ext>
            </a:extLst>
          </p:cNvPr>
          <p:cNvSpPr/>
          <p:nvPr/>
        </p:nvSpPr>
        <p:spPr>
          <a:xfrm>
            <a:off x="5218545" y="5656104"/>
            <a:ext cx="447568" cy="2580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926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E9DFCC-E3D0-9ABD-41FE-12E2E1B2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AWS EC2 Instance</a:t>
            </a:r>
          </a:p>
        </p:txBody>
      </p:sp>
      <p:pic>
        <p:nvPicPr>
          <p:cNvPr id="5" name="내용 개체 틀 5">
            <a:extLst>
              <a:ext uri="{FF2B5EF4-FFF2-40B4-BE49-F238E27FC236}">
                <a16:creationId xmlns:a16="http://schemas.microsoft.com/office/drawing/2014/main" id="{07DF6021-41B8-6F54-45E3-C789C1346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273" y="1675227"/>
            <a:ext cx="8213454" cy="43941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28F0622-B673-A46C-1CE0-616CAA0F7D46}"/>
              </a:ext>
            </a:extLst>
          </p:cNvPr>
          <p:cNvSpPr/>
          <p:nvPr/>
        </p:nvSpPr>
        <p:spPr>
          <a:xfrm>
            <a:off x="3291841" y="2943497"/>
            <a:ext cx="6696890" cy="78376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98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E9DFCC-E3D0-9ABD-41FE-12E2E1B2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AWS EC2 Instance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3175AB6-669B-01B6-E2EB-96671B78E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273" y="1675227"/>
            <a:ext cx="8213454" cy="439419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C1C353C-3228-B2E4-A1F1-101559B237BD}"/>
              </a:ext>
            </a:extLst>
          </p:cNvPr>
          <p:cNvSpPr/>
          <p:nvPr/>
        </p:nvSpPr>
        <p:spPr>
          <a:xfrm>
            <a:off x="3038764" y="2943497"/>
            <a:ext cx="7010399" cy="2986248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58719C-2767-3522-D586-07A65502D6FD}"/>
              </a:ext>
            </a:extLst>
          </p:cNvPr>
          <p:cNvSpPr/>
          <p:nvPr/>
        </p:nvSpPr>
        <p:spPr>
          <a:xfrm>
            <a:off x="8839200" y="2685426"/>
            <a:ext cx="886691" cy="2580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350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E9DFCC-E3D0-9ABD-41FE-12E2E1B2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AWS EC2 Instance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41B4590-A15B-8919-798B-891427A3D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991" y="1675227"/>
            <a:ext cx="8252018" cy="439419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54B881D-035E-BCA2-8994-5892662DCDDE}"/>
              </a:ext>
            </a:extLst>
          </p:cNvPr>
          <p:cNvSpPr/>
          <p:nvPr/>
        </p:nvSpPr>
        <p:spPr>
          <a:xfrm>
            <a:off x="2211186" y="2998915"/>
            <a:ext cx="1132378" cy="13221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3E296E-C8F0-8082-4131-8D748F18533F}"/>
              </a:ext>
            </a:extLst>
          </p:cNvPr>
          <p:cNvSpPr/>
          <p:nvPr/>
        </p:nvSpPr>
        <p:spPr>
          <a:xfrm>
            <a:off x="2142836" y="4213170"/>
            <a:ext cx="2576946" cy="8298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026C06-B029-7441-F920-108AE88D37B6}"/>
              </a:ext>
            </a:extLst>
          </p:cNvPr>
          <p:cNvSpPr/>
          <p:nvPr/>
        </p:nvSpPr>
        <p:spPr>
          <a:xfrm>
            <a:off x="5190836" y="5379013"/>
            <a:ext cx="447568" cy="2580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03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6866A-75C8-4CB5-9AB5-13DED037F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PuTTY, Linux, FileZilla Setting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EA6D18-24C9-5728-450B-BBE6A3228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61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6866A-75C8-4CB5-9AB5-13DED037F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PuTTY, FileZilla </a:t>
            </a:r>
            <a:r>
              <a:rPr lang="ko-KR" altLang="en-US" sz="4800" dirty="0"/>
              <a:t>다운로드 먼저</a:t>
            </a:r>
            <a:endParaRPr lang="en-US" altLang="ko-KR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EA6D18-24C9-5728-450B-BBE6A3228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PuTTY: </a:t>
            </a:r>
            <a:r>
              <a:rPr lang="en-US" altLang="ko-KR" dirty="0">
                <a:hlinkClick r:id="rId2"/>
              </a:rPr>
              <a:t>https://www.putty.org/</a:t>
            </a:r>
            <a:endParaRPr lang="en-US" altLang="ko-KR" dirty="0"/>
          </a:p>
          <a:p>
            <a:r>
              <a:rPr lang="en-US" altLang="ko-KR" dirty="0"/>
              <a:t>FileZilla: </a:t>
            </a:r>
            <a:r>
              <a:rPr lang="en-US" altLang="ko-KR" dirty="0">
                <a:hlinkClick r:id="rId3"/>
              </a:rPr>
              <a:t>https://filezilla-project.org/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069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6866A-75C8-4CB5-9AB5-13DED037F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PuTTY Setting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EA6D18-24C9-5728-450B-BBE6A3228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73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ADEB7-CA11-898A-5655-F4F030A85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9BD36-2A55-6E83-0E63-5C428D62B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AWS EC2 Instance</a:t>
            </a:r>
          </a:p>
          <a:p>
            <a:r>
              <a:rPr lang="en-US" altLang="ko-KR" dirty="0"/>
              <a:t>PuTTY, Linux, FileZilla Setting</a:t>
            </a:r>
          </a:p>
          <a:p>
            <a:r>
              <a:rPr lang="en-US" altLang="ko-KR" dirty="0"/>
              <a:t>Crontab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020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E9DFCC-E3D0-9ABD-41FE-12E2E1B2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PuTTY Setting</a:t>
            </a:r>
          </a:p>
        </p:txBody>
      </p:sp>
      <p:pic>
        <p:nvPicPr>
          <p:cNvPr id="15" name="내용 개체 틀 5">
            <a:extLst>
              <a:ext uri="{FF2B5EF4-FFF2-40B4-BE49-F238E27FC236}">
                <a16:creationId xmlns:a16="http://schemas.microsoft.com/office/drawing/2014/main" id="{EA709081-E148-5A1D-DD1B-74F06D6F9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273" y="1675227"/>
            <a:ext cx="8213454" cy="439419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E74F4E-8CE4-E2C5-38E2-F5FD550822D3}"/>
              </a:ext>
            </a:extLst>
          </p:cNvPr>
          <p:cNvSpPr/>
          <p:nvPr/>
        </p:nvSpPr>
        <p:spPr>
          <a:xfrm>
            <a:off x="3291841" y="2795715"/>
            <a:ext cx="6696890" cy="78376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0F09C8-345A-284A-5047-AE8E475F79CB}"/>
              </a:ext>
            </a:extLst>
          </p:cNvPr>
          <p:cNvSpPr/>
          <p:nvPr/>
        </p:nvSpPr>
        <p:spPr>
          <a:xfrm>
            <a:off x="3068057" y="2902944"/>
            <a:ext cx="146198" cy="1820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4B9353-DFE1-AA73-A571-793CADE21F61}"/>
              </a:ext>
            </a:extLst>
          </p:cNvPr>
          <p:cNvSpPr/>
          <p:nvPr/>
        </p:nvSpPr>
        <p:spPr>
          <a:xfrm>
            <a:off x="7777018" y="2265147"/>
            <a:ext cx="447568" cy="2580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532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E9DFCC-E3D0-9ABD-41FE-12E2E1B2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PuTTY Setting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AD27AFA-FA44-FDA6-648A-B2D6C64A5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273" y="1675227"/>
            <a:ext cx="8213454" cy="439419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139E89-F979-17B4-5D86-6B86517C84EB}"/>
              </a:ext>
            </a:extLst>
          </p:cNvPr>
          <p:cNvSpPr/>
          <p:nvPr/>
        </p:nvSpPr>
        <p:spPr>
          <a:xfrm>
            <a:off x="3398982" y="4405745"/>
            <a:ext cx="2124363" cy="55419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7A52B3-1254-8359-6A0F-64E24BBF6A7C}"/>
              </a:ext>
            </a:extLst>
          </p:cNvPr>
          <p:cNvSpPr/>
          <p:nvPr/>
        </p:nvSpPr>
        <p:spPr>
          <a:xfrm>
            <a:off x="2336800" y="3181927"/>
            <a:ext cx="3389745" cy="1048328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98DE90-7262-1711-75A7-26D1C28AD079}"/>
              </a:ext>
            </a:extLst>
          </p:cNvPr>
          <p:cNvSpPr/>
          <p:nvPr/>
        </p:nvSpPr>
        <p:spPr>
          <a:xfrm>
            <a:off x="3684228" y="2895003"/>
            <a:ext cx="582972" cy="2869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80146D2-1E80-7C68-5674-7B5ACE093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031" y="1675227"/>
            <a:ext cx="4453405" cy="439544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B48477-4579-9B75-392E-4AE64521B702}"/>
              </a:ext>
            </a:extLst>
          </p:cNvPr>
          <p:cNvSpPr/>
          <p:nvPr/>
        </p:nvSpPr>
        <p:spPr>
          <a:xfrm>
            <a:off x="7339610" y="2621280"/>
            <a:ext cx="1978561" cy="41801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927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E9DFCC-E3D0-9ABD-41FE-12E2E1B2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PuTTY Setting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B210EE-8A9F-9C50-DBCE-5C24390D4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416" y="1675227"/>
            <a:ext cx="4493168" cy="439419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C45FF0-62F2-7910-B47C-8D785BBE9ED7}"/>
              </a:ext>
            </a:extLst>
          </p:cNvPr>
          <p:cNvSpPr/>
          <p:nvPr/>
        </p:nvSpPr>
        <p:spPr>
          <a:xfrm>
            <a:off x="3970554" y="2950421"/>
            <a:ext cx="1303409" cy="15015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84F88C-374B-6C17-7AB0-1F3B3EA010CB}"/>
              </a:ext>
            </a:extLst>
          </p:cNvPr>
          <p:cNvSpPr/>
          <p:nvPr/>
        </p:nvSpPr>
        <p:spPr>
          <a:xfrm>
            <a:off x="5448373" y="2580967"/>
            <a:ext cx="2818172" cy="4485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557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E9DFCC-E3D0-9ABD-41FE-12E2E1B2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PuTTY Setting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997115C-FF8D-5241-01DC-5F80F818C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9368" y="1675227"/>
            <a:ext cx="4553264" cy="439419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BBD59E2-48CD-9353-FABE-67DF2829E2D4}"/>
              </a:ext>
            </a:extLst>
          </p:cNvPr>
          <p:cNvSpPr/>
          <p:nvPr/>
        </p:nvSpPr>
        <p:spPr>
          <a:xfrm>
            <a:off x="3905900" y="2183803"/>
            <a:ext cx="1386536" cy="3007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DDF6CE-434E-D4C7-0D2E-496CD47BA306}"/>
              </a:ext>
            </a:extLst>
          </p:cNvPr>
          <p:cNvSpPr/>
          <p:nvPr/>
        </p:nvSpPr>
        <p:spPr>
          <a:xfrm>
            <a:off x="5402732" y="3620655"/>
            <a:ext cx="2817632" cy="15621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806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E9DFCC-E3D0-9ABD-41FE-12E2E1B2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PuTTY Setting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B8FA155E-9EB9-25A3-4137-6CAB14D18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273" y="1675227"/>
            <a:ext cx="4555453" cy="43941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B167D3F-5155-B248-32AB-CB393CD104B0}"/>
              </a:ext>
            </a:extLst>
          </p:cNvPr>
          <p:cNvSpPr/>
          <p:nvPr/>
        </p:nvSpPr>
        <p:spPr>
          <a:xfrm>
            <a:off x="6288881" y="5768647"/>
            <a:ext cx="1386536" cy="3007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989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6866A-75C8-4CB5-9AB5-13DED037F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Linux, FileZilla Setting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EA6D18-24C9-5728-450B-BBE6A3228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3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E9DFCC-E3D0-9ABD-41FE-12E2E1B2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Linux Setting – pip3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설치</a:t>
            </a:r>
            <a:endParaRPr lang="en-US" altLang="ko-KR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BAB7D8-0AEA-C9B9-1ED9-66FA2A474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python3 –version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yum install python3-pip</a:t>
            </a:r>
          </a:p>
          <a:p>
            <a:r>
              <a:rPr lang="en-US" altLang="ko-KR" dirty="0"/>
              <a:t>pip3 install </a:t>
            </a:r>
            <a:r>
              <a:rPr lang="en-US" altLang="ko-KR" dirty="0" err="1"/>
              <a:t>yfinance</a:t>
            </a:r>
            <a:r>
              <a:rPr lang="en-US" altLang="ko-KR" dirty="0"/>
              <a:t> </a:t>
            </a:r>
            <a:r>
              <a:rPr lang="en-US" altLang="ko-KR" dirty="0" err="1"/>
              <a:t>numpy</a:t>
            </a:r>
            <a:r>
              <a:rPr lang="en-US" altLang="ko-KR" dirty="0"/>
              <a:t> pandas </a:t>
            </a:r>
            <a:r>
              <a:rPr lang="en-US" altLang="ko-KR" dirty="0" err="1"/>
              <a:t>pyupbit</a:t>
            </a:r>
            <a:endParaRPr lang="en-US" altLang="ko-KR" dirty="0"/>
          </a:p>
          <a:p>
            <a:r>
              <a:rPr lang="en-US" altLang="ko-KR" dirty="0"/>
              <a:t>pip3 freeze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739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E9DFCC-E3D0-9ABD-41FE-12E2E1B2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Linux Setting – 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서버시간 설정</a:t>
            </a:r>
            <a:endParaRPr lang="en-US" altLang="ko-KR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BAB7D8-0AEA-C9B9-1ED9-66FA2A474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5920"/>
            <a:ext cx="10515600" cy="453104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date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su</a:t>
            </a:r>
            <a:r>
              <a:rPr lang="en-US" altLang="ko-KR" dirty="0"/>
              <a:t> - root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rm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ln -s 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/Asia/Seoul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endParaRPr lang="en-US" altLang="ko-KR" dirty="0"/>
          </a:p>
          <a:p>
            <a:r>
              <a:rPr lang="en-US" altLang="ko-KR" dirty="0"/>
              <a:t>date</a:t>
            </a:r>
          </a:p>
          <a:p>
            <a:r>
              <a:rPr lang="en-US" altLang="ko-KR" dirty="0"/>
              <a:t>exit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vi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sysconfig</a:t>
            </a:r>
            <a:r>
              <a:rPr lang="en-US" altLang="ko-KR" dirty="0"/>
              <a:t>/clock</a:t>
            </a:r>
          </a:p>
          <a:p>
            <a:pPr lvl="1"/>
            <a:r>
              <a:rPr lang="en-US" altLang="ko-KR" dirty="0" err="1"/>
              <a:t>i</a:t>
            </a:r>
            <a:endParaRPr lang="en-US" altLang="ko-KR" dirty="0"/>
          </a:p>
          <a:p>
            <a:pPr lvl="1"/>
            <a:r>
              <a:rPr lang="en-US" altLang="ko-KR" dirty="0"/>
              <a:t>ZONE="Asia/Seoul"</a:t>
            </a:r>
          </a:p>
          <a:p>
            <a:pPr lvl="1"/>
            <a:r>
              <a:rPr lang="en-US" altLang="ko-KR" dirty="0"/>
              <a:t>UTC=true</a:t>
            </a:r>
          </a:p>
          <a:p>
            <a:pPr lvl="1"/>
            <a:r>
              <a:rPr lang="en-US" altLang="ko-KR" dirty="0"/>
              <a:t>esc -&gt; :</a:t>
            </a:r>
            <a:r>
              <a:rPr lang="en-US" altLang="ko-KR" dirty="0" err="1"/>
              <a:t>wq</a:t>
            </a:r>
            <a:r>
              <a:rPr lang="en-US" altLang="ko-KR" dirty="0"/>
              <a:t> -&gt; Enter</a:t>
            </a:r>
          </a:p>
        </p:txBody>
      </p:sp>
    </p:spTree>
    <p:extLst>
      <p:ext uri="{BB962C8B-B14F-4D97-AF65-F5344CB8AC3E}">
        <p14:creationId xmlns:p14="http://schemas.microsoft.com/office/powerpoint/2010/main" val="2069044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E9DFCC-E3D0-9ABD-41FE-12E2E1B2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Linux Setting – Crontab 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설치</a:t>
            </a:r>
            <a:endParaRPr lang="en-US" altLang="ko-KR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BAB7D8-0AEA-C9B9-1ED9-66FA2A474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sudo</a:t>
            </a:r>
            <a:r>
              <a:rPr lang="en-US" altLang="ko-KR" dirty="0"/>
              <a:t> yum install </a:t>
            </a:r>
            <a:r>
              <a:rPr lang="en-US" altLang="ko-KR" dirty="0" err="1"/>
              <a:t>cronie</a:t>
            </a:r>
            <a:r>
              <a:rPr lang="en-US" altLang="ko-KR" dirty="0"/>
              <a:t> -y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systemctl</a:t>
            </a:r>
            <a:r>
              <a:rPr lang="en-US" altLang="ko-KR" dirty="0"/>
              <a:t> enable </a:t>
            </a:r>
            <a:r>
              <a:rPr lang="en-US" altLang="ko-KR" dirty="0" err="1"/>
              <a:t>crond.service</a:t>
            </a:r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systemctl</a:t>
            </a:r>
            <a:r>
              <a:rPr lang="en-US" altLang="ko-KR" dirty="0"/>
              <a:t> start </a:t>
            </a:r>
            <a:r>
              <a:rPr lang="en-US" altLang="ko-KR" dirty="0" err="1"/>
              <a:t>crond.service</a:t>
            </a:r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systemctl</a:t>
            </a:r>
            <a:r>
              <a:rPr lang="en-US" altLang="ko-KR" dirty="0"/>
              <a:t> status </a:t>
            </a:r>
            <a:r>
              <a:rPr lang="en-US" altLang="ko-KR" dirty="0" err="1"/>
              <a:t>crond</a:t>
            </a:r>
            <a:r>
              <a:rPr lang="en-US" altLang="ko-KR" dirty="0"/>
              <a:t> | grep Active</a:t>
            </a:r>
          </a:p>
        </p:txBody>
      </p:sp>
    </p:spTree>
    <p:extLst>
      <p:ext uri="{BB962C8B-B14F-4D97-AF65-F5344CB8AC3E}">
        <p14:creationId xmlns:p14="http://schemas.microsoft.com/office/powerpoint/2010/main" val="1051236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E9DFCC-E3D0-9ABD-41FE-12E2E1B2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Linux Setting – 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파이썬 실행 폴더 만들기</a:t>
            </a:r>
            <a:endParaRPr lang="en-US" altLang="ko-KR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BAB7D8-0AEA-C9B9-1ED9-66FA2A474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mkdir</a:t>
            </a:r>
            <a:r>
              <a:rPr lang="ko-KR" altLang="en-US" dirty="0"/>
              <a:t> </a:t>
            </a:r>
            <a:r>
              <a:rPr lang="en-US" altLang="ko-KR" dirty="0" err="1"/>
              <a:t>autobot</a:t>
            </a:r>
            <a:endParaRPr lang="en-US" altLang="ko-KR" dirty="0"/>
          </a:p>
          <a:p>
            <a:r>
              <a:rPr lang="en-US" altLang="ko-KR" dirty="0"/>
              <a:t>ls</a:t>
            </a:r>
          </a:p>
          <a:p>
            <a:r>
              <a:rPr lang="en-US" altLang="ko-KR" dirty="0"/>
              <a:t>cd </a:t>
            </a:r>
            <a:r>
              <a:rPr lang="en-US" altLang="ko-KR" dirty="0" err="1"/>
              <a:t>autobot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477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6866A-75C8-4CB5-9AB5-13DED037F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AWS EC2 Instance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EA6D18-24C9-5728-450B-BBE6A3228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640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E9DFCC-E3D0-9ABD-41FE-12E2E1B2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Linux Setting – 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환경변수 설정</a:t>
            </a:r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(Option)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BAB7D8-0AEA-C9B9-1ED9-66FA2A474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vim ~/.</a:t>
            </a:r>
            <a:r>
              <a:rPr lang="en-US" altLang="ko-KR" dirty="0" err="1"/>
              <a:t>bashrc</a:t>
            </a:r>
            <a:endParaRPr lang="en-US" altLang="ko-KR" dirty="0"/>
          </a:p>
          <a:p>
            <a:r>
              <a:rPr lang="en-US" altLang="ko-KR" dirty="0"/>
              <a:t>:$ (</a:t>
            </a:r>
            <a:r>
              <a:rPr lang="ko-KR" altLang="en-US" dirty="0"/>
              <a:t>맨 아랫줄 이동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i</a:t>
            </a:r>
            <a:endParaRPr lang="en-US" altLang="ko-KR" dirty="0"/>
          </a:p>
          <a:p>
            <a:r>
              <a:rPr lang="en-US" altLang="ko-KR" dirty="0"/>
              <a:t>export VARIABLE_NAME=“</a:t>
            </a:r>
            <a:r>
              <a:rPr lang="ko-KR" altLang="en-US" dirty="0"/>
              <a:t>내용</a:t>
            </a:r>
            <a:r>
              <a:rPr lang="en-US" altLang="ko-KR" dirty="0"/>
              <a:t>”</a:t>
            </a:r>
          </a:p>
          <a:p>
            <a:r>
              <a:rPr lang="en-US" altLang="ko-KR" dirty="0"/>
              <a:t>esc</a:t>
            </a:r>
          </a:p>
          <a:p>
            <a:r>
              <a:rPr lang="en-US" altLang="ko-KR" dirty="0"/>
              <a:t>:</a:t>
            </a:r>
            <a:r>
              <a:rPr lang="en-US" altLang="ko-KR" dirty="0" err="1"/>
              <a:t>wq</a:t>
            </a:r>
            <a:r>
              <a:rPr lang="en-US" altLang="ko-KR" dirty="0"/>
              <a:t> (:w </a:t>
            </a:r>
            <a:r>
              <a:rPr lang="ko-KR" altLang="en-US" dirty="0"/>
              <a:t>저장</a:t>
            </a:r>
            <a:r>
              <a:rPr lang="en-US" altLang="ko-KR" dirty="0"/>
              <a:t>, :q </a:t>
            </a:r>
            <a:r>
              <a:rPr lang="ko-KR" altLang="en-US" dirty="0"/>
              <a:t>나가기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재시작</a:t>
            </a:r>
            <a:endParaRPr lang="en-US" altLang="ko-KR" dirty="0"/>
          </a:p>
          <a:p>
            <a:r>
              <a:rPr lang="en-US" altLang="ko-KR" dirty="0"/>
              <a:t>echo $VARIABLE_NAME</a:t>
            </a:r>
          </a:p>
        </p:txBody>
      </p:sp>
    </p:spTree>
    <p:extLst>
      <p:ext uri="{BB962C8B-B14F-4D97-AF65-F5344CB8AC3E}">
        <p14:creationId xmlns:p14="http://schemas.microsoft.com/office/powerpoint/2010/main" val="2912136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6866A-75C8-4CB5-9AB5-13DED037F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FileZilla Setting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EA6D18-24C9-5728-450B-BBE6A3228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722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E9DFCC-E3D0-9ABD-41FE-12E2E1B2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FileZilla Setting</a:t>
            </a:r>
          </a:p>
        </p:txBody>
      </p:sp>
      <p:pic>
        <p:nvPicPr>
          <p:cNvPr id="5" name="내용 개체 틀 4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804DAA9E-22B6-0235-4516-F64C1BC76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6266" y="1675227"/>
            <a:ext cx="5839467" cy="43941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EAF032D-5C23-1E86-7283-6171C731F5E4}"/>
              </a:ext>
            </a:extLst>
          </p:cNvPr>
          <p:cNvSpPr/>
          <p:nvPr/>
        </p:nvSpPr>
        <p:spPr>
          <a:xfrm>
            <a:off x="3030583" y="1675227"/>
            <a:ext cx="560514" cy="3007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444901-5063-D2A5-CBD2-0CAC2013475A}"/>
              </a:ext>
            </a:extLst>
          </p:cNvPr>
          <p:cNvSpPr txBox="1"/>
          <p:nvPr/>
        </p:nvSpPr>
        <p:spPr>
          <a:xfrm>
            <a:off x="374477" y="1675227"/>
            <a:ext cx="268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파일 </a:t>
            </a:r>
            <a:r>
              <a:rPr lang="en-US" altLang="ko-KR" sz="2000" b="1" dirty="0"/>
              <a:t>&gt; </a:t>
            </a:r>
            <a:r>
              <a:rPr lang="ko-KR" altLang="en-US" sz="2000" b="1" dirty="0"/>
              <a:t>사이트관리자</a:t>
            </a:r>
          </a:p>
        </p:txBody>
      </p:sp>
    </p:spTree>
    <p:extLst>
      <p:ext uri="{BB962C8B-B14F-4D97-AF65-F5344CB8AC3E}">
        <p14:creationId xmlns:p14="http://schemas.microsoft.com/office/powerpoint/2010/main" val="1047753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E9DFCC-E3D0-9ABD-41FE-12E2E1B2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FileZilla Setting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F367363-0F20-9659-40E7-22D9CFEEB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67" t="1604" r="2378" b="2101"/>
          <a:stretch/>
        </p:blipFill>
        <p:spPr>
          <a:xfrm>
            <a:off x="2730833" y="1675227"/>
            <a:ext cx="6730333" cy="43941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18C7A44-4723-CA4F-3BC8-42B313BA4BD0}"/>
              </a:ext>
            </a:extLst>
          </p:cNvPr>
          <p:cNvSpPr/>
          <p:nvPr/>
        </p:nvSpPr>
        <p:spPr>
          <a:xfrm>
            <a:off x="6679473" y="2273482"/>
            <a:ext cx="2114600" cy="130086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A806E9-7B95-5A92-0E1B-F404E4F47A68}"/>
              </a:ext>
            </a:extLst>
          </p:cNvPr>
          <p:cNvSpPr/>
          <p:nvPr/>
        </p:nvSpPr>
        <p:spPr>
          <a:xfrm>
            <a:off x="6095999" y="2238646"/>
            <a:ext cx="2715492" cy="2520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231DEF-28B8-AAE7-0122-29C2BB6EB045}"/>
              </a:ext>
            </a:extLst>
          </p:cNvPr>
          <p:cNvSpPr/>
          <p:nvPr/>
        </p:nvSpPr>
        <p:spPr>
          <a:xfrm>
            <a:off x="6118958" y="2621280"/>
            <a:ext cx="3342207" cy="6705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71EED-72B6-FD90-5690-62451C1EB31A}"/>
              </a:ext>
            </a:extLst>
          </p:cNvPr>
          <p:cNvSpPr/>
          <p:nvPr/>
        </p:nvSpPr>
        <p:spPr>
          <a:xfrm>
            <a:off x="6732761" y="3054071"/>
            <a:ext cx="2114600" cy="130086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F2CE23-A807-D7D8-2042-3C45AD392024}"/>
              </a:ext>
            </a:extLst>
          </p:cNvPr>
          <p:cNvSpPr/>
          <p:nvPr/>
        </p:nvSpPr>
        <p:spPr>
          <a:xfrm>
            <a:off x="7851020" y="5817420"/>
            <a:ext cx="605003" cy="2520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626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E9DFCC-E3D0-9ABD-41FE-12E2E1B2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FileZilla Setting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5BD6C09-7B57-EBCE-AC1C-6E207814E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2132" y="1675227"/>
            <a:ext cx="3987735" cy="43941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16EB27C-154D-3009-3CAF-0ED35EC6DA1E}"/>
              </a:ext>
            </a:extLst>
          </p:cNvPr>
          <p:cNvSpPr/>
          <p:nvPr/>
        </p:nvSpPr>
        <p:spPr>
          <a:xfrm>
            <a:off x="4176020" y="2030511"/>
            <a:ext cx="1310377" cy="11375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C3F03-8AF7-3E26-AD75-BD1EFFA432DD}"/>
              </a:ext>
            </a:extLst>
          </p:cNvPr>
          <p:cNvSpPr txBox="1"/>
          <p:nvPr/>
        </p:nvSpPr>
        <p:spPr>
          <a:xfrm>
            <a:off x="4696323" y="4218639"/>
            <a:ext cx="2931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원하는 </a:t>
            </a:r>
            <a:r>
              <a:rPr lang="en-US" altLang="ko-KR" sz="2000" b="1" dirty="0">
                <a:solidFill>
                  <a:srgbClr val="FF0000"/>
                </a:solidFill>
              </a:rPr>
              <a:t>.</a:t>
            </a:r>
            <a:r>
              <a:rPr lang="en-US" altLang="ko-KR" sz="2000" b="1" dirty="0" err="1">
                <a:solidFill>
                  <a:srgbClr val="FF0000"/>
                </a:solidFill>
              </a:rPr>
              <a:t>py</a:t>
            </a:r>
            <a:r>
              <a:rPr lang="ko-KR" altLang="en-US" sz="2000" b="1" dirty="0">
                <a:solidFill>
                  <a:srgbClr val="FF0000"/>
                </a:solidFill>
              </a:rPr>
              <a:t>파일 드래그</a:t>
            </a:r>
          </a:p>
        </p:txBody>
      </p:sp>
    </p:spTree>
    <p:extLst>
      <p:ext uri="{BB962C8B-B14F-4D97-AF65-F5344CB8AC3E}">
        <p14:creationId xmlns:p14="http://schemas.microsoft.com/office/powerpoint/2010/main" val="3886060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E9DFCC-E3D0-9ABD-41FE-12E2E1B2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FileZilla Setting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BAB7D8-0AEA-C9B9-1ED9-66FA2A474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드래그해서 </a:t>
            </a:r>
            <a:r>
              <a:rPr lang="en-US" altLang="ko-KR" dirty="0"/>
              <a:t>test.py </a:t>
            </a:r>
            <a:r>
              <a:rPr lang="ko-KR" altLang="en-US" dirty="0"/>
              <a:t>파일 옮기기</a:t>
            </a:r>
            <a:endParaRPr lang="en-US" altLang="ko-KR" dirty="0"/>
          </a:p>
          <a:p>
            <a:r>
              <a:rPr lang="en-US" altLang="ko-KR" dirty="0"/>
              <a:t>ls</a:t>
            </a:r>
          </a:p>
        </p:txBody>
      </p:sp>
    </p:spTree>
    <p:extLst>
      <p:ext uri="{BB962C8B-B14F-4D97-AF65-F5344CB8AC3E}">
        <p14:creationId xmlns:p14="http://schemas.microsoft.com/office/powerpoint/2010/main" val="22743854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6866A-75C8-4CB5-9AB5-13DED037F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Crontab - Job Scheduler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EA6D18-24C9-5728-450B-BBE6A3228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6851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E9DFCC-E3D0-9ABD-41FE-12E2E1B2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dirty="0">
                <a:solidFill>
                  <a:schemeClr val="bg1"/>
                </a:solidFill>
              </a:rPr>
              <a:t>Crontab – </a:t>
            </a:r>
            <a:r>
              <a:rPr lang="ko-KR" altLang="en-US" sz="3200" dirty="0">
                <a:solidFill>
                  <a:schemeClr val="bg1"/>
                </a:solidFill>
              </a:rPr>
              <a:t>기본적인 파이썬 실행</a:t>
            </a:r>
            <a:endParaRPr lang="en-US" altLang="ko-KR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BAB7D8-0AEA-C9B9-1ED9-66FA2A474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32" y="1825625"/>
            <a:ext cx="11210924" cy="4351338"/>
          </a:xfrm>
        </p:spPr>
        <p:txBody>
          <a:bodyPr/>
          <a:lstStyle/>
          <a:p>
            <a:r>
              <a:rPr lang="en-US" altLang="ko-KR" dirty="0"/>
              <a:t>python3 test.py (python3</a:t>
            </a:r>
            <a:r>
              <a:rPr lang="ko-KR" altLang="en-US" dirty="0"/>
              <a:t> </a:t>
            </a:r>
            <a:r>
              <a:rPr lang="en-US" altLang="ko-KR" dirty="0"/>
              <a:t>/home/ec2-user/</a:t>
            </a:r>
            <a:r>
              <a:rPr lang="en-US" altLang="ko-KR" dirty="0" err="1"/>
              <a:t>autobot</a:t>
            </a:r>
            <a:r>
              <a:rPr lang="en-US" altLang="ko-KR" dirty="0"/>
              <a:t>/test.py)</a:t>
            </a:r>
          </a:p>
          <a:p>
            <a:r>
              <a:rPr lang="en-US" altLang="ko-KR" dirty="0"/>
              <a:t>vi start_py.sh</a:t>
            </a:r>
          </a:p>
          <a:p>
            <a:r>
              <a:rPr lang="en-US" altLang="ko-KR" dirty="0" err="1"/>
              <a:t>i</a:t>
            </a:r>
            <a:endParaRPr lang="en-US" altLang="ko-KR" dirty="0"/>
          </a:p>
          <a:p>
            <a:pPr lvl="1"/>
            <a:r>
              <a:rPr lang="en-US" altLang="ko-KR" dirty="0"/>
              <a:t>date</a:t>
            </a:r>
          </a:p>
          <a:p>
            <a:pPr lvl="1"/>
            <a:r>
              <a:rPr lang="en-US" altLang="ko-KR" dirty="0"/>
              <a:t>source $HOME/.</a:t>
            </a:r>
            <a:r>
              <a:rPr lang="en-US" altLang="ko-KR" dirty="0" err="1"/>
              <a:t>bashrc</a:t>
            </a:r>
            <a:r>
              <a:rPr lang="en-US" altLang="ko-KR" dirty="0"/>
              <a:t>; /</a:t>
            </a:r>
            <a:r>
              <a:rPr lang="en-US" altLang="ko-KR" dirty="0" err="1"/>
              <a:t>usr</a:t>
            </a:r>
            <a:r>
              <a:rPr lang="en-US" altLang="ko-KR" dirty="0"/>
              <a:t>/bin/python3 /home/ec2-user/autobot/test.py</a:t>
            </a:r>
          </a:p>
          <a:p>
            <a:r>
              <a:rPr lang="en-US" altLang="ko-KR" dirty="0"/>
              <a:t>esc</a:t>
            </a:r>
          </a:p>
          <a:p>
            <a:r>
              <a:rPr lang="en-US" altLang="ko-KR" dirty="0"/>
              <a:t>:</a:t>
            </a:r>
            <a:r>
              <a:rPr lang="en-US" altLang="ko-KR" dirty="0" err="1"/>
              <a:t>wq</a:t>
            </a:r>
            <a:endParaRPr lang="en-US" altLang="ko-KR" dirty="0"/>
          </a:p>
          <a:p>
            <a:r>
              <a:rPr lang="en-US" altLang="ko-KR" dirty="0"/>
              <a:t>(enter)</a:t>
            </a:r>
          </a:p>
          <a:p>
            <a:r>
              <a:rPr lang="en-US" altLang="ko-KR" dirty="0" err="1"/>
              <a:t>chmod</a:t>
            </a:r>
            <a:r>
              <a:rPr lang="en-US" altLang="ko-KR" dirty="0"/>
              <a:t> 700 start_py.sh</a:t>
            </a:r>
          </a:p>
        </p:txBody>
      </p:sp>
    </p:spTree>
    <p:extLst>
      <p:ext uri="{BB962C8B-B14F-4D97-AF65-F5344CB8AC3E}">
        <p14:creationId xmlns:p14="http://schemas.microsoft.com/office/powerpoint/2010/main" val="7958919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E9DFCC-E3D0-9ABD-41FE-12E2E1B2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dirty="0">
                <a:solidFill>
                  <a:schemeClr val="bg1"/>
                </a:solidFill>
              </a:rPr>
              <a:t>Crontab – </a:t>
            </a:r>
            <a:r>
              <a:rPr lang="ko-KR" altLang="en-US" sz="3200" dirty="0">
                <a:solidFill>
                  <a:schemeClr val="bg1"/>
                </a:solidFill>
              </a:rPr>
              <a:t>기본적인 파이썬 실행</a:t>
            </a:r>
            <a:endParaRPr lang="en-US" altLang="ko-KR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BAB7D8-0AEA-C9B9-1ED9-66FA2A474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32" y="1825625"/>
            <a:ext cx="11210924" cy="4351338"/>
          </a:xfrm>
        </p:spPr>
        <p:txBody>
          <a:bodyPr/>
          <a:lstStyle/>
          <a:p>
            <a:r>
              <a:rPr lang="en-US" altLang="ko-KR" dirty="0"/>
              <a:t>ls</a:t>
            </a:r>
          </a:p>
          <a:p>
            <a:r>
              <a:rPr lang="en-US" altLang="ko-KR" dirty="0" err="1"/>
              <a:t>ll</a:t>
            </a:r>
            <a:endParaRPr lang="en-US" altLang="ko-KR" dirty="0"/>
          </a:p>
          <a:p>
            <a:r>
              <a:rPr lang="en-US" altLang="ko-KR" dirty="0"/>
              <a:t>./start_py.sh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82267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07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E9DFCC-E3D0-9ABD-41FE-12E2E1B2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altLang="ko-KR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Crontab </a:t>
            </a:r>
            <a:r>
              <a:rPr lang="ko-KR" alt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기본 문법</a:t>
            </a:r>
            <a:endParaRPr lang="en-US" altLang="ko-KR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7" name="Rectangle 308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8A55F27-BF44-B208-3C1C-23C5C4E2B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9976" y="1011435"/>
            <a:ext cx="5592818" cy="21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308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46E671A-199A-5078-D470-FB077D995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65" y="4212709"/>
            <a:ext cx="5605390" cy="2001821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1800" b="1" u="sng" dirty="0"/>
              <a:t>참고</a:t>
            </a:r>
            <a:r>
              <a:rPr lang="en-US" altLang="ko-KR" sz="1800" b="1" u="sng" dirty="0"/>
              <a:t>: </a:t>
            </a:r>
            <a:r>
              <a:rPr lang="en-US" altLang="ko-KR" sz="1800" b="1" u="sng" dirty="0">
                <a:hlinkClick r:id="rId3"/>
              </a:rPr>
              <a:t>https://colinch4.github.io/2021-01-14/Linux_Daemon_Cron/</a:t>
            </a:r>
            <a:endParaRPr lang="en-US" altLang="ko-KR" sz="1800" b="1" u="sng" dirty="0"/>
          </a:p>
          <a:p>
            <a:pPr latinLnBrk="0"/>
            <a:endParaRPr lang="en-US" altLang="ko-KR" sz="1800" b="1" u="sng" dirty="0"/>
          </a:p>
        </p:txBody>
      </p:sp>
    </p:spTree>
    <p:extLst>
      <p:ext uri="{BB962C8B-B14F-4D97-AF65-F5344CB8AC3E}">
        <p14:creationId xmlns:p14="http://schemas.microsoft.com/office/powerpoint/2010/main" val="326041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E9DFCC-E3D0-9ABD-41FE-12E2E1B2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AWS EC2 Instance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0D92EB1-01DF-3DBA-E7B8-3C13D7CBB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373" y="1675227"/>
            <a:ext cx="8175253" cy="439419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5387AC7-C86A-A9D9-0A0A-C8A0FCF4D17A}"/>
              </a:ext>
            </a:extLst>
          </p:cNvPr>
          <p:cNvSpPr/>
          <p:nvPr/>
        </p:nvSpPr>
        <p:spPr>
          <a:xfrm>
            <a:off x="9384144" y="2087417"/>
            <a:ext cx="799481" cy="37367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970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E9DFCC-E3D0-9ABD-41FE-12E2E1B2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Crontab – 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기본 문법</a:t>
            </a:r>
            <a:endParaRPr lang="en-US" altLang="ko-KR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0CEC01-B883-30A5-A82B-3FB8B5496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* * * * *</a:t>
            </a:r>
          </a:p>
          <a:p>
            <a:r>
              <a:rPr lang="ko-KR" altLang="en-US" sz="1600" dirty="0"/>
              <a:t>분 시간 일 월 요일</a:t>
            </a:r>
          </a:p>
          <a:p>
            <a:r>
              <a:rPr lang="en-US" altLang="ko-KR" sz="1600" dirty="0"/>
              <a:t>0-59 0-23 1-31 1-12 0-7</a:t>
            </a:r>
          </a:p>
          <a:p>
            <a:endParaRPr lang="en-US" altLang="ko-KR" sz="1600" dirty="0"/>
          </a:p>
          <a:p>
            <a:r>
              <a:rPr lang="en-US" altLang="ko-KR" sz="1600" dirty="0"/>
              <a:t>1 9 * * * /var/autobot/test.py : </a:t>
            </a:r>
            <a:r>
              <a:rPr lang="ko-KR" altLang="en-US" sz="1600" dirty="0"/>
              <a:t>매일 </a:t>
            </a:r>
            <a:r>
              <a:rPr lang="en-US" altLang="ko-KR" sz="1600" dirty="0"/>
              <a:t>9</a:t>
            </a:r>
            <a:r>
              <a:rPr lang="ko-KR" altLang="en-US" sz="1600" dirty="0"/>
              <a:t>시 </a:t>
            </a:r>
            <a:r>
              <a:rPr lang="en-US" altLang="ko-KR" sz="1600" dirty="0"/>
              <a:t>1</a:t>
            </a:r>
            <a:r>
              <a:rPr lang="ko-KR" altLang="en-US" sz="1600" dirty="0"/>
              <a:t>분에 실행</a:t>
            </a:r>
          </a:p>
          <a:p>
            <a:r>
              <a:rPr lang="ko-KR" altLang="en-US" sz="1600" dirty="0"/>
              <a:t>*</a:t>
            </a:r>
            <a:r>
              <a:rPr lang="en-US" altLang="ko-KR" sz="1600" dirty="0"/>
              <a:t>/10 * * * * /var/autobot/test.py : </a:t>
            </a:r>
            <a:r>
              <a:rPr lang="ko-KR" altLang="en-US" sz="1600" dirty="0"/>
              <a:t>매 </a:t>
            </a:r>
            <a:r>
              <a:rPr lang="en-US" altLang="ko-KR" sz="1600" dirty="0"/>
              <a:t>10</a:t>
            </a:r>
            <a:r>
              <a:rPr lang="ko-KR" altLang="en-US" sz="1600" dirty="0"/>
              <a:t>분마다 실행</a:t>
            </a:r>
          </a:p>
          <a:p>
            <a:r>
              <a:rPr lang="en-US" altLang="ko-KR" sz="1600" dirty="0"/>
              <a:t>0 */2 * * * /var/autobot/test.py : </a:t>
            </a:r>
            <a:r>
              <a:rPr lang="ko-KR" altLang="en-US" sz="1600" dirty="0"/>
              <a:t>매 </a:t>
            </a:r>
            <a:r>
              <a:rPr lang="en-US" altLang="ko-KR" sz="1600" dirty="0"/>
              <a:t>2</a:t>
            </a:r>
            <a:r>
              <a:rPr lang="ko-KR" altLang="en-US" sz="1600" dirty="0"/>
              <a:t>시간마다 실행</a:t>
            </a:r>
          </a:p>
          <a:p>
            <a:r>
              <a:rPr lang="en-US" altLang="ko-KR" sz="1600" dirty="0"/>
              <a:t>2,17,32,47 */4 * * * /var/autobot/test.py</a:t>
            </a:r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매 </a:t>
            </a:r>
            <a:r>
              <a:rPr lang="en-US" altLang="ko-KR" sz="1600" dirty="0"/>
              <a:t>4</a:t>
            </a:r>
            <a:r>
              <a:rPr lang="ko-KR" altLang="en-US" sz="1600" dirty="0"/>
              <a:t>시간 마다 </a:t>
            </a:r>
            <a:r>
              <a:rPr lang="en-US" altLang="ko-KR" sz="1600" dirty="0"/>
              <a:t>2</a:t>
            </a:r>
            <a:r>
              <a:rPr lang="ko-KR" altLang="en-US" sz="1600" dirty="0"/>
              <a:t>분</a:t>
            </a:r>
            <a:r>
              <a:rPr lang="en-US" altLang="ko-KR" sz="1600" dirty="0"/>
              <a:t>.17</a:t>
            </a:r>
            <a:r>
              <a:rPr lang="ko-KR" altLang="en-US" sz="1600" dirty="0"/>
              <a:t>분</a:t>
            </a:r>
            <a:r>
              <a:rPr lang="en-US" altLang="ko-KR" sz="1600" dirty="0"/>
              <a:t>.32</a:t>
            </a:r>
            <a:r>
              <a:rPr lang="ko-KR" altLang="en-US" sz="1600" dirty="0"/>
              <a:t>분</a:t>
            </a:r>
            <a:r>
              <a:rPr lang="en-US" altLang="ko-KR" sz="1600" dirty="0"/>
              <a:t>.47</a:t>
            </a:r>
            <a:r>
              <a:rPr lang="ko-KR" altLang="en-US" sz="1600" dirty="0"/>
              <a:t>분에 실행</a:t>
            </a:r>
          </a:p>
          <a:p>
            <a:r>
              <a:rPr lang="ko-KR" altLang="en-US" sz="1600" dirty="0"/>
              <a:t>*</a:t>
            </a:r>
            <a:r>
              <a:rPr lang="en-US" altLang="ko-KR" sz="1600" dirty="0"/>
              <a:t>/5 9-18 * * 1 /var/autobot/test.py</a:t>
            </a:r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매주 월요일 </a:t>
            </a:r>
            <a:r>
              <a:rPr lang="en-US" altLang="ko-KR" sz="1600" dirty="0"/>
              <a:t>9</a:t>
            </a:r>
            <a:r>
              <a:rPr lang="ko-KR" altLang="en-US" sz="1600" dirty="0"/>
              <a:t>시부터 </a:t>
            </a:r>
            <a:r>
              <a:rPr lang="en-US" altLang="ko-KR" sz="1600" dirty="0"/>
              <a:t>18</a:t>
            </a:r>
            <a:r>
              <a:rPr lang="ko-KR" altLang="en-US" sz="1600" dirty="0"/>
              <a:t>시까지 </a:t>
            </a:r>
            <a:r>
              <a:rPr lang="en-US" altLang="ko-KR" sz="1600" dirty="0"/>
              <a:t>5</a:t>
            </a:r>
            <a:r>
              <a:rPr lang="ko-KR" altLang="en-US" sz="1600" dirty="0"/>
              <a:t>분마다 실행</a:t>
            </a:r>
          </a:p>
        </p:txBody>
      </p:sp>
    </p:spTree>
    <p:extLst>
      <p:ext uri="{BB962C8B-B14F-4D97-AF65-F5344CB8AC3E}">
        <p14:creationId xmlns:p14="http://schemas.microsoft.com/office/powerpoint/2010/main" val="371784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E9DFCC-E3D0-9ABD-41FE-12E2E1B2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dirty="0">
                <a:solidFill>
                  <a:schemeClr val="bg1"/>
                </a:solidFill>
              </a:rPr>
              <a:t>Crontab – Job Scheduler</a:t>
            </a:r>
            <a:endParaRPr lang="en-US" altLang="ko-KR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BAB7D8-0AEA-C9B9-1ED9-66FA2A474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32" y="1825625"/>
            <a:ext cx="11210924" cy="4351338"/>
          </a:xfrm>
        </p:spPr>
        <p:txBody>
          <a:bodyPr/>
          <a:lstStyle/>
          <a:p>
            <a:r>
              <a:rPr lang="en-US" altLang="ko-KR" dirty="0"/>
              <a:t>crontab –e</a:t>
            </a:r>
          </a:p>
          <a:p>
            <a:r>
              <a:rPr lang="en-US" altLang="ko-KR" dirty="0" err="1"/>
              <a:t>i</a:t>
            </a:r>
            <a:endParaRPr lang="en-US" altLang="ko-KR" dirty="0"/>
          </a:p>
          <a:p>
            <a:pPr lvl="1"/>
            <a:r>
              <a:rPr lang="en-US" altLang="ko-KR" dirty="0"/>
              <a:t>* * * * * /home/script/test.sh &gt;&gt; /home/script/test.log 2&gt;&amp;1</a:t>
            </a:r>
          </a:p>
          <a:p>
            <a:r>
              <a:rPr lang="en-US" altLang="ko-KR" dirty="0"/>
              <a:t>esc</a:t>
            </a:r>
          </a:p>
          <a:p>
            <a:r>
              <a:rPr lang="en-US" altLang="ko-KR" dirty="0"/>
              <a:t>:</a:t>
            </a:r>
            <a:r>
              <a:rPr lang="en-US" altLang="ko-KR" dirty="0" err="1"/>
              <a:t>wq</a:t>
            </a:r>
            <a:endParaRPr lang="en-US" altLang="ko-KR" dirty="0"/>
          </a:p>
          <a:p>
            <a:r>
              <a:rPr lang="en-US" altLang="ko-KR" dirty="0"/>
              <a:t>crontab –l</a:t>
            </a:r>
          </a:p>
          <a:p>
            <a:r>
              <a:rPr lang="en-US" altLang="ko-KR" dirty="0"/>
              <a:t>ls</a:t>
            </a:r>
          </a:p>
          <a:p>
            <a:r>
              <a:rPr lang="en-US" altLang="ko-KR" dirty="0"/>
              <a:t>cat test.log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36591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E9DFCC-E3D0-9ABD-41FE-12E2E1B2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dirty="0">
                <a:solidFill>
                  <a:schemeClr val="bg1"/>
                </a:solidFill>
              </a:rPr>
              <a:t>Crontab – Job Scheduler</a:t>
            </a:r>
            <a:endParaRPr lang="en-US" altLang="ko-KR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BAB7D8-0AEA-C9B9-1ED9-66FA2A474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32" y="1825625"/>
            <a:ext cx="11210924" cy="4351338"/>
          </a:xfrm>
        </p:spPr>
        <p:txBody>
          <a:bodyPr/>
          <a:lstStyle/>
          <a:p>
            <a:r>
              <a:rPr lang="en-US" altLang="ko-KR" dirty="0"/>
              <a:t>crontab –e</a:t>
            </a:r>
          </a:p>
          <a:p>
            <a:r>
              <a:rPr lang="en-US" altLang="ko-KR" dirty="0" err="1"/>
              <a:t>i</a:t>
            </a:r>
            <a:endParaRPr lang="en-US" altLang="ko-KR" dirty="0"/>
          </a:p>
          <a:p>
            <a:pPr lvl="1"/>
            <a:r>
              <a:rPr lang="en-US" altLang="ko-KR" dirty="0"/>
              <a:t>* * * * * python3</a:t>
            </a:r>
            <a:r>
              <a:rPr lang="ko-KR" altLang="en-US" dirty="0"/>
              <a:t> </a:t>
            </a:r>
            <a:r>
              <a:rPr lang="en-US" altLang="ko-KR" dirty="0"/>
              <a:t>/home/script/test.py &gt;&gt; /home/script/test.log 2&gt;&amp;1</a:t>
            </a:r>
          </a:p>
          <a:p>
            <a:r>
              <a:rPr lang="en-US" altLang="ko-KR" dirty="0"/>
              <a:t>esc</a:t>
            </a:r>
          </a:p>
          <a:p>
            <a:r>
              <a:rPr lang="en-US" altLang="ko-KR" dirty="0"/>
              <a:t>:</a:t>
            </a:r>
            <a:r>
              <a:rPr lang="en-US" altLang="ko-KR" dirty="0" err="1"/>
              <a:t>wq</a:t>
            </a:r>
            <a:endParaRPr lang="en-US" altLang="ko-KR" dirty="0"/>
          </a:p>
          <a:p>
            <a:r>
              <a:rPr lang="en-US" altLang="ko-KR" dirty="0"/>
              <a:t>crontab –l</a:t>
            </a:r>
          </a:p>
          <a:p>
            <a:r>
              <a:rPr lang="en-US" altLang="ko-KR" dirty="0"/>
              <a:t>ls</a:t>
            </a:r>
          </a:p>
          <a:p>
            <a:r>
              <a:rPr lang="en-US" altLang="ko-KR" dirty="0"/>
              <a:t>cat test.log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10796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E9DFCC-E3D0-9ABD-41FE-12E2E1B2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dirty="0">
                <a:solidFill>
                  <a:schemeClr val="bg1"/>
                </a:solidFill>
              </a:rPr>
              <a:t>Crontab – </a:t>
            </a:r>
            <a:r>
              <a:rPr lang="ko-KR" altLang="en-US" sz="3200" dirty="0">
                <a:solidFill>
                  <a:schemeClr val="bg1"/>
                </a:solidFill>
              </a:rPr>
              <a:t>활용 </a:t>
            </a:r>
            <a:r>
              <a:rPr lang="en-US" altLang="ko-KR" sz="3200" dirty="0">
                <a:solidFill>
                  <a:schemeClr val="bg1"/>
                </a:solidFill>
              </a:rPr>
              <a:t>+ </a:t>
            </a:r>
            <a:r>
              <a:rPr lang="ko-KR" altLang="en-US" sz="3200" dirty="0">
                <a:solidFill>
                  <a:schemeClr val="bg1"/>
                </a:solidFill>
              </a:rPr>
              <a:t>추가</a:t>
            </a:r>
            <a:endParaRPr lang="en-US" altLang="ko-KR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BAB7D8-0AEA-C9B9-1ED9-66FA2A474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32" y="1825625"/>
            <a:ext cx="11210924" cy="4351338"/>
          </a:xfrm>
        </p:spPr>
        <p:txBody>
          <a:bodyPr/>
          <a:lstStyle/>
          <a:p>
            <a:r>
              <a:rPr lang="en-US" altLang="ko-KR" dirty="0"/>
              <a:t>FileZilla</a:t>
            </a:r>
            <a:r>
              <a:rPr lang="ko-KR" altLang="en-US" dirty="0"/>
              <a:t>에서 다시 드래그해서 컴퓨터로 옮기기 가능</a:t>
            </a:r>
            <a:endParaRPr lang="en-US" altLang="ko-KR" dirty="0"/>
          </a:p>
          <a:p>
            <a:r>
              <a:rPr lang="ko-KR" altLang="en-US" dirty="0"/>
              <a:t>거래소 </a:t>
            </a:r>
            <a:r>
              <a:rPr lang="en-US" altLang="ko-KR" dirty="0"/>
              <a:t>API: </a:t>
            </a:r>
            <a:r>
              <a:rPr lang="ko-KR" altLang="en-US" dirty="0"/>
              <a:t>환경변수에 키 값들 저장해서 매수</a:t>
            </a:r>
            <a:r>
              <a:rPr lang="en-US" altLang="ko-KR" dirty="0"/>
              <a:t>/</a:t>
            </a:r>
            <a:r>
              <a:rPr lang="ko-KR" altLang="en-US" dirty="0"/>
              <a:t>매도</a:t>
            </a:r>
            <a:r>
              <a:rPr lang="en-US" altLang="ko-KR" dirty="0"/>
              <a:t>: </a:t>
            </a:r>
            <a:r>
              <a:rPr lang="ko-KR" altLang="en-US" dirty="0"/>
              <a:t>자동매매</a:t>
            </a:r>
            <a:endParaRPr lang="en-US" altLang="ko-KR" dirty="0"/>
          </a:p>
          <a:p>
            <a:r>
              <a:rPr lang="en-US" altLang="ko-KR" dirty="0"/>
              <a:t>Kakao/Slack/Telegram API: </a:t>
            </a:r>
            <a:r>
              <a:rPr lang="ko-KR" altLang="en-US" dirty="0"/>
              <a:t>주기적으로 알람 오게끔 만들기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Python Library</a:t>
            </a:r>
            <a:r>
              <a:rPr lang="ko-KR" altLang="en-US" dirty="0"/>
              <a:t>인 </a:t>
            </a:r>
            <a:r>
              <a:rPr lang="en-US" altLang="ko-KR" dirty="0"/>
              <a:t>Flask </a:t>
            </a:r>
            <a:r>
              <a:rPr lang="ko-KR" altLang="en-US" dirty="0"/>
              <a:t>사용해서 웹서버 만들어 이용하면 주기가 아니라 자동으로 계속 돌아가게끔 시스템 만들 수도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22104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E4BBC-4778-4E5E-FD02-69FA7B8D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BF2C0-9367-5F53-2C1B-F2AF61F10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리눅스 명령어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https://cocoon1787.tistory.com/717</a:t>
            </a:r>
            <a:endParaRPr lang="en-US" altLang="ko-KR" dirty="0"/>
          </a:p>
          <a:p>
            <a:r>
              <a:rPr lang="en-US" altLang="ko-KR" dirty="0"/>
              <a:t>crontab </a:t>
            </a:r>
            <a:r>
              <a:rPr lang="ko-KR" altLang="en-US" dirty="0"/>
              <a:t>사용</a:t>
            </a:r>
            <a:r>
              <a:rPr lang="en-US" altLang="ko-KR"/>
              <a:t>: </a:t>
            </a:r>
            <a:r>
              <a:rPr lang="en-US" altLang="ko-KR">
                <a:hlinkClick r:id="rId3"/>
              </a:rPr>
              <a:t>https://jdm.kr/blog/2</a:t>
            </a:r>
            <a:endParaRPr lang="en-US" altLang="ko-KR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04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E9DFCC-E3D0-9ABD-41FE-12E2E1B2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AWS EC2 Instance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66ADDAF-16C7-2593-6F44-2CCCFFD75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273" y="1675227"/>
            <a:ext cx="8213454" cy="439419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31CE54-531C-C64A-F6F9-C4279C18604F}"/>
              </a:ext>
            </a:extLst>
          </p:cNvPr>
          <p:cNvSpPr/>
          <p:nvPr/>
        </p:nvSpPr>
        <p:spPr>
          <a:xfrm>
            <a:off x="3389744" y="2844798"/>
            <a:ext cx="799481" cy="37367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444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E9DFCC-E3D0-9ABD-41FE-12E2E1B2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AWS EC2 Instance</a:t>
            </a:r>
          </a:p>
        </p:txBody>
      </p:sp>
      <p:pic>
        <p:nvPicPr>
          <p:cNvPr id="19" name="내용 개체 틀 18">
            <a:extLst>
              <a:ext uri="{FF2B5EF4-FFF2-40B4-BE49-F238E27FC236}">
                <a16:creationId xmlns:a16="http://schemas.microsoft.com/office/drawing/2014/main" id="{0D362CEC-428F-8681-23F3-33FB59E95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991" y="1675227"/>
            <a:ext cx="8252018" cy="439419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B77966-9946-EACE-A26A-42B1E5637EB6}"/>
              </a:ext>
            </a:extLst>
          </p:cNvPr>
          <p:cNvSpPr/>
          <p:nvPr/>
        </p:nvSpPr>
        <p:spPr>
          <a:xfrm>
            <a:off x="1969991" y="5421743"/>
            <a:ext cx="967172" cy="2401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53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E9DFCC-E3D0-9ABD-41FE-12E2E1B2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AWS EC2 Instance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E156CD1-F5DD-CE90-E672-E38551093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529" y="1675227"/>
            <a:ext cx="8290941" cy="439419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CC3216A-D424-DD65-2ABF-0ED8207150A0}"/>
              </a:ext>
            </a:extLst>
          </p:cNvPr>
          <p:cNvSpPr/>
          <p:nvPr/>
        </p:nvSpPr>
        <p:spPr>
          <a:xfrm>
            <a:off x="9460682" y="2272143"/>
            <a:ext cx="780788" cy="2401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000339-E15C-E0FA-BC3C-F5B3C904A282}"/>
              </a:ext>
            </a:extLst>
          </p:cNvPr>
          <p:cNvSpPr/>
          <p:nvPr/>
        </p:nvSpPr>
        <p:spPr>
          <a:xfrm>
            <a:off x="3291841" y="2799215"/>
            <a:ext cx="6696890" cy="78376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449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E9DFCC-E3D0-9ABD-41FE-12E2E1B2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AWS EC2 Instance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33FFCAA-813C-DF32-7408-03E3E0B37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273" y="1675227"/>
            <a:ext cx="8213454" cy="439419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676E37F-974B-9416-D949-0B6053803797}"/>
              </a:ext>
            </a:extLst>
          </p:cNvPr>
          <p:cNvSpPr/>
          <p:nvPr/>
        </p:nvSpPr>
        <p:spPr>
          <a:xfrm>
            <a:off x="5147301" y="5219717"/>
            <a:ext cx="780788" cy="2401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75E7D6-878C-FD84-58C1-8F3372E089FB}"/>
              </a:ext>
            </a:extLst>
          </p:cNvPr>
          <p:cNvSpPr/>
          <p:nvPr/>
        </p:nvSpPr>
        <p:spPr>
          <a:xfrm>
            <a:off x="2367155" y="3733780"/>
            <a:ext cx="1235027" cy="2401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AC3D9C-A239-2BE7-6D87-01174ED9FA59}"/>
              </a:ext>
            </a:extLst>
          </p:cNvPr>
          <p:cNvSpPr/>
          <p:nvPr/>
        </p:nvSpPr>
        <p:spPr>
          <a:xfrm>
            <a:off x="2367155" y="4285672"/>
            <a:ext cx="780788" cy="2401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76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E9DFCC-E3D0-9ABD-41FE-12E2E1B2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AWS EC2 Instance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7076DA0-A391-E68E-59A9-E11F9852D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991" y="1675227"/>
            <a:ext cx="8252018" cy="439419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BCF2DBD-3CD1-87CE-E903-A996188DA5E9}"/>
              </a:ext>
            </a:extLst>
          </p:cNvPr>
          <p:cNvSpPr/>
          <p:nvPr/>
        </p:nvSpPr>
        <p:spPr>
          <a:xfrm>
            <a:off x="1969990" y="3297381"/>
            <a:ext cx="976409" cy="15009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E34805-52C5-4655-4BC3-5E83B9342DB3}"/>
              </a:ext>
            </a:extLst>
          </p:cNvPr>
          <p:cNvSpPr/>
          <p:nvPr/>
        </p:nvSpPr>
        <p:spPr>
          <a:xfrm>
            <a:off x="9239010" y="2291790"/>
            <a:ext cx="780788" cy="2401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F7EC7D-8D67-2D06-91B3-638D6B57D231}"/>
              </a:ext>
            </a:extLst>
          </p:cNvPr>
          <p:cNvSpPr/>
          <p:nvPr/>
        </p:nvSpPr>
        <p:spPr>
          <a:xfrm>
            <a:off x="3291841" y="2818862"/>
            <a:ext cx="6696890" cy="78376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548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701</Words>
  <Application>Microsoft Office PowerPoint</Application>
  <PresentationFormat>와이드스크린</PresentationFormat>
  <Paragraphs>131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7" baseType="lpstr">
      <vt:lpstr>맑은 고딕</vt:lpstr>
      <vt:lpstr>Arial</vt:lpstr>
      <vt:lpstr>Office 테마</vt:lpstr>
      <vt:lpstr>Python(3)</vt:lpstr>
      <vt:lpstr>Contents</vt:lpstr>
      <vt:lpstr>AWS EC2 Instance</vt:lpstr>
      <vt:lpstr>AWS EC2 Instance</vt:lpstr>
      <vt:lpstr>AWS EC2 Instance</vt:lpstr>
      <vt:lpstr>AWS EC2 Instance</vt:lpstr>
      <vt:lpstr>AWS EC2 Instance</vt:lpstr>
      <vt:lpstr>AWS EC2 Instance</vt:lpstr>
      <vt:lpstr>AWS EC2 Instance</vt:lpstr>
      <vt:lpstr>AWS EC2 Instance</vt:lpstr>
      <vt:lpstr>AWS EC2 Instance</vt:lpstr>
      <vt:lpstr>AWS EC2 Instance</vt:lpstr>
      <vt:lpstr>AWS EC2 Instance</vt:lpstr>
      <vt:lpstr>AWS EC2 Instance</vt:lpstr>
      <vt:lpstr>AWS EC2 Instance</vt:lpstr>
      <vt:lpstr>AWS EC2 Instance</vt:lpstr>
      <vt:lpstr>PuTTY, Linux, FileZilla Setting</vt:lpstr>
      <vt:lpstr>PuTTY, FileZilla 다운로드 먼저</vt:lpstr>
      <vt:lpstr>PuTTY Setting</vt:lpstr>
      <vt:lpstr>PuTTY Setting</vt:lpstr>
      <vt:lpstr>PuTTY Setting</vt:lpstr>
      <vt:lpstr>PuTTY Setting</vt:lpstr>
      <vt:lpstr>PuTTY Setting</vt:lpstr>
      <vt:lpstr>PuTTY Setting</vt:lpstr>
      <vt:lpstr>Linux, FileZilla Setting</vt:lpstr>
      <vt:lpstr>Linux Setting – pip3 설치</vt:lpstr>
      <vt:lpstr>Linux Setting – 서버시간 설정</vt:lpstr>
      <vt:lpstr>Linux Setting – Crontab 설치</vt:lpstr>
      <vt:lpstr>Linux Setting – 파이썬 실행 폴더 만들기</vt:lpstr>
      <vt:lpstr>Linux Setting – 환경변수 설정(Option)</vt:lpstr>
      <vt:lpstr>FileZilla Setting</vt:lpstr>
      <vt:lpstr>FileZilla Setting</vt:lpstr>
      <vt:lpstr>FileZilla Setting</vt:lpstr>
      <vt:lpstr>FileZilla Setting</vt:lpstr>
      <vt:lpstr>FileZilla Setting</vt:lpstr>
      <vt:lpstr>Crontab - Job Scheduler</vt:lpstr>
      <vt:lpstr>Crontab – 기본적인 파이썬 실행</vt:lpstr>
      <vt:lpstr>Crontab – 기본적인 파이썬 실행</vt:lpstr>
      <vt:lpstr>Crontab 기본 문법</vt:lpstr>
      <vt:lpstr>Crontab – 기본 문법</vt:lpstr>
      <vt:lpstr>Crontab – Job Scheduler</vt:lpstr>
      <vt:lpstr>Crontab – Job Scheduler</vt:lpstr>
      <vt:lpstr>Crontab – 활용 + 추가</vt:lpstr>
      <vt:lpstr>추가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Python(3)</dc:title>
  <dc:creator>박 호찬</dc:creator>
  <cp:lastModifiedBy>박 호찬</cp:lastModifiedBy>
  <cp:revision>1</cp:revision>
  <dcterms:created xsi:type="dcterms:W3CDTF">2023-05-29T15:21:55Z</dcterms:created>
  <dcterms:modified xsi:type="dcterms:W3CDTF">2023-05-29T18:27:37Z</dcterms:modified>
</cp:coreProperties>
</file>