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338" r:id="rId4"/>
    <p:sldMasterId id="2147484369" r:id="rId5"/>
    <p:sldMasterId id="2147484377" r:id="rId6"/>
    <p:sldMasterId id="2147484385" r:id="rId7"/>
    <p:sldMasterId id="2147483899" r:id="rId8"/>
    <p:sldMasterId id="2147484355" r:id="rId9"/>
    <p:sldMasterId id="2147484366" r:id="rId10"/>
  </p:sldMasterIdLst>
  <p:notesMasterIdLst>
    <p:notesMasterId r:id="rId19"/>
  </p:notesMasterIdLst>
  <p:sldIdLst>
    <p:sldId id="476" r:id="rId11"/>
    <p:sldId id="474" r:id="rId12"/>
    <p:sldId id="483" r:id="rId13"/>
    <p:sldId id="485" r:id="rId14"/>
    <p:sldId id="487" r:id="rId15"/>
    <p:sldId id="481" r:id="rId16"/>
    <p:sldId id="479" r:id="rId17"/>
    <p:sldId id="48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DDB7B45-55A4-4E2A-9579-78217080DFFB}">
          <p14:sldIdLst>
            <p14:sldId id="476"/>
          </p14:sldIdLst>
        </p14:section>
        <p14:section name="Untitled Section" id="{6CFE0927-15E8-4A92-B8F1-4BAFA24DC650}">
          <p14:sldIdLst>
            <p14:sldId id="474"/>
            <p14:sldId id="483"/>
            <p14:sldId id="485"/>
            <p14:sldId id="487"/>
            <p14:sldId id="481"/>
            <p14:sldId id="479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AE"/>
    <a:srgbClr val="99A5B6"/>
    <a:srgbClr val="5EFFDB"/>
    <a:srgbClr val="27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3" autoAdjust="0"/>
    <p:restoredTop sz="95373" autoAdjust="0"/>
  </p:normalViewPr>
  <p:slideViewPr>
    <p:cSldViewPr snapToGrid="0" snapToObjects="1">
      <p:cViewPr varScale="1">
        <p:scale>
          <a:sx n="105" d="100"/>
          <a:sy n="105" d="100"/>
        </p:scale>
        <p:origin x="365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26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Giambasu" userId="60e7a4e5-48c9-4540-953f-98f2eded2241" providerId="ADAL" clId="{67D3636D-84ED-4C31-B0CC-3F15F2672C47}"/>
    <pc:docChg chg="undo custSel modSld">
      <pc:chgData name="Camelia Giambasu" userId="60e7a4e5-48c9-4540-953f-98f2eded2241" providerId="ADAL" clId="{67D3636D-84ED-4C31-B0CC-3F15F2672C47}" dt="2025-01-30T08:39:56.270" v="30"/>
      <pc:docMkLst>
        <pc:docMk/>
      </pc:docMkLst>
      <pc:sldChg chg="addSp delSp modSp mod">
        <pc:chgData name="Camelia Giambasu" userId="60e7a4e5-48c9-4540-953f-98f2eded2241" providerId="ADAL" clId="{67D3636D-84ED-4C31-B0CC-3F15F2672C47}" dt="2025-01-30T08:39:25.831" v="24" actId="6549"/>
        <pc:sldMkLst>
          <pc:docMk/>
          <pc:sldMk cId="1146553665" sldId="474"/>
        </pc:sldMkLst>
        <pc:spChg chg="mod">
          <ac:chgData name="Camelia Giambasu" userId="60e7a4e5-48c9-4540-953f-98f2eded2241" providerId="ADAL" clId="{67D3636D-84ED-4C31-B0CC-3F15F2672C47}" dt="2025-01-30T08:39:25.831" v="24" actId="6549"/>
          <ac:spMkLst>
            <pc:docMk/>
            <pc:sldMk cId="1146553665" sldId="474"/>
            <ac:spMk id="4" creationId="{AE69FE47-76A0-152B-02EE-F0AC806A4F71}"/>
          </ac:spMkLst>
        </pc:spChg>
        <pc:picChg chg="add mod">
          <ac:chgData name="Camelia Giambasu" userId="60e7a4e5-48c9-4540-953f-98f2eded2241" providerId="ADAL" clId="{67D3636D-84ED-4C31-B0CC-3F15F2672C47}" dt="2025-01-30T08:38:28.585" v="2" actId="1076"/>
          <ac:picMkLst>
            <pc:docMk/>
            <pc:sldMk cId="1146553665" sldId="474"/>
            <ac:picMk id="5" creationId="{745293F6-58F4-5F7D-FFFD-C393A6AB25AD}"/>
          </ac:picMkLst>
        </pc:picChg>
        <pc:picChg chg="add mod">
          <ac:chgData name="Camelia Giambasu" userId="60e7a4e5-48c9-4540-953f-98f2eded2241" providerId="ADAL" clId="{67D3636D-84ED-4C31-B0CC-3F15F2672C47}" dt="2025-01-30T08:39:03.669" v="9" actId="1076"/>
          <ac:picMkLst>
            <pc:docMk/>
            <pc:sldMk cId="1146553665" sldId="474"/>
            <ac:picMk id="7" creationId="{59DBBA64-1EAC-D68D-A054-D30A9472D5AC}"/>
          </ac:picMkLst>
        </pc:picChg>
        <pc:picChg chg="del">
          <ac:chgData name="Camelia Giambasu" userId="60e7a4e5-48c9-4540-953f-98f2eded2241" providerId="ADAL" clId="{67D3636D-84ED-4C31-B0CC-3F15F2672C47}" dt="2025-01-30T08:38:23.113" v="0" actId="478"/>
          <ac:picMkLst>
            <pc:docMk/>
            <pc:sldMk cId="1146553665" sldId="474"/>
            <ac:picMk id="11" creationId="{CE003811-ECBD-2825-C7EE-75DF7A1C931D}"/>
          </ac:picMkLst>
        </pc:picChg>
        <pc:picChg chg="del">
          <ac:chgData name="Camelia Giambasu" userId="60e7a4e5-48c9-4540-953f-98f2eded2241" providerId="ADAL" clId="{67D3636D-84ED-4C31-B0CC-3F15F2672C47}" dt="2025-01-30T08:38:32.087" v="3" actId="478"/>
          <ac:picMkLst>
            <pc:docMk/>
            <pc:sldMk cId="1146553665" sldId="474"/>
            <ac:picMk id="15" creationId="{9E3DB294-66E8-3B6E-FCCF-C8620776C21B}"/>
          </ac:picMkLst>
        </pc:picChg>
      </pc:sldChg>
      <pc:sldChg chg="modSp mod">
        <pc:chgData name="Camelia Giambasu" userId="60e7a4e5-48c9-4540-953f-98f2eded2241" providerId="ADAL" clId="{67D3636D-84ED-4C31-B0CC-3F15F2672C47}" dt="2025-01-30T08:39:12.152" v="20" actId="20577"/>
        <pc:sldMkLst>
          <pc:docMk/>
          <pc:sldMk cId="3820693783" sldId="476"/>
        </pc:sldMkLst>
        <pc:spChg chg="mod">
          <ac:chgData name="Camelia Giambasu" userId="60e7a4e5-48c9-4540-953f-98f2eded2241" providerId="ADAL" clId="{67D3636D-84ED-4C31-B0CC-3F15F2672C47}" dt="2025-01-30T08:39:12.152" v="20" actId="20577"/>
          <ac:spMkLst>
            <pc:docMk/>
            <pc:sldMk cId="3820693783" sldId="476"/>
            <ac:spMk id="9" creationId="{7A6EFFAB-11EB-B7FD-E2D1-C75EB10AA724}"/>
          </ac:spMkLst>
        </pc:spChg>
      </pc:sldChg>
      <pc:sldChg chg="modSp mod">
        <pc:chgData name="Camelia Giambasu" userId="60e7a4e5-48c9-4540-953f-98f2eded2241" providerId="ADAL" clId="{67D3636D-84ED-4C31-B0CC-3F15F2672C47}" dt="2025-01-30T08:39:52.850" v="29"/>
        <pc:sldMkLst>
          <pc:docMk/>
          <pc:sldMk cId="2232301686" sldId="479"/>
        </pc:sldMkLst>
        <pc:spChg chg="mod">
          <ac:chgData name="Camelia Giambasu" userId="60e7a4e5-48c9-4540-953f-98f2eded2241" providerId="ADAL" clId="{67D3636D-84ED-4C31-B0CC-3F15F2672C47}" dt="2025-01-30T08:39:52.850" v="29"/>
          <ac:spMkLst>
            <pc:docMk/>
            <pc:sldMk cId="2232301686" sldId="479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48.817" v="28"/>
        <pc:sldMkLst>
          <pc:docMk/>
          <pc:sldMk cId="2162816232" sldId="481"/>
        </pc:sldMkLst>
        <pc:spChg chg="mod">
          <ac:chgData name="Camelia Giambasu" userId="60e7a4e5-48c9-4540-953f-98f2eded2241" providerId="ADAL" clId="{67D3636D-84ED-4C31-B0CC-3F15F2672C47}" dt="2025-01-30T08:39:48.817" v="28"/>
          <ac:spMkLst>
            <pc:docMk/>
            <pc:sldMk cId="2162816232" sldId="481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34.831" v="25"/>
        <pc:sldMkLst>
          <pc:docMk/>
          <pc:sldMk cId="1311508445" sldId="483"/>
        </pc:sldMkLst>
        <pc:spChg chg="mod">
          <ac:chgData name="Camelia Giambasu" userId="60e7a4e5-48c9-4540-953f-98f2eded2241" providerId="ADAL" clId="{67D3636D-84ED-4C31-B0CC-3F15F2672C47}" dt="2025-01-30T08:39:34.831" v="25"/>
          <ac:spMkLst>
            <pc:docMk/>
            <pc:sldMk cId="1311508445" sldId="483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38.494" v="26"/>
        <pc:sldMkLst>
          <pc:docMk/>
          <pc:sldMk cId="4048291945" sldId="485"/>
        </pc:sldMkLst>
        <pc:spChg chg="mod">
          <ac:chgData name="Camelia Giambasu" userId="60e7a4e5-48c9-4540-953f-98f2eded2241" providerId="ADAL" clId="{67D3636D-84ED-4C31-B0CC-3F15F2672C47}" dt="2025-01-30T08:39:38.494" v="26"/>
          <ac:spMkLst>
            <pc:docMk/>
            <pc:sldMk cId="4048291945" sldId="485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42.855" v="27"/>
        <pc:sldMkLst>
          <pc:docMk/>
          <pc:sldMk cId="1037275251" sldId="487"/>
        </pc:sldMkLst>
        <pc:spChg chg="mod">
          <ac:chgData name="Camelia Giambasu" userId="60e7a4e5-48c9-4540-953f-98f2eded2241" providerId="ADAL" clId="{67D3636D-84ED-4C31-B0CC-3F15F2672C47}" dt="2025-01-30T08:39:42.855" v="27"/>
          <ac:spMkLst>
            <pc:docMk/>
            <pc:sldMk cId="1037275251" sldId="487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56.270" v="30"/>
        <pc:sldMkLst>
          <pc:docMk/>
          <pc:sldMk cId="181292420" sldId="488"/>
        </pc:sldMkLst>
        <pc:spChg chg="mod">
          <ac:chgData name="Camelia Giambasu" userId="60e7a4e5-48c9-4540-953f-98f2eded2241" providerId="ADAL" clId="{67D3636D-84ED-4C31-B0CC-3F15F2672C47}" dt="2025-01-30T08:39:56.270" v="30"/>
          <ac:spMkLst>
            <pc:docMk/>
            <pc:sldMk cId="181292420" sldId="488"/>
            <ac:spMk id="4" creationId="{AE69FE47-76A0-152B-02EE-F0AC806A4F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597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6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8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0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4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20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906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435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91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482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14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0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088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24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00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8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68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17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5265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52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577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884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4333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128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909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5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7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23938"/>
            <a:ext cx="7206825" cy="31484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306220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7305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2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5810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389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9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685800"/>
            <a:ext cx="8712200" cy="397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900" y="58103"/>
            <a:ext cx="871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94748" y="4877355"/>
            <a:ext cx="103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9EA02B-7F08-4365-ACA4-E2855533867E}" type="slidenum">
              <a:rPr lang="en-GB" sz="800" smtClean="0">
                <a:solidFill>
                  <a:schemeClr val="accent4"/>
                </a:solidFill>
                <a:latin typeface="+mn-lt"/>
              </a:rPr>
              <a:pPr algn="r"/>
              <a:t>‹#›</a:t>
            </a:fld>
            <a:endParaRPr lang="en-GB" sz="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7026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23938"/>
            <a:ext cx="8712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46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1023938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95263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90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6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333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4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6929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23938"/>
            <a:ext cx="7206825" cy="31484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3446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7305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338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5810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36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0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685800"/>
            <a:ext cx="8712200" cy="397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900" y="58103"/>
            <a:ext cx="871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94748" y="4877355"/>
            <a:ext cx="103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9EA02B-7F08-4365-ACA4-E2855533867E}" type="slidenum">
              <a:rPr lang="en-GB" sz="800" smtClean="0">
                <a:solidFill>
                  <a:schemeClr val="accent4"/>
                </a:solidFill>
                <a:latin typeface="+mn-lt"/>
              </a:rPr>
              <a:pPr algn="r"/>
              <a:t>‹#›</a:t>
            </a:fld>
            <a:endParaRPr lang="en-GB" sz="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7358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23938"/>
            <a:ext cx="8712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5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1023938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95263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09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56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798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4196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8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2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266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66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75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4" r:id="rId3"/>
    <p:sldLayoutId id="2147484346" r:id="rId4"/>
    <p:sldLayoutId id="2147484348" r:id="rId5"/>
    <p:sldLayoutId id="2147484354" r:id="rId6"/>
    <p:sldLayoutId id="2147484368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5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326" r:id="rId2"/>
    <p:sldLayoutId id="2147484337" r:id="rId3"/>
    <p:sldLayoutId id="2147484297" r:id="rId4"/>
    <p:sldLayoutId id="2147484318" r:id="rId5"/>
    <p:sldLayoutId id="2147484296" r:id="rId6"/>
    <p:sldLayoutId id="2147484319" r:id="rId7"/>
    <p:sldLayoutId id="2147484012" r:id="rId8"/>
    <p:sldLayoutId id="2147484013" r:id="rId9"/>
    <p:sldLayoutId id="2147484321" r:id="rId10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56"/>
          <a:stretch/>
        </p:blipFill>
        <p:spPr>
          <a:xfrm>
            <a:off x="80563" y="4836728"/>
            <a:ext cx="772877" cy="28292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221980" y="4836728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04A384-B0A0-4BBC-AFF9-59FA9BEB3890}" type="slidenum">
              <a:rPr lang="en-GB" sz="1200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6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4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E4A6A-1D35-33A3-F1FA-9D8A5231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EFFAB-11EB-B7FD-E2D1-C75EB10AA724}"/>
              </a:ext>
            </a:extLst>
          </p:cNvPr>
          <p:cNvSpPr txBox="1"/>
          <p:nvPr/>
        </p:nvSpPr>
        <p:spPr>
          <a:xfrm>
            <a:off x="740382" y="1971924"/>
            <a:ext cx="7878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2F61A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Fusion Support </a:t>
            </a:r>
            <a:r>
              <a:rPr lang="en-GB" sz="3200" b="1" kern="1200" dirty="0">
                <a:solidFill>
                  <a:srgbClr val="2F61AE"/>
                </a:solidFill>
                <a:latin typeface="Calibri"/>
                <a:ea typeface="+mj-ea"/>
                <a:cs typeface="Calibri"/>
              </a:rPr>
              <a:t>Report </a:t>
            </a:r>
          </a:p>
          <a:p>
            <a:pPr algn="ctr"/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2F61A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January 2025</a:t>
            </a:r>
            <a:endParaRPr lang="en-US" sz="3200" dirty="0">
              <a:solidFill>
                <a:srgbClr val="2F61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538598" y="761440"/>
            <a:ext cx="385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200" dirty="0"/>
              <a:t>Tickets distribution per Business Unit (day of report)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3A49A-BE49-B63D-BAC4-74D6806F9962}"/>
              </a:ext>
            </a:extLst>
          </p:cNvPr>
          <p:cNvSpPr txBox="1"/>
          <p:nvPr/>
        </p:nvSpPr>
        <p:spPr>
          <a:xfrm>
            <a:off x="4921635" y="798015"/>
            <a:ext cx="38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200" dirty="0"/>
              <a:t>Tickets status (day of the report)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293F6-58F4-5F7D-FFFD-C393A6AB2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349" y="1228474"/>
            <a:ext cx="3528028" cy="3485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BBA64-1EAC-D68D-A054-D30A9472D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18" y="1019551"/>
            <a:ext cx="3145744" cy="4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1304925" y="811873"/>
            <a:ext cx="646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 Incidents </a:t>
            </a:r>
            <a:r>
              <a:rPr lang="en-RO" sz="1200" dirty="0"/>
              <a:t>per Business Unit (day of report)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825B4-34C9-D6C7-D142-7A6356B5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" y="1555359"/>
            <a:ext cx="9129932" cy="2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48AB2-4CFE-1534-948E-2BBDABFCAD8F}"/>
              </a:ext>
            </a:extLst>
          </p:cNvPr>
          <p:cNvSpPr txBox="1"/>
          <p:nvPr/>
        </p:nvSpPr>
        <p:spPr>
          <a:xfrm>
            <a:off x="2383953" y="698125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Incidents Created vs Resolved Year to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0DA8B-FA37-AD9E-D399-90384CEFA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58" y="1125403"/>
            <a:ext cx="4281853" cy="39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48AB2-4CFE-1534-948E-2BBDABFCAD8F}"/>
              </a:ext>
            </a:extLst>
          </p:cNvPr>
          <p:cNvSpPr txBox="1"/>
          <p:nvPr/>
        </p:nvSpPr>
        <p:spPr>
          <a:xfrm>
            <a:off x="2383953" y="698125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Incidents Created vs Resolved </a:t>
            </a:r>
            <a:r>
              <a:rPr lang="en-US" dirty="0"/>
              <a:t>last 30 days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E749F-049B-A5A8-8D27-E1C9ADFE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2" y="1248786"/>
            <a:ext cx="4011267" cy="3720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1A43C-9057-A8E5-DFE4-C87A40CF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372" y="1150003"/>
            <a:ext cx="3101926" cy="1849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052C6-E1A9-A2FC-4830-D4787F273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372" y="3254943"/>
            <a:ext cx="3101926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B3A49A-BE49-B63D-BAC4-74D6806F9962}"/>
              </a:ext>
            </a:extLst>
          </p:cNvPr>
          <p:cNvSpPr txBox="1"/>
          <p:nvPr/>
        </p:nvSpPr>
        <p:spPr>
          <a:xfrm>
            <a:off x="351476" y="705596"/>
            <a:ext cx="448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 Status of </a:t>
            </a:r>
            <a:r>
              <a:rPr lang="en-US" dirty="0"/>
              <a:t>Tickets</a:t>
            </a:r>
            <a:r>
              <a:rPr lang="en-RO" sz="1400" dirty="0"/>
              <a:t> Created last </a:t>
            </a:r>
            <a:r>
              <a:rPr lang="en-US" sz="1400" dirty="0"/>
              <a:t>30</a:t>
            </a:r>
            <a:r>
              <a:rPr lang="en-US" dirty="0"/>
              <a:t> </a:t>
            </a:r>
            <a:r>
              <a:rPr lang="en-US" sz="1400" dirty="0"/>
              <a:t>days </a:t>
            </a:r>
            <a:r>
              <a:rPr lang="en-RO" sz="1400" dirty="0"/>
              <a:t>per Business Unit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4AD2-1C03-0A6B-BA07-4D0B6539E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705596"/>
            <a:ext cx="3689714" cy="4218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932C8-5877-FB3A-0168-DCF1362F2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6" y="143721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1220353" y="683799"/>
            <a:ext cx="65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Priority List</a:t>
            </a:r>
            <a:endParaRPr lang="en-RO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E611EC-E35A-C7CB-20D1-39390C77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7109"/>
              </p:ext>
            </p:extLst>
          </p:nvPr>
        </p:nvGraphicFramePr>
        <p:xfrm>
          <a:off x="265100" y="1084454"/>
          <a:ext cx="8613800" cy="3485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8391">
                  <a:extLst>
                    <a:ext uri="{9D8B030D-6E8A-4147-A177-3AD203B41FA5}">
                      <a16:colId xmlns:a16="http://schemas.microsoft.com/office/drawing/2014/main" val="3975826715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val="1487568676"/>
                    </a:ext>
                  </a:extLst>
                </a:gridCol>
                <a:gridCol w="929768">
                  <a:extLst>
                    <a:ext uri="{9D8B030D-6E8A-4147-A177-3AD203B41FA5}">
                      <a16:colId xmlns:a16="http://schemas.microsoft.com/office/drawing/2014/main" val="3757160736"/>
                    </a:ext>
                  </a:extLst>
                </a:gridCol>
                <a:gridCol w="952821">
                  <a:extLst>
                    <a:ext uri="{9D8B030D-6E8A-4147-A177-3AD203B41FA5}">
                      <a16:colId xmlns:a16="http://schemas.microsoft.com/office/drawing/2014/main" val="1326554321"/>
                    </a:ext>
                  </a:extLst>
                </a:gridCol>
                <a:gridCol w="837558">
                  <a:extLst>
                    <a:ext uri="{9D8B030D-6E8A-4147-A177-3AD203B41FA5}">
                      <a16:colId xmlns:a16="http://schemas.microsoft.com/office/drawing/2014/main" val="2658919294"/>
                    </a:ext>
                  </a:extLst>
                </a:gridCol>
              </a:tblGrid>
              <a:tr h="291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Summary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Sub-Status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1451888886"/>
                  </a:ext>
                </a:extLst>
              </a:tr>
              <a:tr h="510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CRT LN Equity on DF Morgan Stanley Property fund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Awaiting User Input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Awaiting User Input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FUS-3312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365669553"/>
                  </a:ext>
                </a:extLst>
              </a:tr>
              <a:tr h="510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Trades in "Waiting for acceptance" status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528441"/>
                  </a:ext>
                </a:extLst>
              </a:tr>
              <a:tr h="445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Margin not being reflected in Cash Account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FUS-3303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296572"/>
                  </a:ext>
                </a:extLst>
              </a:tr>
              <a:tr h="49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dividends in Refinitiv Ca file not created in Fusion - Ex-date 29/11/2024 - ISINs US12503M1080 and US31946M1036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FUS-3340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251813747"/>
                  </a:ext>
                </a:extLst>
              </a:tr>
              <a:tr h="45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 that is applied on cash dividend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Third Party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Finastra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FUS-3103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1489687513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FUSIONINVEST_SSRecon_POSITION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 picking up the correct Market value for CDX under CUSIP BNGB7HP14 and BNGBB8SP3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Third Party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Finastra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FUS-3205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729377768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Fusion Rebalancing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FUS-1546</a:t>
                      </a:r>
                      <a:endParaRPr lang="en-US" sz="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14651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-373381" y="941981"/>
            <a:ext cx="385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Tickets raised with Finastra</a:t>
            </a:r>
            <a:endParaRPr lang="en-RO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34418-EAC2-C5E1-D900-7CAF9946E59F}"/>
              </a:ext>
            </a:extLst>
          </p:cNvPr>
          <p:cNvSpPr txBox="1"/>
          <p:nvPr/>
        </p:nvSpPr>
        <p:spPr>
          <a:xfrm>
            <a:off x="2941862" y="609348"/>
            <a:ext cx="65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Old Tickets Overview</a:t>
            </a:r>
            <a:endParaRPr lang="en-RO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A672-5FDD-35DA-80EB-92716FEF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01" y="944017"/>
            <a:ext cx="4593102" cy="403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F22B4-BCFA-2BEA-ECB9-1748BEA5B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11" y="1471278"/>
            <a:ext cx="2518117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42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ustom Design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08BF3E89030148910DE682C96948FA" ma:contentTypeVersion="10" ma:contentTypeDescription="Create a new document." ma:contentTypeScope="" ma:versionID="ba5c2bd0add5acbab2a9115539ad4566">
  <xsd:schema xmlns:xsd="http://www.w3.org/2001/XMLSchema" xmlns:xs="http://www.w3.org/2001/XMLSchema" xmlns:p="http://schemas.microsoft.com/office/2006/metadata/properties" xmlns:ns2="ae8ec386-4a03-41e0-a59d-51c36ee02291" xmlns:ns3="d7e18844-6986-435d-bc55-610f86cf240f" targetNamespace="http://schemas.microsoft.com/office/2006/metadata/properties" ma:root="true" ma:fieldsID="37828d546d7fd3591018256aa71e3091" ns2:_="" ns3:_="">
    <xsd:import namespace="ae8ec386-4a03-41e0-a59d-51c36ee02291"/>
    <xsd:import namespace="d7e18844-6986-435d-bc55-610f86cf24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ec386-4a03-41e0-a59d-51c36ee02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18844-6986-435d-bc55-610f86cf24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5D455-20AD-4723-9E5E-3ECA67B2FC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F398E3-F23E-4547-9225-714B8BFFFC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2D17F-9B1F-4B88-9C37-D9C01B56C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8ec386-4a03-41e0-a59d-51c36ee02291"/>
    <ds:schemaRef ds:uri="d7e18844-6986-435d-bc55-610f86cf24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99738</TotalTime>
  <Words>250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Wingdings</vt:lpstr>
      <vt:lpstr>2_Black and White</vt:lpstr>
      <vt:lpstr>4_Black and White</vt:lpstr>
      <vt:lpstr>5_Black and White</vt:lpstr>
      <vt:lpstr>6_Black and White</vt:lpstr>
      <vt:lpstr>1_Black and White</vt:lpstr>
      <vt:lpstr>3_Black and White</vt:lpstr>
      <vt:lpstr>Custom Design</vt:lpstr>
      <vt:lpstr>PowerPoint Presentation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 Partners Slide Templates</dc:title>
  <dc:subject/>
  <dc:creator>Helen Saunders</dc:creator>
  <cp:keywords/>
  <dc:description/>
  <cp:lastModifiedBy>Mohammed Amine Arrouk</cp:lastModifiedBy>
  <cp:revision>934</cp:revision>
  <dcterms:modified xsi:type="dcterms:W3CDTF">2025-04-02T15:18:10Z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0x0101001608BF3E89030148910DE682C96948FA</vt:lpwstr>
  </property>
</Properties>
</file>