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790B-89DA-1647-9275-FEFC4F16B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8405E-ADED-1547-928E-72E49183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B536-4380-0C43-AAB4-7B03B1ED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B95A-9285-9F4A-B637-AD100B7C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BBC7-122A-BE4B-A0B6-F9CA7E14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2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4B3-9636-554F-8A8F-BF201112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D5747-6A31-224B-A666-86D88891C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91B1-F661-E64E-AA32-78DBB34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11AE-678B-534A-B787-89D7C6A3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77A1-9B1D-A843-BDED-343842B4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E2835-6C0D-4D49-A165-A494AA4D7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78D2-DAC4-7C48-9494-9895AE34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39CB-8C93-BC4D-9B4B-6F5C0B78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5BAA5-A871-BB4C-96E1-C855E80E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4A76-9831-8144-8224-43510F05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E25E-2463-A243-9102-46BA8B71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4DBB-6F7E-2341-B765-B8867878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D21D-1FF0-FD4E-9187-A23C8050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4F1A-84E3-6748-A0EF-411D584E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4CF5-9072-CF4C-BA21-CB255717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1F21-2B83-814E-858B-CD7BBE35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DDADB-99D0-E148-8584-D69F03C01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2D1B-89A7-8541-A97B-2400E9C6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808C-8ACE-EE45-8066-82880CD5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C194-C799-6B46-B201-B4090DB3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178A-7D49-3D47-883C-36B7BBF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2392-8766-984B-8427-226C7CAE4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5C1E-0D0E-274B-851B-D2B4C9E03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E6B6E-37FC-EB40-B216-68E8AF4E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18D4-35EF-E644-AC08-E97D3C5A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5682-F78A-8444-A3AD-CBCA668C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1C4E-7806-8A4C-B64B-C86325DA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FFE8B-AA86-D145-AB86-37955F6D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9C0E7-4DA1-AD4C-8857-7A3035CB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F5CA5-B764-E941-8883-580FCDCC8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16941-D0C7-1B45-9D02-701CB271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45659-0AE2-264C-BF49-5E33A190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D76D8-1CDB-B240-8979-782F82AA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C073B-59DC-6C42-8151-D6DBF14F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BF9D-D443-F04E-9670-43AFB0A7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EAE88-754B-8C4F-980E-7E9217E5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19451-15AA-C944-BDA4-1C5C7967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2D33-D331-5E46-A462-78BD3C57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9AAD7-C356-A94D-B847-04EA2E1D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D713-479E-C244-9B5F-D18BE6AC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0E61A-C9C8-F947-B8B5-E2B78523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9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C51A-EA4D-9D45-9B15-40146286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6780-8E11-9244-8DF9-4530C98FD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79F8-68B5-AF4C-8D4D-F8D9D4F2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2A11-9D02-EF4F-AC2E-FEC8CE04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6B802-BC30-C04C-A46E-AD958D1B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5C07B-E294-D34A-A052-F362D1D6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1C08-33C4-884D-BEC8-29BAEDE5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02C6C-D777-6940-8AB5-069C48E6E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9122D-337E-F347-908E-8E92F4AB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9532-4048-4048-BD5E-C2CDA217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E1DE6-87BF-0B4E-96D3-3729F0FC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02E38-7B98-D445-9CF2-B31D245B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23444-FB4F-9345-BD7C-FF2EC7CE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94291-901B-274F-A8FF-82E986EB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F88B-F77A-3E4C-BAB4-4FB3FF3EA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5B2F-6F9B-B747-8643-1E9426D4F79F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5EED-0BF4-C549-B315-76937C12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4BD5-245D-6944-B836-F6BDDE650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3246-C8AD-264B-A699-75839DF84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F1CE02-0A81-0449-A6D3-0775E5CE541C}"/>
              </a:ext>
            </a:extLst>
          </p:cNvPr>
          <p:cNvSpPr/>
          <p:nvPr/>
        </p:nvSpPr>
        <p:spPr>
          <a:xfrm>
            <a:off x="3357563" y="1366396"/>
            <a:ext cx="6100762" cy="4620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8C0D5-5379-2F41-A281-2AEAC8AA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11" y="3965574"/>
            <a:ext cx="5875869" cy="1835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D7E64-A14A-024B-AB30-A20C2DC7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12" y="1366396"/>
            <a:ext cx="2489805" cy="2432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96030-3E33-B040-9DE9-B86B59745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0" y="1708148"/>
            <a:ext cx="3207281" cy="174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4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Yang</dc:creator>
  <cp:lastModifiedBy>Zhi Yang</cp:lastModifiedBy>
  <cp:revision>2</cp:revision>
  <dcterms:created xsi:type="dcterms:W3CDTF">2022-05-05T03:09:56Z</dcterms:created>
  <dcterms:modified xsi:type="dcterms:W3CDTF">2022-05-05T03:59:41Z</dcterms:modified>
</cp:coreProperties>
</file>