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754D4B8-99B1-4D0A-B2C5-BC15AA8A5156}">
  <a:tblStyle styleId="{6754D4B8-99B1-4D0A-B2C5-BC15AA8A51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108aedbc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108aedbc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108aedb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108aedb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108aedbc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108aedbc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- FN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- TP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1 error - False positive (SMOTE)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2 error - False negative (No balancing)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Correct prediction/all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TPR/Recall/Sensitivity: Proportion of those that is actually positive is captured by the algorithm (TP/TP + FN)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Specificity: Opposite of recall where it looks at the actual negative being captured by the algorithm, (TN/TN+FP) - not as important in this scenario || 1-</a:t>
            </a:r>
            <a:r>
              <a:rPr lang="en"/>
              <a:t>Specificity</a:t>
            </a:r>
            <a:r>
              <a:rPr lang="en"/>
              <a:t> (FPR)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Precision: Actually correct over all of the positives </a:t>
            </a:r>
            <a:r>
              <a:rPr lang="en"/>
              <a:t> (TP/TP + FP) - Research articles wants this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F1: Harmonic mean betwee</a:t>
            </a:r>
            <a:r>
              <a:rPr lang="en"/>
              <a:t>n recall and precision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108aedbc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108aedbc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ROC - probability curve, AUC - measure of separability</a:t>
            </a:r>
            <a:endParaRPr sz="16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Distinguishing between classes, higher AUC score is better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TPR vs. FPR, threshold of varying sensitivity and specificity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108aedbc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108aedbc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108aedb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108aedb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108aedbc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108aedbc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108aedb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108aedb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108aedbc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108aedbc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6108aedbc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6108aedbc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6108aedbc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6108aedb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108aedbc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108aedbc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 ip attribute in now reduced set (still has 15046 unique IP addresses)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108aedbc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108aedbc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6108aedb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6108aedb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108aedbc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108aedbc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CKME136 Capstone Presentation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TalkingData AdTracking Fraud Detection Challenge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https://github.com/PHLHY/Capstone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 Huynh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500777278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Monday, April 8,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and Balancing Methods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Reduced set (25000 observations) split into testing set (70%) and validation set (30%)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Repeated cross validation done (5 folds and 3 repeats)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Constant seed set for all models in regard to the folds and resampling process for comparison of models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6 models produced based on combination of classification algorithms and balancing methods</a:t>
            </a:r>
            <a:endParaRPr sz="1400"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952500" y="325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{6754D4B8-99B1-4D0A-B2C5-BC15AA8A5156}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Algorithms/Balancing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Upsampling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Evaluations of the Models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statistics - Accuracy, sensitivity, specificity, precision, recall, and F1 score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Area Under the Curve (AUC) based on the Receiver Operating Characteristic (ROC) curve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Statistical significance - constant folds and resampling processes, paired T-tests, bonferroni correction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Confusion Matrix Statistics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4663"/>
            <a:ext cx="2566425" cy="14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325" y="1834675"/>
            <a:ext cx="2588775" cy="14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3299" y="1789037"/>
            <a:ext cx="2612877" cy="15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388" y="3308825"/>
            <a:ext cx="1347050" cy="6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399" y="3925303"/>
            <a:ext cx="1347025" cy="58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8484" y="3320963"/>
            <a:ext cx="1347025" cy="60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8484" y="3887375"/>
            <a:ext cx="1347025" cy="6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86237" y="3354448"/>
            <a:ext cx="1347025" cy="597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86225" y="3894070"/>
            <a:ext cx="1347025" cy="64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AUC ROC 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25" y="1638738"/>
            <a:ext cx="7826950" cy="18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Statistical Significance on the ROC 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comparison model - Upsampling XGBoost algorithm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Noted to be statistically different to two other models (Unbalanced RandomForest and Upsampling RandomForest)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01800"/>
            <a:ext cx="3938175" cy="20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425" y="2501800"/>
            <a:ext cx="4333874" cy="20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method of evaluation for this competition was the area under the ROC 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Thus, upsampling XGBoost model will be the choice selection for this Kaggle challenge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</a:t>
            </a:r>
            <a:r>
              <a:rPr lang="en"/>
              <a:t>highest</a:t>
            </a:r>
            <a:r>
              <a:rPr lang="en"/>
              <a:t> AUC - ROC score and is significantly different compared to two other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addition, with consideration of the statistics from the confusion matrix, this model has the second highest precision score and F1 score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Considerations 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Computational limitations</a:t>
            </a:r>
            <a:endParaRPr sz="1400"/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/>
              <a:t>●  Dataset was reduced significantly to only 25000 points for training and testing</a:t>
            </a:r>
            <a:endParaRPr sz="1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/>
              <a:t>●  Some of the attributes were not converted to categorical data type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Further exploratory analysis and feature engineering</a:t>
            </a:r>
            <a:endParaRPr sz="1400"/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/>
              <a:t>●  “Attributed_time” for feature engineered </a:t>
            </a:r>
            <a:endParaRPr sz="1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/>
              <a:t>●  Potentially all attributes could have been included in the models for benchmarking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Modelling</a:t>
            </a:r>
            <a:endParaRPr sz="1400"/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/>
              <a:t>●  Preprocessing was not done </a:t>
            </a:r>
            <a:endParaRPr sz="1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/>
              <a:t>●  Could have considered different types of balancing (ie. ROSE, undersampling etc.)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Kaggle competition started on March 8, 2019 and ended on May 5, 2019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Prize money: </a:t>
            </a:r>
            <a:endParaRPr sz="14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Place - $12,500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Place - $7,500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Place - $5,000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Competition found on this link: </a:t>
            </a:r>
            <a:r>
              <a:rPr lang="en" sz="1400" u="sng"/>
              <a:t>https://www.kaggle.com/c/talkingdata-adtracking-fraud-detection/overview</a:t>
            </a:r>
            <a:endParaRPr sz="1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TalkingData provided a dataset of around 200 million clicks spanning over 4 days for a Kaggle challenge with the aim of building an algorithm for determination of users that will download a mobile application after clicking on a relevant advertisement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per the competition, evaluation is based on the area under the ROC curve with a submission file using the attributes, “click_id” and “is_attributed” from the testing 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Techniques for classification analysis will be employed on the R platform (RStudio) to tackle this challenge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TalkingData Datasets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Training and testing datasets are provided by TalkingData. The training set includes 184903890 data points with 8 attributes while the testing set includes 18790469 data points with 7 attributes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 direct copy of the description of the attributes was provided by Talking data and can be found from this link: </a:t>
            </a:r>
            <a:r>
              <a:rPr i="1" lang="en" sz="1100">
                <a:solidFill>
                  <a:srgbClr val="000000"/>
                </a:solidFill>
              </a:rPr>
              <a:t>https://www.kaggle.com/c/talkingdata-adtracking-fraud-detection/data</a:t>
            </a:r>
            <a:endParaRPr sz="11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ip</a:t>
            </a:r>
            <a:r>
              <a:rPr lang="en" sz="1000">
                <a:solidFill>
                  <a:srgbClr val="000000"/>
                </a:solidFill>
              </a:rPr>
              <a:t>: ip address of click.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app</a:t>
            </a:r>
            <a:r>
              <a:rPr lang="en" sz="1000">
                <a:solidFill>
                  <a:srgbClr val="000000"/>
                </a:solidFill>
              </a:rPr>
              <a:t>: app id for marketing.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device</a:t>
            </a:r>
            <a:r>
              <a:rPr lang="en" sz="1000">
                <a:solidFill>
                  <a:srgbClr val="000000"/>
                </a:solidFill>
              </a:rPr>
              <a:t>: device type id of user mobile phone (e.g., iphone 6 plus, iphone 7, huawei mate 7, etc.)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os</a:t>
            </a:r>
            <a:r>
              <a:rPr lang="en" sz="1000">
                <a:solidFill>
                  <a:srgbClr val="000000"/>
                </a:solidFill>
              </a:rPr>
              <a:t>: os version id of user mobile phone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channel</a:t>
            </a:r>
            <a:r>
              <a:rPr lang="en" sz="1000">
                <a:solidFill>
                  <a:srgbClr val="000000"/>
                </a:solidFill>
              </a:rPr>
              <a:t>: channel id of mobile ad publisher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click_time</a:t>
            </a:r>
            <a:r>
              <a:rPr lang="en" sz="1000">
                <a:solidFill>
                  <a:srgbClr val="000000"/>
                </a:solidFill>
              </a:rPr>
              <a:t>: timestamp of click (UTC)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attributed_time</a:t>
            </a:r>
            <a:r>
              <a:rPr lang="en" sz="1000">
                <a:solidFill>
                  <a:srgbClr val="000000"/>
                </a:solidFill>
              </a:rPr>
              <a:t>: if user download the app for after clicking an ad, this is the time of the app download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is_attributed</a:t>
            </a:r>
            <a:r>
              <a:rPr lang="en" sz="1000">
                <a:solidFill>
                  <a:srgbClr val="000000"/>
                </a:solidFill>
              </a:rPr>
              <a:t>: the target that is to be predicted, indicating the app was downloaded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The test data is similar, with the following differences: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click_id</a:t>
            </a:r>
            <a:r>
              <a:rPr lang="en" sz="1000">
                <a:solidFill>
                  <a:srgbClr val="000000"/>
                </a:solidFill>
              </a:rPr>
              <a:t>: reference for making predictions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highlight>
                  <a:srgbClr val="F4F4F4"/>
                </a:highlight>
              </a:rPr>
              <a:t>is_attributed</a:t>
            </a:r>
            <a:r>
              <a:rPr lang="en" sz="1000">
                <a:solidFill>
                  <a:srgbClr val="000000"/>
                </a:solidFill>
              </a:rPr>
              <a:t>: not included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864" y="1066437"/>
            <a:ext cx="5134274" cy="358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missing values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was reduced into 25000 observations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Target attribute, “is_attributed” converted to categorical data type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attribute, “click_time” was split into data and time format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Redundancy</a:t>
            </a:r>
            <a:r>
              <a:rPr lang="en"/>
              <a:t> in “attributed_time” and “is_attributed”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638300" cy="194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8000" y="1152475"/>
            <a:ext cx="2754426" cy="19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875" y="1152475"/>
            <a:ext cx="2754426" cy="188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087" y="3035725"/>
            <a:ext cx="2869789" cy="18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(cont.)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125" y="1152475"/>
            <a:ext cx="2678850" cy="23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789225" cy="23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075" y="1152475"/>
            <a:ext cx="2789226" cy="23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StepAIC - Forward direction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follow attributes will be carried forward for the modelling process: “ip”, “app”, channel”, “os”, and with our target attribute, “is_attributed”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23" y="2669750"/>
            <a:ext cx="2954574" cy="21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